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ink/ink9.xml" ContentType="application/inkml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ink/ink8.xml" ContentType="application/inkml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Default Extension="emf" ContentType="image/x-emf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26T20:17:17.8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29289 2514 0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26T21:21:13.4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19420 14923 0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900.xml"/><Relationship Id="rId117" Type="http://schemas.openxmlformats.org/officeDocument/2006/relationships/tags" Target="../tags/tag1991.xml"/><Relationship Id="rId21" Type="http://schemas.openxmlformats.org/officeDocument/2006/relationships/tags" Target="../tags/tag1895.xml"/><Relationship Id="rId42" Type="http://schemas.openxmlformats.org/officeDocument/2006/relationships/tags" Target="../tags/tag1916.xml"/><Relationship Id="rId47" Type="http://schemas.openxmlformats.org/officeDocument/2006/relationships/tags" Target="../tags/tag1921.xml"/><Relationship Id="rId63" Type="http://schemas.openxmlformats.org/officeDocument/2006/relationships/tags" Target="../tags/tag1937.xml"/><Relationship Id="rId68" Type="http://schemas.openxmlformats.org/officeDocument/2006/relationships/tags" Target="../tags/tag1942.xml"/><Relationship Id="rId84" Type="http://schemas.openxmlformats.org/officeDocument/2006/relationships/tags" Target="../tags/tag1958.xml"/><Relationship Id="rId89" Type="http://schemas.openxmlformats.org/officeDocument/2006/relationships/tags" Target="../tags/tag1963.xml"/><Relationship Id="rId112" Type="http://schemas.openxmlformats.org/officeDocument/2006/relationships/tags" Target="../tags/tag1986.xml"/><Relationship Id="rId133" Type="http://schemas.openxmlformats.org/officeDocument/2006/relationships/tags" Target="../tags/tag2007.xml"/><Relationship Id="rId138" Type="http://schemas.openxmlformats.org/officeDocument/2006/relationships/tags" Target="../tags/tag2012.xml"/><Relationship Id="rId154" Type="http://schemas.openxmlformats.org/officeDocument/2006/relationships/tags" Target="../tags/tag2028.xml"/><Relationship Id="rId159" Type="http://schemas.openxmlformats.org/officeDocument/2006/relationships/tags" Target="../tags/tag2033.xml"/><Relationship Id="rId170" Type="http://schemas.openxmlformats.org/officeDocument/2006/relationships/tags" Target="../tags/tag2044.xml"/><Relationship Id="rId16" Type="http://schemas.openxmlformats.org/officeDocument/2006/relationships/tags" Target="../tags/tag1890.xml"/><Relationship Id="rId107" Type="http://schemas.openxmlformats.org/officeDocument/2006/relationships/tags" Target="../tags/tag1981.xml"/><Relationship Id="rId11" Type="http://schemas.openxmlformats.org/officeDocument/2006/relationships/tags" Target="../tags/tag1885.xml"/><Relationship Id="rId32" Type="http://schemas.openxmlformats.org/officeDocument/2006/relationships/tags" Target="../tags/tag1906.xml"/><Relationship Id="rId37" Type="http://schemas.openxmlformats.org/officeDocument/2006/relationships/tags" Target="../tags/tag1911.xml"/><Relationship Id="rId53" Type="http://schemas.openxmlformats.org/officeDocument/2006/relationships/tags" Target="../tags/tag1927.xml"/><Relationship Id="rId58" Type="http://schemas.openxmlformats.org/officeDocument/2006/relationships/tags" Target="../tags/tag1932.xml"/><Relationship Id="rId74" Type="http://schemas.openxmlformats.org/officeDocument/2006/relationships/tags" Target="../tags/tag1948.xml"/><Relationship Id="rId79" Type="http://schemas.openxmlformats.org/officeDocument/2006/relationships/tags" Target="../tags/tag1953.xml"/><Relationship Id="rId102" Type="http://schemas.openxmlformats.org/officeDocument/2006/relationships/tags" Target="../tags/tag1976.xml"/><Relationship Id="rId123" Type="http://schemas.openxmlformats.org/officeDocument/2006/relationships/tags" Target="../tags/tag1997.xml"/><Relationship Id="rId128" Type="http://schemas.openxmlformats.org/officeDocument/2006/relationships/tags" Target="../tags/tag2002.xml"/><Relationship Id="rId144" Type="http://schemas.openxmlformats.org/officeDocument/2006/relationships/tags" Target="../tags/tag2018.xml"/><Relationship Id="rId149" Type="http://schemas.openxmlformats.org/officeDocument/2006/relationships/tags" Target="../tags/tag2023.xml"/><Relationship Id="rId5" Type="http://schemas.openxmlformats.org/officeDocument/2006/relationships/tags" Target="../tags/tag1879.xml"/><Relationship Id="rId90" Type="http://schemas.openxmlformats.org/officeDocument/2006/relationships/tags" Target="../tags/tag1964.xml"/><Relationship Id="rId95" Type="http://schemas.openxmlformats.org/officeDocument/2006/relationships/tags" Target="../tags/tag1969.xml"/><Relationship Id="rId160" Type="http://schemas.openxmlformats.org/officeDocument/2006/relationships/tags" Target="../tags/tag2034.xml"/><Relationship Id="rId165" Type="http://schemas.openxmlformats.org/officeDocument/2006/relationships/tags" Target="../tags/tag2039.xml"/><Relationship Id="rId22" Type="http://schemas.openxmlformats.org/officeDocument/2006/relationships/tags" Target="../tags/tag1896.xml"/><Relationship Id="rId27" Type="http://schemas.openxmlformats.org/officeDocument/2006/relationships/tags" Target="../tags/tag1901.xml"/><Relationship Id="rId43" Type="http://schemas.openxmlformats.org/officeDocument/2006/relationships/tags" Target="../tags/tag1917.xml"/><Relationship Id="rId48" Type="http://schemas.openxmlformats.org/officeDocument/2006/relationships/tags" Target="../tags/tag1922.xml"/><Relationship Id="rId64" Type="http://schemas.openxmlformats.org/officeDocument/2006/relationships/tags" Target="../tags/tag1938.xml"/><Relationship Id="rId69" Type="http://schemas.openxmlformats.org/officeDocument/2006/relationships/tags" Target="../tags/tag1943.xml"/><Relationship Id="rId113" Type="http://schemas.openxmlformats.org/officeDocument/2006/relationships/tags" Target="../tags/tag1987.xml"/><Relationship Id="rId118" Type="http://schemas.openxmlformats.org/officeDocument/2006/relationships/tags" Target="../tags/tag1992.xml"/><Relationship Id="rId134" Type="http://schemas.openxmlformats.org/officeDocument/2006/relationships/tags" Target="../tags/tag2008.xml"/><Relationship Id="rId139" Type="http://schemas.openxmlformats.org/officeDocument/2006/relationships/tags" Target="../tags/tag2013.xml"/><Relationship Id="rId80" Type="http://schemas.openxmlformats.org/officeDocument/2006/relationships/tags" Target="../tags/tag1954.xml"/><Relationship Id="rId85" Type="http://schemas.openxmlformats.org/officeDocument/2006/relationships/tags" Target="../tags/tag1959.xml"/><Relationship Id="rId150" Type="http://schemas.openxmlformats.org/officeDocument/2006/relationships/tags" Target="../tags/tag2024.xml"/><Relationship Id="rId155" Type="http://schemas.openxmlformats.org/officeDocument/2006/relationships/tags" Target="../tags/tag2029.xml"/><Relationship Id="rId171" Type="http://schemas.openxmlformats.org/officeDocument/2006/relationships/tags" Target="../tags/tag2045.xml"/><Relationship Id="rId12" Type="http://schemas.openxmlformats.org/officeDocument/2006/relationships/tags" Target="../tags/tag1886.xml"/><Relationship Id="rId17" Type="http://schemas.openxmlformats.org/officeDocument/2006/relationships/tags" Target="../tags/tag1891.xml"/><Relationship Id="rId33" Type="http://schemas.openxmlformats.org/officeDocument/2006/relationships/tags" Target="../tags/tag1907.xml"/><Relationship Id="rId38" Type="http://schemas.openxmlformats.org/officeDocument/2006/relationships/tags" Target="../tags/tag1912.xml"/><Relationship Id="rId59" Type="http://schemas.openxmlformats.org/officeDocument/2006/relationships/tags" Target="../tags/tag1933.xml"/><Relationship Id="rId103" Type="http://schemas.openxmlformats.org/officeDocument/2006/relationships/tags" Target="../tags/tag1977.xml"/><Relationship Id="rId108" Type="http://schemas.openxmlformats.org/officeDocument/2006/relationships/tags" Target="../tags/tag1982.xml"/><Relationship Id="rId124" Type="http://schemas.openxmlformats.org/officeDocument/2006/relationships/tags" Target="../tags/tag1998.xml"/><Relationship Id="rId129" Type="http://schemas.openxmlformats.org/officeDocument/2006/relationships/tags" Target="../tags/tag2003.xml"/><Relationship Id="rId54" Type="http://schemas.openxmlformats.org/officeDocument/2006/relationships/tags" Target="../tags/tag1928.xml"/><Relationship Id="rId70" Type="http://schemas.openxmlformats.org/officeDocument/2006/relationships/tags" Target="../tags/tag1944.xml"/><Relationship Id="rId75" Type="http://schemas.openxmlformats.org/officeDocument/2006/relationships/tags" Target="../tags/tag1949.xml"/><Relationship Id="rId91" Type="http://schemas.openxmlformats.org/officeDocument/2006/relationships/tags" Target="../tags/tag1965.xml"/><Relationship Id="rId96" Type="http://schemas.openxmlformats.org/officeDocument/2006/relationships/tags" Target="../tags/tag1970.xml"/><Relationship Id="rId140" Type="http://schemas.openxmlformats.org/officeDocument/2006/relationships/tags" Target="../tags/tag2014.xml"/><Relationship Id="rId145" Type="http://schemas.openxmlformats.org/officeDocument/2006/relationships/tags" Target="../tags/tag2019.xml"/><Relationship Id="rId161" Type="http://schemas.openxmlformats.org/officeDocument/2006/relationships/tags" Target="../tags/tag2035.xml"/><Relationship Id="rId166" Type="http://schemas.openxmlformats.org/officeDocument/2006/relationships/tags" Target="../tags/tag2040.xml"/><Relationship Id="rId1" Type="http://schemas.openxmlformats.org/officeDocument/2006/relationships/tags" Target="../tags/tag1875.xml"/><Relationship Id="rId6" Type="http://schemas.openxmlformats.org/officeDocument/2006/relationships/tags" Target="../tags/tag1880.xml"/><Relationship Id="rId15" Type="http://schemas.openxmlformats.org/officeDocument/2006/relationships/tags" Target="../tags/tag1889.xml"/><Relationship Id="rId23" Type="http://schemas.openxmlformats.org/officeDocument/2006/relationships/tags" Target="../tags/tag1897.xml"/><Relationship Id="rId28" Type="http://schemas.openxmlformats.org/officeDocument/2006/relationships/tags" Target="../tags/tag1902.xml"/><Relationship Id="rId36" Type="http://schemas.openxmlformats.org/officeDocument/2006/relationships/tags" Target="../tags/tag1910.xml"/><Relationship Id="rId49" Type="http://schemas.openxmlformats.org/officeDocument/2006/relationships/tags" Target="../tags/tag1923.xml"/><Relationship Id="rId57" Type="http://schemas.openxmlformats.org/officeDocument/2006/relationships/tags" Target="../tags/tag1931.xml"/><Relationship Id="rId106" Type="http://schemas.openxmlformats.org/officeDocument/2006/relationships/tags" Target="../tags/tag1980.xml"/><Relationship Id="rId114" Type="http://schemas.openxmlformats.org/officeDocument/2006/relationships/tags" Target="../tags/tag1988.xml"/><Relationship Id="rId119" Type="http://schemas.openxmlformats.org/officeDocument/2006/relationships/tags" Target="../tags/tag1993.xml"/><Relationship Id="rId127" Type="http://schemas.openxmlformats.org/officeDocument/2006/relationships/tags" Target="../tags/tag2001.xml"/><Relationship Id="rId10" Type="http://schemas.openxmlformats.org/officeDocument/2006/relationships/tags" Target="../tags/tag1884.xml"/><Relationship Id="rId31" Type="http://schemas.openxmlformats.org/officeDocument/2006/relationships/tags" Target="../tags/tag1905.xml"/><Relationship Id="rId44" Type="http://schemas.openxmlformats.org/officeDocument/2006/relationships/tags" Target="../tags/tag1918.xml"/><Relationship Id="rId52" Type="http://schemas.openxmlformats.org/officeDocument/2006/relationships/tags" Target="../tags/tag1926.xml"/><Relationship Id="rId60" Type="http://schemas.openxmlformats.org/officeDocument/2006/relationships/tags" Target="../tags/tag1934.xml"/><Relationship Id="rId65" Type="http://schemas.openxmlformats.org/officeDocument/2006/relationships/tags" Target="../tags/tag1939.xml"/><Relationship Id="rId73" Type="http://schemas.openxmlformats.org/officeDocument/2006/relationships/tags" Target="../tags/tag1947.xml"/><Relationship Id="rId78" Type="http://schemas.openxmlformats.org/officeDocument/2006/relationships/tags" Target="../tags/tag1952.xml"/><Relationship Id="rId81" Type="http://schemas.openxmlformats.org/officeDocument/2006/relationships/tags" Target="../tags/tag1955.xml"/><Relationship Id="rId86" Type="http://schemas.openxmlformats.org/officeDocument/2006/relationships/tags" Target="../tags/tag1960.xml"/><Relationship Id="rId94" Type="http://schemas.openxmlformats.org/officeDocument/2006/relationships/tags" Target="../tags/tag1968.xml"/><Relationship Id="rId99" Type="http://schemas.openxmlformats.org/officeDocument/2006/relationships/tags" Target="../tags/tag1973.xml"/><Relationship Id="rId101" Type="http://schemas.openxmlformats.org/officeDocument/2006/relationships/tags" Target="../tags/tag1975.xml"/><Relationship Id="rId122" Type="http://schemas.openxmlformats.org/officeDocument/2006/relationships/tags" Target="../tags/tag1996.xml"/><Relationship Id="rId130" Type="http://schemas.openxmlformats.org/officeDocument/2006/relationships/tags" Target="../tags/tag2004.xml"/><Relationship Id="rId135" Type="http://schemas.openxmlformats.org/officeDocument/2006/relationships/tags" Target="../tags/tag2009.xml"/><Relationship Id="rId143" Type="http://schemas.openxmlformats.org/officeDocument/2006/relationships/tags" Target="../tags/tag2017.xml"/><Relationship Id="rId148" Type="http://schemas.openxmlformats.org/officeDocument/2006/relationships/tags" Target="../tags/tag2022.xml"/><Relationship Id="rId151" Type="http://schemas.openxmlformats.org/officeDocument/2006/relationships/tags" Target="../tags/tag2025.xml"/><Relationship Id="rId156" Type="http://schemas.openxmlformats.org/officeDocument/2006/relationships/tags" Target="../tags/tag2030.xml"/><Relationship Id="rId164" Type="http://schemas.openxmlformats.org/officeDocument/2006/relationships/tags" Target="../tags/tag2038.xml"/><Relationship Id="rId169" Type="http://schemas.openxmlformats.org/officeDocument/2006/relationships/tags" Target="../tags/tag2043.xml"/><Relationship Id="rId4" Type="http://schemas.openxmlformats.org/officeDocument/2006/relationships/tags" Target="../tags/tag1878.xml"/><Relationship Id="rId9" Type="http://schemas.openxmlformats.org/officeDocument/2006/relationships/tags" Target="../tags/tag1883.xml"/><Relationship Id="rId172" Type="http://schemas.openxmlformats.org/officeDocument/2006/relationships/tags" Target="../tags/tag2046.xml"/><Relationship Id="rId13" Type="http://schemas.openxmlformats.org/officeDocument/2006/relationships/tags" Target="../tags/tag1887.xml"/><Relationship Id="rId18" Type="http://schemas.openxmlformats.org/officeDocument/2006/relationships/tags" Target="../tags/tag1892.xml"/><Relationship Id="rId39" Type="http://schemas.openxmlformats.org/officeDocument/2006/relationships/tags" Target="../tags/tag1913.xml"/><Relationship Id="rId109" Type="http://schemas.openxmlformats.org/officeDocument/2006/relationships/tags" Target="../tags/tag1983.xml"/><Relationship Id="rId34" Type="http://schemas.openxmlformats.org/officeDocument/2006/relationships/tags" Target="../tags/tag1908.xml"/><Relationship Id="rId50" Type="http://schemas.openxmlformats.org/officeDocument/2006/relationships/tags" Target="../tags/tag1924.xml"/><Relationship Id="rId55" Type="http://schemas.openxmlformats.org/officeDocument/2006/relationships/tags" Target="../tags/tag1929.xml"/><Relationship Id="rId76" Type="http://schemas.openxmlformats.org/officeDocument/2006/relationships/tags" Target="../tags/tag1950.xml"/><Relationship Id="rId97" Type="http://schemas.openxmlformats.org/officeDocument/2006/relationships/tags" Target="../tags/tag1971.xml"/><Relationship Id="rId104" Type="http://schemas.openxmlformats.org/officeDocument/2006/relationships/tags" Target="../tags/tag1978.xml"/><Relationship Id="rId120" Type="http://schemas.openxmlformats.org/officeDocument/2006/relationships/tags" Target="../tags/tag1994.xml"/><Relationship Id="rId125" Type="http://schemas.openxmlformats.org/officeDocument/2006/relationships/tags" Target="../tags/tag1999.xml"/><Relationship Id="rId141" Type="http://schemas.openxmlformats.org/officeDocument/2006/relationships/tags" Target="../tags/tag2015.xml"/><Relationship Id="rId146" Type="http://schemas.openxmlformats.org/officeDocument/2006/relationships/tags" Target="../tags/tag2020.xml"/><Relationship Id="rId167" Type="http://schemas.openxmlformats.org/officeDocument/2006/relationships/tags" Target="../tags/tag2041.xml"/><Relationship Id="rId7" Type="http://schemas.openxmlformats.org/officeDocument/2006/relationships/tags" Target="../tags/tag1881.xml"/><Relationship Id="rId71" Type="http://schemas.openxmlformats.org/officeDocument/2006/relationships/tags" Target="../tags/tag1945.xml"/><Relationship Id="rId92" Type="http://schemas.openxmlformats.org/officeDocument/2006/relationships/tags" Target="../tags/tag1966.xml"/><Relationship Id="rId162" Type="http://schemas.openxmlformats.org/officeDocument/2006/relationships/tags" Target="../tags/tag2036.xml"/><Relationship Id="rId2" Type="http://schemas.openxmlformats.org/officeDocument/2006/relationships/tags" Target="../tags/tag1876.xml"/><Relationship Id="rId29" Type="http://schemas.openxmlformats.org/officeDocument/2006/relationships/tags" Target="../tags/tag1903.xml"/><Relationship Id="rId24" Type="http://schemas.openxmlformats.org/officeDocument/2006/relationships/tags" Target="../tags/tag1898.xml"/><Relationship Id="rId40" Type="http://schemas.openxmlformats.org/officeDocument/2006/relationships/tags" Target="../tags/tag1914.xml"/><Relationship Id="rId45" Type="http://schemas.openxmlformats.org/officeDocument/2006/relationships/tags" Target="../tags/tag1919.xml"/><Relationship Id="rId66" Type="http://schemas.openxmlformats.org/officeDocument/2006/relationships/tags" Target="../tags/tag1940.xml"/><Relationship Id="rId87" Type="http://schemas.openxmlformats.org/officeDocument/2006/relationships/tags" Target="../tags/tag1961.xml"/><Relationship Id="rId110" Type="http://schemas.openxmlformats.org/officeDocument/2006/relationships/tags" Target="../tags/tag1984.xml"/><Relationship Id="rId115" Type="http://schemas.openxmlformats.org/officeDocument/2006/relationships/tags" Target="../tags/tag1989.xml"/><Relationship Id="rId131" Type="http://schemas.openxmlformats.org/officeDocument/2006/relationships/tags" Target="../tags/tag2005.xml"/><Relationship Id="rId136" Type="http://schemas.openxmlformats.org/officeDocument/2006/relationships/tags" Target="../tags/tag2010.xml"/><Relationship Id="rId157" Type="http://schemas.openxmlformats.org/officeDocument/2006/relationships/tags" Target="../tags/tag2031.xml"/><Relationship Id="rId61" Type="http://schemas.openxmlformats.org/officeDocument/2006/relationships/tags" Target="../tags/tag1935.xml"/><Relationship Id="rId82" Type="http://schemas.openxmlformats.org/officeDocument/2006/relationships/tags" Target="../tags/tag1956.xml"/><Relationship Id="rId152" Type="http://schemas.openxmlformats.org/officeDocument/2006/relationships/tags" Target="../tags/tag2026.xml"/><Relationship Id="rId173" Type="http://schemas.openxmlformats.org/officeDocument/2006/relationships/slideLayout" Target="../slideLayouts/slideLayout1.xml"/><Relationship Id="rId19" Type="http://schemas.openxmlformats.org/officeDocument/2006/relationships/tags" Target="../tags/tag1893.xml"/><Relationship Id="rId14" Type="http://schemas.openxmlformats.org/officeDocument/2006/relationships/tags" Target="../tags/tag1888.xml"/><Relationship Id="rId30" Type="http://schemas.openxmlformats.org/officeDocument/2006/relationships/tags" Target="../tags/tag1904.xml"/><Relationship Id="rId35" Type="http://schemas.openxmlformats.org/officeDocument/2006/relationships/tags" Target="../tags/tag1909.xml"/><Relationship Id="rId56" Type="http://schemas.openxmlformats.org/officeDocument/2006/relationships/tags" Target="../tags/tag1930.xml"/><Relationship Id="rId77" Type="http://schemas.openxmlformats.org/officeDocument/2006/relationships/tags" Target="../tags/tag1951.xml"/><Relationship Id="rId100" Type="http://schemas.openxmlformats.org/officeDocument/2006/relationships/tags" Target="../tags/tag1974.xml"/><Relationship Id="rId105" Type="http://schemas.openxmlformats.org/officeDocument/2006/relationships/tags" Target="../tags/tag1979.xml"/><Relationship Id="rId126" Type="http://schemas.openxmlformats.org/officeDocument/2006/relationships/tags" Target="../tags/tag2000.xml"/><Relationship Id="rId147" Type="http://schemas.openxmlformats.org/officeDocument/2006/relationships/tags" Target="../tags/tag2021.xml"/><Relationship Id="rId168" Type="http://schemas.openxmlformats.org/officeDocument/2006/relationships/tags" Target="../tags/tag2042.xml"/><Relationship Id="rId8" Type="http://schemas.openxmlformats.org/officeDocument/2006/relationships/tags" Target="../tags/tag1882.xml"/><Relationship Id="rId51" Type="http://schemas.openxmlformats.org/officeDocument/2006/relationships/tags" Target="../tags/tag1925.xml"/><Relationship Id="rId72" Type="http://schemas.openxmlformats.org/officeDocument/2006/relationships/tags" Target="../tags/tag1946.xml"/><Relationship Id="rId93" Type="http://schemas.openxmlformats.org/officeDocument/2006/relationships/tags" Target="../tags/tag1967.xml"/><Relationship Id="rId98" Type="http://schemas.openxmlformats.org/officeDocument/2006/relationships/tags" Target="../tags/tag1972.xml"/><Relationship Id="rId121" Type="http://schemas.openxmlformats.org/officeDocument/2006/relationships/tags" Target="../tags/tag1995.xml"/><Relationship Id="rId142" Type="http://schemas.openxmlformats.org/officeDocument/2006/relationships/tags" Target="../tags/tag2016.xml"/><Relationship Id="rId163" Type="http://schemas.openxmlformats.org/officeDocument/2006/relationships/tags" Target="../tags/tag2037.xml"/><Relationship Id="rId3" Type="http://schemas.openxmlformats.org/officeDocument/2006/relationships/tags" Target="../tags/tag1877.xml"/><Relationship Id="rId25" Type="http://schemas.openxmlformats.org/officeDocument/2006/relationships/tags" Target="../tags/tag1899.xml"/><Relationship Id="rId46" Type="http://schemas.openxmlformats.org/officeDocument/2006/relationships/tags" Target="../tags/tag1920.xml"/><Relationship Id="rId67" Type="http://schemas.openxmlformats.org/officeDocument/2006/relationships/tags" Target="../tags/tag1941.xml"/><Relationship Id="rId116" Type="http://schemas.openxmlformats.org/officeDocument/2006/relationships/tags" Target="../tags/tag1990.xml"/><Relationship Id="rId137" Type="http://schemas.openxmlformats.org/officeDocument/2006/relationships/tags" Target="../tags/tag2011.xml"/><Relationship Id="rId158" Type="http://schemas.openxmlformats.org/officeDocument/2006/relationships/tags" Target="../tags/tag2032.xml"/><Relationship Id="rId20" Type="http://schemas.openxmlformats.org/officeDocument/2006/relationships/tags" Target="../tags/tag1894.xml"/><Relationship Id="rId41" Type="http://schemas.openxmlformats.org/officeDocument/2006/relationships/tags" Target="../tags/tag1915.xml"/><Relationship Id="rId62" Type="http://schemas.openxmlformats.org/officeDocument/2006/relationships/tags" Target="../tags/tag1936.xml"/><Relationship Id="rId83" Type="http://schemas.openxmlformats.org/officeDocument/2006/relationships/tags" Target="../tags/tag1957.xml"/><Relationship Id="rId88" Type="http://schemas.openxmlformats.org/officeDocument/2006/relationships/tags" Target="../tags/tag1962.xml"/><Relationship Id="rId111" Type="http://schemas.openxmlformats.org/officeDocument/2006/relationships/tags" Target="../tags/tag1985.xml"/><Relationship Id="rId132" Type="http://schemas.openxmlformats.org/officeDocument/2006/relationships/tags" Target="../tags/tag2006.xml"/><Relationship Id="rId153" Type="http://schemas.openxmlformats.org/officeDocument/2006/relationships/tags" Target="../tags/tag202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163.xml"/><Relationship Id="rId21" Type="http://schemas.openxmlformats.org/officeDocument/2006/relationships/tags" Target="../tags/tag2067.xml"/><Relationship Id="rId42" Type="http://schemas.openxmlformats.org/officeDocument/2006/relationships/tags" Target="../tags/tag2088.xml"/><Relationship Id="rId63" Type="http://schemas.openxmlformats.org/officeDocument/2006/relationships/tags" Target="../tags/tag2109.xml"/><Relationship Id="rId84" Type="http://schemas.openxmlformats.org/officeDocument/2006/relationships/tags" Target="../tags/tag2130.xml"/><Relationship Id="rId138" Type="http://schemas.openxmlformats.org/officeDocument/2006/relationships/tags" Target="../tags/tag2184.xml"/><Relationship Id="rId159" Type="http://schemas.openxmlformats.org/officeDocument/2006/relationships/tags" Target="../tags/tag2205.xml"/><Relationship Id="rId170" Type="http://schemas.openxmlformats.org/officeDocument/2006/relationships/tags" Target="../tags/tag2216.xml"/><Relationship Id="rId191" Type="http://schemas.openxmlformats.org/officeDocument/2006/relationships/tags" Target="../tags/tag2237.xml"/><Relationship Id="rId205" Type="http://schemas.openxmlformats.org/officeDocument/2006/relationships/tags" Target="../tags/tag2251.xml"/><Relationship Id="rId226" Type="http://schemas.openxmlformats.org/officeDocument/2006/relationships/tags" Target="../tags/tag2272.xml"/><Relationship Id="rId247" Type="http://schemas.openxmlformats.org/officeDocument/2006/relationships/tags" Target="../tags/tag2293.xml"/><Relationship Id="rId107" Type="http://schemas.openxmlformats.org/officeDocument/2006/relationships/tags" Target="../tags/tag2153.xml"/><Relationship Id="rId268" Type="http://schemas.openxmlformats.org/officeDocument/2006/relationships/tags" Target="../tags/tag2314.xml"/><Relationship Id="rId11" Type="http://schemas.openxmlformats.org/officeDocument/2006/relationships/tags" Target="../tags/tag2057.xml"/><Relationship Id="rId32" Type="http://schemas.openxmlformats.org/officeDocument/2006/relationships/tags" Target="../tags/tag2078.xml"/><Relationship Id="rId53" Type="http://schemas.openxmlformats.org/officeDocument/2006/relationships/tags" Target="../tags/tag2099.xml"/><Relationship Id="rId74" Type="http://schemas.openxmlformats.org/officeDocument/2006/relationships/tags" Target="../tags/tag2120.xml"/><Relationship Id="rId128" Type="http://schemas.openxmlformats.org/officeDocument/2006/relationships/tags" Target="../tags/tag2174.xml"/><Relationship Id="rId149" Type="http://schemas.openxmlformats.org/officeDocument/2006/relationships/tags" Target="../tags/tag2195.xml"/><Relationship Id="rId5" Type="http://schemas.openxmlformats.org/officeDocument/2006/relationships/tags" Target="../tags/tag2051.xml"/><Relationship Id="rId95" Type="http://schemas.openxmlformats.org/officeDocument/2006/relationships/tags" Target="../tags/tag2141.xml"/><Relationship Id="rId160" Type="http://schemas.openxmlformats.org/officeDocument/2006/relationships/tags" Target="../tags/tag2206.xml"/><Relationship Id="rId181" Type="http://schemas.openxmlformats.org/officeDocument/2006/relationships/tags" Target="../tags/tag2227.xml"/><Relationship Id="rId216" Type="http://schemas.openxmlformats.org/officeDocument/2006/relationships/tags" Target="../tags/tag2262.xml"/><Relationship Id="rId237" Type="http://schemas.openxmlformats.org/officeDocument/2006/relationships/tags" Target="../tags/tag2283.xml"/><Relationship Id="rId258" Type="http://schemas.openxmlformats.org/officeDocument/2006/relationships/tags" Target="../tags/tag2304.xml"/><Relationship Id="rId279" Type="http://schemas.openxmlformats.org/officeDocument/2006/relationships/tags" Target="../tags/tag2325.xml"/><Relationship Id="rId22" Type="http://schemas.openxmlformats.org/officeDocument/2006/relationships/tags" Target="../tags/tag2068.xml"/><Relationship Id="rId43" Type="http://schemas.openxmlformats.org/officeDocument/2006/relationships/tags" Target="../tags/tag2089.xml"/><Relationship Id="rId64" Type="http://schemas.openxmlformats.org/officeDocument/2006/relationships/tags" Target="../tags/tag2110.xml"/><Relationship Id="rId118" Type="http://schemas.openxmlformats.org/officeDocument/2006/relationships/tags" Target="../tags/tag2164.xml"/><Relationship Id="rId139" Type="http://schemas.openxmlformats.org/officeDocument/2006/relationships/tags" Target="../tags/tag2185.xml"/><Relationship Id="rId85" Type="http://schemas.openxmlformats.org/officeDocument/2006/relationships/tags" Target="../tags/tag2131.xml"/><Relationship Id="rId150" Type="http://schemas.openxmlformats.org/officeDocument/2006/relationships/tags" Target="../tags/tag2196.xml"/><Relationship Id="rId171" Type="http://schemas.openxmlformats.org/officeDocument/2006/relationships/tags" Target="../tags/tag2217.xml"/><Relationship Id="rId192" Type="http://schemas.openxmlformats.org/officeDocument/2006/relationships/tags" Target="../tags/tag2238.xml"/><Relationship Id="rId206" Type="http://schemas.openxmlformats.org/officeDocument/2006/relationships/tags" Target="../tags/tag2252.xml"/><Relationship Id="rId227" Type="http://schemas.openxmlformats.org/officeDocument/2006/relationships/tags" Target="../tags/tag2273.xml"/><Relationship Id="rId248" Type="http://schemas.openxmlformats.org/officeDocument/2006/relationships/tags" Target="../tags/tag2294.xml"/><Relationship Id="rId269" Type="http://schemas.openxmlformats.org/officeDocument/2006/relationships/tags" Target="../tags/tag2315.xml"/><Relationship Id="rId12" Type="http://schemas.openxmlformats.org/officeDocument/2006/relationships/tags" Target="../tags/tag2058.xml"/><Relationship Id="rId33" Type="http://schemas.openxmlformats.org/officeDocument/2006/relationships/tags" Target="../tags/tag2079.xml"/><Relationship Id="rId108" Type="http://schemas.openxmlformats.org/officeDocument/2006/relationships/tags" Target="../tags/tag2154.xml"/><Relationship Id="rId129" Type="http://schemas.openxmlformats.org/officeDocument/2006/relationships/tags" Target="../tags/tag2175.xml"/><Relationship Id="rId280" Type="http://schemas.openxmlformats.org/officeDocument/2006/relationships/tags" Target="../tags/tag2326.xml"/><Relationship Id="rId54" Type="http://schemas.openxmlformats.org/officeDocument/2006/relationships/tags" Target="../tags/tag2100.xml"/><Relationship Id="rId75" Type="http://schemas.openxmlformats.org/officeDocument/2006/relationships/tags" Target="../tags/tag2121.xml"/><Relationship Id="rId96" Type="http://schemas.openxmlformats.org/officeDocument/2006/relationships/tags" Target="../tags/tag2142.xml"/><Relationship Id="rId140" Type="http://schemas.openxmlformats.org/officeDocument/2006/relationships/tags" Target="../tags/tag2186.xml"/><Relationship Id="rId161" Type="http://schemas.openxmlformats.org/officeDocument/2006/relationships/tags" Target="../tags/tag2207.xml"/><Relationship Id="rId182" Type="http://schemas.openxmlformats.org/officeDocument/2006/relationships/tags" Target="../tags/tag2228.xml"/><Relationship Id="rId217" Type="http://schemas.openxmlformats.org/officeDocument/2006/relationships/tags" Target="../tags/tag2263.xml"/><Relationship Id="rId6" Type="http://schemas.openxmlformats.org/officeDocument/2006/relationships/tags" Target="../tags/tag2052.xml"/><Relationship Id="rId238" Type="http://schemas.openxmlformats.org/officeDocument/2006/relationships/tags" Target="../tags/tag2284.xml"/><Relationship Id="rId259" Type="http://schemas.openxmlformats.org/officeDocument/2006/relationships/tags" Target="../tags/tag2305.xml"/><Relationship Id="rId23" Type="http://schemas.openxmlformats.org/officeDocument/2006/relationships/tags" Target="../tags/tag2069.xml"/><Relationship Id="rId119" Type="http://schemas.openxmlformats.org/officeDocument/2006/relationships/tags" Target="../tags/tag2165.xml"/><Relationship Id="rId270" Type="http://schemas.openxmlformats.org/officeDocument/2006/relationships/tags" Target="../tags/tag2316.xml"/><Relationship Id="rId44" Type="http://schemas.openxmlformats.org/officeDocument/2006/relationships/tags" Target="../tags/tag2090.xml"/><Relationship Id="rId65" Type="http://schemas.openxmlformats.org/officeDocument/2006/relationships/tags" Target="../tags/tag2111.xml"/><Relationship Id="rId86" Type="http://schemas.openxmlformats.org/officeDocument/2006/relationships/tags" Target="../tags/tag2132.xml"/><Relationship Id="rId130" Type="http://schemas.openxmlformats.org/officeDocument/2006/relationships/tags" Target="../tags/tag2176.xml"/><Relationship Id="rId151" Type="http://schemas.openxmlformats.org/officeDocument/2006/relationships/tags" Target="../tags/tag2197.xml"/><Relationship Id="rId172" Type="http://schemas.openxmlformats.org/officeDocument/2006/relationships/tags" Target="../tags/tag2218.xml"/><Relationship Id="rId193" Type="http://schemas.openxmlformats.org/officeDocument/2006/relationships/tags" Target="../tags/tag2239.xml"/><Relationship Id="rId202" Type="http://schemas.openxmlformats.org/officeDocument/2006/relationships/tags" Target="../tags/tag2248.xml"/><Relationship Id="rId207" Type="http://schemas.openxmlformats.org/officeDocument/2006/relationships/tags" Target="../tags/tag2253.xml"/><Relationship Id="rId223" Type="http://schemas.openxmlformats.org/officeDocument/2006/relationships/tags" Target="../tags/tag2269.xml"/><Relationship Id="rId228" Type="http://schemas.openxmlformats.org/officeDocument/2006/relationships/tags" Target="../tags/tag2274.xml"/><Relationship Id="rId244" Type="http://schemas.openxmlformats.org/officeDocument/2006/relationships/tags" Target="../tags/tag2290.xml"/><Relationship Id="rId249" Type="http://schemas.openxmlformats.org/officeDocument/2006/relationships/tags" Target="../tags/tag2295.xml"/><Relationship Id="rId13" Type="http://schemas.openxmlformats.org/officeDocument/2006/relationships/tags" Target="../tags/tag2059.xml"/><Relationship Id="rId18" Type="http://schemas.openxmlformats.org/officeDocument/2006/relationships/tags" Target="../tags/tag2064.xml"/><Relationship Id="rId39" Type="http://schemas.openxmlformats.org/officeDocument/2006/relationships/tags" Target="../tags/tag2085.xml"/><Relationship Id="rId109" Type="http://schemas.openxmlformats.org/officeDocument/2006/relationships/tags" Target="../tags/tag2155.xml"/><Relationship Id="rId260" Type="http://schemas.openxmlformats.org/officeDocument/2006/relationships/tags" Target="../tags/tag2306.xml"/><Relationship Id="rId265" Type="http://schemas.openxmlformats.org/officeDocument/2006/relationships/tags" Target="../tags/tag2311.xml"/><Relationship Id="rId281" Type="http://schemas.openxmlformats.org/officeDocument/2006/relationships/tags" Target="../tags/tag2327.xml"/><Relationship Id="rId34" Type="http://schemas.openxmlformats.org/officeDocument/2006/relationships/tags" Target="../tags/tag2080.xml"/><Relationship Id="rId50" Type="http://schemas.openxmlformats.org/officeDocument/2006/relationships/tags" Target="../tags/tag2096.xml"/><Relationship Id="rId55" Type="http://schemas.openxmlformats.org/officeDocument/2006/relationships/tags" Target="../tags/tag2101.xml"/><Relationship Id="rId76" Type="http://schemas.openxmlformats.org/officeDocument/2006/relationships/tags" Target="../tags/tag2122.xml"/><Relationship Id="rId97" Type="http://schemas.openxmlformats.org/officeDocument/2006/relationships/tags" Target="../tags/tag2143.xml"/><Relationship Id="rId104" Type="http://schemas.openxmlformats.org/officeDocument/2006/relationships/tags" Target="../tags/tag2150.xml"/><Relationship Id="rId120" Type="http://schemas.openxmlformats.org/officeDocument/2006/relationships/tags" Target="../tags/tag2166.xml"/><Relationship Id="rId125" Type="http://schemas.openxmlformats.org/officeDocument/2006/relationships/tags" Target="../tags/tag2171.xml"/><Relationship Id="rId141" Type="http://schemas.openxmlformats.org/officeDocument/2006/relationships/tags" Target="../tags/tag2187.xml"/><Relationship Id="rId146" Type="http://schemas.openxmlformats.org/officeDocument/2006/relationships/tags" Target="../tags/tag2192.xml"/><Relationship Id="rId167" Type="http://schemas.openxmlformats.org/officeDocument/2006/relationships/tags" Target="../tags/tag2213.xml"/><Relationship Id="rId188" Type="http://schemas.openxmlformats.org/officeDocument/2006/relationships/tags" Target="../tags/tag2234.xml"/><Relationship Id="rId7" Type="http://schemas.openxmlformats.org/officeDocument/2006/relationships/tags" Target="../tags/tag2053.xml"/><Relationship Id="rId71" Type="http://schemas.openxmlformats.org/officeDocument/2006/relationships/tags" Target="../tags/tag2117.xml"/><Relationship Id="rId92" Type="http://schemas.openxmlformats.org/officeDocument/2006/relationships/tags" Target="../tags/tag2138.xml"/><Relationship Id="rId162" Type="http://schemas.openxmlformats.org/officeDocument/2006/relationships/tags" Target="../tags/tag2208.xml"/><Relationship Id="rId183" Type="http://schemas.openxmlformats.org/officeDocument/2006/relationships/tags" Target="../tags/tag2229.xml"/><Relationship Id="rId213" Type="http://schemas.openxmlformats.org/officeDocument/2006/relationships/tags" Target="../tags/tag2259.xml"/><Relationship Id="rId218" Type="http://schemas.openxmlformats.org/officeDocument/2006/relationships/tags" Target="../tags/tag2264.xml"/><Relationship Id="rId234" Type="http://schemas.openxmlformats.org/officeDocument/2006/relationships/tags" Target="../tags/tag2280.xml"/><Relationship Id="rId239" Type="http://schemas.openxmlformats.org/officeDocument/2006/relationships/tags" Target="../tags/tag2285.xml"/><Relationship Id="rId2" Type="http://schemas.openxmlformats.org/officeDocument/2006/relationships/tags" Target="../tags/tag2048.xml"/><Relationship Id="rId29" Type="http://schemas.openxmlformats.org/officeDocument/2006/relationships/tags" Target="../tags/tag2075.xml"/><Relationship Id="rId250" Type="http://schemas.openxmlformats.org/officeDocument/2006/relationships/tags" Target="../tags/tag2296.xml"/><Relationship Id="rId255" Type="http://schemas.openxmlformats.org/officeDocument/2006/relationships/tags" Target="../tags/tag2301.xml"/><Relationship Id="rId271" Type="http://schemas.openxmlformats.org/officeDocument/2006/relationships/tags" Target="../tags/tag2317.xml"/><Relationship Id="rId276" Type="http://schemas.openxmlformats.org/officeDocument/2006/relationships/tags" Target="../tags/tag2322.xml"/><Relationship Id="rId24" Type="http://schemas.openxmlformats.org/officeDocument/2006/relationships/tags" Target="../tags/tag2070.xml"/><Relationship Id="rId40" Type="http://schemas.openxmlformats.org/officeDocument/2006/relationships/tags" Target="../tags/tag2086.xml"/><Relationship Id="rId45" Type="http://schemas.openxmlformats.org/officeDocument/2006/relationships/tags" Target="../tags/tag2091.xml"/><Relationship Id="rId66" Type="http://schemas.openxmlformats.org/officeDocument/2006/relationships/tags" Target="../tags/tag2112.xml"/><Relationship Id="rId87" Type="http://schemas.openxmlformats.org/officeDocument/2006/relationships/tags" Target="../tags/tag2133.xml"/><Relationship Id="rId110" Type="http://schemas.openxmlformats.org/officeDocument/2006/relationships/tags" Target="../tags/tag2156.xml"/><Relationship Id="rId115" Type="http://schemas.openxmlformats.org/officeDocument/2006/relationships/tags" Target="../tags/tag2161.xml"/><Relationship Id="rId131" Type="http://schemas.openxmlformats.org/officeDocument/2006/relationships/tags" Target="../tags/tag2177.xml"/><Relationship Id="rId136" Type="http://schemas.openxmlformats.org/officeDocument/2006/relationships/tags" Target="../tags/tag2182.xml"/><Relationship Id="rId157" Type="http://schemas.openxmlformats.org/officeDocument/2006/relationships/tags" Target="../tags/tag2203.xml"/><Relationship Id="rId178" Type="http://schemas.openxmlformats.org/officeDocument/2006/relationships/tags" Target="../tags/tag2224.xml"/><Relationship Id="rId61" Type="http://schemas.openxmlformats.org/officeDocument/2006/relationships/tags" Target="../tags/tag2107.xml"/><Relationship Id="rId82" Type="http://schemas.openxmlformats.org/officeDocument/2006/relationships/tags" Target="../tags/tag2128.xml"/><Relationship Id="rId152" Type="http://schemas.openxmlformats.org/officeDocument/2006/relationships/tags" Target="../tags/tag2198.xml"/><Relationship Id="rId173" Type="http://schemas.openxmlformats.org/officeDocument/2006/relationships/tags" Target="../tags/tag2219.xml"/><Relationship Id="rId194" Type="http://schemas.openxmlformats.org/officeDocument/2006/relationships/tags" Target="../tags/tag2240.xml"/><Relationship Id="rId199" Type="http://schemas.openxmlformats.org/officeDocument/2006/relationships/tags" Target="../tags/tag2245.xml"/><Relationship Id="rId203" Type="http://schemas.openxmlformats.org/officeDocument/2006/relationships/tags" Target="../tags/tag2249.xml"/><Relationship Id="rId208" Type="http://schemas.openxmlformats.org/officeDocument/2006/relationships/tags" Target="../tags/tag2254.xml"/><Relationship Id="rId229" Type="http://schemas.openxmlformats.org/officeDocument/2006/relationships/tags" Target="../tags/tag2275.xml"/><Relationship Id="rId19" Type="http://schemas.openxmlformats.org/officeDocument/2006/relationships/tags" Target="../tags/tag2065.xml"/><Relationship Id="rId224" Type="http://schemas.openxmlformats.org/officeDocument/2006/relationships/tags" Target="../tags/tag2270.xml"/><Relationship Id="rId240" Type="http://schemas.openxmlformats.org/officeDocument/2006/relationships/tags" Target="../tags/tag2286.xml"/><Relationship Id="rId245" Type="http://schemas.openxmlformats.org/officeDocument/2006/relationships/tags" Target="../tags/tag2291.xml"/><Relationship Id="rId261" Type="http://schemas.openxmlformats.org/officeDocument/2006/relationships/tags" Target="../tags/tag2307.xml"/><Relationship Id="rId266" Type="http://schemas.openxmlformats.org/officeDocument/2006/relationships/tags" Target="../tags/tag2312.xml"/><Relationship Id="rId14" Type="http://schemas.openxmlformats.org/officeDocument/2006/relationships/tags" Target="../tags/tag2060.xml"/><Relationship Id="rId30" Type="http://schemas.openxmlformats.org/officeDocument/2006/relationships/tags" Target="../tags/tag2076.xml"/><Relationship Id="rId35" Type="http://schemas.openxmlformats.org/officeDocument/2006/relationships/tags" Target="../tags/tag2081.xml"/><Relationship Id="rId56" Type="http://schemas.openxmlformats.org/officeDocument/2006/relationships/tags" Target="../tags/tag2102.xml"/><Relationship Id="rId77" Type="http://schemas.openxmlformats.org/officeDocument/2006/relationships/tags" Target="../tags/tag2123.xml"/><Relationship Id="rId100" Type="http://schemas.openxmlformats.org/officeDocument/2006/relationships/tags" Target="../tags/tag2146.xml"/><Relationship Id="rId105" Type="http://schemas.openxmlformats.org/officeDocument/2006/relationships/tags" Target="../tags/tag2151.xml"/><Relationship Id="rId126" Type="http://schemas.openxmlformats.org/officeDocument/2006/relationships/tags" Target="../tags/tag2172.xml"/><Relationship Id="rId147" Type="http://schemas.openxmlformats.org/officeDocument/2006/relationships/tags" Target="../tags/tag2193.xml"/><Relationship Id="rId168" Type="http://schemas.openxmlformats.org/officeDocument/2006/relationships/tags" Target="../tags/tag2214.xml"/><Relationship Id="rId282" Type="http://schemas.openxmlformats.org/officeDocument/2006/relationships/slideLayout" Target="../slideLayouts/slideLayout1.xml"/><Relationship Id="rId8" Type="http://schemas.openxmlformats.org/officeDocument/2006/relationships/tags" Target="../tags/tag2054.xml"/><Relationship Id="rId51" Type="http://schemas.openxmlformats.org/officeDocument/2006/relationships/tags" Target="../tags/tag2097.xml"/><Relationship Id="rId72" Type="http://schemas.openxmlformats.org/officeDocument/2006/relationships/tags" Target="../tags/tag2118.xml"/><Relationship Id="rId93" Type="http://schemas.openxmlformats.org/officeDocument/2006/relationships/tags" Target="../tags/tag2139.xml"/><Relationship Id="rId98" Type="http://schemas.openxmlformats.org/officeDocument/2006/relationships/tags" Target="../tags/tag2144.xml"/><Relationship Id="rId121" Type="http://schemas.openxmlformats.org/officeDocument/2006/relationships/tags" Target="../tags/tag2167.xml"/><Relationship Id="rId142" Type="http://schemas.openxmlformats.org/officeDocument/2006/relationships/tags" Target="../tags/tag2188.xml"/><Relationship Id="rId163" Type="http://schemas.openxmlformats.org/officeDocument/2006/relationships/tags" Target="../tags/tag2209.xml"/><Relationship Id="rId184" Type="http://schemas.openxmlformats.org/officeDocument/2006/relationships/tags" Target="../tags/tag2230.xml"/><Relationship Id="rId189" Type="http://schemas.openxmlformats.org/officeDocument/2006/relationships/tags" Target="../tags/tag2235.xml"/><Relationship Id="rId219" Type="http://schemas.openxmlformats.org/officeDocument/2006/relationships/tags" Target="../tags/tag2265.xml"/><Relationship Id="rId3" Type="http://schemas.openxmlformats.org/officeDocument/2006/relationships/tags" Target="../tags/tag2049.xml"/><Relationship Id="rId214" Type="http://schemas.openxmlformats.org/officeDocument/2006/relationships/tags" Target="../tags/tag2260.xml"/><Relationship Id="rId230" Type="http://schemas.openxmlformats.org/officeDocument/2006/relationships/tags" Target="../tags/tag2276.xml"/><Relationship Id="rId235" Type="http://schemas.openxmlformats.org/officeDocument/2006/relationships/tags" Target="../tags/tag2281.xml"/><Relationship Id="rId251" Type="http://schemas.openxmlformats.org/officeDocument/2006/relationships/tags" Target="../tags/tag2297.xml"/><Relationship Id="rId256" Type="http://schemas.openxmlformats.org/officeDocument/2006/relationships/tags" Target="../tags/tag2302.xml"/><Relationship Id="rId277" Type="http://schemas.openxmlformats.org/officeDocument/2006/relationships/tags" Target="../tags/tag2323.xml"/><Relationship Id="rId25" Type="http://schemas.openxmlformats.org/officeDocument/2006/relationships/tags" Target="../tags/tag2071.xml"/><Relationship Id="rId46" Type="http://schemas.openxmlformats.org/officeDocument/2006/relationships/tags" Target="../tags/tag2092.xml"/><Relationship Id="rId67" Type="http://schemas.openxmlformats.org/officeDocument/2006/relationships/tags" Target="../tags/tag2113.xml"/><Relationship Id="rId116" Type="http://schemas.openxmlformats.org/officeDocument/2006/relationships/tags" Target="../tags/tag2162.xml"/><Relationship Id="rId137" Type="http://schemas.openxmlformats.org/officeDocument/2006/relationships/tags" Target="../tags/tag2183.xml"/><Relationship Id="rId158" Type="http://schemas.openxmlformats.org/officeDocument/2006/relationships/tags" Target="../tags/tag2204.xml"/><Relationship Id="rId272" Type="http://schemas.openxmlformats.org/officeDocument/2006/relationships/tags" Target="../tags/tag2318.xml"/><Relationship Id="rId20" Type="http://schemas.openxmlformats.org/officeDocument/2006/relationships/tags" Target="../tags/tag2066.xml"/><Relationship Id="rId41" Type="http://schemas.openxmlformats.org/officeDocument/2006/relationships/tags" Target="../tags/tag2087.xml"/><Relationship Id="rId62" Type="http://schemas.openxmlformats.org/officeDocument/2006/relationships/tags" Target="../tags/tag2108.xml"/><Relationship Id="rId83" Type="http://schemas.openxmlformats.org/officeDocument/2006/relationships/tags" Target="../tags/tag2129.xml"/><Relationship Id="rId88" Type="http://schemas.openxmlformats.org/officeDocument/2006/relationships/tags" Target="../tags/tag2134.xml"/><Relationship Id="rId111" Type="http://schemas.openxmlformats.org/officeDocument/2006/relationships/tags" Target="../tags/tag2157.xml"/><Relationship Id="rId132" Type="http://schemas.openxmlformats.org/officeDocument/2006/relationships/tags" Target="../tags/tag2178.xml"/><Relationship Id="rId153" Type="http://schemas.openxmlformats.org/officeDocument/2006/relationships/tags" Target="../tags/tag2199.xml"/><Relationship Id="rId174" Type="http://schemas.openxmlformats.org/officeDocument/2006/relationships/tags" Target="../tags/tag2220.xml"/><Relationship Id="rId179" Type="http://schemas.openxmlformats.org/officeDocument/2006/relationships/tags" Target="../tags/tag2225.xml"/><Relationship Id="rId195" Type="http://schemas.openxmlformats.org/officeDocument/2006/relationships/tags" Target="../tags/tag2241.xml"/><Relationship Id="rId209" Type="http://schemas.openxmlformats.org/officeDocument/2006/relationships/tags" Target="../tags/tag2255.xml"/><Relationship Id="rId190" Type="http://schemas.openxmlformats.org/officeDocument/2006/relationships/tags" Target="../tags/tag2236.xml"/><Relationship Id="rId204" Type="http://schemas.openxmlformats.org/officeDocument/2006/relationships/tags" Target="../tags/tag2250.xml"/><Relationship Id="rId220" Type="http://schemas.openxmlformats.org/officeDocument/2006/relationships/tags" Target="../tags/tag2266.xml"/><Relationship Id="rId225" Type="http://schemas.openxmlformats.org/officeDocument/2006/relationships/tags" Target="../tags/tag2271.xml"/><Relationship Id="rId241" Type="http://schemas.openxmlformats.org/officeDocument/2006/relationships/tags" Target="../tags/tag2287.xml"/><Relationship Id="rId246" Type="http://schemas.openxmlformats.org/officeDocument/2006/relationships/tags" Target="../tags/tag2292.xml"/><Relationship Id="rId267" Type="http://schemas.openxmlformats.org/officeDocument/2006/relationships/tags" Target="../tags/tag2313.xml"/><Relationship Id="rId15" Type="http://schemas.openxmlformats.org/officeDocument/2006/relationships/tags" Target="../tags/tag2061.xml"/><Relationship Id="rId36" Type="http://schemas.openxmlformats.org/officeDocument/2006/relationships/tags" Target="../tags/tag2082.xml"/><Relationship Id="rId57" Type="http://schemas.openxmlformats.org/officeDocument/2006/relationships/tags" Target="../tags/tag2103.xml"/><Relationship Id="rId106" Type="http://schemas.openxmlformats.org/officeDocument/2006/relationships/tags" Target="../tags/tag2152.xml"/><Relationship Id="rId127" Type="http://schemas.openxmlformats.org/officeDocument/2006/relationships/tags" Target="../tags/tag2173.xml"/><Relationship Id="rId262" Type="http://schemas.openxmlformats.org/officeDocument/2006/relationships/tags" Target="../tags/tag2308.xml"/><Relationship Id="rId10" Type="http://schemas.openxmlformats.org/officeDocument/2006/relationships/tags" Target="../tags/tag2056.xml"/><Relationship Id="rId31" Type="http://schemas.openxmlformats.org/officeDocument/2006/relationships/tags" Target="../tags/tag2077.xml"/><Relationship Id="rId52" Type="http://schemas.openxmlformats.org/officeDocument/2006/relationships/tags" Target="../tags/tag2098.xml"/><Relationship Id="rId73" Type="http://schemas.openxmlformats.org/officeDocument/2006/relationships/tags" Target="../tags/tag2119.xml"/><Relationship Id="rId78" Type="http://schemas.openxmlformats.org/officeDocument/2006/relationships/tags" Target="../tags/tag2124.xml"/><Relationship Id="rId94" Type="http://schemas.openxmlformats.org/officeDocument/2006/relationships/tags" Target="../tags/tag2140.xml"/><Relationship Id="rId99" Type="http://schemas.openxmlformats.org/officeDocument/2006/relationships/tags" Target="../tags/tag2145.xml"/><Relationship Id="rId101" Type="http://schemas.openxmlformats.org/officeDocument/2006/relationships/tags" Target="../tags/tag2147.xml"/><Relationship Id="rId122" Type="http://schemas.openxmlformats.org/officeDocument/2006/relationships/tags" Target="../tags/tag2168.xml"/><Relationship Id="rId143" Type="http://schemas.openxmlformats.org/officeDocument/2006/relationships/tags" Target="../tags/tag2189.xml"/><Relationship Id="rId148" Type="http://schemas.openxmlformats.org/officeDocument/2006/relationships/tags" Target="../tags/tag2194.xml"/><Relationship Id="rId164" Type="http://schemas.openxmlformats.org/officeDocument/2006/relationships/tags" Target="../tags/tag2210.xml"/><Relationship Id="rId169" Type="http://schemas.openxmlformats.org/officeDocument/2006/relationships/tags" Target="../tags/tag2215.xml"/><Relationship Id="rId185" Type="http://schemas.openxmlformats.org/officeDocument/2006/relationships/tags" Target="../tags/tag2231.xml"/><Relationship Id="rId4" Type="http://schemas.openxmlformats.org/officeDocument/2006/relationships/tags" Target="../tags/tag2050.xml"/><Relationship Id="rId9" Type="http://schemas.openxmlformats.org/officeDocument/2006/relationships/tags" Target="../tags/tag2055.xml"/><Relationship Id="rId180" Type="http://schemas.openxmlformats.org/officeDocument/2006/relationships/tags" Target="../tags/tag2226.xml"/><Relationship Id="rId210" Type="http://schemas.openxmlformats.org/officeDocument/2006/relationships/tags" Target="../tags/tag2256.xml"/><Relationship Id="rId215" Type="http://schemas.openxmlformats.org/officeDocument/2006/relationships/tags" Target="../tags/tag2261.xml"/><Relationship Id="rId236" Type="http://schemas.openxmlformats.org/officeDocument/2006/relationships/tags" Target="../tags/tag2282.xml"/><Relationship Id="rId257" Type="http://schemas.openxmlformats.org/officeDocument/2006/relationships/tags" Target="../tags/tag2303.xml"/><Relationship Id="rId278" Type="http://schemas.openxmlformats.org/officeDocument/2006/relationships/tags" Target="../tags/tag2324.xml"/><Relationship Id="rId26" Type="http://schemas.openxmlformats.org/officeDocument/2006/relationships/tags" Target="../tags/tag2072.xml"/><Relationship Id="rId231" Type="http://schemas.openxmlformats.org/officeDocument/2006/relationships/tags" Target="../tags/tag2277.xml"/><Relationship Id="rId252" Type="http://schemas.openxmlformats.org/officeDocument/2006/relationships/tags" Target="../tags/tag2298.xml"/><Relationship Id="rId273" Type="http://schemas.openxmlformats.org/officeDocument/2006/relationships/tags" Target="../tags/tag2319.xml"/><Relationship Id="rId47" Type="http://schemas.openxmlformats.org/officeDocument/2006/relationships/tags" Target="../tags/tag2093.xml"/><Relationship Id="rId68" Type="http://schemas.openxmlformats.org/officeDocument/2006/relationships/tags" Target="../tags/tag2114.xml"/><Relationship Id="rId89" Type="http://schemas.openxmlformats.org/officeDocument/2006/relationships/tags" Target="../tags/tag2135.xml"/><Relationship Id="rId112" Type="http://schemas.openxmlformats.org/officeDocument/2006/relationships/tags" Target="../tags/tag2158.xml"/><Relationship Id="rId133" Type="http://schemas.openxmlformats.org/officeDocument/2006/relationships/tags" Target="../tags/tag2179.xml"/><Relationship Id="rId154" Type="http://schemas.openxmlformats.org/officeDocument/2006/relationships/tags" Target="../tags/tag2200.xml"/><Relationship Id="rId175" Type="http://schemas.openxmlformats.org/officeDocument/2006/relationships/tags" Target="../tags/tag2221.xml"/><Relationship Id="rId196" Type="http://schemas.openxmlformats.org/officeDocument/2006/relationships/tags" Target="../tags/tag2242.xml"/><Relationship Id="rId200" Type="http://schemas.openxmlformats.org/officeDocument/2006/relationships/tags" Target="../tags/tag2246.xml"/><Relationship Id="rId16" Type="http://schemas.openxmlformats.org/officeDocument/2006/relationships/tags" Target="../tags/tag2062.xml"/><Relationship Id="rId221" Type="http://schemas.openxmlformats.org/officeDocument/2006/relationships/tags" Target="../tags/tag2267.xml"/><Relationship Id="rId242" Type="http://schemas.openxmlformats.org/officeDocument/2006/relationships/tags" Target="../tags/tag2288.xml"/><Relationship Id="rId263" Type="http://schemas.openxmlformats.org/officeDocument/2006/relationships/tags" Target="../tags/tag2309.xml"/><Relationship Id="rId37" Type="http://schemas.openxmlformats.org/officeDocument/2006/relationships/tags" Target="../tags/tag2083.xml"/><Relationship Id="rId58" Type="http://schemas.openxmlformats.org/officeDocument/2006/relationships/tags" Target="../tags/tag2104.xml"/><Relationship Id="rId79" Type="http://schemas.openxmlformats.org/officeDocument/2006/relationships/tags" Target="../tags/tag2125.xml"/><Relationship Id="rId102" Type="http://schemas.openxmlformats.org/officeDocument/2006/relationships/tags" Target="../tags/tag2148.xml"/><Relationship Id="rId123" Type="http://schemas.openxmlformats.org/officeDocument/2006/relationships/tags" Target="../tags/tag2169.xml"/><Relationship Id="rId144" Type="http://schemas.openxmlformats.org/officeDocument/2006/relationships/tags" Target="../tags/tag2190.xml"/><Relationship Id="rId90" Type="http://schemas.openxmlformats.org/officeDocument/2006/relationships/tags" Target="../tags/tag2136.xml"/><Relationship Id="rId165" Type="http://schemas.openxmlformats.org/officeDocument/2006/relationships/tags" Target="../tags/tag2211.xml"/><Relationship Id="rId186" Type="http://schemas.openxmlformats.org/officeDocument/2006/relationships/tags" Target="../tags/tag2232.xml"/><Relationship Id="rId211" Type="http://schemas.openxmlformats.org/officeDocument/2006/relationships/tags" Target="../tags/tag2257.xml"/><Relationship Id="rId232" Type="http://schemas.openxmlformats.org/officeDocument/2006/relationships/tags" Target="../tags/tag2278.xml"/><Relationship Id="rId253" Type="http://schemas.openxmlformats.org/officeDocument/2006/relationships/tags" Target="../tags/tag2299.xml"/><Relationship Id="rId274" Type="http://schemas.openxmlformats.org/officeDocument/2006/relationships/tags" Target="../tags/tag2320.xml"/><Relationship Id="rId27" Type="http://schemas.openxmlformats.org/officeDocument/2006/relationships/tags" Target="../tags/tag2073.xml"/><Relationship Id="rId48" Type="http://schemas.openxmlformats.org/officeDocument/2006/relationships/tags" Target="../tags/tag2094.xml"/><Relationship Id="rId69" Type="http://schemas.openxmlformats.org/officeDocument/2006/relationships/tags" Target="../tags/tag2115.xml"/><Relationship Id="rId113" Type="http://schemas.openxmlformats.org/officeDocument/2006/relationships/tags" Target="../tags/tag2159.xml"/><Relationship Id="rId134" Type="http://schemas.openxmlformats.org/officeDocument/2006/relationships/tags" Target="../tags/tag2180.xml"/><Relationship Id="rId80" Type="http://schemas.openxmlformats.org/officeDocument/2006/relationships/tags" Target="../tags/tag2126.xml"/><Relationship Id="rId155" Type="http://schemas.openxmlformats.org/officeDocument/2006/relationships/tags" Target="../tags/tag2201.xml"/><Relationship Id="rId176" Type="http://schemas.openxmlformats.org/officeDocument/2006/relationships/tags" Target="../tags/tag2222.xml"/><Relationship Id="rId197" Type="http://schemas.openxmlformats.org/officeDocument/2006/relationships/tags" Target="../tags/tag2243.xml"/><Relationship Id="rId201" Type="http://schemas.openxmlformats.org/officeDocument/2006/relationships/tags" Target="../tags/tag2247.xml"/><Relationship Id="rId222" Type="http://schemas.openxmlformats.org/officeDocument/2006/relationships/tags" Target="../tags/tag2268.xml"/><Relationship Id="rId243" Type="http://schemas.openxmlformats.org/officeDocument/2006/relationships/tags" Target="../tags/tag2289.xml"/><Relationship Id="rId264" Type="http://schemas.openxmlformats.org/officeDocument/2006/relationships/tags" Target="../tags/tag2310.xml"/><Relationship Id="rId17" Type="http://schemas.openxmlformats.org/officeDocument/2006/relationships/tags" Target="../tags/tag2063.xml"/><Relationship Id="rId38" Type="http://schemas.openxmlformats.org/officeDocument/2006/relationships/tags" Target="../tags/tag2084.xml"/><Relationship Id="rId59" Type="http://schemas.openxmlformats.org/officeDocument/2006/relationships/tags" Target="../tags/tag2105.xml"/><Relationship Id="rId103" Type="http://schemas.openxmlformats.org/officeDocument/2006/relationships/tags" Target="../tags/tag2149.xml"/><Relationship Id="rId124" Type="http://schemas.openxmlformats.org/officeDocument/2006/relationships/tags" Target="../tags/tag2170.xml"/><Relationship Id="rId70" Type="http://schemas.openxmlformats.org/officeDocument/2006/relationships/tags" Target="../tags/tag2116.xml"/><Relationship Id="rId91" Type="http://schemas.openxmlformats.org/officeDocument/2006/relationships/tags" Target="../tags/tag2137.xml"/><Relationship Id="rId145" Type="http://schemas.openxmlformats.org/officeDocument/2006/relationships/tags" Target="../tags/tag2191.xml"/><Relationship Id="rId166" Type="http://schemas.openxmlformats.org/officeDocument/2006/relationships/tags" Target="../tags/tag2212.xml"/><Relationship Id="rId187" Type="http://schemas.openxmlformats.org/officeDocument/2006/relationships/tags" Target="../tags/tag2233.xml"/><Relationship Id="rId1" Type="http://schemas.openxmlformats.org/officeDocument/2006/relationships/tags" Target="../tags/tag2047.xml"/><Relationship Id="rId212" Type="http://schemas.openxmlformats.org/officeDocument/2006/relationships/tags" Target="../tags/tag2258.xml"/><Relationship Id="rId233" Type="http://schemas.openxmlformats.org/officeDocument/2006/relationships/tags" Target="../tags/tag2279.xml"/><Relationship Id="rId254" Type="http://schemas.openxmlformats.org/officeDocument/2006/relationships/tags" Target="../tags/tag2300.xml"/><Relationship Id="rId28" Type="http://schemas.openxmlformats.org/officeDocument/2006/relationships/tags" Target="../tags/tag2074.xml"/><Relationship Id="rId49" Type="http://schemas.openxmlformats.org/officeDocument/2006/relationships/tags" Target="../tags/tag2095.xml"/><Relationship Id="rId114" Type="http://schemas.openxmlformats.org/officeDocument/2006/relationships/tags" Target="../tags/tag2160.xml"/><Relationship Id="rId275" Type="http://schemas.openxmlformats.org/officeDocument/2006/relationships/tags" Target="../tags/tag2321.xml"/><Relationship Id="rId60" Type="http://schemas.openxmlformats.org/officeDocument/2006/relationships/tags" Target="../tags/tag2106.xml"/><Relationship Id="rId81" Type="http://schemas.openxmlformats.org/officeDocument/2006/relationships/tags" Target="../tags/tag2127.xml"/><Relationship Id="rId135" Type="http://schemas.openxmlformats.org/officeDocument/2006/relationships/tags" Target="../tags/tag2181.xml"/><Relationship Id="rId156" Type="http://schemas.openxmlformats.org/officeDocument/2006/relationships/tags" Target="../tags/tag2202.xml"/><Relationship Id="rId177" Type="http://schemas.openxmlformats.org/officeDocument/2006/relationships/tags" Target="../tags/tag2223.xml"/><Relationship Id="rId198" Type="http://schemas.openxmlformats.org/officeDocument/2006/relationships/tags" Target="../tags/tag224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40.xml"/><Relationship Id="rId18" Type="http://schemas.openxmlformats.org/officeDocument/2006/relationships/tags" Target="../tags/tag2345.xml"/><Relationship Id="rId26" Type="http://schemas.openxmlformats.org/officeDocument/2006/relationships/tags" Target="../tags/tag2353.xml"/><Relationship Id="rId39" Type="http://schemas.openxmlformats.org/officeDocument/2006/relationships/tags" Target="../tags/tag2366.xml"/><Relationship Id="rId21" Type="http://schemas.openxmlformats.org/officeDocument/2006/relationships/tags" Target="../tags/tag2348.xml"/><Relationship Id="rId34" Type="http://schemas.openxmlformats.org/officeDocument/2006/relationships/tags" Target="../tags/tag2361.xml"/><Relationship Id="rId42" Type="http://schemas.openxmlformats.org/officeDocument/2006/relationships/tags" Target="../tags/tag2369.xml"/><Relationship Id="rId47" Type="http://schemas.openxmlformats.org/officeDocument/2006/relationships/tags" Target="../tags/tag2374.xml"/><Relationship Id="rId50" Type="http://schemas.openxmlformats.org/officeDocument/2006/relationships/tags" Target="../tags/tag2377.xml"/><Relationship Id="rId55" Type="http://schemas.openxmlformats.org/officeDocument/2006/relationships/tags" Target="../tags/tag2382.xml"/><Relationship Id="rId63" Type="http://schemas.openxmlformats.org/officeDocument/2006/relationships/tags" Target="../tags/tag2390.xml"/><Relationship Id="rId68" Type="http://schemas.openxmlformats.org/officeDocument/2006/relationships/tags" Target="../tags/tag2395.xml"/><Relationship Id="rId76" Type="http://schemas.openxmlformats.org/officeDocument/2006/relationships/tags" Target="../tags/tag2403.xml"/><Relationship Id="rId84" Type="http://schemas.openxmlformats.org/officeDocument/2006/relationships/slideLayout" Target="../slideLayouts/slideLayout1.xml"/><Relationship Id="rId7" Type="http://schemas.openxmlformats.org/officeDocument/2006/relationships/tags" Target="../tags/tag2334.xml"/><Relationship Id="rId71" Type="http://schemas.openxmlformats.org/officeDocument/2006/relationships/tags" Target="../tags/tag2398.xml"/><Relationship Id="rId2" Type="http://schemas.openxmlformats.org/officeDocument/2006/relationships/tags" Target="../tags/tag2329.xml"/><Relationship Id="rId16" Type="http://schemas.openxmlformats.org/officeDocument/2006/relationships/tags" Target="../tags/tag2343.xml"/><Relationship Id="rId29" Type="http://schemas.openxmlformats.org/officeDocument/2006/relationships/tags" Target="../tags/tag2356.xml"/><Relationship Id="rId11" Type="http://schemas.openxmlformats.org/officeDocument/2006/relationships/tags" Target="../tags/tag2338.xml"/><Relationship Id="rId24" Type="http://schemas.openxmlformats.org/officeDocument/2006/relationships/tags" Target="../tags/tag2351.xml"/><Relationship Id="rId32" Type="http://schemas.openxmlformats.org/officeDocument/2006/relationships/tags" Target="../tags/tag2359.xml"/><Relationship Id="rId37" Type="http://schemas.openxmlformats.org/officeDocument/2006/relationships/tags" Target="../tags/tag2364.xml"/><Relationship Id="rId40" Type="http://schemas.openxmlformats.org/officeDocument/2006/relationships/tags" Target="../tags/tag2367.xml"/><Relationship Id="rId45" Type="http://schemas.openxmlformats.org/officeDocument/2006/relationships/tags" Target="../tags/tag2372.xml"/><Relationship Id="rId53" Type="http://schemas.openxmlformats.org/officeDocument/2006/relationships/tags" Target="../tags/tag2380.xml"/><Relationship Id="rId58" Type="http://schemas.openxmlformats.org/officeDocument/2006/relationships/tags" Target="../tags/tag2385.xml"/><Relationship Id="rId66" Type="http://schemas.openxmlformats.org/officeDocument/2006/relationships/tags" Target="../tags/tag2393.xml"/><Relationship Id="rId74" Type="http://schemas.openxmlformats.org/officeDocument/2006/relationships/tags" Target="../tags/tag2401.xml"/><Relationship Id="rId79" Type="http://schemas.openxmlformats.org/officeDocument/2006/relationships/tags" Target="../tags/tag2406.xml"/><Relationship Id="rId5" Type="http://schemas.openxmlformats.org/officeDocument/2006/relationships/tags" Target="../tags/tag2332.xml"/><Relationship Id="rId61" Type="http://schemas.openxmlformats.org/officeDocument/2006/relationships/tags" Target="../tags/tag2388.xml"/><Relationship Id="rId82" Type="http://schemas.openxmlformats.org/officeDocument/2006/relationships/tags" Target="../tags/tag2409.xml"/><Relationship Id="rId19" Type="http://schemas.openxmlformats.org/officeDocument/2006/relationships/tags" Target="../tags/tag2346.xml"/><Relationship Id="rId4" Type="http://schemas.openxmlformats.org/officeDocument/2006/relationships/tags" Target="../tags/tag2331.xml"/><Relationship Id="rId9" Type="http://schemas.openxmlformats.org/officeDocument/2006/relationships/tags" Target="../tags/tag2336.xml"/><Relationship Id="rId14" Type="http://schemas.openxmlformats.org/officeDocument/2006/relationships/tags" Target="../tags/tag2341.xml"/><Relationship Id="rId22" Type="http://schemas.openxmlformats.org/officeDocument/2006/relationships/tags" Target="../tags/tag2349.xml"/><Relationship Id="rId27" Type="http://schemas.openxmlformats.org/officeDocument/2006/relationships/tags" Target="../tags/tag2354.xml"/><Relationship Id="rId30" Type="http://schemas.openxmlformats.org/officeDocument/2006/relationships/tags" Target="../tags/tag2357.xml"/><Relationship Id="rId35" Type="http://schemas.openxmlformats.org/officeDocument/2006/relationships/tags" Target="../tags/tag2362.xml"/><Relationship Id="rId43" Type="http://schemas.openxmlformats.org/officeDocument/2006/relationships/tags" Target="../tags/tag2370.xml"/><Relationship Id="rId48" Type="http://schemas.openxmlformats.org/officeDocument/2006/relationships/tags" Target="../tags/tag2375.xml"/><Relationship Id="rId56" Type="http://schemas.openxmlformats.org/officeDocument/2006/relationships/tags" Target="../tags/tag2383.xml"/><Relationship Id="rId64" Type="http://schemas.openxmlformats.org/officeDocument/2006/relationships/tags" Target="../tags/tag2391.xml"/><Relationship Id="rId69" Type="http://schemas.openxmlformats.org/officeDocument/2006/relationships/tags" Target="../tags/tag2396.xml"/><Relationship Id="rId77" Type="http://schemas.openxmlformats.org/officeDocument/2006/relationships/tags" Target="../tags/tag2404.xml"/><Relationship Id="rId8" Type="http://schemas.openxmlformats.org/officeDocument/2006/relationships/tags" Target="../tags/tag2335.xml"/><Relationship Id="rId51" Type="http://schemas.openxmlformats.org/officeDocument/2006/relationships/tags" Target="../tags/tag2378.xml"/><Relationship Id="rId72" Type="http://schemas.openxmlformats.org/officeDocument/2006/relationships/tags" Target="../tags/tag2399.xml"/><Relationship Id="rId80" Type="http://schemas.openxmlformats.org/officeDocument/2006/relationships/tags" Target="../tags/tag2407.xml"/><Relationship Id="rId85" Type="http://schemas.openxmlformats.org/officeDocument/2006/relationships/customXml" Target="../ink/ink9.xml"/><Relationship Id="rId3" Type="http://schemas.openxmlformats.org/officeDocument/2006/relationships/tags" Target="../tags/tag2330.xml"/><Relationship Id="rId12" Type="http://schemas.openxmlformats.org/officeDocument/2006/relationships/tags" Target="../tags/tag2339.xml"/><Relationship Id="rId17" Type="http://schemas.openxmlformats.org/officeDocument/2006/relationships/tags" Target="../tags/tag2344.xml"/><Relationship Id="rId25" Type="http://schemas.openxmlformats.org/officeDocument/2006/relationships/tags" Target="../tags/tag2352.xml"/><Relationship Id="rId33" Type="http://schemas.openxmlformats.org/officeDocument/2006/relationships/tags" Target="../tags/tag2360.xml"/><Relationship Id="rId38" Type="http://schemas.openxmlformats.org/officeDocument/2006/relationships/tags" Target="../tags/tag2365.xml"/><Relationship Id="rId46" Type="http://schemas.openxmlformats.org/officeDocument/2006/relationships/tags" Target="../tags/tag2373.xml"/><Relationship Id="rId59" Type="http://schemas.openxmlformats.org/officeDocument/2006/relationships/tags" Target="../tags/tag2386.xml"/><Relationship Id="rId67" Type="http://schemas.openxmlformats.org/officeDocument/2006/relationships/tags" Target="../tags/tag2394.xml"/><Relationship Id="rId20" Type="http://schemas.openxmlformats.org/officeDocument/2006/relationships/tags" Target="../tags/tag2347.xml"/><Relationship Id="rId41" Type="http://schemas.openxmlformats.org/officeDocument/2006/relationships/tags" Target="../tags/tag2368.xml"/><Relationship Id="rId54" Type="http://schemas.openxmlformats.org/officeDocument/2006/relationships/tags" Target="../tags/tag2381.xml"/><Relationship Id="rId62" Type="http://schemas.openxmlformats.org/officeDocument/2006/relationships/tags" Target="../tags/tag2389.xml"/><Relationship Id="rId70" Type="http://schemas.openxmlformats.org/officeDocument/2006/relationships/tags" Target="../tags/tag2397.xml"/><Relationship Id="rId75" Type="http://schemas.openxmlformats.org/officeDocument/2006/relationships/tags" Target="../tags/tag2402.xml"/><Relationship Id="rId83" Type="http://schemas.openxmlformats.org/officeDocument/2006/relationships/tags" Target="../tags/tag2410.xml"/><Relationship Id="rId1" Type="http://schemas.openxmlformats.org/officeDocument/2006/relationships/tags" Target="../tags/tag2328.xml"/><Relationship Id="rId6" Type="http://schemas.openxmlformats.org/officeDocument/2006/relationships/tags" Target="../tags/tag2333.xml"/><Relationship Id="rId15" Type="http://schemas.openxmlformats.org/officeDocument/2006/relationships/tags" Target="../tags/tag2342.xml"/><Relationship Id="rId23" Type="http://schemas.openxmlformats.org/officeDocument/2006/relationships/tags" Target="../tags/tag2350.xml"/><Relationship Id="rId28" Type="http://schemas.openxmlformats.org/officeDocument/2006/relationships/tags" Target="../tags/tag2355.xml"/><Relationship Id="rId36" Type="http://schemas.openxmlformats.org/officeDocument/2006/relationships/tags" Target="../tags/tag2363.xml"/><Relationship Id="rId49" Type="http://schemas.openxmlformats.org/officeDocument/2006/relationships/tags" Target="../tags/tag2376.xml"/><Relationship Id="rId57" Type="http://schemas.openxmlformats.org/officeDocument/2006/relationships/tags" Target="../tags/tag2384.xml"/><Relationship Id="rId10" Type="http://schemas.openxmlformats.org/officeDocument/2006/relationships/tags" Target="../tags/tag2337.xml"/><Relationship Id="rId31" Type="http://schemas.openxmlformats.org/officeDocument/2006/relationships/tags" Target="../tags/tag2358.xml"/><Relationship Id="rId44" Type="http://schemas.openxmlformats.org/officeDocument/2006/relationships/tags" Target="../tags/tag2371.xml"/><Relationship Id="rId52" Type="http://schemas.openxmlformats.org/officeDocument/2006/relationships/tags" Target="../tags/tag2379.xml"/><Relationship Id="rId60" Type="http://schemas.openxmlformats.org/officeDocument/2006/relationships/tags" Target="../tags/tag2387.xml"/><Relationship Id="rId65" Type="http://schemas.openxmlformats.org/officeDocument/2006/relationships/tags" Target="../tags/tag2392.xml"/><Relationship Id="rId73" Type="http://schemas.openxmlformats.org/officeDocument/2006/relationships/tags" Target="../tags/tag2400.xml"/><Relationship Id="rId78" Type="http://schemas.openxmlformats.org/officeDocument/2006/relationships/tags" Target="../tags/tag2405.xml"/><Relationship Id="rId81" Type="http://schemas.openxmlformats.org/officeDocument/2006/relationships/tags" Target="../tags/tag2408.xml"/><Relationship Id="rId86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87.xml"/><Relationship Id="rId117" Type="http://schemas.openxmlformats.org/officeDocument/2006/relationships/tags" Target="../tags/tag178.xml"/><Relationship Id="rId21" Type="http://schemas.openxmlformats.org/officeDocument/2006/relationships/tags" Target="../tags/tag82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63" Type="http://schemas.openxmlformats.org/officeDocument/2006/relationships/tags" Target="../tags/tag124.xml"/><Relationship Id="rId68" Type="http://schemas.openxmlformats.org/officeDocument/2006/relationships/tags" Target="../tags/tag129.xml"/><Relationship Id="rId84" Type="http://schemas.openxmlformats.org/officeDocument/2006/relationships/tags" Target="../tags/tag145.xml"/><Relationship Id="rId89" Type="http://schemas.openxmlformats.org/officeDocument/2006/relationships/tags" Target="../tags/tag150.xml"/><Relationship Id="rId112" Type="http://schemas.openxmlformats.org/officeDocument/2006/relationships/tags" Target="../tags/tag173.xml"/><Relationship Id="rId133" Type="http://schemas.openxmlformats.org/officeDocument/2006/relationships/tags" Target="../tags/tag194.xml"/><Relationship Id="rId138" Type="http://schemas.openxmlformats.org/officeDocument/2006/relationships/tags" Target="../tags/tag199.xml"/><Relationship Id="rId154" Type="http://schemas.openxmlformats.org/officeDocument/2006/relationships/tags" Target="../tags/tag215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77.xml"/><Relationship Id="rId107" Type="http://schemas.openxmlformats.org/officeDocument/2006/relationships/tags" Target="../tags/tag168.xml"/><Relationship Id="rId11" Type="http://schemas.openxmlformats.org/officeDocument/2006/relationships/tags" Target="../tags/tag72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53" Type="http://schemas.openxmlformats.org/officeDocument/2006/relationships/tags" Target="../tags/tag114.xml"/><Relationship Id="rId58" Type="http://schemas.openxmlformats.org/officeDocument/2006/relationships/tags" Target="../tags/tag119.xml"/><Relationship Id="rId74" Type="http://schemas.openxmlformats.org/officeDocument/2006/relationships/tags" Target="../tags/tag135.xml"/><Relationship Id="rId79" Type="http://schemas.openxmlformats.org/officeDocument/2006/relationships/tags" Target="../tags/tag140.xml"/><Relationship Id="rId102" Type="http://schemas.openxmlformats.org/officeDocument/2006/relationships/tags" Target="../tags/tag163.xml"/><Relationship Id="rId123" Type="http://schemas.openxmlformats.org/officeDocument/2006/relationships/tags" Target="../tags/tag184.xml"/><Relationship Id="rId128" Type="http://schemas.openxmlformats.org/officeDocument/2006/relationships/tags" Target="../tags/tag189.xml"/><Relationship Id="rId144" Type="http://schemas.openxmlformats.org/officeDocument/2006/relationships/tags" Target="../tags/tag205.xml"/><Relationship Id="rId149" Type="http://schemas.openxmlformats.org/officeDocument/2006/relationships/tags" Target="../tags/tag210.xml"/><Relationship Id="rId5" Type="http://schemas.openxmlformats.org/officeDocument/2006/relationships/tags" Target="../tags/tag66.xml"/><Relationship Id="rId90" Type="http://schemas.openxmlformats.org/officeDocument/2006/relationships/tags" Target="../tags/tag151.xml"/><Relationship Id="rId95" Type="http://schemas.openxmlformats.org/officeDocument/2006/relationships/tags" Target="../tags/tag156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64" Type="http://schemas.openxmlformats.org/officeDocument/2006/relationships/tags" Target="../tags/tag125.xml"/><Relationship Id="rId69" Type="http://schemas.openxmlformats.org/officeDocument/2006/relationships/tags" Target="../tags/tag130.xml"/><Relationship Id="rId113" Type="http://schemas.openxmlformats.org/officeDocument/2006/relationships/tags" Target="../tags/tag174.xml"/><Relationship Id="rId118" Type="http://schemas.openxmlformats.org/officeDocument/2006/relationships/tags" Target="../tags/tag179.xml"/><Relationship Id="rId134" Type="http://schemas.openxmlformats.org/officeDocument/2006/relationships/tags" Target="../tags/tag195.xml"/><Relationship Id="rId139" Type="http://schemas.openxmlformats.org/officeDocument/2006/relationships/tags" Target="../tags/tag200.xml"/><Relationship Id="rId80" Type="http://schemas.openxmlformats.org/officeDocument/2006/relationships/tags" Target="../tags/tag141.xml"/><Relationship Id="rId85" Type="http://schemas.openxmlformats.org/officeDocument/2006/relationships/tags" Target="../tags/tag146.xml"/><Relationship Id="rId150" Type="http://schemas.openxmlformats.org/officeDocument/2006/relationships/tags" Target="../tags/tag211.xml"/><Relationship Id="rId155" Type="http://schemas.openxmlformats.org/officeDocument/2006/relationships/tags" Target="../tags/tag216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59" Type="http://schemas.openxmlformats.org/officeDocument/2006/relationships/tags" Target="../tags/tag120.xml"/><Relationship Id="rId103" Type="http://schemas.openxmlformats.org/officeDocument/2006/relationships/tags" Target="../tags/tag164.xml"/><Relationship Id="rId108" Type="http://schemas.openxmlformats.org/officeDocument/2006/relationships/tags" Target="../tags/tag169.xml"/><Relationship Id="rId124" Type="http://schemas.openxmlformats.org/officeDocument/2006/relationships/tags" Target="../tags/tag185.xml"/><Relationship Id="rId129" Type="http://schemas.openxmlformats.org/officeDocument/2006/relationships/tags" Target="../tags/tag190.xml"/><Relationship Id="rId20" Type="http://schemas.openxmlformats.org/officeDocument/2006/relationships/tags" Target="../tags/tag81.xml"/><Relationship Id="rId41" Type="http://schemas.openxmlformats.org/officeDocument/2006/relationships/tags" Target="../tags/tag102.xml"/><Relationship Id="rId54" Type="http://schemas.openxmlformats.org/officeDocument/2006/relationships/tags" Target="../tags/tag115.xml"/><Relationship Id="rId62" Type="http://schemas.openxmlformats.org/officeDocument/2006/relationships/tags" Target="../tags/tag123.xml"/><Relationship Id="rId70" Type="http://schemas.openxmlformats.org/officeDocument/2006/relationships/tags" Target="../tags/tag131.xml"/><Relationship Id="rId75" Type="http://schemas.openxmlformats.org/officeDocument/2006/relationships/tags" Target="../tags/tag136.xml"/><Relationship Id="rId83" Type="http://schemas.openxmlformats.org/officeDocument/2006/relationships/tags" Target="../tags/tag144.xml"/><Relationship Id="rId88" Type="http://schemas.openxmlformats.org/officeDocument/2006/relationships/tags" Target="../tags/tag149.xml"/><Relationship Id="rId91" Type="http://schemas.openxmlformats.org/officeDocument/2006/relationships/tags" Target="../tags/tag152.xml"/><Relationship Id="rId96" Type="http://schemas.openxmlformats.org/officeDocument/2006/relationships/tags" Target="../tags/tag157.xml"/><Relationship Id="rId111" Type="http://schemas.openxmlformats.org/officeDocument/2006/relationships/tags" Target="../tags/tag172.xml"/><Relationship Id="rId132" Type="http://schemas.openxmlformats.org/officeDocument/2006/relationships/tags" Target="../tags/tag193.xml"/><Relationship Id="rId140" Type="http://schemas.openxmlformats.org/officeDocument/2006/relationships/tags" Target="../tags/tag201.xml"/><Relationship Id="rId145" Type="http://schemas.openxmlformats.org/officeDocument/2006/relationships/tags" Target="../tags/tag206.xml"/><Relationship Id="rId153" Type="http://schemas.openxmlformats.org/officeDocument/2006/relationships/tags" Target="../tags/tag214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tags" Target="../tags/tag110.xml"/><Relationship Id="rId57" Type="http://schemas.openxmlformats.org/officeDocument/2006/relationships/tags" Target="../tags/tag118.xml"/><Relationship Id="rId106" Type="http://schemas.openxmlformats.org/officeDocument/2006/relationships/tags" Target="../tags/tag167.xml"/><Relationship Id="rId114" Type="http://schemas.openxmlformats.org/officeDocument/2006/relationships/tags" Target="../tags/tag175.xml"/><Relationship Id="rId119" Type="http://schemas.openxmlformats.org/officeDocument/2006/relationships/tags" Target="../tags/tag180.xml"/><Relationship Id="rId127" Type="http://schemas.openxmlformats.org/officeDocument/2006/relationships/tags" Target="../tags/tag188.xml"/><Relationship Id="rId10" Type="http://schemas.openxmlformats.org/officeDocument/2006/relationships/tags" Target="../tags/tag71.xml"/><Relationship Id="rId31" Type="http://schemas.openxmlformats.org/officeDocument/2006/relationships/tags" Target="../tags/tag92.xml"/><Relationship Id="rId44" Type="http://schemas.openxmlformats.org/officeDocument/2006/relationships/tags" Target="../tags/tag105.xml"/><Relationship Id="rId52" Type="http://schemas.openxmlformats.org/officeDocument/2006/relationships/tags" Target="../tags/tag113.xml"/><Relationship Id="rId60" Type="http://schemas.openxmlformats.org/officeDocument/2006/relationships/tags" Target="../tags/tag121.xml"/><Relationship Id="rId65" Type="http://schemas.openxmlformats.org/officeDocument/2006/relationships/tags" Target="../tags/tag126.xml"/><Relationship Id="rId73" Type="http://schemas.openxmlformats.org/officeDocument/2006/relationships/tags" Target="../tags/tag134.xml"/><Relationship Id="rId78" Type="http://schemas.openxmlformats.org/officeDocument/2006/relationships/tags" Target="../tags/tag139.xml"/><Relationship Id="rId81" Type="http://schemas.openxmlformats.org/officeDocument/2006/relationships/tags" Target="../tags/tag142.xml"/><Relationship Id="rId86" Type="http://schemas.openxmlformats.org/officeDocument/2006/relationships/tags" Target="../tags/tag147.xml"/><Relationship Id="rId94" Type="http://schemas.openxmlformats.org/officeDocument/2006/relationships/tags" Target="../tags/tag155.xml"/><Relationship Id="rId99" Type="http://schemas.openxmlformats.org/officeDocument/2006/relationships/tags" Target="../tags/tag160.xml"/><Relationship Id="rId101" Type="http://schemas.openxmlformats.org/officeDocument/2006/relationships/tags" Target="../tags/tag162.xml"/><Relationship Id="rId122" Type="http://schemas.openxmlformats.org/officeDocument/2006/relationships/tags" Target="../tags/tag183.xml"/><Relationship Id="rId130" Type="http://schemas.openxmlformats.org/officeDocument/2006/relationships/tags" Target="../tags/tag191.xml"/><Relationship Id="rId135" Type="http://schemas.openxmlformats.org/officeDocument/2006/relationships/tags" Target="../tags/tag196.xml"/><Relationship Id="rId143" Type="http://schemas.openxmlformats.org/officeDocument/2006/relationships/tags" Target="../tags/tag204.xml"/><Relationship Id="rId148" Type="http://schemas.openxmlformats.org/officeDocument/2006/relationships/tags" Target="../tags/tag209.xml"/><Relationship Id="rId151" Type="http://schemas.openxmlformats.org/officeDocument/2006/relationships/tags" Target="../tags/tag212.xml"/><Relationship Id="rId156" Type="http://schemas.openxmlformats.org/officeDocument/2006/relationships/tags" Target="../tags/tag217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9" Type="http://schemas.openxmlformats.org/officeDocument/2006/relationships/tags" Target="../tags/tag100.xml"/><Relationship Id="rId109" Type="http://schemas.openxmlformats.org/officeDocument/2006/relationships/tags" Target="../tags/tag170.xml"/><Relationship Id="rId34" Type="http://schemas.openxmlformats.org/officeDocument/2006/relationships/tags" Target="../tags/tag95.xml"/><Relationship Id="rId50" Type="http://schemas.openxmlformats.org/officeDocument/2006/relationships/tags" Target="../tags/tag111.xml"/><Relationship Id="rId55" Type="http://schemas.openxmlformats.org/officeDocument/2006/relationships/tags" Target="../tags/tag116.xml"/><Relationship Id="rId76" Type="http://schemas.openxmlformats.org/officeDocument/2006/relationships/tags" Target="../tags/tag137.xml"/><Relationship Id="rId97" Type="http://schemas.openxmlformats.org/officeDocument/2006/relationships/tags" Target="../tags/tag158.xml"/><Relationship Id="rId104" Type="http://schemas.openxmlformats.org/officeDocument/2006/relationships/tags" Target="../tags/tag165.xml"/><Relationship Id="rId120" Type="http://schemas.openxmlformats.org/officeDocument/2006/relationships/tags" Target="../tags/tag181.xml"/><Relationship Id="rId125" Type="http://schemas.openxmlformats.org/officeDocument/2006/relationships/tags" Target="../tags/tag186.xml"/><Relationship Id="rId141" Type="http://schemas.openxmlformats.org/officeDocument/2006/relationships/tags" Target="../tags/tag202.xml"/><Relationship Id="rId146" Type="http://schemas.openxmlformats.org/officeDocument/2006/relationships/tags" Target="../tags/tag207.xml"/><Relationship Id="rId7" Type="http://schemas.openxmlformats.org/officeDocument/2006/relationships/tags" Target="../tags/tag68.xml"/><Relationship Id="rId71" Type="http://schemas.openxmlformats.org/officeDocument/2006/relationships/tags" Target="../tags/tag132.xml"/><Relationship Id="rId92" Type="http://schemas.openxmlformats.org/officeDocument/2006/relationships/tags" Target="../tags/tag153.xml"/><Relationship Id="rId2" Type="http://schemas.openxmlformats.org/officeDocument/2006/relationships/tags" Target="../tags/tag63.xml"/><Relationship Id="rId29" Type="http://schemas.openxmlformats.org/officeDocument/2006/relationships/tags" Target="../tags/tag90.xml"/><Relationship Id="rId24" Type="http://schemas.openxmlformats.org/officeDocument/2006/relationships/tags" Target="../tags/tag85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66" Type="http://schemas.openxmlformats.org/officeDocument/2006/relationships/tags" Target="../tags/tag127.xml"/><Relationship Id="rId87" Type="http://schemas.openxmlformats.org/officeDocument/2006/relationships/tags" Target="../tags/tag148.xml"/><Relationship Id="rId110" Type="http://schemas.openxmlformats.org/officeDocument/2006/relationships/tags" Target="../tags/tag171.xml"/><Relationship Id="rId115" Type="http://schemas.openxmlformats.org/officeDocument/2006/relationships/tags" Target="../tags/tag176.xml"/><Relationship Id="rId131" Type="http://schemas.openxmlformats.org/officeDocument/2006/relationships/tags" Target="../tags/tag192.xml"/><Relationship Id="rId136" Type="http://schemas.openxmlformats.org/officeDocument/2006/relationships/tags" Target="../tags/tag197.xml"/><Relationship Id="rId157" Type="http://schemas.openxmlformats.org/officeDocument/2006/relationships/tags" Target="../tags/tag218.xml"/><Relationship Id="rId61" Type="http://schemas.openxmlformats.org/officeDocument/2006/relationships/tags" Target="../tags/tag122.xml"/><Relationship Id="rId82" Type="http://schemas.openxmlformats.org/officeDocument/2006/relationships/tags" Target="../tags/tag143.xml"/><Relationship Id="rId152" Type="http://schemas.openxmlformats.org/officeDocument/2006/relationships/tags" Target="../tags/tag213.xml"/><Relationship Id="rId19" Type="http://schemas.openxmlformats.org/officeDocument/2006/relationships/tags" Target="../tags/tag80.xml"/><Relationship Id="rId14" Type="http://schemas.openxmlformats.org/officeDocument/2006/relationships/tags" Target="../tags/tag75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56" Type="http://schemas.openxmlformats.org/officeDocument/2006/relationships/tags" Target="../tags/tag117.xml"/><Relationship Id="rId77" Type="http://schemas.openxmlformats.org/officeDocument/2006/relationships/tags" Target="../tags/tag138.xml"/><Relationship Id="rId100" Type="http://schemas.openxmlformats.org/officeDocument/2006/relationships/tags" Target="../tags/tag161.xml"/><Relationship Id="rId105" Type="http://schemas.openxmlformats.org/officeDocument/2006/relationships/tags" Target="../tags/tag166.xml"/><Relationship Id="rId126" Type="http://schemas.openxmlformats.org/officeDocument/2006/relationships/tags" Target="../tags/tag187.xml"/><Relationship Id="rId147" Type="http://schemas.openxmlformats.org/officeDocument/2006/relationships/tags" Target="../tags/tag208.xml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72" Type="http://schemas.openxmlformats.org/officeDocument/2006/relationships/tags" Target="../tags/tag133.xml"/><Relationship Id="rId93" Type="http://schemas.openxmlformats.org/officeDocument/2006/relationships/tags" Target="../tags/tag154.xml"/><Relationship Id="rId98" Type="http://schemas.openxmlformats.org/officeDocument/2006/relationships/tags" Target="../tags/tag159.xml"/><Relationship Id="rId121" Type="http://schemas.openxmlformats.org/officeDocument/2006/relationships/tags" Target="../tags/tag182.xml"/><Relationship Id="rId142" Type="http://schemas.openxmlformats.org/officeDocument/2006/relationships/tags" Target="../tags/tag203.xml"/><Relationship Id="rId3" Type="http://schemas.openxmlformats.org/officeDocument/2006/relationships/tags" Target="../tags/tag64.xml"/><Relationship Id="rId25" Type="http://schemas.openxmlformats.org/officeDocument/2006/relationships/tags" Target="../tags/tag86.xml"/><Relationship Id="rId46" Type="http://schemas.openxmlformats.org/officeDocument/2006/relationships/tags" Target="../tags/tag107.xml"/><Relationship Id="rId67" Type="http://schemas.openxmlformats.org/officeDocument/2006/relationships/tags" Target="../tags/tag128.xml"/><Relationship Id="rId116" Type="http://schemas.openxmlformats.org/officeDocument/2006/relationships/tags" Target="../tags/tag177.xml"/><Relationship Id="rId137" Type="http://schemas.openxmlformats.org/officeDocument/2006/relationships/tags" Target="../tags/tag198.xml"/><Relationship Id="rId158" Type="http://schemas.openxmlformats.org/officeDocument/2006/relationships/tags" Target="../tags/tag21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36.xml"/><Relationship Id="rId21" Type="http://schemas.openxmlformats.org/officeDocument/2006/relationships/tags" Target="../tags/tag240.xml"/><Relationship Id="rId42" Type="http://schemas.openxmlformats.org/officeDocument/2006/relationships/tags" Target="../tags/tag261.xml"/><Relationship Id="rId63" Type="http://schemas.openxmlformats.org/officeDocument/2006/relationships/tags" Target="../tags/tag282.xml"/><Relationship Id="rId84" Type="http://schemas.openxmlformats.org/officeDocument/2006/relationships/tags" Target="../tags/tag303.xml"/><Relationship Id="rId138" Type="http://schemas.openxmlformats.org/officeDocument/2006/relationships/tags" Target="../tags/tag357.xml"/><Relationship Id="rId159" Type="http://schemas.openxmlformats.org/officeDocument/2006/relationships/tags" Target="../tags/tag378.xml"/><Relationship Id="rId170" Type="http://schemas.openxmlformats.org/officeDocument/2006/relationships/tags" Target="../tags/tag389.xml"/><Relationship Id="rId191" Type="http://schemas.openxmlformats.org/officeDocument/2006/relationships/tags" Target="../tags/tag410.xml"/><Relationship Id="rId205" Type="http://schemas.openxmlformats.org/officeDocument/2006/relationships/tags" Target="../tags/tag424.xml"/><Relationship Id="rId226" Type="http://schemas.openxmlformats.org/officeDocument/2006/relationships/tags" Target="../tags/tag445.xml"/><Relationship Id="rId247" Type="http://schemas.openxmlformats.org/officeDocument/2006/relationships/tags" Target="../tags/tag466.xml"/><Relationship Id="rId107" Type="http://schemas.openxmlformats.org/officeDocument/2006/relationships/tags" Target="../tags/tag326.xml"/><Relationship Id="rId268" Type="http://schemas.openxmlformats.org/officeDocument/2006/relationships/tags" Target="../tags/tag487.xml"/><Relationship Id="rId11" Type="http://schemas.openxmlformats.org/officeDocument/2006/relationships/tags" Target="../tags/tag230.xml"/><Relationship Id="rId32" Type="http://schemas.openxmlformats.org/officeDocument/2006/relationships/tags" Target="../tags/tag251.xml"/><Relationship Id="rId53" Type="http://schemas.openxmlformats.org/officeDocument/2006/relationships/tags" Target="../tags/tag272.xml"/><Relationship Id="rId74" Type="http://schemas.openxmlformats.org/officeDocument/2006/relationships/tags" Target="../tags/tag293.xml"/><Relationship Id="rId128" Type="http://schemas.openxmlformats.org/officeDocument/2006/relationships/tags" Target="../tags/tag347.xml"/><Relationship Id="rId149" Type="http://schemas.openxmlformats.org/officeDocument/2006/relationships/tags" Target="../tags/tag368.xml"/><Relationship Id="rId5" Type="http://schemas.openxmlformats.org/officeDocument/2006/relationships/tags" Target="../tags/tag224.xml"/><Relationship Id="rId95" Type="http://schemas.openxmlformats.org/officeDocument/2006/relationships/tags" Target="../tags/tag314.xml"/><Relationship Id="rId160" Type="http://schemas.openxmlformats.org/officeDocument/2006/relationships/tags" Target="../tags/tag379.xml"/><Relationship Id="rId181" Type="http://schemas.openxmlformats.org/officeDocument/2006/relationships/tags" Target="../tags/tag400.xml"/><Relationship Id="rId216" Type="http://schemas.openxmlformats.org/officeDocument/2006/relationships/tags" Target="../tags/tag435.xml"/><Relationship Id="rId237" Type="http://schemas.openxmlformats.org/officeDocument/2006/relationships/tags" Target="../tags/tag456.xml"/><Relationship Id="rId258" Type="http://schemas.openxmlformats.org/officeDocument/2006/relationships/tags" Target="../tags/tag477.xml"/><Relationship Id="rId279" Type="http://schemas.openxmlformats.org/officeDocument/2006/relationships/tags" Target="../tags/tag498.xml"/><Relationship Id="rId22" Type="http://schemas.openxmlformats.org/officeDocument/2006/relationships/tags" Target="../tags/tag241.xml"/><Relationship Id="rId43" Type="http://schemas.openxmlformats.org/officeDocument/2006/relationships/tags" Target="../tags/tag262.xml"/><Relationship Id="rId64" Type="http://schemas.openxmlformats.org/officeDocument/2006/relationships/tags" Target="../tags/tag283.xml"/><Relationship Id="rId118" Type="http://schemas.openxmlformats.org/officeDocument/2006/relationships/tags" Target="../tags/tag337.xml"/><Relationship Id="rId139" Type="http://schemas.openxmlformats.org/officeDocument/2006/relationships/tags" Target="../tags/tag358.xml"/><Relationship Id="rId85" Type="http://schemas.openxmlformats.org/officeDocument/2006/relationships/tags" Target="../tags/tag304.xml"/><Relationship Id="rId150" Type="http://schemas.openxmlformats.org/officeDocument/2006/relationships/tags" Target="../tags/tag369.xml"/><Relationship Id="rId171" Type="http://schemas.openxmlformats.org/officeDocument/2006/relationships/tags" Target="../tags/tag390.xml"/><Relationship Id="rId192" Type="http://schemas.openxmlformats.org/officeDocument/2006/relationships/tags" Target="../tags/tag411.xml"/><Relationship Id="rId206" Type="http://schemas.openxmlformats.org/officeDocument/2006/relationships/tags" Target="../tags/tag425.xml"/><Relationship Id="rId227" Type="http://schemas.openxmlformats.org/officeDocument/2006/relationships/tags" Target="../tags/tag446.xml"/><Relationship Id="rId248" Type="http://schemas.openxmlformats.org/officeDocument/2006/relationships/tags" Target="../tags/tag467.xml"/><Relationship Id="rId269" Type="http://schemas.openxmlformats.org/officeDocument/2006/relationships/tags" Target="../tags/tag488.xml"/><Relationship Id="rId12" Type="http://schemas.openxmlformats.org/officeDocument/2006/relationships/tags" Target="../tags/tag231.xml"/><Relationship Id="rId33" Type="http://schemas.openxmlformats.org/officeDocument/2006/relationships/tags" Target="../tags/tag252.xml"/><Relationship Id="rId108" Type="http://schemas.openxmlformats.org/officeDocument/2006/relationships/tags" Target="../tags/tag327.xml"/><Relationship Id="rId129" Type="http://schemas.openxmlformats.org/officeDocument/2006/relationships/tags" Target="../tags/tag348.xml"/><Relationship Id="rId280" Type="http://schemas.openxmlformats.org/officeDocument/2006/relationships/tags" Target="../tags/tag499.xml"/><Relationship Id="rId54" Type="http://schemas.openxmlformats.org/officeDocument/2006/relationships/tags" Target="../tags/tag273.xml"/><Relationship Id="rId75" Type="http://schemas.openxmlformats.org/officeDocument/2006/relationships/tags" Target="../tags/tag294.xml"/><Relationship Id="rId96" Type="http://schemas.openxmlformats.org/officeDocument/2006/relationships/tags" Target="../tags/tag315.xml"/><Relationship Id="rId140" Type="http://schemas.openxmlformats.org/officeDocument/2006/relationships/tags" Target="../tags/tag359.xml"/><Relationship Id="rId161" Type="http://schemas.openxmlformats.org/officeDocument/2006/relationships/tags" Target="../tags/tag380.xml"/><Relationship Id="rId182" Type="http://schemas.openxmlformats.org/officeDocument/2006/relationships/tags" Target="../tags/tag401.xml"/><Relationship Id="rId217" Type="http://schemas.openxmlformats.org/officeDocument/2006/relationships/tags" Target="../tags/tag436.xml"/><Relationship Id="rId6" Type="http://schemas.openxmlformats.org/officeDocument/2006/relationships/tags" Target="../tags/tag225.xml"/><Relationship Id="rId238" Type="http://schemas.openxmlformats.org/officeDocument/2006/relationships/tags" Target="../tags/tag457.xml"/><Relationship Id="rId259" Type="http://schemas.openxmlformats.org/officeDocument/2006/relationships/tags" Target="../tags/tag478.xml"/><Relationship Id="rId23" Type="http://schemas.openxmlformats.org/officeDocument/2006/relationships/tags" Target="../tags/tag242.xml"/><Relationship Id="rId119" Type="http://schemas.openxmlformats.org/officeDocument/2006/relationships/tags" Target="../tags/tag338.xml"/><Relationship Id="rId270" Type="http://schemas.openxmlformats.org/officeDocument/2006/relationships/tags" Target="../tags/tag489.xml"/><Relationship Id="rId44" Type="http://schemas.openxmlformats.org/officeDocument/2006/relationships/tags" Target="../tags/tag263.xml"/><Relationship Id="rId65" Type="http://schemas.openxmlformats.org/officeDocument/2006/relationships/tags" Target="../tags/tag284.xml"/><Relationship Id="rId86" Type="http://schemas.openxmlformats.org/officeDocument/2006/relationships/tags" Target="../tags/tag305.xml"/><Relationship Id="rId130" Type="http://schemas.openxmlformats.org/officeDocument/2006/relationships/tags" Target="../tags/tag349.xml"/><Relationship Id="rId151" Type="http://schemas.openxmlformats.org/officeDocument/2006/relationships/tags" Target="../tags/tag370.xml"/><Relationship Id="rId172" Type="http://schemas.openxmlformats.org/officeDocument/2006/relationships/tags" Target="../tags/tag391.xml"/><Relationship Id="rId193" Type="http://schemas.openxmlformats.org/officeDocument/2006/relationships/tags" Target="../tags/tag412.xml"/><Relationship Id="rId207" Type="http://schemas.openxmlformats.org/officeDocument/2006/relationships/tags" Target="../tags/tag426.xml"/><Relationship Id="rId228" Type="http://schemas.openxmlformats.org/officeDocument/2006/relationships/tags" Target="../tags/tag447.xml"/><Relationship Id="rId249" Type="http://schemas.openxmlformats.org/officeDocument/2006/relationships/tags" Target="../tags/tag468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9" Type="http://schemas.openxmlformats.org/officeDocument/2006/relationships/tags" Target="../tags/tag258.xml"/><Relationship Id="rId109" Type="http://schemas.openxmlformats.org/officeDocument/2006/relationships/tags" Target="../tags/tag328.xml"/><Relationship Id="rId260" Type="http://schemas.openxmlformats.org/officeDocument/2006/relationships/tags" Target="../tags/tag479.xml"/><Relationship Id="rId265" Type="http://schemas.openxmlformats.org/officeDocument/2006/relationships/tags" Target="../tags/tag484.xml"/><Relationship Id="rId281" Type="http://schemas.openxmlformats.org/officeDocument/2006/relationships/tags" Target="../tags/tag500.xml"/><Relationship Id="rId286" Type="http://schemas.openxmlformats.org/officeDocument/2006/relationships/image" Target="../media/image1.emf"/><Relationship Id="rId34" Type="http://schemas.openxmlformats.org/officeDocument/2006/relationships/tags" Target="../tags/tag253.xml"/><Relationship Id="rId50" Type="http://schemas.openxmlformats.org/officeDocument/2006/relationships/tags" Target="../tags/tag269.xml"/><Relationship Id="rId55" Type="http://schemas.openxmlformats.org/officeDocument/2006/relationships/tags" Target="../tags/tag274.xml"/><Relationship Id="rId76" Type="http://schemas.openxmlformats.org/officeDocument/2006/relationships/tags" Target="../tags/tag295.xml"/><Relationship Id="rId97" Type="http://schemas.openxmlformats.org/officeDocument/2006/relationships/tags" Target="../tags/tag316.xml"/><Relationship Id="rId104" Type="http://schemas.openxmlformats.org/officeDocument/2006/relationships/tags" Target="../tags/tag323.xml"/><Relationship Id="rId120" Type="http://schemas.openxmlformats.org/officeDocument/2006/relationships/tags" Target="../tags/tag339.xml"/><Relationship Id="rId125" Type="http://schemas.openxmlformats.org/officeDocument/2006/relationships/tags" Target="../tags/tag344.xml"/><Relationship Id="rId141" Type="http://schemas.openxmlformats.org/officeDocument/2006/relationships/tags" Target="../tags/tag360.xml"/><Relationship Id="rId146" Type="http://schemas.openxmlformats.org/officeDocument/2006/relationships/tags" Target="../tags/tag365.xml"/><Relationship Id="rId167" Type="http://schemas.openxmlformats.org/officeDocument/2006/relationships/tags" Target="../tags/tag386.xml"/><Relationship Id="rId188" Type="http://schemas.openxmlformats.org/officeDocument/2006/relationships/tags" Target="../tags/tag407.xml"/><Relationship Id="rId7" Type="http://schemas.openxmlformats.org/officeDocument/2006/relationships/tags" Target="../tags/tag226.xml"/><Relationship Id="rId71" Type="http://schemas.openxmlformats.org/officeDocument/2006/relationships/tags" Target="../tags/tag290.xml"/><Relationship Id="rId92" Type="http://schemas.openxmlformats.org/officeDocument/2006/relationships/tags" Target="../tags/tag311.xml"/><Relationship Id="rId162" Type="http://schemas.openxmlformats.org/officeDocument/2006/relationships/tags" Target="../tags/tag381.xml"/><Relationship Id="rId183" Type="http://schemas.openxmlformats.org/officeDocument/2006/relationships/tags" Target="../tags/tag402.xml"/><Relationship Id="rId213" Type="http://schemas.openxmlformats.org/officeDocument/2006/relationships/tags" Target="../tags/tag432.xml"/><Relationship Id="rId218" Type="http://schemas.openxmlformats.org/officeDocument/2006/relationships/tags" Target="../tags/tag437.xml"/><Relationship Id="rId234" Type="http://schemas.openxmlformats.org/officeDocument/2006/relationships/tags" Target="../tags/tag453.xml"/><Relationship Id="rId239" Type="http://schemas.openxmlformats.org/officeDocument/2006/relationships/tags" Target="../tags/tag458.xml"/><Relationship Id="rId2" Type="http://schemas.openxmlformats.org/officeDocument/2006/relationships/tags" Target="../tags/tag221.xml"/><Relationship Id="rId29" Type="http://schemas.openxmlformats.org/officeDocument/2006/relationships/tags" Target="../tags/tag248.xml"/><Relationship Id="rId250" Type="http://schemas.openxmlformats.org/officeDocument/2006/relationships/tags" Target="../tags/tag469.xml"/><Relationship Id="rId255" Type="http://schemas.openxmlformats.org/officeDocument/2006/relationships/tags" Target="../tags/tag474.xml"/><Relationship Id="rId271" Type="http://schemas.openxmlformats.org/officeDocument/2006/relationships/tags" Target="../tags/tag490.xml"/><Relationship Id="rId276" Type="http://schemas.openxmlformats.org/officeDocument/2006/relationships/tags" Target="../tags/tag495.xml"/><Relationship Id="rId24" Type="http://schemas.openxmlformats.org/officeDocument/2006/relationships/tags" Target="../tags/tag243.xml"/><Relationship Id="rId40" Type="http://schemas.openxmlformats.org/officeDocument/2006/relationships/tags" Target="../tags/tag259.xml"/><Relationship Id="rId45" Type="http://schemas.openxmlformats.org/officeDocument/2006/relationships/tags" Target="../tags/tag264.xml"/><Relationship Id="rId66" Type="http://schemas.openxmlformats.org/officeDocument/2006/relationships/tags" Target="../tags/tag285.xml"/><Relationship Id="rId87" Type="http://schemas.openxmlformats.org/officeDocument/2006/relationships/tags" Target="../tags/tag306.xml"/><Relationship Id="rId110" Type="http://schemas.openxmlformats.org/officeDocument/2006/relationships/tags" Target="../tags/tag329.xml"/><Relationship Id="rId115" Type="http://schemas.openxmlformats.org/officeDocument/2006/relationships/tags" Target="../tags/tag334.xml"/><Relationship Id="rId131" Type="http://schemas.openxmlformats.org/officeDocument/2006/relationships/tags" Target="../tags/tag350.xml"/><Relationship Id="rId136" Type="http://schemas.openxmlformats.org/officeDocument/2006/relationships/tags" Target="../tags/tag355.xml"/><Relationship Id="rId157" Type="http://schemas.openxmlformats.org/officeDocument/2006/relationships/tags" Target="../tags/tag376.xml"/><Relationship Id="rId178" Type="http://schemas.openxmlformats.org/officeDocument/2006/relationships/tags" Target="../tags/tag397.xml"/><Relationship Id="rId61" Type="http://schemas.openxmlformats.org/officeDocument/2006/relationships/tags" Target="../tags/tag280.xml"/><Relationship Id="rId82" Type="http://schemas.openxmlformats.org/officeDocument/2006/relationships/tags" Target="../tags/tag301.xml"/><Relationship Id="rId152" Type="http://schemas.openxmlformats.org/officeDocument/2006/relationships/tags" Target="../tags/tag371.xml"/><Relationship Id="rId173" Type="http://schemas.openxmlformats.org/officeDocument/2006/relationships/tags" Target="../tags/tag392.xml"/><Relationship Id="rId194" Type="http://schemas.openxmlformats.org/officeDocument/2006/relationships/tags" Target="../tags/tag413.xml"/><Relationship Id="rId199" Type="http://schemas.openxmlformats.org/officeDocument/2006/relationships/tags" Target="../tags/tag418.xml"/><Relationship Id="rId203" Type="http://schemas.openxmlformats.org/officeDocument/2006/relationships/tags" Target="../tags/tag422.xml"/><Relationship Id="rId208" Type="http://schemas.openxmlformats.org/officeDocument/2006/relationships/tags" Target="../tags/tag427.xml"/><Relationship Id="rId229" Type="http://schemas.openxmlformats.org/officeDocument/2006/relationships/tags" Target="../tags/tag448.xml"/><Relationship Id="rId19" Type="http://schemas.openxmlformats.org/officeDocument/2006/relationships/tags" Target="../tags/tag238.xml"/><Relationship Id="rId224" Type="http://schemas.openxmlformats.org/officeDocument/2006/relationships/tags" Target="../tags/tag443.xml"/><Relationship Id="rId240" Type="http://schemas.openxmlformats.org/officeDocument/2006/relationships/tags" Target="../tags/tag459.xml"/><Relationship Id="rId245" Type="http://schemas.openxmlformats.org/officeDocument/2006/relationships/tags" Target="../tags/tag464.xml"/><Relationship Id="rId261" Type="http://schemas.openxmlformats.org/officeDocument/2006/relationships/tags" Target="../tags/tag480.xml"/><Relationship Id="rId266" Type="http://schemas.openxmlformats.org/officeDocument/2006/relationships/tags" Target="../tags/tag485.xml"/><Relationship Id="rId14" Type="http://schemas.openxmlformats.org/officeDocument/2006/relationships/tags" Target="../tags/tag233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56" Type="http://schemas.openxmlformats.org/officeDocument/2006/relationships/tags" Target="../tags/tag275.xml"/><Relationship Id="rId77" Type="http://schemas.openxmlformats.org/officeDocument/2006/relationships/tags" Target="../tags/tag296.xml"/><Relationship Id="rId100" Type="http://schemas.openxmlformats.org/officeDocument/2006/relationships/tags" Target="../tags/tag319.xml"/><Relationship Id="rId105" Type="http://schemas.openxmlformats.org/officeDocument/2006/relationships/tags" Target="../tags/tag324.xml"/><Relationship Id="rId126" Type="http://schemas.openxmlformats.org/officeDocument/2006/relationships/tags" Target="../tags/tag345.xml"/><Relationship Id="rId147" Type="http://schemas.openxmlformats.org/officeDocument/2006/relationships/tags" Target="../tags/tag366.xml"/><Relationship Id="rId168" Type="http://schemas.openxmlformats.org/officeDocument/2006/relationships/tags" Target="../tags/tag387.xml"/><Relationship Id="rId282" Type="http://schemas.openxmlformats.org/officeDocument/2006/relationships/tags" Target="../tags/tag501.xml"/><Relationship Id="rId8" Type="http://schemas.openxmlformats.org/officeDocument/2006/relationships/tags" Target="../tags/tag227.xml"/><Relationship Id="rId51" Type="http://schemas.openxmlformats.org/officeDocument/2006/relationships/tags" Target="../tags/tag270.xml"/><Relationship Id="rId72" Type="http://schemas.openxmlformats.org/officeDocument/2006/relationships/tags" Target="../tags/tag291.xml"/><Relationship Id="rId93" Type="http://schemas.openxmlformats.org/officeDocument/2006/relationships/tags" Target="../tags/tag312.xml"/><Relationship Id="rId98" Type="http://schemas.openxmlformats.org/officeDocument/2006/relationships/tags" Target="../tags/tag317.xml"/><Relationship Id="rId121" Type="http://schemas.openxmlformats.org/officeDocument/2006/relationships/tags" Target="../tags/tag340.xml"/><Relationship Id="rId142" Type="http://schemas.openxmlformats.org/officeDocument/2006/relationships/tags" Target="../tags/tag361.xml"/><Relationship Id="rId163" Type="http://schemas.openxmlformats.org/officeDocument/2006/relationships/tags" Target="../tags/tag382.xml"/><Relationship Id="rId184" Type="http://schemas.openxmlformats.org/officeDocument/2006/relationships/tags" Target="../tags/tag403.xml"/><Relationship Id="rId189" Type="http://schemas.openxmlformats.org/officeDocument/2006/relationships/tags" Target="../tags/tag408.xml"/><Relationship Id="rId219" Type="http://schemas.openxmlformats.org/officeDocument/2006/relationships/tags" Target="../tags/tag438.xml"/><Relationship Id="rId3" Type="http://schemas.openxmlformats.org/officeDocument/2006/relationships/tags" Target="../tags/tag222.xml"/><Relationship Id="rId214" Type="http://schemas.openxmlformats.org/officeDocument/2006/relationships/tags" Target="../tags/tag433.xml"/><Relationship Id="rId230" Type="http://schemas.openxmlformats.org/officeDocument/2006/relationships/tags" Target="../tags/tag449.xml"/><Relationship Id="rId235" Type="http://schemas.openxmlformats.org/officeDocument/2006/relationships/tags" Target="../tags/tag454.xml"/><Relationship Id="rId251" Type="http://schemas.openxmlformats.org/officeDocument/2006/relationships/tags" Target="../tags/tag470.xml"/><Relationship Id="rId256" Type="http://schemas.openxmlformats.org/officeDocument/2006/relationships/tags" Target="../tags/tag475.xml"/><Relationship Id="rId277" Type="http://schemas.openxmlformats.org/officeDocument/2006/relationships/tags" Target="../tags/tag496.xml"/><Relationship Id="rId25" Type="http://schemas.openxmlformats.org/officeDocument/2006/relationships/tags" Target="../tags/tag244.xml"/><Relationship Id="rId46" Type="http://schemas.openxmlformats.org/officeDocument/2006/relationships/tags" Target="../tags/tag265.xml"/><Relationship Id="rId67" Type="http://schemas.openxmlformats.org/officeDocument/2006/relationships/tags" Target="../tags/tag286.xml"/><Relationship Id="rId116" Type="http://schemas.openxmlformats.org/officeDocument/2006/relationships/tags" Target="../tags/tag335.xml"/><Relationship Id="rId137" Type="http://schemas.openxmlformats.org/officeDocument/2006/relationships/tags" Target="../tags/tag356.xml"/><Relationship Id="rId158" Type="http://schemas.openxmlformats.org/officeDocument/2006/relationships/tags" Target="../tags/tag377.xml"/><Relationship Id="rId272" Type="http://schemas.openxmlformats.org/officeDocument/2006/relationships/tags" Target="../tags/tag491.xml"/><Relationship Id="rId20" Type="http://schemas.openxmlformats.org/officeDocument/2006/relationships/tags" Target="../tags/tag239.xml"/><Relationship Id="rId41" Type="http://schemas.openxmlformats.org/officeDocument/2006/relationships/tags" Target="../tags/tag260.xml"/><Relationship Id="rId62" Type="http://schemas.openxmlformats.org/officeDocument/2006/relationships/tags" Target="../tags/tag281.xml"/><Relationship Id="rId83" Type="http://schemas.openxmlformats.org/officeDocument/2006/relationships/tags" Target="../tags/tag302.xml"/><Relationship Id="rId88" Type="http://schemas.openxmlformats.org/officeDocument/2006/relationships/tags" Target="../tags/tag307.xml"/><Relationship Id="rId111" Type="http://schemas.openxmlformats.org/officeDocument/2006/relationships/tags" Target="../tags/tag330.xml"/><Relationship Id="rId132" Type="http://schemas.openxmlformats.org/officeDocument/2006/relationships/tags" Target="../tags/tag351.xml"/><Relationship Id="rId153" Type="http://schemas.openxmlformats.org/officeDocument/2006/relationships/tags" Target="../tags/tag372.xml"/><Relationship Id="rId174" Type="http://schemas.openxmlformats.org/officeDocument/2006/relationships/tags" Target="../tags/tag393.xml"/><Relationship Id="rId179" Type="http://schemas.openxmlformats.org/officeDocument/2006/relationships/tags" Target="../tags/tag398.xml"/><Relationship Id="rId195" Type="http://schemas.openxmlformats.org/officeDocument/2006/relationships/tags" Target="../tags/tag414.xml"/><Relationship Id="rId209" Type="http://schemas.openxmlformats.org/officeDocument/2006/relationships/tags" Target="../tags/tag428.xml"/><Relationship Id="rId190" Type="http://schemas.openxmlformats.org/officeDocument/2006/relationships/tags" Target="../tags/tag409.xml"/><Relationship Id="rId204" Type="http://schemas.openxmlformats.org/officeDocument/2006/relationships/tags" Target="../tags/tag423.xml"/><Relationship Id="rId220" Type="http://schemas.openxmlformats.org/officeDocument/2006/relationships/tags" Target="../tags/tag439.xml"/><Relationship Id="rId225" Type="http://schemas.openxmlformats.org/officeDocument/2006/relationships/tags" Target="../tags/tag444.xml"/><Relationship Id="rId241" Type="http://schemas.openxmlformats.org/officeDocument/2006/relationships/tags" Target="../tags/tag460.xml"/><Relationship Id="rId246" Type="http://schemas.openxmlformats.org/officeDocument/2006/relationships/tags" Target="../tags/tag465.xml"/><Relationship Id="rId267" Type="http://schemas.openxmlformats.org/officeDocument/2006/relationships/tags" Target="../tags/tag486.xml"/><Relationship Id="rId15" Type="http://schemas.openxmlformats.org/officeDocument/2006/relationships/tags" Target="../tags/tag234.xml"/><Relationship Id="rId36" Type="http://schemas.openxmlformats.org/officeDocument/2006/relationships/tags" Target="../tags/tag255.xml"/><Relationship Id="rId57" Type="http://schemas.openxmlformats.org/officeDocument/2006/relationships/tags" Target="../tags/tag276.xml"/><Relationship Id="rId106" Type="http://schemas.openxmlformats.org/officeDocument/2006/relationships/tags" Target="../tags/tag325.xml"/><Relationship Id="rId127" Type="http://schemas.openxmlformats.org/officeDocument/2006/relationships/tags" Target="../tags/tag346.xml"/><Relationship Id="rId262" Type="http://schemas.openxmlformats.org/officeDocument/2006/relationships/tags" Target="../tags/tag481.xml"/><Relationship Id="rId283" Type="http://schemas.openxmlformats.org/officeDocument/2006/relationships/tags" Target="../tags/tag502.xml"/><Relationship Id="rId10" Type="http://schemas.openxmlformats.org/officeDocument/2006/relationships/tags" Target="../tags/tag229.xml"/><Relationship Id="rId31" Type="http://schemas.openxmlformats.org/officeDocument/2006/relationships/tags" Target="../tags/tag250.xml"/><Relationship Id="rId52" Type="http://schemas.openxmlformats.org/officeDocument/2006/relationships/tags" Target="../tags/tag271.xml"/><Relationship Id="rId73" Type="http://schemas.openxmlformats.org/officeDocument/2006/relationships/tags" Target="../tags/tag292.xml"/><Relationship Id="rId78" Type="http://schemas.openxmlformats.org/officeDocument/2006/relationships/tags" Target="../tags/tag297.xml"/><Relationship Id="rId94" Type="http://schemas.openxmlformats.org/officeDocument/2006/relationships/tags" Target="../tags/tag313.xml"/><Relationship Id="rId99" Type="http://schemas.openxmlformats.org/officeDocument/2006/relationships/tags" Target="../tags/tag318.xml"/><Relationship Id="rId101" Type="http://schemas.openxmlformats.org/officeDocument/2006/relationships/tags" Target="../tags/tag320.xml"/><Relationship Id="rId122" Type="http://schemas.openxmlformats.org/officeDocument/2006/relationships/tags" Target="../tags/tag341.xml"/><Relationship Id="rId143" Type="http://schemas.openxmlformats.org/officeDocument/2006/relationships/tags" Target="../tags/tag362.xml"/><Relationship Id="rId148" Type="http://schemas.openxmlformats.org/officeDocument/2006/relationships/tags" Target="../tags/tag367.xml"/><Relationship Id="rId164" Type="http://schemas.openxmlformats.org/officeDocument/2006/relationships/tags" Target="../tags/tag383.xml"/><Relationship Id="rId169" Type="http://schemas.openxmlformats.org/officeDocument/2006/relationships/tags" Target="../tags/tag388.xml"/><Relationship Id="rId185" Type="http://schemas.openxmlformats.org/officeDocument/2006/relationships/tags" Target="../tags/tag404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80" Type="http://schemas.openxmlformats.org/officeDocument/2006/relationships/tags" Target="../tags/tag399.xml"/><Relationship Id="rId210" Type="http://schemas.openxmlformats.org/officeDocument/2006/relationships/tags" Target="../tags/tag429.xml"/><Relationship Id="rId215" Type="http://schemas.openxmlformats.org/officeDocument/2006/relationships/tags" Target="../tags/tag434.xml"/><Relationship Id="rId236" Type="http://schemas.openxmlformats.org/officeDocument/2006/relationships/tags" Target="../tags/tag455.xml"/><Relationship Id="rId257" Type="http://schemas.openxmlformats.org/officeDocument/2006/relationships/tags" Target="../tags/tag476.xml"/><Relationship Id="rId278" Type="http://schemas.openxmlformats.org/officeDocument/2006/relationships/tags" Target="../tags/tag497.xml"/><Relationship Id="rId26" Type="http://schemas.openxmlformats.org/officeDocument/2006/relationships/tags" Target="../tags/tag245.xml"/><Relationship Id="rId231" Type="http://schemas.openxmlformats.org/officeDocument/2006/relationships/tags" Target="../tags/tag450.xml"/><Relationship Id="rId252" Type="http://schemas.openxmlformats.org/officeDocument/2006/relationships/tags" Target="../tags/tag471.xml"/><Relationship Id="rId273" Type="http://schemas.openxmlformats.org/officeDocument/2006/relationships/tags" Target="../tags/tag492.xml"/><Relationship Id="rId47" Type="http://schemas.openxmlformats.org/officeDocument/2006/relationships/tags" Target="../tags/tag266.xml"/><Relationship Id="rId68" Type="http://schemas.openxmlformats.org/officeDocument/2006/relationships/tags" Target="../tags/tag287.xml"/><Relationship Id="rId89" Type="http://schemas.openxmlformats.org/officeDocument/2006/relationships/tags" Target="../tags/tag308.xml"/><Relationship Id="rId112" Type="http://schemas.openxmlformats.org/officeDocument/2006/relationships/tags" Target="../tags/tag331.xml"/><Relationship Id="rId133" Type="http://schemas.openxmlformats.org/officeDocument/2006/relationships/tags" Target="../tags/tag352.xml"/><Relationship Id="rId154" Type="http://schemas.openxmlformats.org/officeDocument/2006/relationships/tags" Target="../tags/tag373.xml"/><Relationship Id="rId175" Type="http://schemas.openxmlformats.org/officeDocument/2006/relationships/tags" Target="../tags/tag394.xml"/><Relationship Id="rId196" Type="http://schemas.openxmlformats.org/officeDocument/2006/relationships/tags" Target="../tags/tag415.xml"/><Relationship Id="rId200" Type="http://schemas.openxmlformats.org/officeDocument/2006/relationships/tags" Target="../tags/tag419.xml"/><Relationship Id="rId16" Type="http://schemas.openxmlformats.org/officeDocument/2006/relationships/tags" Target="../tags/tag235.xml"/><Relationship Id="rId221" Type="http://schemas.openxmlformats.org/officeDocument/2006/relationships/tags" Target="../tags/tag440.xml"/><Relationship Id="rId242" Type="http://schemas.openxmlformats.org/officeDocument/2006/relationships/tags" Target="../tags/tag461.xml"/><Relationship Id="rId263" Type="http://schemas.openxmlformats.org/officeDocument/2006/relationships/tags" Target="../tags/tag482.xml"/><Relationship Id="rId284" Type="http://schemas.openxmlformats.org/officeDocument/2006/relationships/slideLayout" Target="../slideLayouts/slideLayout1.xml"/><Relationship Id="rId37" Type="http://schemas.openxmlformats.org/officeDocument/2006/relationships/tags" Target="../tags/tag256.xml"/><Relationship Id="rId58" Type="http://schemas.openxmlformats.org/officeDocument/2006/relationships/tags" Target="../tags/tag277.xml"/><Relationship Id="rId79" Type="http://schemas.openxmlformats.org/officeDocument/2006/relationships/tags" Target="../tags/tag298.xml"/><Relationship Id="rId102" Type="http://schemas.openxmlformats.org/officeDocument/2006/relationships/tags" Target="../tags/tag321.xml"/><Relationship Id="rId123" Type="http://schemas.openxmlformats.org/officeDocument/2006/relationships/tags" Target="../tags/tag342.xml"/><Relationship Id="rId144" Type="http://schemas.openxmlformats.org/officeDocument/2006/relationships/tags" Target="../tags/tag363.xml"/><Relationship Id="rId90" Type="http://schemas.openxmlformats.org/officeDocument/2006/relationships/tags" Target="../tags/tag309.xml"/><Relationship Id="rId165" Type="http://schemas.openxmlformats.org/officeDocument/2006/relationships/tags" Target="../tags/tag384.xml"/><Relationship Id="rId186" Type="http://schemas.openxmlformats.org/officeDocument/2006/relationships/tags" Target="../tags/tag405.xml"/><Relationship Id="rId211" Type="http://schemas.openxmlformats.org/officeDocument/2006/relationships/tags" Target="../tags/tag430.xml"/><Relationship Id="rId232" Type="http://schemas.openxmlformats.org/officeDocument/2006/relationships/tags" Target="../tags/tag451.xml"/><Relationship Id="rId253" Type="http://schemas.openxmlformats.org/officeDocument/2006/relationships/tags" Target="../tags/tag472.xml"/><Relationship Id="rId274" Type="http://schemas.openxmlformats.org/officeDocument/2006/relationships/tags" Target="../tags/tag493.xml"/><Relationship Id="rId27" Type="http://schemas.openxmlformats.org/officeDocument/2006/relationships/tags" Target="../tags/tag246.xml"/><Relationship Id="rId48" Type="http://schemas.openxmlformats.org/officeDocument/2006/relationships/tags" Target="../tags/tag267.xml"/><Relationship Id="rId69" Type="http://schemas.openxmlformats.org/officeDocument/2006/relationships/tags" Target="../tags/tag288.xml"/><Relationship Id="rId113" Type="http://schemas.openxmlformats.org/officeDocument/2006/relationships/tags" Target="../tags/tag332.xml"/><Relationship Id="rId134" Type="http://schemas.openxmlformats.org/officeDocument/2006/relationships/tags" Target="../tags/tag353.xml"/><Relationship Id="rId80" Type="http://schemas.openxmlformats.org/officeDocument/2006/relationships/tags" Target="../tags/tag299.xml"/><Relationship Id="rId155" Type="http://schemas.openxmlformats.org/officeDocument/2006/relationships/tags" Target="../tags/tag374.xml"/><Relationship Id="rId176" Type="http://schemas.openxmlformats.org/officeDocument/2006/relationships/tags" Target="../tags/tag395.xml"/><Relationship Id="rId197" Type="http://schemas.openxmlformats.org/officeDocument/2006/relationships/tags" Target="../tags/tag416.xml"/><Relationship Id="rId201" Type="http://schemas.openxmlformats.org/officeDocument/2006/relationships/tags" Target="../tags/tag420.xml"/><Relationship Id="rId222" Type="http://schemas.openxmlformats.org/officeDocument/2006/relationships/tags" Target="../tags/tag441.xml"/><Relationship Id="rId243" Type="http://schemas.openxmlformats.org/officeDocument/2006/relationships/tags" Target="../tags/tag462.xml"/><Relationship Id="rId264" Type="http://schemas.openxmlformats.org/officeDocument/2006/relationships/tags" Target="../tags/tag483.xml"/><Relationship Id="rId285" Type="http://schemas.openxmlformats.org/officeDocument/2006/relationships/customXml" Target="../ink/ink8.xml"/><Relationship Id="rId17" Type="http://schemas.openxmlformats.org/officeDocument/2006/relationships/tags" Target="../tags/tag236.xml"/><Relationship Id="rId38" Type="http://schemas.openxmlformats.org/officeDocument/2006/relationships/tags" Target="../tags/tag257.xml"/><Relationship Id="rId59" Type="http://schemas.openxmlformats.org/officeDocument/2006/relationships/tags" Target="../tags/tag278.xml"/><Relationship Id="rId103" Type="http://schemas.openxmlformats.org/officeDocument/2006/relationships/tags" Target="../tags/tag322.xml"/><Relationship Id="rId124" Type="http://schemas.openxmlformats.org/officeDocument/2006/relationships/tags" Target="../tags/tag343.xml"/><Relationship Id="rId70" Type="http://schemas.openxmlformats.org/officeDocument/2006/relationships/tags" Target="../tags/tag289.xml"/><Relationship Id="rId91" Type="http://schemas.openxmlformats.org/officeDocument/2006/relationships/tags" Target="../tags/tag310.xml"/><Relationship Id="rId145" Type="http://schemas.openxmlformats.org/officeDocument/2006/relationships/tags" Target="../tags/tag364.xml"/><Relationship Id="rId166" Type="http://schemas.openxmlformats.org/officeDocument/2006/relationships/tags" Target="../tags/tag385.xml"/><Relationship Id="rId187" Type="http://schemas.openxmlformats.org/officeDocument/2006/relationships/tags" Target="../tags/tag406.xml"/><Relationship Id="rId1" Type="http://schemas.openxmlformats.org/officeDocument/2006/relationships/tags" Target="../tags/tag220.xml"/><Relationship Id="rId212" Type="http://schemas.openxmlformats.org/officeDocument/2006/relationships/tags" Target="../tags/tag431.xml"/><Relationship Id="rId233" Type="http://schemas.openxmlformats.org/officeDocument/2006/relationships/tags" Target="../tags/tag452.xml"/><Relationship Id="rId254" Type="http://schemas.openxmlformats.org/officeDocument/2006/relationships/tags" Target="../tags/tag473.xml"/><Relationship Id="rId28" Type="http://schemas.openxmlformats.org/officeDocument/2006/relationships/tags" Target="../tags/tag247.xml"/><Relationship Id="rId49" Type="http://schemas.openxmlformats.org/officeDocument/2006/relationships/tags" Target="../tags/tag268.xml"/><Relationship Id="rId114" Type="http://schemas.openxmlformats.org/officeDocument/2006/relationships/tags" Target="../tags/tag333.xml"/><Relationship Id="rId275" Type="http://schemas.openxmlformats.org/officeDocument/2006/relationships/tags" Target="../tags/tag494.xml"/><Relationship Id="rId60" Type="http://schemas.openxmlformats.org/officeDocument/2006/relationships/tags" Target="../tags/tag279.xml"/><Relationship Id="rId81" Type="http://schemas.openxmlformats.org/officeDocument/2006/relationships/tags" Target="../tags/tag300.xml"/><Relationship Id="rId135" Type="http://schemas.openxmlformats.org/officeDocument/2006/relationships/tags" Target="../tags/tag354.xml"/><Relationship Id="rId156" Type="http://schemas.openxmlformats.org/officeDocument/2006/relationships/tags" Target="../tags/tag375.xml"/><Relationship Id="rId177" Type="http://schemas.openxmlformats.org/officeDocument/2006/relationships/tags" Target="../tags/tag396.xml"/><Relationship Id="rId198" Type="http://schemas.openxmlformats.org/officeDocument/2006/relationships/tags" Target="../tags/tag417.xml"/><Relationship Id="rId202" Type="http://schemas.openxmlformats.org/officeDocument/2006/relationships/tags" Target="../tags/tag421.xml"/><Relationship Id="rId223" Type="http://schemas.openxmlformats.org/officeDocument/2006/relationships/tags" Target="../tags/tag442.xml"/><Relationship Id="rId244" Type="http://schemas.openxmlformats.org/officeDocument/2006/relationships/tags" Target="../tags/tag46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28.xml"/><Relationship Id="rId117" Type="http://schemas.openxmlformats.org/officeDocument/2006/relationships/tags" Target="../tags/tag619.xml"/><Relationship Id="rId21" Type="http://schemas.openxmlformats.org/officeDocument/2006/relationships/tags" Target="../tags/tag523.xml"/><Relationship Id="rId42" Type="http://schemas.openxmlformats.org/officeDocument/2006/relationships/tags" Target="../tags/tag544.xml"/><Relationship Id="rId47" Type="http://schemas.openxmlformats.org/officeDocument/2006/relationships/tags" Target="../tags/tag549.xml"/><Relationship Id="rId63" Type="http://schemas.openxmlformats.org/officeDocument/2006/relationships/tags" Target="../tags/tag565.xml"/><Relationship Id="rId68" Type="http://schemas.openxmlformats.org/officeDocument/2006/relationships/tags" Target="../tags/tag570.xml"/><Relationship Id="rId84" Type="http://schemas.openxmlformats.org/officeDocument/2006/relationships/tags" Target="../tags/tag586.xml"/><Relationship Id="rId89" Type="http://schemas.openxmlformats.org/officeDocument/2006/relationships/tags" Target="../tags/tag591.xml"/><Relationship Id="rId112" Type="http://schemas.openxmlformats.org/officeDocument/2006/relationships/tags" Target="../tags/tag614.xml"/><Relationship Id="rId133" Type="http://schemas.openxmlformats.org/officeDocument/2006/relationships/tags" Target="../tags/tag635.xml"/><Relationship Id="rId138" Type="http://schemas.openxmlformats.org/officeDocument/2006/relationships/tags" Target="../tags/tag640.xml"/><Relationship Id="rId16" Type="http://schemas.openxmlformats.org/officeDocument/2006/relationships/tags" Target="../tags/tag518.xml"/><Relationship Id="rId107" Type="http://schemas.openxmlformats.org/officeDocument/2006/relationships/tags" Target="../tags/tag609.xml"/><Relationship Id="rId11" Type="http://schemas.openxmlformats.org/officeDocument/2006/relationships/tags" Target="../tags/tag513.xml"/><Relationship Id="rId32" Type="http://schemas.openxmlformats.org/officeDocument/2006/relationships/tags" Target="../tags/tag534.xml"/><Relationship Id="rId37" Type="http://schemas.openxmlformats.org/officeDocument/2006/relationships/tags" Target="../tags/tag539.xml"/><Relationship Id="rId53" Type="http://schemas.openxmlformats.org/officeDocument/2006/relationships/tags" Target="../tags/tag555.xml"/><Relationship Id="rId58" Type="http://schemas.openxmlformats.org/officeDocument/2006/relationships/tags" Target="../tags/tag560.xml"/><Relationship Id="rId74" Type="http://schemas.openxmlformats.org/officeDocument/2006/relationships/tags" Target="../tags/tag576.xml"/><Relationship Id="rId79" Type="http://schemas.openxmlformats.org/officeDocument/2006/relationships/tags" Target="../tags/tag581.xml"/><Relationship Id="rId102" Type="http://schemas.openxmlformats.org/officeDocument/2006/relationships/tags" Target="../tags/tag604.xml"/><Relationship Id="rId123" Type="http://schemas.openxmlformats.org/officeDocument/2006/relationships/tags" Target="../tags/tag625.xml"/><Relationship Id="rId128" Type="http://schemas.openxmlformats.org/officeDocument/2006/relationships/tags" Target="../tags/tag630.xml"/><Relationship Id="rId144" Type="http://schemas.openxmlformats.org/officeDocument/2006/relationships/tags" Target="../tags/tag646.xml"/><Relationship Id="rId149" Type="http://schemas.openxmlformats.org/officeDocument/2006/relationships/tags" Target="../tags/tag651.xml"/><Relationship Id="rId5" Type="http://schemas.openxmlformats.org/officeDocument/2006/relationships/tags" Target="../tags/tag507.xml"/><Relationship Id="rId90" Type="http://schemas.openxmlformats.org/officeDocument/2006/relationships/tags" Target="../tags/tag592.xml"/><Relationship Id="rId95" Type="http://schemas.openxmlformats.org/officeDocument/2006/relationships/tags" Target="../tags/tag597.xml"/><Relationship Id="rId22" Type="http://schemas.openxmlformats.org/officeDocument/2006/relationships/tags" Target="../tags/tag524.xml"/><Relationship Id="rId27" Type="http://schemas.openxmlformats.org/officeDocument/2006/relationships/tags" Target="../tags/tag529.xml"/><Relationship Id="rId43" Type="http://schemas.openxmlformats.org/officeDocument/2006/relationships/tags" Target="../tags/tag545.xml"/><Relationship Id="rId48" Type="http://schemas.openxmlformats.org/officeDocument/2006/relationships/tags" Target="../tags/tag550.xml"/><Relationship Id="rId64" Type="http://schemas.openxmlformats.org/officeDocument/2006/relationships/tags" Target="../tags/tag566.xml"/><Relationship Id="rId69" Type="http://schemas.openxmlformats.org/officeDocument/2006/relationships/tags" Target="../tags/tag571.xml"/><Relationship Id="rId113" Type="http://schemas.openxmlformats.org/officeDocument/2006/relationships/tags" Target="../tags/tag615.xml"/><Relationship Id="rId118" Type="http://schemas.openxmlformats.org/officeDocument/2006/relationships/tags" Target="../tags/tag620.xml"/><Relationship Id="rId134" Type="http://schemas.openxmlformats.org/officeDocument/2006/relationships/tags" Target="../tags/tag636.xml"/><Relationship Id="rId139" Type="http://schemas.openxmlformats.org/officeDocument/2006/relationships/tags" Target="../tags/tag641.xml"/><Relationship Id="rId80" Type="http://schemas.openxmlformats.org/officeDocument/2006/relationships/tags" Target="../tags/tag582.xml"/><Relationship Id="rId85" Type="http://schemas.openxmlformats.org/officeDocument/2006/relationships/tags" Target="../tags/tag587.xml"/><Relationship Id="rId150" Type="http://schemas.openxmlformats.org/officeDocument/2006/relationships/tags" Target="../tags/tag652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33" Type="http://schemas.openxmlformats.org/officeDocument/2006/relationships/tags" Target="../tags/tag535.xml"/><Relationship Id="rId38" Type="http://schemas.openxmlformats.org/officeDocument/2006/relationships/tags" Target="../tags/tag540.xml"/><Relationship Id="rId46" Type="http://schemas.openxmlformats.org/officeDocument/2006/relationships/tags" Target="../tags/tag548.xml"/><Relationship Id="rId59" Type="http://schemas.openxmlformats.org/officeDocument/2006/relationships/tags" Target="../tags/tag561.xml"/><Relationship Id="rId67" Type="http://schemas.openxmlformats.org/officeDocument/2006/relationships/tags" Target="../tags/tag569.xml"/><Relationship Id="rId103" Type="http://schemas.openxmlformats.org/officeDocument/2006/relationships/tags" Target="../tags/tag605.xml"/><Relationship Id="rId108" Type="http://schemas.openxmlformats.org/officeDocument/2006/relationships/tags" Target="../tags/tag610.xml"/><Relationship Id="rId116" Type="http://schemas.openxmlformats.org/officeDocument/2006/relationships/tags" Target="../tags/tag618.xml"/><Relationship Id="rId124" Type="http://schemas.openxmlformats.org/officeDocument/2006/relationships/tags" Target="../tags/tag626.xml"/><Relationship Id="rId129" Type="http://schemas.openxmlformats.org/officeDocument/2006/relationships/tags" Target="../tags/tag631.xml"/><Relationship Id="rId137" Type="http://schemas.openxmlformats.org/officeDocument/2006/relationships/tags" Target="../tags/tag639.xml"/><Relationship Id="rId20" Type="http://schemas.openxmlformats.org/officeDocument/2006/relationships/tags" Target="../tags/tag522.xml"/><Relationship Id="rId41" Type="http://schemas.openxmlformats.org/officeDocument/2006/relationships/tags" Target="../tags/tag543.xml"/><Relationship Id="rId54" Type="http://schemas.openxmlformats.org/officeDocument/2006/relationships/tags" Target="../tags/tag556.xml"/><Relationship Id="rId62" Type="http://schemas.openxmlformats.org/officeDocument/2006/relationships/tags" Target="../tags/tag564.xml"/><Relationship Id="rId70" Type="http://schemas.openxmlformats.org/officeDocument/2006/relationships/tags" Target="../tags/tag572.xml"/><Relationship Id="rId75" Type="http://schemas.openxmlformats.org/officeDocument/2006/relationships/tags" Target="../tags/tag577.xml"/><Relationship Id="rId83" Type="http://schemas.openxmlformats.org/officeDocument/2006/relationships/tags" Target="../tags/tag585.xml"/><Relationship Id="rId88" Type="http://schemas.openxmlformats.org/officeDocument/2006/relationships/tags" Target="../tags/tag590.xml"/><Relationship Id="rId91" Type="http://schemas.openxmlformats.org/officeDocument/2006/relationships/tags" Target="../tags/tag593.xml"/><Relationship Id="rId96" Type="http://schemas.openxmlformats.org/officeDocument/2006/relationships/tags" Target="../tags/tag598.xml"/><Relationship Id="rId111" Type="http://schemas.openxmlformats.org/officeDocument/2006/relationships/tags" Target="../tags/tag613.xml"/><Relationship Id="rId132" Type="http://schemas.openxmlformats.org/officeDocument/2006/relationships/tags" Target="../tags/tag634.xml"/><Relationship Id="rId140" Type="http://schemas.openxmlformats.org/officeDocument/2006/relationships/tags" Target="../tags/tag642.xml"/><Relationship Id="rId145" Type="http://schemas.openxmlformats.org/officeDocument/2006/relationships/tags" Target="../tags/tag647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tags" Target="../tags/tag530.xml"/><Relationship Id="rId36" Type="http://schemas.openxmlformats.org/officeDocument/2006/relationships/tags" Target="../tags/tag538.xml"/><Relationship Id="rId49" Type="http://schemas.openxmlformats.org/officeDocument/2006/relationships/tags" Target="../tags/tag551.xml"/><Relationship Id="rId57" Type="http://schemas.openxmlformats.org/officeDocument/2006/relationships/tags" Target="../tags/tag559.xml"/><Relationship Id="rId106" Type="http://schemas.openxmlformats.org/officeDocument/2006/relationships/tags" Target="../tags/tag608.xml"/><Relationship Id="rId114" Type="http://schemas.openxmlformats.org/officeDocument/2006/relationships/tags" Target="../tags/tag616.xml"/><Relationship Id="rId119" Type="http://schemas.openxmlformats.org/officeDocument/2006/relationships/tags" Target="../tags/tag621.xml"/><Relationship Id="rId127" Type="http://schemas.openxmlformats.org/officeDocument/2006/relationships/tags" Target="../tags/tag629.xml"/><Relationship Id="rId10" Type="http://schemas.openxmlformats.org/officeDocument/2006/relationships/tags" Target="../tags/tag512.xml"/><Relationship Id="rId31" Type="http://schemas.openxmlformats.org/officeDocument/2006/relationships/tags" Target="../tags/tag533.xml"/><Relationship Id="rId44" Type="http://schemas.openxmlformats.org/officeDocument/2006/relationships/tags" Target="../tags/tag546.xml"/><Relationship Id="rId52" Type="http://schemas.openxmlformats.org/officeDocument/2006/relationships/tags" Target="../tags/tag554.xml"/><Relationship Id="rId60" Type="http://schemas.openxmlformats.org/officeDocument/2006/relationships/tags" Target="../tags/tag562.xml"/><Relationship Id="rId65" Type="http://schemas.openxmlformats.org/officeDocument/2006/relationships/tags" Target="../tags/tag567.xml"/><Relationship Id="rId73" Type="http://schemas.openxmlformats.org/officeDocument/2006/relationships/tags" Target="../tags/tag575.xml"/><Relationship Id="rId78" Type="http://schemas.openxmlformats.org/officeDocument/2006/relationships/tags" Target="../tags/tag580.xml"/><Relationship Id="rId81" Type="http://schemas.openxmlformats.org/officeDocument/2006/relationships/tags" Target="../tags/tag583.xml"/><Relationship Id="rId86" Type="http://schemas.openxmlformats.org/officeDocument/2006/relationships/tags" Target="../tags/tag588.xml"/><Relationship Id="rId94" Type="http://schemas.openxmlformats.org/officeDocument/2006/relationships/tags" Target="../tags/tag596.xml"/><Relationship Id="rId99" Type="http://schemas.openxmlformats.org/officeDocument/2006/relationships/tags" Target="../tags/tag601.xml"/><Relationship Id="rId101" Type="http://schemas.openxmlformats.org/officeDocument/2006/relationships/tags" Target="../tags/tag603.xml"/><Relationship Id="rId122" Type="http://schemas.openxmlformats.org/officeDocument/2006/relationships/tags" Target="../tags/tag624.xml"/><Relationship Id="rId130" Type="http://schemas.openxmlformats.org/officeDocument/2006/relationships/tags" Target="../tags/tag632.xml"/><Relationship Id="rId135" Type="http://schemas.openxmlformats.org/officeDocument/2006/relationships/tags" Target="../tags/tag637.xml"/><Relationship Id="rId143" Type="http://schemas.openxmlformats.org/officeDocument/2006/relationships/tags" Target="../tags/tag645.xml"/><Relationship Id="rId148" Type="http://schemas.openxmlformats.org/officeDocument/2006/relationships/tags" Target="../tags/tag650.xml"/><Relationship Id="rId151" Type="http://schemas.openxmlformats.org/officeDocument/2006/relationships/tags" Target="../tags/tag653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39" Type="http://schemas.openxmlformats.org/officeDocument/2006/relationships/tags" Target="../tags/tag541.xml"/><Relationship Id="rId109" Type="http://schemas.openxmlformats.org/officeDocument/2006/relationships/tags" Target="../tags/tag611.xml"/><Relationship Id="rId34" Type="http://schemas.openxmlformats.org/officeDocument/2006/relationships/tags" Target="../tags/tag536.xml"/><Relationship Id="rId50" Type="http://schemas.openxmlformats.org/officeDocument/2006/relationships/tags" Target="../tags/tag552.xml"/><Relationship Id="rId55" Type="http://schemas.openxmlformats.org/officeDocument/2006/relationships/tags" Target="../tags/tag557.xml"/><Relationship Id="rId76" Type="http://schemas.openxmlformats.org/officeDocument/2006/relationships/tags" Target="../tags/tag578.xml"/><Relationship Id="rId97" Type="http://schemas.openxmlformats.org/officeDocument/2006/relationships/tags" Target="../tags/tag599.xml"/><Relationship Id="rId104" Type="http://schemas.openxmlformats.org/officeDocument/2006/relationships/tags" Target="../tags/tag606.xml"/><Relationship Id="rId120" Type="http://schemas.openxmlformats.org/officeDocument/2006/relationships/tags" Target="../tags/tag622.xml"/><Relationship Id="rId125" Type="http://schemas.openxmlformats.org/officeDocument/2006/relationships/tags" Target="../tags/tag627.xml"/><Relationship Id="rId141" Type="http://schemas.openxmlformats.org/officeDocument/2006/relationships/tags" Target="../tags/tag643.xml"/><Relationship Id="rId146" Type="http://schemas.openxmlformats.org/officeDocument/2006/relationships/tags" Target="../tags/tag648.xml"/><Relationship Id="rId7" Type="http://schemas.openxmlformats.org/officeDocument/2006/relationships/tags" Target="../tags/tag509.xml"/><Relationship Id="rId71" Type="http://schemas.openxmlformats.org/officeDocument/2006/relationships/tags" Target="../tags/tag573.xml"/><Relationship Id="rId92" Type="http://schemas.openxmlformats.org/officeDocument/2006/relationships/tags" Target="../tags/tag594.xml"/><Relationship Id="rId2" Type="http://schemas.openxmlformats.org/officeDocument/2006/relationships/tags" Target="../tags/tag504.xml"/><Relationship Id="rId29" Type="http://schemas.openxmlformats.org/officeDocument/2006/relationships/tags" Target="../tags/tag531.xml"/><Relationship Id="rId24" Type="http://schemas.openxmlformats.org/officeDocument/2006/relationships/tags" Target="../tags/tag526.xml"/><Relationship Id="rId40" Type="http://schemas.openxmlformats.org/officeDocument/2006/relationships/tags" Target="../tags/tag542.xml"/><Relationship Id="rId45" Type="http://schemas.openxmlformats.org/officeDocument/2006/relationships/tags" Target="../tags/tag547.xml"/><Relationship Id="rId66" Type="http://schemas.openxmlformats.org/officeDocument/2006/relationships/tags" Target="../tags/tag568.xml"/><Relationship Id="rId87" Type="http://schemas.openxmlformats.org/officeDocument/2006/relationships/tags" Target="../tags/tag589.xml"/><Relationship Id="rId110" Type="http://schemas.openxmlformats.org/officeDocument/2006/relationships/tags" Target="../tags/tag612.xml"/><Relationship Id="rId115" Type="http://schemas.openxmlformats.org/officeDocument/2006/relationships/tags" Target="../tags/tag617.xml"/><Relationship Id="rId131" Type="http://schemas.openxmlformats.org/officeDocument/2006/relationships/tags" Target="../tags/tag633.xml"/><Relationship Id="rId136" Type="http://schemas.openxmlformats.org/officeDocument/2006/relationships/tags" Target="../tags/tag638.xml"/><Relationship Id="rId61" Type="http://schemas.openxmlformats.org/officeDocument/2006/relationships/tags" Target="../tags/tag563.xml"/><Relationship Id="rId82" Type="http://schemas.openxmlformats.org/officeDocument/2006/relationships/tags" Target="../tags/tag584.xml"/><Relationship Id="rId152" Type="http://schemas.openxmlformats.org/officeDocument/2006/relationships/slideLayout" Target="../slideLayouts/slideLayout1.xml"/><Relationship Id="rId19" Type="http://schemas.openxmlformats.org/officeDocument/2006/relationships/tags" Target="../tags/tag521.xml"/><Relationship Id="rId14" Type="http://schemas.openxmlformats.org/officeDocument/2006/relationships/tags" Target="../tags/tag516.xml"/><Relationship Id="rId30" Type="http://schemas.openxmlformats.org/officeDocument/2006/relationships/tags" Target="../tags/tag532.xml"/><Relationship Id="rId35" Type="http://schemas.openxmlformats.org/officeDocument/2006/relationships/tags" Target="../tags/tag537.xml"/><Relationship Id="rId56" Type="http://schemas.openxmlformats.org/officeDocument/2006/relationships/tags" Target="../tags/tag558.xml"/><Relationship Id="rId77" Type="http://schemas.openxmlformats.org/officeDocument/2006/relationships/tags" Target="../tags/tag579.xml"/><Relationship Id="rId100" Type="http://schemas.openxmlformats.org/officeDocument/2006/relationships/tags" Target="../tags/tag602.xml"/><Relationship Id="rId105" Type="http://schemas.openxmlformats.org/officeDocument/2006/relationships/tags" Target="../tags/tag607.xml"/><Relationship Id="rId126" Type="http://schemas.openxmlformats.org/officeDocument/2006/relationships/tags" Target="../tags/tag628.xml"/><Relationship Id="rId147" Type="http://schemas.openxmlformats.org/officeDocument/2006/relationships/tags" Target="../tags/tag649.xml"/><Relationship Id="rId8" Type="http://schemas.openxmlformats.org/officeDocument/2006/relationships/tags" Target="../tags/tag510.xml"/><Relationship Id="rId51" Type="http://schemas.openxmlformats.org/officeDocument/2006/relationships/tags" Target="../tags/tag553.xml"/><Relationship Id="rId72" Type="http://schemas.openxmlformats.org/officeDocument/2006/relationships/tags" Target="../tags/tag574.xml"/><Relationship Id="rId93" Type="http://schemas.openxmlformats.org/officeDocument/2006/relationships/tags" Target="../tags/tag595.xml"/><Relationship Id="rId98" Type="http://schemas.openxmlformats.org/officeDocument/2006/relationships/tags" Target="../tags/tag600.xml"/><Relationship Id="rId121" Type="http://schemas.openxmlformats.org/officeDocument/2006/relationships/tags" Target="../tags/tag623.xml"/><Relationship Id="rId142" Type="http://schemas.openxmlformats.org/officeDocument/2006/relationships/tags" Target="../tags/tag644.xml"/><Relationship Id="rId3" Type="http://schemas.openxmlformats.org/officeDocument/2006/relationships/tags" Target="../tags/tag50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79.xml"/><Relationship Id="rId117" Type="http://schemas.openxmlformats.org/officeDocument/2006/relationships/tags" Target="../tags/tag770.xml"/><Relationship Id="rId21" Type="http://schemas.openxmlformats.org/officeDocument/2006/relationships/tags" Target="../tags/tag674.xml"/><Relationship Id="rId42" Type="http://schemas.openxmlformats.org/officeDocument/2006/relationships/tags" Target="../tags/tag695.xml"/><Relationship Id="rId47" Type="http://schemas.openxmlformats.org/officeDocument/2006/relationships/tags" Target="../tags/tag700.xml"/><Relationship Id="rId63" Type="http://schemas.openxmlformats.org/officeDocument/2006/relationships/tags" Target="../tags/tag716.xml"/><Relationship Id="rId68" Type="http://schemas.openxmlformats.org/officeDocument/2006/relationships/tags" Target="../tags/tag721.xml"/><Relationship Id="rId84" Type="http://schemas.openxmlformats.org/officeDocument/2006/relationships/tags" Target="../tags/tag737.xml"/><Relationship Id="rId89" Type="http://schemas.openxmlformats.org/officeDocument/2006/relationships/tags" Target="../tags/tag742.xml"/><Relationship Id="rId112" Type="http://schemas.openxmlformats.org/officeDocument/2006/relationships/tags" Target="../tags/tag765.xml"/><Relationship Id="rId133" Type="http://schemas.openxmlformats.org/officeDocument/2006/relationships/tags" Target="../tags/tag786.xml"/><Relationship Id="rId138" Type="http://schemas.openxmlformats.org/officeDocument/2006/relationships/tags" Target="../tags/tag791.xml"/><Relationship Id="rId154" Type="http://schemas.openxmlformats.org/officeDocument/2006/relationships/tags" Target="../tags/tag807.xml"/><Relationship Id="rId159" Type="http://schemas.openxmlformats.org/officeDocument/2006/relationships/tags" Target="../tags/tag812.xml"/><Relationship Id="rId170" Type="http://schemas.openxmlformats.org/officeDocument/2006/relationships/tags" Target="../tags/tag823.xml"/><Relationship Id="rId16" Type="http://schemas.openxmlformats.org/officeDocument/2006/relationships/tags" Target="../tags/tag669.xml"/><Relationship Id="rId107" Type="http://schemas.openxmlformats.org/officeDocument/2006/relationships/tags" Target="../tags/tag760.xml"/><Relationship Id="rId11" Type="http://schemas.openxmlformats.org/officeDocument/2006/relationships/tags" Target="../tags/tag664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53" Type="http://schemas.openxmlformats.org/officeDocument/2006/relationships/tags" Target="../tags/tag706.xml"/><Relationship Id="rId58" Type="http://schemas.openxmlformats.org/officeDocument/2006/relationships/tags" Target="../tags/tag711.xml"/><Relationship Id="rId74" Type="http://schemas.openxmlformats.org/officeDocument/2006/relationships/tags" Target="../tags/tag727.xml"/><Relationship Id="rId79" Type="http://schemas.openxmlformats.org/officeDocument/2006/relationships/tags" Target="../tags/tag732.xml"/><Relationship Id="rId102" Type="http://schemas.openxmlformats.org/officeDocument/2006/relationships/tags" Target="../tags/tag755.xml"/><Relationship Id="rId123" Type="http://schemas.openxmlformats.org/officeDocument/2006/relationships/tags" Target="../tags/tag776.xml"/><Relationship Id="rId128" Type="http://schemas.openxmlformats.org/officeDocument/2006/relationships/tags" Target="../tags/tag781.xml"/><Relationship Id="rId144" Type="http://schemas.openxmlformats.org/officeDocument/2006/relationships/tags" Target="../tags/tag797.xml"/><Relationship Id="rId149" Type="http://schemas.openxmlformats.org/officeDocument/2006/relationships/tags" Target="../tags/tag802.xml"/><Relationship Id="rId5" Type="http://schemas.openxmlformats.org/officeDocument/2006/relationships/tags" Target="../tags/tag658.xml"/><Relationship Id="rId90" Type="http://schemas.openxmlformats.org/officeDocument/2006/relationships/tags" Target="../tags/tag743.xml"/><Relationship Id="rId95" Type="http://schemas.openxmlformats.org/officeDocument/2006/relationships/tags" Target="../tags/tag748.xml"/><Relationship Id="rId160" Type="http://schemas.openxmlformats.org/officeDocument/2006/relationships/tags" Target="../tags/tag813.xml"/><Relationship Id="rId165" Type="http://schemas.openxmlformats.org/officeDocument/2006/relationships/tags" Target="../tags/tag818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43" Type="http://schemas.openxmlformats.org/officeDocument/2006/relationships/tags" Target="../tags/tag696.xml"/><Relationship Id="rId48" Type="http://schemas.openxmlformats.org/officeDocument/2006/relationships/tags" Target="../tags/tag701.xml"/><Relationship Id="rId64" Type="http://schemas.openxmlformats.org/officeDocument/2006/relationships/tags" Target="../tags/tag717.xml"/><Relationship Id="rId69" Type="http://schemas.openxmlformats.org/officeDocument/2006/relationships/tags" Target="../tags/tag722.xml"/><Relationship Id="rId113" Type="http://schemas.openxmlformats.org/officeDocument/2006/relationships/tags" Target="../tags/tag766.xml"/><Relationship Id="rId118" Type="http://schemas.openxmlformats.org/officeDocument/2006/relationships/tags" Target="../tags/tag771.xml"/><Relationship Id="rId134" Type="http://schemas.openxmlformats.org/officeDocument/2006/relationships/tags" Target="../tags/tag787.xml"/><Relationship Id="rId139" Type="http://schemas.openxmlformats.org/officeDocument/2006/relationships/tags" Target="../tags/tag792.xml"/><Relationship Id="rId80" Type="http://schemas.openxmlformats.org/officeDocument/2006/relationships/tags" Target="../tags/tag733.xml"/><Relationship Id="rId85" Type="http://schemas.openxmlformats.org/officeDocument/2006/relationships/tags" Target="../tags/tag738.xml"/><Relationship Id="rId150" Type="http://schemas.openxmlformats.org/officeDocument/2006/relationships/tags" Target="../tags/tag803.xml"/><Relationship Id="rId155" Type="http://schemas.openxmlformats.org/officeDocument/2006/relationships/tags" Target="../tags/tag808.xml"/><Relationship Id="rId171" Type="http://schemas.openxmlformats.org/officeDocument/2006/relationships/tags" Target="../tags/tag824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59" Type="http://schemas.openxmlformats.org/officeDocument/2006/relationships/tags" Target="../tags/tag712.xml"/><Relationship Id="rId103" Type="http://schemas.openxmlformats.org/officeDocument/2006/relationships/tags" Target="../tags/tag756.xml"/><Relationship Id="rId108" Type="http://schemas.openxmlformats.org/officeDocument/2006/relationships/tags" Target="../tags/tag761.xml"/><Relationship Id="rId124" Type="http://schemas.openxmlformats.org/officeDocument/2006/relationships/tags" Target="../tags/tag777.xml"/><Relationship Id="rId129" Type="http://schemas.openxmlformats.org/officeDocument/2006/relationships/tags" Target="../tags/tag782.xml"/><Relationship Id="rId54" Type="http://schemas.openxmlformats.org/officeDocument/2006/relationships/tags" Target="../tags/tag707.xml"/><Relationship Id="rId70" Type="http://schemas.openxmlformats.org/officeDocument/2006/relationships/tags" Target="../tags/tag723.xml"/><Relationship Id="rId75" Type="http://schemas.openxmlformats.org/officeDocument/2006/relationships/tags" Target="../tags/tag728.xml"/><Relationship Id="rId91" Type="http://schemas.openxmlformats.org/officeDocument/2006/relationships/tags" Target="../tags/tag744.xml"/><Relationship Id="rId96" Type="http://schemas.openxmlformats.org/officeDocument/2006/relationships/tags" Target="../tags/tag749.xml"/><Relationship Id="rId140" Type="http://schemas.openxmlformats.org/officeDocument/2006/relationships/tags" Target="../tags/tag793.xml"/><Relationship Id="rId145" Type="http://schemas.openxmlformats.org/officeDocument/2006/relationships/tags" Target="../tags/tag798.xml"/><Relationship Id="rId161" Type="http://schemas.openxmlformats.org/officeDocument/2006/relationships/tags" Target="../tags/tag814.xml"/><Relationship Id="rId166" Type="http://schemas.openxmlformats.org/officeDocument/2006/relationships/tags" Target="../tags/tag819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tags" Target="../tags/tag689.xml"/><Relationship Id="rId49" Type="http://schemas.openxmlformats.org/officeDocument/2006/relationships/tags" Target="../tags/tag702.xml"/><Relationship Id="rId57" Type="http://schemas.openxmlformats.org/officeDocument/2006/relationships/tags" Target="../tags/tag710.xml"/><Relationship Id="rId106" Type="http://schemas.openxmlformats.org/officeDocument/2006/relationships/tags" Target="../tags/tag759.xml"/><Relationship Id="rId114" Type="http://schemas.openxmlformats.org/officeDocument/2006/relationships/tags" Target="../tags/tag767.xml"/><Relationship Id="rId119" Type="http://schemas.openxmlformats.org/officeDocument/2006/relationships/tags" Target="../tags/tag772.xml"/><Relationship Id="rId127" Type="http://schemas.openxmlformats.org/officeDocument/2006/relationships/tags" Target="../tags/tag780.xml"/><Relationship Id="rId10" Type="http://schemas.openxmlformats.org/officeDocument/2006/relationships/tags" Target="../tags/tag663.xml"/><Relationship Id="rId31" Type="http://schemas.openxmlformats.org/officeDocument/2006/relationships/tags" Target="../tags/tag684.xml"/><Relationship Id="rId44" Type="http://schemas.openxmlformats.org/officeDocument/2006/relationships/tags" Target="../tags/tag697.xml"/><Relationship Id="rId52" Type="http://schemas.openxmlformats.org/officeDocument/2006/relationships/tags" Target="../tags/tag705.xml"/><Relationship Id="rId60" Type="http://schemas.openxmlformats.org/officeDocument/2006/relationships/tags" Target="../tags/tag713.xml"/><Relationship Id="rId65" Type="http://schemas.openxmlformats.org/officeDocument/2006/relationships/tags" Target="../tags/tag718.xml"/><Relationship Id="rId73" Type="http://schemas.openxmlformats.org/officeDocument/2006/relationships/tags" Target="../tags/tag726.xml"/><Relationship Id="rId78" Type="http://schemas.openxmlformats.org/officeDocument/2006/relationships/tags" Target="../tags/tag731.xml"/><Relationship Id="rId81" Type="http://schemas.openxmlformats.org/officeDocument/2006/relationships/tags" Target="../tags/tag734.xml"/><Relationship Id="rId86" Type="http://schemas.openxmlformats.org/officeDocument/2006/relationships/tags" Target="../tags/tag739.xml"/><Relationship Id="rId94" Type="http://schemas.openxmlformats.org/officeDocument/2006/relationships/tags" Target="../tags/tag747.xml"/><Relationship Id="rId99" Type="http://schemas.openxmlformats.org/officeDocument/2006/relationships/tags" Target="../tags/tag752.xml"/><Relationship Id="rId101" Type="http://schemas.openxmlformats.org/officeDocument/2006/relationships/tags" Target="../tags/tag754.xml"/><Relationship Id="rId122" Type="http://schemas.openxmlformats.org/officeDocument/2006/relationships/tags" Target="../tags/tag775.xml"/><Relationship Id="rId130" Type="http://schemas.openxmlformats.org/officeDocument/2006/relationships/tags" Target="../tags/tag783.xml"/><Relationship Id="rId135" Type="http://schemas.openxmlformats.org/officeDocument/2006/relationships/tags" Target="../tags/tag788.xml"/><Relationship Id="rId143" Type="http://schemas.openxmlformats.org/officeDocument/2006/relationships/tags" Target="../tags/tag796.xml"/><Relationship Id="rId148" Type="http://schemas.openxmlformats.org/officeDocument/2006/relationships/tags" Target="../tags/tag801.xml"/><Relationship Id="rId151" Type="http://schemas.openxmlformats.org/officeDocument/2006/relationships/tags" Target="../tags/tag804.xml"/><Relationship Id="rId156" Type="http://schemas.openxmlformats.org/officeDocument/2006/relationships/tags" Target="../tags/tag809.xml"/><Relationship Id="rId164" Type="http://schemas.openxmlformats.org/officeDocument/2006/relationships/tags" Target="../tags/tag817.xml"/><Relationship Id="rId169" Type="http://schemas.openxmlformats.org/officeDocument/2006/relationships/tags" Target="../tags/tag822.xml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39" Type="http://schemas.openxmlformats.org/officeDocument/2006/relationships/tags" Target="../tags/tag692.xml"/><Relationship Id="rId109" Type="http://schemas.openxmlformats.org/officeDocument/2006/relationships/tags" Target="../tags/tag762.xml"/><Relationship Id="rId34" Type="http://schemas.openxmlformats.org/officeDocument/2006/relationships/tags" Target="../tags/tag687.xml"/><Relationship Id="rId50" Type="http://schemas.openxmlformats.org/officeDocument/2006/relationships/tags" Target="../tags/tag703.xml"/><Relationship Id="rId55" Type="http://schemas.openxmlformats.org/officeDocument/2006/relationships/tags" Target="../tags/tag708.xml"/><Relationship Id="rId76" Type="http://schemas.openxmlformats.org/officeDocument/2006/relationships/tags" Target="../tags/tag729.xml"/><Relationship Id="rId97" Type="http://schemas.openxmlformats.org/officeDocument/2006/relationships/tags" Target="../tags/tag750.xml"/><Relationship Id="rId104" Type="http://schemas.openxmlformats.org/officeDocument/2006/relationships/tags" Target="../tags/tag757.xml"/><Relationship Id="rId120" Type="http://schemas.openxmlformats.org/officeDocument/2006/relationships/tags" Target="../tags/tag773.xml"/><Relationship Id="rId125" Type="http://schemas.openxmlformats.org/officeDocument/2006/relationships/tags" Target="../tags/tag778.xml"/><Relationship Id="rId141" Type="http://schemas.openxmlformats.org/officeDocument/2006/relationships/tags" Target="../tags/tag794.xml"/><Relationship Id="rId146" Type="http://schemas.openxmlformats.org/officeDocument/2006/relationships/tags" Target="../tags/tag799.xml"/><Relationship Id="rId167" Type="http://schemas.openxmlformats.org/officeDocument/2006/relationships/tags" Target="../tags/tag820.xml"/><Relationship Id="rId7" Type="http://schemas.openxmlformats.org/officeDocument/2006/relationships/tags" Target="../tags/tag660.xml"/><Relationship Id="rId71" Type="http://schemas.openxmlformats.org/officeDocument/2006/relationships/tags" Target="../tags/tag724.xml"/><Relationship Id="rId92" Type="http://schemas.openxmlformats.org/officeDocument/2006/relationships/tags" Target="../tags/tag745.xml"/><Relationship Id="rId162" Type="http://schemas.openxmlformats.org/officeDocument/2006/relationships/tags" Target="../tags/tag815.xml"/><Relationship Id="rId2" Type="http://schemas.openxmlformats.org/officeDocument/2006/relationships/tags" Target="../tags/tag655.xml"/><Relationship Id="rId29" Type="http://schemas.openxmlformats.org/officeDocument/2006/relationships/tags" Target="../tags/tag682.xml"/><Relationship Id="rId24" Type="http://schemas.openxmlformats.org/officeDocument/2006/relationships/tags" Target="../tags/tag677.xml"/><Relationship Id="rId40" Type="http://schemas.openxmlformats.org/officeDocument/2006/relationships/tags" Target="../tags/tag693.xml"/><Relationship Id="rId45" Type="http://schemas.openxmlformats.org/officeDocument/2006/relationships/tags" Target="../tags/tag698.xml"/><Relationship Id="rId66" Type="http://schemas.openxmlformats.org/officeDocument/2006/relationships/tags" Target="../tags/tag719.xml"/><Relationship Id="rId87" Type="http://schemas.openxmlformats.org/officeDocument/2006/relationships/tags" Target="../tags/tag740.xml"/><Relationship Id="rId110" Type="http://schemas.openxmlformats.org/officeDocument/2006/relationships/tags" Target="../tags/tag763.xml"/><Relationship Id="rId115" Type="http://schemas.openxmlformats.org/officeDocument/2006/relationships/tags" Target="../tags/tag768.xml"/><Relationship Id="rId131" Type="http://schemas.openxmlformats.org/officeDocument/2006/relationships/tags" Target="../tags/tag784.xml"/><Relationship Id="rId136" Type="http://schemas.openxmlformats.org/officeDocument/2006/relationships/tags" Target="../tags/tag789.xml"/><Relationship Id="rId157" Type="http://schemas.openxmlformats.org/officeDocument/2006/relationships/tags" Target="../tags/tag810.xml"/><Relationship Id="rId61" Type="http://schemas.openxmlformats.org/officeDocument/2006/relationships/tags" Target="../tags/tag714.xml"/><Relationship Id="rId82" Type="http://schemas.openxmlformats.org/officeDocument/2006/relationships/tags" Target="../tags/tag735.xml"/><Relationship Id="rId152" Type="http://schemas.openxmlformats.org/officeDocument/2006/relationships/tags" Target="../tags/tag805.xml"/><Relationship Id="rId19" Type="http://schemas.openxmlformats.org/officeDocument/2006/relationships/tags" Target="../tags/tag672.xml"/><Relationship Id="rId14" Type="http://schemas.openxmlformats.org/officeDocument/2006/relationships/tags" Target="../tags/tag667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56" Type="http://schemas.openxmlformats.org/officeDocument/2006/relationships/tags" Target="../tags/tag709.xml"/><Relationship Id="rId77" Type="http://schemas.openxmlformats.org/officeDocument/2006/relationships/tags" Target="../tags/tag730.xml"/><Relationship Id="rId100" Type="http://schemas.openxmlformats.org/officeDocument/2006/relationships/tags" Target="../tags/tag753.xml"/><Relationship Id="rId105" Type="http://schemas.openxmlformats.org/officeDocument/2006/relationships/tags" Target="../tags/tag758.xml"/><Relationship Id="rId126" Type="http://schemas.openxmlformats.org/officeDocument/2006/relationships/tags" Target="../tags/tag779.xml"/><Relationship Id="rId147" Type="http://schemas.openxmlformats.org/officeDocument/2006/relationships/tags" Target="../tags/tag800.xml"/><Relationship Id="rId168" Type="http://schemas.openxmlformats.org/officeDocument/2006/relationships/tags" Target="../tags/tag821.xml"/><Relationship Id="rId8" Type="http://schemas.openxmlformats.org/officeDocument/2006/relationships/tags" Target="../tags/tag661.xml"/><Relationship Id="rId51" Type="http://schemas.openxmlformats.org/officeDocument/2006/relationships/tags" Target="../tags/tag704.xml"/><Relationship Id="rId72" Type="http://schemas.openxmlformats.org/officeDocument/2006/relationships/tags" Target="../tags/tag725.xml"/><Relationship Id="rId93" Type="http://schemas.openxmlformats.org/officeDocument/2006/relationships/tags" Target="../tags/tag746.xml"/><Relationship Id="rId98" Type="http://schemas.openxmlformats.org/officeDocument/2006/relationships/tags" Target="../tags/tag751.xml"/><Relationship Id="rId121" Type="http://schemas.openxmlformats.org/officeDocument/2006/relationships/tags" Target="../tags/tag774.xml"/><Relationship Id="rId142" Type="http://schemas.openxmlformats.org/officeDocument/2006/relationships/tags" Target="../tags/tag795.xml"/><Relationship Id="rId163" Type="http://schemas.openxmlformats.org/officeDocument/2006/relationships/tags" Target="../tags/tag816.xml"/><Relationship Id="rId3" Type="http://schemas.openxmlformats.org/officeDocument/2006/relationships/tags" Target="../tags/tag656.xml"/><Relationship Id="rId25" Type="http://schemas.openxmlformats.org/officeDocument/2006/relationships/tags" Target="../tags/tag678.xml"/><Relationship Id="rId46" Type="http://schemas.openxmlformats.org/officeDocument/2006/relationships/tags" Target="../tags/tag699.xml"/><Relationship Id="rId67" Type="http://schemas.openxmlformats.org/officeDocument/2006/relationships/tags" Target="../tags/tag720.xml"/><Relationship Id="rId116" Type="http://schemas.openxmlformats.org/officeDocument/2006/relationships/tags" Target="../tags/tag769.xml"/><Relationship Id="rId137" Type="http://schemas.openxmlformats.org/officeDocument/2006/relationships/tags" Target="../tags/tag790.xml"/><Relationship Id="rId158" Type="http://schemas.openxmlformats.org/officeDocument/2006/relationships/tags" Target="../tags/tag811.xml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62" Type="http://schemas.openxmlformats.org/officeDocument/2006/relationships/tags" Target="../tags/tag715.xml"/><Relationship Id="rId83" Type="http://schemas.openxmlformats.org/officeDocument/2006/relationships/tags" Target="../tags/tag736.xml"/><Relationship Id="rId88" Type="http://schemas.openxmlformats.org/officeDocument/2006/relationships/tags" Target="../tags/tag741.xml"/><Relationship Id="rId111" Type="http://schemas.openxmlformats.org/officeDocument/2006/relationships/tags" Target="../tags/tag764.xml"/><Relationship Id="rId132" Type="http://schemas.openxmlformats.org/officeDocument/2006/relationships/tags" Target="../tags/tag785.xml"/><Relationship Id="rId153" Type="http://schemas.openxmlformats.org/officeDocument/2006/relationships/tags" Target="../tags/tag80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41.xml"/><Relationship Id="rId21" Type="http://schemas.openxmlformats.org/officeDocument/2006/relationships/tags" Target="../tags/tag845.xml"/><Relationship Id="rId42" Type="http://schemas.openxmlformats.org/officeDocument/2006/relationships/tags" Target="../tags/tag866.xml"/><Relationship Id="rId63" Type="http://schemas.openxmlformats.org/officeDocument/2006/relationships/tags" Target="../tags/tag887.xml"/><Relationship Id="rId84" Type="http://schemas.openxmlformats.org/officeDocument/2006/relationships/tags" Target="../tags/tag908.xml"/><Relationship Id="rId138" Type="http://schemas.openxmlformats.org/officeDocument/2006/relationships/tags" Target="../tags/tag962.xml"/><Relationship Id="rId159" Type="http://schemas.openxmlformats.org/officeDocument/2006/relationships/tags" Target="../tags/tag983.xml"/><Relationship Id="rId170" Type="http://schemas.openxmlformats.org/officeDocument/2006/relationships/tags" Target="../tags/tag994.xml"/><Relationship Id="rId191" Type="http://schemas.openxmlformats.org/officeDocument/2006/relationships/tags" Target="../tags/tag1015.xml"/><Relationship Id="rId205" Type="http://schemas.openxmlformats.org/officeDocument/2006/relationships/tags" Target="../tags/tag1029.xml"/><Relationship Id="rId16" Type="http://schemas.openxmlformats.org/officeDocument/2006/relationships/tags" Target="../tags/tag840.xml"/><Relationship Id="rId107" Type="http://schemas.openxmlformats.org/officeDocument/2006/relationships/tags" Target="../tags/tag931.xml"/><Relationship Id="rId11" Type="http://schemas.openxmlformats.org/officeDocument/2006/relationships/tags" Target="../tags/tag835.xml"/><Relationship Id="rId32" Type="http://schemas.openxmlformats.org/officeDocument/2006/relationships/tags" Target="../tags/tag856.xml"/><Relationship Id="rId37" Type="http://schemas.openxmlformats.org/officeDocument/2006/relationships/tags" Target="../tags/tag861.xml"/><Relationship Id="rId53" Type="http://schemas.openxmlformats.org/officeDocument/2006/relationships/tags" Target="../tags/tag877.xml"/><Relationship Id="rId58" Type="http://schemas.openxmlformats.org/officeDocument/2006/relationships/tags" Target="../tags/tag882.xml"/><Relationship Id="rId74" Type="http://schemas.openxmlformats.org/officeDocument/2006/relationships/tags" Target="../tags/tag898.xml"/><Relationship Id="rId79" Type="http://schemas.openxmlformats.org/officeDocument/2006/relationships/tags" Target="../tags/tag903.xml"/><Relationship Id="rId102" Type="http://schemas.openxmlformats.org/officeDocument/2006/relationships/tags" Target="../tags/tag926.xml"/><Relationship Id="rId123" Type="http://schemas.openxmlformats.org/officeDocument/2006/relationships/tags" Target="../tags/tag947.xml"/><Relationship Id="rId128" Type="http://schemas.openxmlformats.org/officeDocument/2006/relationships/tags" Target="../tags/tag952.xml"/><Relationship Id="rId144" Type="http://schemas.openxmlformats.org/officeDocument/2006/relationships/tags" Target="../tags/tag968.xml"/><Relationship Id="rId149" Type="http://schemas.openxmlformats.org/officeDocument/2006/relationships/tags" Target="../tags/tag973.xml"/><Relationship Id="rId5" Type="http://schemas.openxmlformats.org/officeDocument/2006/relationships/tags" Target="../tags/tag829.xml"/><Relationship Id="rId90" Type="http://schemas.openxmlformats.org/officeDocument/2006/relationships/tags" Target="../tags/tag914.xml"/><Relationship Id="rId95" Type="http://schemas.openxmlformats.org/officeDocument/2006/relationships/tags" Target="../tags/tag919.xml"/><Relationship Id="rId160" Type="http://schemas.openxmlformats.org/officeDocument/2006/relationships/tags" Target="../tags/tag984.xml"/><Relationship Id="rId165" Type="http://schemas.openxmlformats.org/officeDocument/2006/relationships/tags" Target="../tags/tag989.xml"/><Relationship Id="rId181" Type="http://schemas.openxmlformats.org/officeDocument/2006/relationships/tags" Target="../tags/tag1005.xml"/><Relationship Id="rId186" Type="http://schemas.openxmlformats.org/officeDocument/2006/relationships/tags" Target="../tags/tag1010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43" Type="http://schemas.openxmlformats.org/officeDocument/2006/relationships/tags" Target="../tags/tag867.xml"/><Relationship Id="rId48" Type="http://schemas.openxmlformats.org/officeDocument/2006/relationships/tags" Target="../tags/tag872.xml"/><Relationship Id="rId64" Type="http://schemas.openxmlformats.org/officeDocument/2006/relationships/tags" Target="../tags/tag888.xml"/><Relationship Id="rId69" Type="http://schemas.openxmlformats.org/officeDocument/2006/relationships/tags" Target="../tags/tag893.xml"/><Relationship Id="rId113" Type="http://schemas.openxmlformats.org/officeDocument/2006/relationships/tags" Target="../tags/tag937.xml"/><Relationship Id="rId118" Type="http://schemas.openxmlformats.org/officeDocument/2006/relationships/tags" Target="../tags/tag942.xml"/><Relationship Id="rId134" Type="http://schemas.openxmlformats.org/officeDocument/2006/relationships/tags" Target="../tags/tag958.xml"/><Relationship Id="rId139" Type="http://schemas.openxmlformats.org/officeDocument/2006/relationships/tags" Target="../tags/tag963.xml"/><Relationship Id="rId80" Type="http://schemas.openxmlformats.org/officeDocument/2006/relationships/tags" Target="../tags/tag904.xml"/><Relationship Id="rId85" Type="http://schemas.openxmlformats.org/officeDocument/2006/relationships/tags" Target="../tags/tag909.xml"/><Relationship Id="rId150" Type="http://schemas.openxmlformats.org/officeDocument/2006/relationships/tags" Target="../tags/tag974.xml"/><Relationship Id="rId155" Type="http://schemas.openxmlformats.org/officeDocument/2006/relationships/tags" Target="../tags/tag979.xml"/><Relationship Id="rId171" Type="http://schemas.openxmlformats.org/officeDocument/2006/relationships/tags" Target="../tags/tag995.xml"/><Relationship Id="rId176" Type="http://schemas.openxmlformats.org/officeDocument/2006/relationships/tags" Target="../tags/tag1000.xml"/><Relationship Id="rId192" Type="http://schemas.openxmlformats.org/officeDocument/2006/relationships/tags" Target="../tags/tag1016.xml"/><Relationship Id="rId197" Type="http://schemas.openxmlformats.org/officeDocument/2006/relationships/tags" Target="../tags/tag1021.xml"/><Relationship Id="rId206" Type="http://schemas.openxmlformats.org/officeDocument/2006/relationships/tags" Target="../tags/tag1030.xml"/><Relationship Id="rId201" Type="http://schemas.openxmlformats.org/officeDocument/2006/relationships/tags" Target="../tags/tag1025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59" Type="http://schemas.openxmlformats.org/officeDocument/2006/relationships/tags" Target="../tags/tag883.xml"/><Relationship Id="rId103" Type="http://schemas.openxmlformats.org/officeDocument/2006/relationships/tags" Target="../tags/tag927.xml"/><Relationship Id="rId108" Type="http://schemas.openxmlformats.org/officeDocument/2006/relationships/tags" Target="../tags/tag932.xml"/><Relationship Id="rId124" Type="http://schemas.openxmlformats.org/officeDocument/2006/relationships/tags" Target="../tags/tag948.xml"/><Relationship Id="rId129" Type="http://schemas.openxmlformats.org/officeDocument/2006/relationships/tags" Target="../tags/tag953.xml"/><Relationship Id="rId54" Type="http://schemas.openxmlformats.org/officeDocument/2006/relationships/tags" Target="../tags/tag878.xml"/><Relationship Id="rId70" Type="http://schemas.openxmlformats.org/officeDocument/2006/relationships/tags" Target="../tags/tag894.xml"/><Relationship Id="rId75" Type="http://schemas.openxmlformats.org/officeDocument/2006/relationships/tags" Target="../tags/tag899.xml"/><Relationship Id="rId91" Type="http://schemas.openxmlformats.org/officeDocument/2006/relationships/tags" Target="../tags/tag915.xml"/><Relationship Id="rId96" Type="http://schemas.openxmlformats.org/officeDocument/2006/relationships/tags" Target="../tags/tag920.xml"/><Relationship Id="rId140" Type="http://schemas.openxmlformats.org/officeDocument/2006/relationships/tags" Target="../tags/tag964.xml"/><Relationship Id="rId145" Type="http://schemas.openxmlformats.org/officeDocument/2006/relationships/tags" Target="../tags/tag969.xml"/><Relationship Id="rId161" Type="http://schemas.openxmlformats.org/officeDocument/2006/relationships/tags" Target="../tags/tag985.xml"/><Relationship Id="rId166" Type="http://schemas.openxmlformats.org/officeDocument/2006/relationships/tags" Target="../tags/tag990.xml"/><Relationship Id="rId182" Type="http://schemas.openxmlformats.org/officeDocument/2006/relationships/tags" Target="../tags/tag1006.xml"/><Relationship Id="rId187" Type="http://schemas.openxmlformats.org/officeDocument/2006/relationships/tags" Target="../tags/tag1011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49" Type="http://schemas.openxmlformats.org/officeDocument/2006/relationships/tags" Target="../tags/tag873.xml"/><Relationship Id="rId114" Type="http://schemas.openxmlformats.org/officeDocument/2006/relationships/tags" Target="../tags/tag938.xml"/><Relationship Id="rId119" Type="http://schemas.openxmlformats.org/officeDocument/2006/relationships/tags" Target="../tags/tag943.xml"/><Relationship Id="rId44" Type="http://schemas.openxmlformats.org/officeDocument/2006/relationships/tags" Target="../tags/tag868.xml"/><Relationship Id="rId60" Type="http://schemas.openxmlformats.org/officeDocument/2006/relationships/tags" Target="../tags/tag884.xml"/><Relationship Id="rId65" Type="http://schemas.openxmlformats.org/officeDocument/2006/relationships/tags" Target="../tags/tag889.xml"/><Relationship Id="rId81" Type="http://schemas.openxmlformats.org/officeDocument/2006/relationships/tags" Target="../tags/tag905.xml"/><Relationship Id="rId86" Type="http://schemas.openxmlformats.org/officeDocument/2006/relationships/tags" Target="../tags/tag910.xml"/><Relationship Id="rId130" Type="http://schemas.openxmlformats.org/officeDocument/2006/relationships/tags" Target="../tags/tag954.xml"/><Relationship Id="rId135" Type="http://schemas.openxmlformats.org/officeDocument/2006/relationships/tags" Target="../tags/tag959.xml"/><Relationship Id="rId151" Type="http://schemas.openxmlformats.org/officeDocument/2006/relationships/tags" Target="../tags/tag975.xml"/><Relationship Id="rId156" Type="http://schemas.openxmlformats.org/officeDocument/2006/relationships/tags" Target="../tags/tag980.xml"/><Relationship Id="rId177" Type="http://schemas.openxmlformats.org/officeDocument/2006/relationships/tags" Target="../tags/tag1001.xml"/><Relationship Id="rId198" Type="http://schemas.openxmlformats.org/officeDocument/2006/relationships/tags" Target="../tags/tag1022.xml"/><Relationship Id="rId172" Type="http://schemas.openxmlformats.org/officeDocument/2006/relationships/tags" Target="../tags/tag996.xml"/><Relationship Id="rId193" Type="http://schemas.openxmlformats.org/officeDocument/2006/relationships/tags" Target="../tags/tag1017.xml"/><Relationship Id="rId202" Type="http://schemas.openxmlformats.org/officeDocument/2006/relationships/tags" Target="../tags/tag1026.xml"/><Relationship Id="rId207" Type="http://schemas.openxmlformats.org/officeDocument/2006/relationships/tags" Target="../tags/tag1031.xml"/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39" Type="http://schemas.openxmlformats.org/officeDocument/2006/relationships/tags" Target="../tags/tag863.xml"/><Relationship Id="rId109" Type="http://schemas.openxmlformats.org/officeDocument/2006/relationships/tags" Target="../tags/tag933.xml"/><Relationship Id="rId34" Type="http://schemas.openxmlformats.org/officeDocument/2006/relationships/tags" Target="../tags/tag858.xml"/><Relationship Id="rId50" Type="http://schemas.openxmlformats.org/officeDocument/2006/relationships/tags" Target="../tags/tag874.xml"/><Relationship Id="rId55" Type="http://schemas.openxmlformats.org/officeDocument/2006/relationships/tags" Target="../tags/tag879.xml"/><Relationship Id="rId76" Type="http://schemas.openxmlformats.org/officeDocument/2006/relationships/tags" Target="../tags/tag900.xml"/><Relationship Id="rId97" Type="http://schemas.openxmlformats.org/officeDocument/2006/relationships/tags" Target="../tags/tag921.xml"/><Relationship Id="rId104" Type="http://schemas.openxmlformats.org/officeDocument/2006/relationships/tags" Target="../tags/tag928.xml"/><Relationship Id="rId120" Type="http://schemas.openxmlformats.org/officeDocument/2006/relationships/tags" Target="../tags/tag944.xml"/><Relationship Id="rId125" Type="http://schemas.openxmlformats.org/officeDocument/2006/relationships/tags" Target="../tags/tag949.xml"/><Relationship Id="rId141" Type="http://schemas.openxmlformats.org/officeDocument/2006/relationships/tags" Target="../tags/tag965.xml"/><Relationship Id="rId146" Type="http://schemas.openxmlformats.org/officeDocument/2006/relationships/tags" Target="../tags/tag970.xml"/><Relationship Id="rId167" Type="http://schemas.openxmlformats.org/officeDocument/2006/relationships/tags" Target="../tags/tag991.xml"/><Relationship Id="rId188" Type="http://schemas.openxmlformats.org/officeDocument/2006/relationships/tags" Target="../tags/tag1012.xml"/><Relationship Id="rId7" Type="http://schemas.openxmlformats.org/officeDocument/2006/relationships/tags" Target="../tags/tag831.xml"/><Relationship Id="rId71" Type="http://schemas.openxmlformats.org/officeDocument/2006/relationships/tags" Target="../tags/tag895.xml"/><Relationship Id="rId92" Type="http://schemas.openxmlformats.org/officeDocument/2006/relationships/tags" Target="../tags/tag916.xml"/><Relationship Id="rId162" Type="http://schemas.openxmlformats.org/officeDocument/2006/relationships/tags" Target="../tags/tag986.xml"/><Relationship Id="rId183" Type="http://schemas.openxmlformats.org/officeDocument/2006/relationships/tags" Target="../tags/tag1007.xml"/><Relationship Id="rId2" Type="http://schemas.openxmlformats.org/officeDocument/2006/relationships/tags" Target="../tags/tag826.xml"/><Relationship Id="rId29" Type="http://schemas.openxmlformats.org/officeDocument/2006/relationships/tags" Target="../tags/tag853.xml"/><Relationship Id="rId24" Type="http://schemas.openxmlformats.org/officeDocument/2006/relationships/tags" Target="../tags/tag848.xml"/><Relationship Id="rId40" Type="http://schemas.openxmlformats.org/officeDocument/2006/relationships/tags" Target="../tags/tag864.xml"/><Relationship Id="rId45" Type="http://schemas.openxmlformats.org/officeDocument/2006/relationships/tags" Target="../tags/tag869.xml"/><Relationship Id="rId66" Type="http://schemas.openxmlformats.org/officeDocument/2006/relationships/tags" Target="../tags/tag890.xml"/><Relationship Id="rId87" Type="http://schemas.openxmlformats.org/officeDocument/2006/relationships/tags" Target="../tags/tag911.xml"/><Relationship Id="rId110" Type="http://schemas.openxmlformats.org/officeDocument/2006/relationships/tags" Target="../tags/tag934.xml"/><Relationship Id="rId115" Type="http://schemas.openxmlformats.org/officeDocument/2006/relationships/tags" Target="../tags/tag939.xml"/><Relationship Id="rId131" Type="http://schemas.openxmlformats.org/officeDocument/2006/relationships/tags" Target="../tags/tag955.xml"/><Relationship Id="rId136" Type="http://schemas.openxmlformats.org/officeDocument/2006/relationships/tags" Target="../tags/tag960.xml"/><Relationship Id="rId157" Type="http://schemas.openxmlformats.org/officeDocument/2006/relationships/tags" Target="../tags/tag981.xml"/><Relationship Id="rId178" Type="http://schemas.openxmlformats.org/officeDocument/2006/relationships/tags" Target="../tags/tag1002.xml"/><Relationship Id="rId61" Type="http://schemas.openxmlformats.org/officeDocument/2006/relationships/tags" Target="../tags/tag885.xml"/><Relationship Id="rId82" Type="http://schemas.openxmlformats.org/officeDocument/2006/relationships/tags" Target="../tags/tag906.xml"/><Relationship Id="rId152" Type="http://schemas.openxmlformats.org/officeDocument/2006/relationships/tags" Target="../tags/tag976.xml"/><Relationship Id="rId173" Type="http://schemas.openxmlformats.org/officeDocument/2006/relationships/tags" Target="../tags/tag997.xml"/><Relationship Id="rId194" Type="http://schemas.openxmlformats.org/officeDocument/2006/relationships/tags" Target="../tags/tag1018.xml"/><Relationship Id="rId199" Type="http://schemas.openxmlformats.org/officeDocument/2006/relationships/tags" Target="../tags/tag1023.xml"/><Relationship Id="rId203" Type="http://schemas.openxmlformats.org/officeDocument/2006/relationships/tags" Target="../tags/tag1027.xml"/><Relationship Id="rId208" Type="http://schemas.openxmlformats.org/officeDocument/2006/relationships/tags" Target="../tags/tag1032.xml"/><Relationship Id="rId19" Type="http://schemas.openxmlformats.org/officeDocument/2006/relationships/tags" Target="../tags/tag843.xml"/><Relationship Id="rId14" Type="http://schemas.openxmlformats.org/officeDocument/2006/relationships/tags" Target="../tags/tag838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56" Type="http://schemas.openxmlformats.org/officeDocument/2006/relationships/tags" Target="../tags/tag880.xml"/><Relationship Id="rId77" Type="http://schemas.openxmlformats.org/officeDocument/2006/relationships/tags" Target="../tags/tag901.xml"/><Relationship Id="rId100" Type="http://schemas.openxmlformats.org/officeDocument/2006/relationships/tags" Target="../tags/tag924.xml"/><Relationship Id="rId105" Type="http://schemas.openxmlformats.org/officeDocument/2006/relationships/tags" Target="../tags/tag929.xml"/><Relationship Id="rId126" Type="http://schemas.openxmlformats.org/officeDocument/2006/relationships/tags" Target="../tags/tag950.xml"/><Relationship Id="rId147" Type="http://schemas.openxmlformats.org/officeDocument/2006/relationships/tags" Target="../tags/tag971.xml"/><Relationship Id="rId168" Type="http://schemas.openxmlformats.org/officeDocument/2006/relationships/tags" Target="../tags/tag992.xml"/><Relationship Id="rId8" Type="http://schemas.openxmlformats.org/officeDocument/2006/relationships/tags" Target="../tags/tag832.xml"/><Relationship Id="rId51" Type="http://schemas.openxmlformats.org/officeDocument/2006/relationships/tags" Target="../tags/tag875.xml"/><Relationship Id="rId72" Type="http://schemas.openxmlformats.org/officeDocument/2006/relationships/tags" Target="../tags/tag896.xml"/><Relationship Id="rId93" Type="http://schemas.openxmlformats.org/officeDocument/2006/relationships/tags" Target="../tags/tag917.xml"/><Relationship Id="rId98" Type="http://schemas.openxmlformats.org/officeDocument/2006/relationships/tags" Target="../tags/tag922.xml"/><Relationship Id="rId121" Type="http://schemas.openxmlformats.org/officeDocument/2006/relationships/tags" Target="../tags/tag945.xml"/><Relationship Id="rId142" Type="http://schemas.openxmlformats.org/officeDocument/2006/relationships/tags" Target="../tags/tag966.xml"/><Relationship Id="rId163" Type="http://schemas.openxmlformats.org/officeDocument/2006/relationships/tags" Target="../tags/tag987.xml"/><Relationship Id="rId184" Type="http://schemas.openxmlformats.org/officeDocument/2006/relationships/tags" Target="../tags/tag1008.xml"/><Relationship Id="rId189" Type="http://schemas.openxmlformats.org/officeDocument/2006/relationships/tags" Target="../tags/tag1013.xml"/><Relationship Id="rId3" Type="http://schemas.openxmlformats.org/officeDocument/2006/relationships/tags" Target="../tags/tag827.xml"/><Relationship Id="rId25" Type="http://schemas.openxmlformats.org/officeDocument/2006/relationships/tags" Target="../tags/tag849.xml"/><Relationship Id="rId46" Type="http://schemas.openxmlformats.org/officeDocument/2006/relationships/tags" Target="../tags/tag870.xml"/><Relationship Id="rId67" Type="http://schemas.openxmlformats.org/officeDocument/2006/relationships/tags" Target="../tags/tag891.xml"/><Relationship Id="rId116" Type="http://schemas.openxmlformats.org/officeDocument/2006/relationships/tags" Target="../tags/tag940.xml"/><Relationship Id="rId137" Type="http://schemas.openxmlformats.org/officeDocument/2006/relationships/tags" Target="../tags/tag961.xml"/><Relationship Id="rId158" Type="http://schemas.openxmlformats.org/officeDocument/2006/relationships/tags" Target="../tags/tag982.xml"/><Relationship Id="rId20" Type="http://schemas.openxmlformats.org/officeDocument/2006/relationships/tags" Target="../tags/tag844.xml"/><Relationship Id="rId41" Type="http://schemas.openxmlformats.org/officeDocument/2006/relationships/tags" Target="../tags/tag865.xml"/><Relationship Id="rId62" Type="http://schemas.openxmlformats.org/officeDocument/2006/relationships/tags" Target="../tags/tag886.xml"/><Relationship Id="rId83" Type="http://schemas.openxmlformats.org/officeDocument/2006/relationships/tags" Target="../tags/tag907.xml"/><Relationship Id="rId88" Type="http://schemas.openxmlformats.org/officeDocument/2006/relationships/tags" Target="../tags/tag912.xml"/><Relationship Id="rId111" Type="http://schemas.openxmlformats.org/officeDocument/2006/relationships/tags" Target="../tags/tag935.xml"/><Relationship Id="rId132" Type="http://schemas.openxmlformats.org/officeDocument/2006/relationships/tags" Target="../tags/tag956.xml"/><Relationship Id="rId153" Type="http://schemas.openxmlformats.org/officeDocument/2006/relationships/tags" Target="../tags/tag977.xml"/><Relationship Id="rId174" Type="http://schemas.openxmlformats.org/officeDocument/2006/relationships/tags" Target="../tags/tag998.xml"/><Relationship Id="rId179" Type="http://schemas.openxmlformats.org/officeDocument/2006/relationships/tags" Target="../tags/tag1003.xml"/><Relationship Id="rId195" Type="http://schemas.openxmlformats.org/officeDocument/2006/relationships/tags" Target="../tags/tag1019.xml"/><Relationship Id="rId209" Type="http://schemas.openxmlformats.org/officeDocument/2006/relationships/slideLayout" Target="../slideLayouts/slideLayout1.xml"/><Relationship Id="rId190" Type="http://schemas.openxmlformats.org/officeDocument/2006/relationships/tags" Target="../tags/tag1014.xml"/><Relationship Id="rId204" Type="http://schemas.openxmlformats.org/officeDocument/2006/relationships/tags" Target="../tags/tag1028.xml"/><Relationship Id="rId15" Type="http://schemas.openxmlformats.org/officeDocument/2006/relationships/tags" Target="../tags/tag839.xml"/><Relationship Id="rId36" Type="http://schemas.openxmlformats.org/officeDocument/2006/relationships/tags" Target="../tags/tag860.xml"/><Relationship Id="rId57" Type="http://schemas.openxmlformats.org/officeDocument/2006/relationships/tags" Target="../tags/tag881.xml"/><Relationship Id="rId106" Type="http://schemas.openxmlformats.org/officeDocument/2006/relationships/tags" Target="../tags/tag930.xml"/><Relationship Id="rId127" Type="http://schemas.openxmlformats.org/officeDocument/2006/relationships/tags" Target="../tags/tag951.xml"/><Relationship Id="rId10" Type="http://schemas.openxmlformats.org/officeDocument/2006/relationships/tags" Target="../tags/tag834.xml"/><Relationship Id="rId31" Type="http://schemas.openxmlformats.org/officeDocument/2006/relationships/tags" Target="../tags/tag855.xml"/><Relationship Id="rId52" Type="http://schemas.openxmlformats.org/officeDocument/2006/relationships/tags" Target="../tags/tag876.xml"/><Relationship Id="rId73" Type="http://schemas.openxmlformats.org/officeDocument/2006/relationships/tags" Target="../tags/tag897.xml"/><Relationship Id="rId78" Type="http://schemas.openxmlformats.org/officeDocument/2006/relationships/tags" Target="../tags/tag902.xml"/><Relationship Id="rId94" Type="http://schemas.openxmlformats.org/officeDocument/2006/relationships/tags" Target="../tags/tag918.xml"/><Relationship Id="rId99" Type="http://schemas.openxmlformats.org/officeDocument/2006/relationships/tags" Target="../tags/tag923.xml"/><Relationship Id="rId101" Type="http://schemas.openxmlformats.org/officeDocument/2006/relationships/tags" Target="../tags/tag925.xml"/><Relationship Id="rId122" Type="http://schemas.openxmlformats.org/officeDocument/2006/relationships/tags" Target="../tags/tag946.xml"/><Relationship Id="rId143" Type="http://schemas.openxmlformats.org/officeDocument/2006/relationships/tags" Target="../tags/tag967.xml"/><Relationship Id="rId148" Type="http://schemas.openxmlformats.org/officeDocument/2006/relationships/tags" Target="../tags/tag972.xml"/><Relationship Id="rId164" Type="http://schemas.openxmlformats.org/officeDocument/2006/relationships/tags" Target="../tags/tag988.xml"/><Relationship Id="rId169" Type="http://schemas.openxmlformats.org/officeDocument/2006/relationships/tags" Target="../tags/tag993.xml"/><Relationship Id="rId185" Type="http://schemas.openxmlformats.org/officeDocument/2006/relationships/tags" Target="../tags/tag1009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80" Type="http://schemas.openxmlformats.org/officeDocument/2006/relationships/tags" Target="../tags/tag1004.xml"/><Relationship Id="rId26" Type="http://schemas.openxmlformats.org/officeDocument/2006/relationships/tags" Target="../tags/tag850.xml"/><Relationship Id="rId47" Type="http://schemas.openxmlformats.org/officeDocument/2006/relationships/tags" Target="../tags/tag871.xml"/><Relationship Id="rId68" Type="http://schemas.openxmlformats.org/officeDocument/2006/relationships/tags" Target="../tags/tag892.xml"/><Relationship Id="rId89" Type="http://schemas.openxmlformats.org/officeDocument/2006/relationships/tags" Target="../tags/tag913.xml"/><Relationship Id="rId112" Type="http://schemas.openxmlformats.org/officeDocument/2006/relationships/tags" Target="../tags/tag936.xml"/><Relationship Id="rId133" Type="http://schemas.openxmlformats.org/officeDocument/2006/relationships/tags" Target="../tags/tag957.xml"/><Relationship Id="rId154" Type="http://schemas.openxmlformats.org/officeDocument/2006/relationships/tags" Target="../tags/tag978.xml"/><Relationship Id="rId175" Type="http://schemas.openxmlformats.org/officeDocument/2006/relationships/tags" Target="../tags/tag999.xml"/><Relationship Id="rId196" Type="http://schemas.openxmlformats.org/officeDocument/2006/relationships/tags" Target="../tags/tag1020.xml"/><Relationship Id="rId200" Type="http://schemas.openxmlformats.org/officeDocument/2006/relationships/tags" Target="../tags/tag10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49.xml"/><Relationship Id="rId299" Type="http://schemas.openxmlformats.org/officeDocument/2006/relationships/tags" Target="../tags/tag1331.xml"/><Relationship Id="rId21" Type="http://schemas.openxmlformats.org/officeDocument/2006/relationships/tags" Target="../tags/tag1053.xml"/><Relationship Id="rId63" Type="http://schemas.openxmlformats.org/officeDocument/2006/relationships/tags" Target="../tags/tag1095.xml"/><Relationship Id="rId159" Type="http://schemas.openxmlformats.org/officeDocument/2006/relationships/tags" Target="../tags/tag1191.xml"/><Relationship Id="rId324" Type="http://schemas.openxmlformats.org/officeDocument/2006/relationships/tags" Target="../tags/tag1356.xml"/><Relationship Id="rId366" Type="http://schemas.openxmlformats.org/officeDocument/2006/relationships/tags" Target="../tags/tag1398.xml"/><Relationship Id="rId170" Type="http://schemas.openxmlformats.org/officeDocument/2006/relationships/tags" Target="../tags/tag1202.xml"/><Relationship Id="rId226" Type="http://schemas.openxmlformats.org/officeDocument/2006/relationships/tags" Target="../tags/tag1258.xml"/><Relationship Id="rId268" Type="http://schemas.openxmlformats.org/officeDocument/2006/relationships/tags" Target="../tags/tag1300.xml"/><Relationship Id="rId32" Type="http://schemas.openxmlformats.org/officeDocument/2006/relationships/tags" Target="../tags/tag1064.xml"/><Relationship Id="rId74" Type="http://schemas.openxmlformats.org/officeDocument/2006/relationships/tags" Target="../tags/tag1106.xml"/><Relationship Id="rId128" Type="http://schemas.openxmlformats.org/officeDocument/2006/relationships/tags" Target="../tags/tag1160.xml"/><Relationship Id="rId335" Type="http://schemas.openxmlformats.org/officeDocument/2006/relationships/tags" Target="../tags/tag1367.xml"/><Relationship Id="rId377" Type="http://schemas.openxmlformats.org/officeDocument/2006/relationships/tags" Target="../tags/tag1409.xml"/><Relationship Id="rId5" Type="http://schemas.openxmlformats.org/officeDocument/2006/relationships/tags" Target="../tags/tag1037.xml"/><Relationship Id="rId181" Type="http://schemas.openxmlformats.org/officeDocument/2006/relationships/tags" Target="../tags/tag1213.xml"/><Relationship Id="rId237" Type="http://schemas.openxmlformats.org/officeDocument/2006/relationships/tags" Target="../tags/tag1269.xml"/><Relationship Id="rId402" Type="http://schemas.openxmlformats.org/officeDocument/2006/relationships/tags" Target="../tags/tag1434.xml"/><Relationship Id="rId279" Type="http://schemas.openxmlformats.org/officeDocument/2006/relationships/tags" Target="../tags/tag1311.xml"/><Relationship Id="rId22" Type="http://schemas.openxmlformats.org/officeDocument/2006/relationships/tags" Target="../tags/tag1054.xml"/><Relationship Id="rId43" Type="http://schemas.openxmlformats.org/officeDocument/2006/relationships/tags" Target="../tags/tag1075.xml"/><Relationship Id="rId64" Type="http://schemas.openxmlformats.org/officeDocument/2006/relationships/tags" Target="../tags/tag1096.xml"/><Relationship Id="rId118" Type="http://schemas.openxmlformats.org/officeDocument/2006/relationships/tags" Target="../tags/tag1150.xml"/><Relationship Id="rId139" Type="http://schemas.openxmlformats.org/officeDocument/2006/relationships/tags" Target="../tags/tag1171.xml"/><Relationship Id="rId290" Type="http://schemas.openxmlformats.org/officeDocument/2006/relationships/tags" Target="../tags/tag1322.xml"/><Relationship Id="rId304" Type="http://schemas.openxmlformats.org/officeDocument/2006/relationships/tags" Target="../tags/tag1336.xml"/><Relationship Id="rId325" Type="http://schemas.openxmlformats.org/officeDocument/2006/relationships/tags" Target="../tags/tag1357.xml"/><Relationship Id="rId346" Type="http://schemas.openxmlformats.org/officeDocument/2006/relationships/tags" Target="../tags/tag1378.xml"/><Relationship Id="rId367" Type="http://schemas.openxmlformats.org/officeDocument/2006/relationships/tags" Target="../tags/tag1399.xml"/><Relationship Id="rId388" Type="http://schemas.openxmlformats.org/officeDocument/2006/relationships/tags" Target="../tags/tag1420.xml"/><Relationship Id="rId85" Type="http://schemas.openxmlformats.org/officeDocument/2006/relationships/tags" Target="../tags/tag1117.xml"/><Relationship Id="rId150" Type="http://schemas.openxmlformats.org/officeDocument/2006/relationships/tags" Target="../tags/tag1182.xml"/><Relationship Id="rId171" Type="http://schemas.openxmlformats.org/officeDocument/2006/relationships/tags" Target="../tags/tag1203.xml"/><Relationship Id="rId192" Type="http://schemas.openxmlformats.org/officeDocument/2006/relationships/tags" Target="../tags/tag1224.xml"/><Relationship Id="rId206" Type="http://schemas.openxmlformats.org/officeDocument/2006/relationships/tags" Target="../tags/tag1238.xml"/><Relationship Id="rId227" Type="http://schemas.openxmlformats.org/officeDocument/2006/relationships/tags" Target="../tags/tag1259.xml"/><Relationship Id="rId413" Type="http://schemas.openxmlformats.org/officeDocument/2006/relationships/tags" Target="../tags/tag1445.xml"/><Relationship Id="rId248" Type="http://schemas.openxmlformats.org/officeDocument/2006/relationships/tags" Target="../tags/tag1280.xml"/><Relationship Id="rId269" Type="http://schemas.openxmlformats.org/officeDocument/2006/relationships/tags" Target="../tags/tag1301.xml"/><Relationship Id="rId12" Type="http://schemas.openxmlformats.org/officeDocument/2006/relationships/tags" Target="../tags/tag1044.xml"/><Relationship Id="rId33" Type="http://schemas.openxmlformats.org/officeDocument/2006/relationships/tags" Target="../tags/tag1065.xml"/><Relationship Id="rId108" Type="http://schemas.openxmlformats.org/officeDocument/2006/relationships/tags" Target="../tags/tag1140.xml"/><Relationship Id="rId129" Type="http://schemas.openxmlformats.org/officeDocument/2006/relationships/tags" Target="../tags/tag1161.xml"/><Relationship Id="rId280" Type="http://schemas.openxmlformats.org/officeDocument/2006/relationships/tags" Target="../tags/tag1312.xml"/><Relationship Id="rId315" Type="http://schemas.openxmlformats.org/officeDocument/2006/relationships/tags" Target="../tags/tag1347.xml"/><Relationship Id="rId336" Type="http://schemas.openxmlformats.org/officeDocument/2006/relationships/tags" Target="../tags/tag1368.xml"/><Relationship Id="rId357" Type="http://schemas.openxmlformats.org/officeDocument/2006/relationships/tags" Target="../tags/tag1389.xml"/><Relationship Id="rId54" Type="http://schemas.openxmlformats.org/officeDocument/2006/relationships/tags" Target="../tags/tag1086.xml"/><Relationship Id="rId75" Type="http://schemas.openxmlformats.org/officeDocument/2006/relationships/tags" Target="../tags/tag1107.xml"/><Relationship Id="rId96" Type="http://schemas.openxmlformats.org/officeDocument/2006/relationships/tags" Target="../tags/tag1128.xml"/><Relationship Id="rId140" Type="http://schemas.openxmlformats.org/officeDocument/2006/relationships/tags" Target="../tags/tag1172.xml"/><Relationship Id="rId161" Type="http://schemas.openxmlformats.org/officeDocument/2006/relationships/tags" Target="../tags/tag1193.xml"/><Relationship Id="rId182" Type="http://schemas.openxmlformats.org/officeDocument/2006/relationships/tags" Target="../tags/tag1214.xml"/><Relationship Id="rId217" Type="http://schemas.openxmlformats.org/officeDocument/2006/relationships/tags" Target="../tags/tag1249.xml"/><Relationship Id="rId378" Type="http://schemas.openxmlformats.org/officeDocument/2006/relationships/tags" Target="../tags/tag1410.xml"/><Relationship Id="rId399" Type="http://schemas.openxmlformats.org/officeDocument/2006/relationships/tags" Target="../tags/tag1431.xml"/><Relationship Id="rId403" Type="http://schemas.openxmlformats.org/officeDocument/2006/relationships/tags" Target="../tags/tag1435.xml"/><Relationship Id="rId6" Type="http://schemas.openxmlformats.org/officeDocument/2006/relationships/tags" Target="../tags/tag1038.xml"/><Relationship Id="rId238" Type="http://schemas.openxmlformats.org/officeDocument/2006/relationships/tags" Target="../tags/tag1270.xml"/><Relationship Id="rId259" Type="http://schemas.openxmlformats.org/officeDocument/2006/relationships/tags" Target="../tags/tag1291.xml"/><Relationship Id="rId23" Type="http://schemas.openxmlformats.org/officeDocument/2006/relationships/tags" Target="../tags/tag1055.xml"/><Relationship Id="rId119" Type="http://schemas.openxmlformats.org/officeDocument/2006/relationships/tags" Target="../tags/tag1151.xml"/><Relationship Id="rId270" Type="http://schemas.openxmlformats.org/officeDocument/2006/relationships/tags" Target="../tags/tag1302.xml"/><Relationship Id="rId291" Type="http://schemas.openxmlformats.org/officeDocument/2006/relationships/tags" Target="../tags/tag1323.xml"/><Relationship Id="rId305" Type="http://schemas.openxmlformats.org/officeDocument/2006/relationships/tags" Target="../tags/tag1337.xml"/><Relationship Id="rId326" Type="http://schemas.openxmlformats.org/officeDocument/2006/relationships/tags" Target="../tags/tag1358.xml"/><Relationship Id="rId347" Type="http://schemas.openxmlformats.org/officeDocument/2006/relationships/tags" Target="../tags/tag1379.xml"/><Relationship Id="rId44" Type="http://schemas.openxmlformats.org/officeDocument/2006/relationships/tags" Target="../tags/tag1076.xml"/><Relationship Id="rId65" Type="http://schemas.openxmlformats.org/officeDocument/2006/relationships/tags" Target="../tags/tag1097.xml"/><Relationship Id="rId86" Type="http://schemas.openxmlformats.org/officeDocument/2006/relationships/tags" Target="../tags/tag1118.xml"/><Relationship Id="rId130" Type="http://schemas.openxmlformats.org/officeDocument/2006/relationships/tags" Target="../tags/tag1162.xml"/><Relationship Id="rId151" Type="http://schemas.openxmlformats.org/officeDocument/2006/relationships/tags" Target="../tags/tag1183.xml"/><Relationship Id="rId368" Type="http://schemas.openxmlformats.org/officeDocument/2006/relationships/tags" Target="../tags/tag1400.xml"/><Relationship Id="rId389" Type="http://schemas.openxmlformats.org/officeDocument/2006/relationships/tags" Target="../tags/tag1421.xml"/><Relationship Id="rId172" Type="http://schemas.openxmlformats.org/officeDocument/2006/relationships/tags" Target="../tags/tag1204.xml"/><Relationship Id="rId193" Type="http://schemas.openxmlformats.org/officeDocument/2006/relationships/tags" Target="../tags/tag1225.xml"/><Relationship Id="rId207" Type="http://schemas.openxmlformats.org/officeDocument/2006/relationships/tags" Target="../tags/tag1239.xml"/><Relationship Id="rId228" Type="http://schemas.openxmlformats.org/officeDocument/2006/relationships/tags" Target="../tags/tag1260.xml"/><Relationship Id="rId249" Type="http://schemas.openxmlformats.org/officeDocument/2006/relationships/tags" Target="../tags/tag1281.xml"/><Relationship Id="rId414" Type="http://schemas.openxmlformats.org/officeDocument/2006/relationships/tags" Target="../tags/tag1446.xml"/><Relationship Id="rId13" Type="http://schemas.openxmlformats.org/officeDocument/2006/relationships/tags" Target="../tags/tag1045.xml"/><Relationship Id="rId109" Type="http://schemas.openxmlformats.org/officeDocument/2006/relationships/tags" Target="../tags/tag1141.xml"/><Relationship Id="rId260" Type="http://schemas.openxmlformats.org/officeDocument/2006/relationships/tags" Target="../tags/tag1292.xml"/><Relationship Id="rId281" Type="http://schemas.openxmlformats.org/officeDocument/2006/relationships/tags" Target="../tags/tag1313.xml"/><Relationship Id="rId316" Type="http://schemas.openxmlformats.org/officeDocument/2006/relationships/tags" Target="../tags/tag1348.xml"/><Relationship Id="rId337" Type="http://schemas.openxmlformats.org/officeDocument/2006/relationships/tags" Target="../tags/tag1369.xml"/><Relationship Id="rId34" Type="http://schemas.openxmlformats.org/officeDocument/2006/relationships/tags" Target="../tags/tag1066.xml"/><Relationship Id="rId55" Type="http://schemas.openxmlformats.org/officeDocument/2006/relationships/tags" Target="../tags/tag1087.xml"/><Relationship Id="rId76" Type="http://schemas.openxmlformats.org/officeDocument/2006/relationships/tags" Target="../tags/tag1108.xml"/><Relationship Id="rId97" Type="http://schemas.openxmlformats.org/officeDocument/2006/relationships/tags" Target="../tags/tag1129.xml"/><Relationship Id="rId120" Type="http://schemas.openxmlformats.org/officeDocument/2006/relationships/tags" Target="../tags/tag1152.xml"/><Relationship Id="rId141" Type="http://schemas.openxmlformats.org/officeDocument/2006/relationships/tags" Target="../tags/tag1173.xml"/><Relationship Id="rId358" Type="http://schemas.openxmlformats.org/officeDocument/2006/relationships/tags" Target="../tags/tag1390.xml"/><Relationship Id="rId379" Type="http://schemas.openxmlformats.org/officeDocument/2006/relationships/tags" Target="../tags/tag1411.xml"/><Relationship Id="rId7" Type="http://schemas.openxmlformats.org/officeDocument/2006/relationships/tags" Target="../tags/tag1039.xml"/><Relationship Id="rId162" Type="http://schemas.openxmlformats.org/officeDocument/2006/relationships/tags" Target="../tags/tag1194.xml"/><Relationship Id="rId183" Type="http://schemas.openxmlformats.org/officeDocument/2006/relationships/tags" Target="../tags/tag1215.xml"/><Relationship Id="rId218" Type="http://schemas.openxmlformats.org/officeDocument/2006/relationships/tags" Target="../tags/tag1250.xml"/><Relationship Id="rId239" Type="http://schemas.openxmlformats.org/officeDocument/2006/relationships/tags" Target="../tags/tag1271.xml"/><Relationship Id="rId390" Type="http://schemas.openxmlformats.org/officeDocument/2006/relationships/tags" Target="../tags/tag1422.xml"/><Relationship Id="rId404" Type="http://schemas.openxmlformats.org/officeDocument/2006/relationships/tags" Target="../tags/tag1436.xml"/><Relationship Id="rId250" Type="http://schemas.openxmlformats.org/officeDocument/2006/relationships/tags" Target="../tags/tag1282.xml"/><Relationship Id="rId271" Type="http://schemas.openxmlformats.org/officeDocument/2006/relationships/tags" Target="../tags/tag1303.xml"/><Relationship Id="rId292" Type="http://schemas.openxmlformats.org/officeDocument/2006/relationships/tags" Target="../tags/tag1324.xml"/><Relationship Id="rId306" Type="http://schemas.openxmlformats.org/officeDocument/2006/relationships/tags" Target="../tags/tag1338.xml"/><Relationship Id="rId24" Type="http://schemas.openxmlformats.org/officeDocument/2006/relationships/tags" Target="../tags/tag1056.xml"/><Relationship Id="rId45" Type="http://schemas.openxmlformats.org/officeDocument/2006/relationships/tags" Target="../tags/tag1077.xml"/><Relationship Id="rId66" Type="http://schemas.openxmlformats.org/officeDocument/2006/relationships/tags" Target="../tags/tag1098.xml"/><Relationship Id="rId87" Type="http://schemas.openxmlformats.org/officeDocument/2006/relationships/tags" Target="../tags/tag1119.xml"/><Relationship Id="rId110" Type="http://schemas.openxmlformats.org/officeDocument/2006/relationships/tags" Target="../tags/tag1142.xml"/><Relationship Id="rId131" Type="http://schemas.openxmlformats.org/officeDocument/2006/relationships/tags" Target="../tags/tag1163.xml"/><Relationship Id="rId327" Type="http://schemas.openxmlformats.org/officeDocument/2006/relationships/tags" Target="../tags/tag1359.xml"/><Relationship Id="rId348" Type="http://schemas.openxmlformats.org/officeDocument/2006/relationships/tags" Target="../tags/tag1380.xml"/><Relationship Id="rId369" Type="http://schemas.openxmlformats.org/officeDocument/2006/relationships/tags" Target="../tags/tag1401.xml"/><Relationship Id="rId152" Type="http://schemas.openxmlformats.org/officeDocument/2006/relationships/tags" Target="../tags/tag1184.xml"/><Relationship Id="rId173" Type="http://schemas.openxmlformats.org/officeDocument/2006/relationships/tags" Target="../tags/tag1205.xml"/><Relationship Id="rId194" Type="http://schemas.openxmlformats.org/officeDocument/2006/relationships/tags" Target="../tags/tag1226.xml"/><Relationship Id="rId208" Type="http://schemas.openxmlformats.org/officeDocument/2006/relationships/tags" Target="../tags/tag1240.xml"/><Relationship Id="rId229" Type="http://schemas.openxmlformats.org/officeDocument/2006/relationships/tags" Target="../tags/tag1261.xml"/><Relationship Id="rId380" Type="http://schemas.openxmlformats.org/officeDocument/2006/relationships/tags" Target="../tags/tag1412.xml"/><Relationship Id="rId415" Type="http://schemas.openxmlformats.org/officeDocument/2006/relationships/tags" Target="../tags/tag1447.xml"/><Relationship Id="rId240" Type="http://schemas.openxmlformats.org/officeDocument/2006/relationships/tags" Target="../tags/tag1272.xml"/><Relationship Id="rId261" Type="http://schemas.openxmlformats.org/officeDocument/2006/relationships/tags" Target="../tags/tag1293.xml"/><Relationship Id="rId14" Type="http://schemas.openxmlformats.org/officeDocument/2006/relationships/tags" Target="../tags/tag1046.xml"/><Relationship Id="rId35" Type="http://schemas.openxmlformats.org/officeDocument/2006/relationships/tags" Target="../tags/tag1067.xml"/><Relationship Id="rId56" Type="http://schemas.openxmlformats.org/officeDocument/2006/relationships/tags" Target="../tags/tag1088.xml"/><Relationship Id="rId77" Type="http://schemas.openxmlformats.org/officeDocument/2006/relationships/tags" Target="../tags/tag1109.xml"/><Relationship Id="rId100" Type="http://schemas.openxmlformats.org/officeDocument/2006/relationships/tags" Target="../tags/tag1132.xml"/><Relationship Id="rId282" Type="http://schemas.openxmlformats.org/officeDocument/2006/relationships/tags" Target="../tags/tag1314.xml"/><Relationship Id="rId317" Type="http://schemas.openxmlformats.org/officeDocument/2006/relationships/tags" Target="../tags/tag1349.xml"/><Relationship Id="rId338" Type="http://schemas.openxmlformats.org/officeDocument/2006/relationships/tags" Target="../tags/tag1370.xml"/><Relationship Id="rId359" Type="http://schemas.openxmlformats.org/officeDocument/2006/relationships/tags" Target="../tags/tag1391.xml"/><Relationship Id="rId8" Type="http://schemas.openxmlformats.org/officeDocument/2006/relationships/tags" Target="../tags/tag1040.xml"/><Relationship Id="rId98" Type="http://schemas.openxmlformats.org/officeDocument/2006/relationships/tags" Target="../tags/tag1130.xml"/><Relationship Id="rId121" Type="http://schemas.openxmlformats.org/officeDocument/2006/relationships/tags" Target="../tags/tag1153.xml"/><Relationship Id="rId142" Type="http://schemas.openxmlformats.org/officeDocument/2006/relationships/tags" Target="../tags/tag1174.xml"/><Relationship Id="rId163" Type="http://schemas.openxmlformats.org/officeDocument/2006/relationships/tags" Target="../tags/tag1195.xml"/><Relationship Id="rId184" Type="http://schemas.openxmlformats.org/officeDocument/2006/relationships/tags" Target="../tags/tag1216.xml"/><Relationship Id="rId219" Type="http://schemas.openxmlformats.org/officeDocument/2006/relationships/tags" Target="../tags/tag1251.xml"/><Relationship Id="rId370" Type="http://schemas.openxmlformats.org/officeDocument/2006/relationships/tags" Target="../tags/tag1402.xml"/><Relationship Id="rId391" Type="http://schemas.openxmlformats.org/officeDocument/2006/relationships/tags" Target="../tags/tag1423.xml"/><Relationship Id="rId405" Type="http://schemas.openxmlformats.org/officeDocument/2006/relationships/tags" Target="../tags/tag1437.xml"/><Relationship Id="rId230" Type="http://schemas.openxmlformats.org/officeDocument/2006/relationships/tags" Target="../tags/tag1262.xml"/><Relationship Id="rId251" Type="http://schemas.openxmlformats.org/officeDocument/2006/relationships/tags" Target="../tags/tag1283.xml"/><Relationship Id="rId25" Type="http://schemas.openxmlformats.org/officeDocument/2006/relationships/tags" Target="../tags/tag1057.xml"/><Relationship Id="rId46" Type="http://schemas.openxmlformats.org/officeDocument/2006/relationships/tags" Target="../tags/tag1078.xml"/><Relationship Id="rId67" Type="http://schemas.openxmlformats.org/officeDocument/2006/relationships/tags" Target="../tags/tag1099.xml"/><Relationship Id="rId272" Type="http://schemas.openxmlformats.org/officeDocument/2006/relationships/tags" Target="../tags/tag1304.xml"/><Relationship Id="rId293" Type="http://schemas.openxmlformats.org/officeDocument/2006/relationships/tags" Target="../tags/tag1325.xml"/><Relationship Id="rId307" Type="http://schemas.openxmlformats.org/officeDocument/2006/relationships/tags" Target="../tags/tag1339.xml"/><Relationship Id="rId328" Type="http://schemas.openxmlformats.org/officeDocument/2006/relationships/tags" Target="../tags/tag1360.xml"/><Relationship Id="rId349" Type="http://schemas.openxmlformats.org/officeDocument/2006/relationships/tags" Target="../tags/tag1381.xml"/><Relationship Id="rId88" Type="http://schemas.openxmlformats.org/officeDocument/2006/relationships/tags" Target="../tags/tag1120.xml"/><Relationship Id="rId111" Type="http://schemas.openxmlformats.org/officeDocument/2006/relationships/tags" Target="../tags/tag1143.xml"/><Relationship Id="rId132" Type="http://schemas.openxmlformats.org/officeDocument/2006/relationships/tags" Target="../tags/tag1164.xml"/><Relationship Id="rId153" Type="http://schemas.openxmlformats.org/officeDocument/2006/relationships/tags" Target="../tags/tag1185.xml"/><Relationship Id="rId174" Type="http://schemas.openxmlformats.org/officeDocument/2006/relationships/tags" Target="../tags/tag1206.xml"/><Relationship Id="rId195" Type="http://schemas.openxmlformats.org/officeDocument/2006/relationships/tags" Target="../tags/tag1227.xml"/><Relationship Id="rId209" Type="http://schemas.openxmlformats.org/officeDocument/2006/relationships/tags" Target="../tags/tag1241.xml"/><Relationship Id="rId360" Type="http://schemas.openxmlformats.org/officeDocument/2006/relationships/tags" Target="../tags/tag1392.xml"/><Relationship Id="rId381" Type="http://schemas.openxmlformats.org/officeDocument/2006/relationships/tags" Target="../tags/tag1413.xml"/><Relationship Id="rId416" Type="http://schemas.openxmlformats.org/officeDocument/2006/relationships/tags" Target="../tags/tag1448.xml"/><Relationship Id="rId220" Type="http://schemas.openxmlformats.org/officeDocument/2006/relationships/tags" Target="../tags/tag1252.xml"/><Relationship Id="rId241" Type="http://schemas.openxmlformats.org/officeDocument/2006/relationships/tags" Target="../tags/tag1273.xml"/><Relationship Id="rId15" Type="http://schemas.openxmlformats.org/officeDocument/2006/relationships/tags" Target="../tags/tag1047.xml"/><Relationship Id="rId36" Type="http://schemas.openxmlformats.org/officeDocument/2006/relationships/tags" Target="../tags/tag1068.xml"/><Relationship Id="rId57" Type="http://schemas.openxmlformats.org/officeDocument/2006/relationships/tags" Target="../tags/tag1089.xml"/><Relationship Id="rId262" Type="http://schemas.openxmlformats.org/officeDocument/2006/relationships/tags" Target="../tags/tag1294.xml"/><Relationship Id="rId283" Type="http://schemas.openxmlformats.org/officeDocument/2006/relationships/tags" Target="../tags/tag1315.xml"/><Relationship Id="rId318" Type="http://schemas.openxmlformats.org/officeDocument/2006/relationships/tags" Target="../tags/tag1350.xml"/><Relationship Id="rId339" Type="http://schemas.openxmlformats.org/officeDocument/2006/relationships/tags" Target="../tags/tag1371.xml"/><Relationship Id="rId78" Type="http://schemas.openxmlformats.org/officeDocument/2006/relationships/tags" Target="../tags/tag1110.xml"/><Relationship Id="rId99" Type="http://schemas.openxmlformats.org/officeDocument/2006/relationships/tags" Target="../tags/tag1131.xml"/><Relationship Id="rId101" Type="http://schemas.openxmlformats.org/officeDocument/2006/relationships/tags" Target="../tags/tag1133.xml"/><Relationship Id="rId122" Type="http://schemas.openxmlformats.org/officeDocument/2006/relationships/tags" Target="../tags/tag1154.xml"/><Relationship Id="rId143" Type="http://schemas.openxmlformats.org/officeDocument/2006/relationships/tags" Target="../tags/tag1175.xml"/><Relationship Id="rId164" Type="http://schemas.openxmlformats.org/officeDocument/2006/relationships/tags" Target="../tags/tag1196.xml"/><Relationship Id="rId185" Type="http://schemas.openxmlformats.org/officeDocument/2006/relationships/tags" Target="../tags/tag1217.xml"/><Relationship Id="rId350" Type="http://schemas.openxmlformats.org/officeDocument/2006/relationships/tags" Target="../tags/tag1382.xml"/><Relationship Id="rId371" Type="http://schemas.openxmlformats.org/officeDocument/2006/relationships/tags" Target="../tags/tag1403.xml"/><Relationship Id="rId406" Type="http://schemas.openxmlformats.org/officeDocument/2006/relationships/tags" Target="../tags/tag1438.xml"/><Relationship Id="rId9" Type="http://schemas.openxmlformats.org/officeDocument/2006/relationships/tags" Target="../tags/tag1041.xml"/><Relationship Id="rId210" Type="http://schemas.openxmlformats.org/officeDocument/2006/relationships/tags" Target="../tags/tag1242.xml"/><Relationship Id="rId392" Type="http://schemas.openxmlformats.org/officeDocument/2006/relationships/tags" Target="../tags/tag1424.xml"/><Relationship Id="rId26" Type="http://schemas.openxmlformats.org/officeDocument/2006/relationships/tags" Target="../tags/tag1058.xml"/><Relationship Id="rId231" Type="http://schemas.openxmlformats.org/officeDocument/2006/relationships/tags" Target="../tags/tag1263.xml"/><Relationship Id="rId252" Type="http://schemas.openxmlformats.org/officeDocument/2006/relationships/tags" Target="../tags/tag1284.xml"/><Relationship Id="rId273" Type="http://schemas.openxmlformats.org/officeDocument/2006/relationships/tags" Target="../tags/tag1305.xml"/><Relationship Id="rId294" Type="http://schemas.openxmlformats.org/officeDocument/2006/relationships/tags" Target="../tags/tag1326.xml"/><Relationship Id="rId308" Type="http://schemas.openxmlformats.org/officeDocument/2006/relationships/tags" Target="../tags/tag1340.xml"/><Relationship Id="rId329" Type="http://schemas.openxmlformats.org/officeDocument/2006/relationships/tags" Target="../tags/tag1361.xml"/><Relationship Id="rId47" Type="http://schemas.openxmlformats.org/officeDocument/2006/relationships/tags" Target="../tags/tag1079.xml"/><Relationship Id="rId68" Type="http://schemas.openxmlformats.org/officeDocument/2006/relationships/tags" Target="../tags/tag1100.xml"/><Relationship Id="rId89" Type="http://schemas.openxmlformats.org/officeDocument/2006/relationships/tags" Target="../tags/tag1121.xml"/><Relationship Id="rId112" Type="http://schemas.openxmlformats.org/officeDocument/2006/relationships/tags" Target="../tags/tag1144.xml"/><Relationship Id="rId133" Type="http://schemas.openxmlformats.org/officeDocument/2006/relationships/tags" Target="../tags/tag1165.xml"/><Relationship Id="rId154" Type="http://schemas.openxmlformats.org/officeDocument/2006/relationships/tags" Target="../tags/tag1186.xml"/><Relationship Id="rId175" Type="http://schemas.openxmlformats.org/officeDocument/2006/relationships/tags" Target="../tags/tag1207.xml"/><Relationship Id="rId340" Type="http://schemas.openxmlformats.org/officeDocument/2006/relationships/tags" Target="../tags/tag1372.xml"/><Relationship Id="rId361" Type="http://schemas.openxmlformats.org/officeDocument/2006/relationships/tags" Target="../tags/tag1393.xml"/><Relationship Id="rId196" Type="http://schemas.openxmlformats.org/officeDocument/2006/relationships/tags" Target="../tags/tag1228.xml"/><Relationship Id="rId200" Type="http://schemas.openxmlformats.org/officeDocument/2006/relationships/tags" Target="../tags/tag1232.xml"/><Relationship Id="rId382" Type="http://schemas.openxmlformats.org/officeDocument/2006/relationships/tags" Target="../tags/tag1414.xml"/><Relationship Id="rId417" Type="http://schemas.openxmlformats.org/officeDocument/2006/relationships/tags" Target="../tags/tag1449.xml"/><Relationship Id="rId16" Type="http://schemas.openxmlformats.org/officeDocument/2006/relationships/tags" Target="../tags/tag1048.xml"/><Relationship Id="rId221" Type="http://schemas.openxmlformats.org/officeDocument/2006/relationships/tags" Target="../tags/tag1253.xml"/><Relationship Id="rId242" Type="http://schemas.openxmlformats.org/officeDocument/2006/relationships/tags" Target="../tags/tag1274.xml"/><Relationship Id="rId263" Type="http://schemas.openxmlformats.org/officeDocument/2006/relationships/tags" Target="../tags/tag1295.xml"/><Relationship Id="rId284" Type="http://schemas.openxmlformats.org/officeDocument/2006/relationships/tags" Target="../tags/tag1316.xml"/><Relationship Id="rId319" Type="http://schemas.openxmlformats.org/officeDocument/2006/relationships/tags" Target="../tags/tag1351.xml"/><Relationship Id="rId37" Type="http://schemas.openxmlformats.org/officeDocument/2006/relationships/tags" Target="../tags/tag1069.xml"/><Relationship Id="rId58" Type="http://schemas.openxmlformats.org/officeDocument/2006/relationships/tags" Target="../tags/tag1090.xml"/><Relationship Id="rId79" Type="http://schemas.openxmlformats.org/officeDocument/2006/relationships/tags" Target="../tags/tag1111.xml"/><Relationship Id="rId102" Type="http://schemas.openxmlformats.org/officeDocument/2006/relationships/tags" Target="../tags/tag1134.xml"/><Relationship Id="rId123" Type="http://schemas.openxmlformats.org/officeDocument/2006/relationships/tags" Target="../tags/tag1155.xml"/><Relationship Id="rId144" Type="http://schemas.openxmlformats.org/officeDocument/2006/relationships/tags" Target="../tags/tag1176.xml"/><Relationship Id="rId330" Type="http://schemas.openxmlformats.org/officeDocument/2006/relationships/tags" Target="../tags/tag1362.xml"/><Relationship Id="rId90" Type="http://schemas.openxmlformats.org/officeDocument/2006/relationships/tags" Target="../tags/tag1122.xml"/><Relationship Id="rId165" Type="http://schemas.openxmlformats.org/officeDocument/2006/relationships/tags" Target="../tags/tag1197.xml"/><Relationship Id="rId186" Type="http://schemas.openxmlformats.org/officeDocument/2006/relationships/tags" Target="../tags/tag1218.xml"/><Relationship Id="rId351" Type="http://schemas.openxmlformats.org/officeDocument/2006/relationships/tags" Target="../tags/tag1383.xml"/><Relationship Id="rId372" Type="http://schemas.openxmlformats.org/officeDocument/2006/relationships/tags" Target="../tags/tag1404.xml"/><Relationship Id="rId393" Type="http://schemas.openxmlformats.org/officeDocument/2006/relationships/tags" Target="../tags/tag1425.xml"/><Relationship Id="rId407" Type="http://schemas.openxmlformats.org/officeDocument/2006/relationships/tags" Target="../tags/tag1439.xml"/><Relationship Id="rId211" Type="http://schemas.openxmlformats.org/officeDocument/2006/relationships/tags" Target="../tags/tag1243.xml"/><Relationship Id="rId232" Type="http://schemas.openxmlformats.org/officeDocument/2006/relationships/tags" Target="../tags/tag1264.xml"/><Relationship Id="rId253" Type="http://schemas.openxmlformats.org/officeDocument/2006/relationships/tags" Target="../tags/tag1285.xml"/><Relationship Id="rId274" Type="http://schemas.openxmlformats.org/officeDocument/2006/relationships/tags" Target="../tags/tag1306.xml"/><Relationship Id="rId295" Type="http://schemas.openxmlformats.org/officeDocument/2006/relationships/tags" Target="../tags/tag1327.xml"/><Relationship Id="rId309" Type="http://schemas.openxmlformats.org/officeDocument/2006/relationships/tags" Target="../tags/tag1341.xml"/><Relationship Id="rId27" Type="http://schemas.openxmlformats.org/officeDocument/2006/relationships/tags" Target="../tags/tag1059.xml"/><Relationship Id="rId48" Type="http://schemas.openxmlformats.org/officeDocument/2006/relationships/tags" Target="../tags/tag1080.xml"/><Relationship Id="rId69" Type="http://schemas.openxmlformats.org/officeDocument/2006/relationships/tags" Target="../tags/tag1101.xml"/><Relationship Id="rId113" Type="http://schemas.openxmlformats.org/officeDocument/2006/relationships/tags" Target="../tags/tag1145.xml"/><Relationship Id="rId134" Type="http://schemas.openxmlformats.org/officeDocument/2006/relationships/tags" Target="../tags/tag1166.xml"/><Relationship Id="rId320" Type="http://schemas.openxmlformats.org/officeDocument/2006/relationships/tags" Target="../tags/tag1352.xml"/><Relationship Id="rId80" Type="http://schemas.openxmlformats.org/officeDocument/2006/relationships/tags" Target="../tags/tag1112.xml"/><Relationship Id="rId155" Type="http://schemas.openxmlformats.org/officeDocument/2006/relationships/tags" Target="../tags/tag1187.xml"/><Relationship Id="rId176" Type="http://schemas.openxmlformats.org/officeDocument/2006/relationships/tags" Target="../tags/tag1208.xml"/><Relationship Id="rId197" Type="http://schemas.openxmlformats.org/officeDocument/2006/relationships/tags" Target="../tags/tag1229.xml"/><Relationship Id="rId341" Type="http://schemas.openxmlformats.org/officeDocument/2006/relationships/tags" Target="../tags/tag1373.xml"/><Relationship Id="rId362" Type="http://schemas.openxmlformats.org/officeDocument/2006/relationships/tags" Target="../tags/tag1394.xml"/><Relationship Id="rId383" Type="http://schemas.openxmlformats.org/officeDocument/2006/relationships/tags" Target="../tags/tag1415.xml"/><Relationship Id="rId418" Type="http://schemas.openxmlformats.org/officeDocument/2006/relationships/tags" Target="../tags/tag1450.xml"/><Relationship Id="rId201" Type="http://schemas.openxmlformats.org/officeDocument/2006/relationships/tags" Target="../tags/tag1233.xml"/><Relationship Id="rId222" Type="http://schemas.openxmlformats.org/officeDocument/2006/relationships/tags" Target="../tags/tag1254.xml"/><Relationship Id="rId243" Type="http://schemas.openxmlformats.org/officeDocument/2006/relationships/tags" Target="../tags/tag1275.xml"/><Relationship Id="rId264" Type="http://schemas.openxmlformats.org/officeDocument/2006/relationships/tags" Target="../tags/tag1296.xml"/><Relationship Id="rId285" Type="http://schemas.openxmlformats.org/officeDocument/2006/relationships/tags" Target="../tags/tag1317.xml"/><Relationship Id="rId17" Type="http://schemas.openxmlformats.org/officeDocument/2006/relationships/tags" Target="../tags/tag1049.xml"/><Relationship Id="rId38" Type="http://schemas.openxmlformats.org/officeDocument/2006/relationships/tags" Target="../tags/tag1070.xml"/><Relationship Id="rId59" Type="http://schemas.openxmlformats.org/officeDocument/2006/relationships/tags" Target="../tags/tag1091.xml"/><Relationship Id="rId103" Type="http://schemas.openxmlformats.org/officeDocument/2006/relationships/tags" Target="../tags/tag1135.xml"/><Relationship Id="rId124" Type="http://schemas.openxmlformats.org/officeDocument/2006/relationships/tags" Target="../tags/tag1156.xml"/><Relationship Id="rId310" Type="http://schemas.openxmlformats.org/officeDocument/2006/relationships/tags" Target="../tags/tag1342.xml"/><Relationship Id="rId70" Type="http://schemas.openxmlformats.org/officeDocument/2006/relationships/tags" Target="../tags/tag1102.xml"/><Relationship Id="rId91" Type="http://schemas.openxmlformats.org/officeDocument/2006/relationships/tags" Target="../tags/tag1123.xml"/><Relationship Id="rId145" Type="http://schemas.openxmlformats.org/officeDocument/2006/relationships/tags" Target="../tags/tag1177.xml"/><Relationship Id="rId166" Type="http://schemas.openxmlformats.org/officeDocument/2006/relationships/tags" Target="../tags/tag1198.xml"/><Relationship Id="rId187" Type="http://schemas.openxmlformats.org/officeDocument/2006/relationships/tags" Target="../tags/tag1219.xml"/><Relationship Id="rId331" Type="http://schemas.openxmlformats.org/officeDocument/2006/relationships/tags" Target="../tags/tag1363.xml"/><Relationship Id="rId352" Type="http://schemas.openxmlformats.org/officeDocument/2006/relationships/tags" Target="../tags/tag1384.xml"/><Relationship Id="rId373" Type="http://schemas.openxmlformats.org/officeDocument/2006/relationships/tags" Target="../tags/tag1405.xml"/><Relationship Id="rId394" Type="http://schemas.openxmlformats.org/officeDocument/2006/relationships/tags" Target="../tags/tag1426.xml"/><Relationship Id="rId408" Type="http://schemas.openxmlformats.org/officeDocument/2006/relationships/tags" Target="../tags/tag1440.xml"/><Relationship Id="rId1" Type="http://schemas.openxmlformats.org/officeDocument/2006/relationships/tags" Target="../tags/tag1033.xml"/><Relationship Id="rId212" Type="http://schemas.openxmlformats.org/officeDocument/2006/relationships/tags" Target="../tags/tag1244.xml"/><Relationship Id="rId233" Type="http://schemas.openxmlformats.org/officeDocument/2006/relationships/tags" Target="../tags/tag1265.xml"/><Relationship Id="rId254" Type="http://schemas.openxmlformats.org/officeDocument/2006/relationships/tags" Target="../tags/tag1286.xml"/><Relationship Id="rId28" Type="http://schemas.openxmlformats.org/officeDocument/2006/relationships/tags" Target="../tags/tag1060.xml"/><Relationship Id="rId49" Type="http://schemas.openxmlformats.org/officeDocument/2006/relationships/tags" Target="../tags/tag1081.xml"/><Relationship Id="rId114" Type="http://schemas.openxmlformats.org/officeDocument/2006/relationships/tags" Target="../tags/tag1146.xml"/><Relationship Id="rId275" Type="http://schemas.openxmlformats.org/officeDocument/2006/relationships/tags" Target="../tags/tag1307.xml"/><Relationship Id="rId296" Type="http://schemas.openxmlformats.org/officeDocument/2006/relationships/tags" Target="../tags/tag1328.xml"/><Relationship Id="rId300" Type="http://schemas.openxmlformats.org/officeDocument/2006/relationships/tags" Target="../tags/tag1332.xml"/><Relationship Id="rId60" Type="http://schemas.openxmlformats.org/officeDocument/2006/relationships/tags" Target="../tags/tag1092.xml"/><Relationship Id="rId81" Type="http://schemas.openxmlformats.org/officeDocument/2006/relationships/tags" Target="../tags/tag1113.xml"/><Relationship Id="rId135" Type="http://schemas.openxmlformats.org/officeDocument/2006/relationships/tags" Target="../tags/tag1167.xml"/><Relationship Id="rId156" Type="http://schemas.openxmlformats.org/officeDocument/2006/relationships/tags" Target="../tags/tag1188.xml"/><Relationship Id="rId177" Type="http://schemas.openxmlformats.org/officeDocument/2006/relationships/tags" Target="../tags/tag1209.xml"/><Relationship Id="rId198" Type="http://schemas.openxmlformats.org/officeDocument/2006/relationships/tags" Target="../tags/tag1230.xml"/><Relationship Id="rId321" Type="http://schemas.openxmlformats.org/officeDocument/2006/relationships/tags" Target="../tags/tag1353.xml"/><Relationship Id="rId342" Type="http://schemas.openxmlformats.org/officeDocument/2006/relationships/tags" Target="../tags/tag1374.xml"/><Relationship Id="rId363" Type="http://schemas.openxmlformats.org/officeDocument/2006/relationships/tags" Target="../tags/tag1395.xml"/><Relationship Id="rId384" Type="http://schemas.openxmlformats.org/officeDocument/2006/relationships/tags" Target="../tags/tag1416.xml"/><Relationship Id="rId419" Type="http://schemas.openxmlformats.org/officeDocument/2006/relationships/tags" Target="../tags/tag1451.xml"/><Relationship Id="rId202" Type="http://schemas.openxmlformats.org/officeDocument/2006/relationships/tags" Target="../tags/tag1234.xml"/><Relationship Id="rId223" Type="http://schemas.openxmlformats.org/officeDocument/2006/relationships/tags" Target="../tags/tag1255.xml"/><Relationship Id="rId244" Type="http://schemas.openxmlformats.org/officeDocument/2006/relationships/tags" Target="../tags/tag1276.xml"/><Relationship Id="rId18" Type="http://schemas.openxmlformats.org/officeDocument/2006/relationships/tags" Target="../tags/tag1050.xml"/><Relationship Id="rId39" Type="http://schemas.openxmlformats.org/officeDocument/2006/relationships/tags" Target="../tags/tag1071.xml"/><Relationship Id="rId265" Type="http://schemas.openxmlformats.org/officeDocument/2006/relationships/tags" Target="../tags/tag1297.xml"/><Relationship Id="rId286" Type="http://schemas.openxmlformats.org/officeDocument/2006/relationships/tags" Target="../tags/tag1318.xml"/><Relationship Id="rId50" Type="http://schemas.openxmlformats.org/officeDocument/2006/relationships/tags" Target="../tags/tag1082.xml"/><Relationship Id="rId104" Type="http://schemas.openxmlformats.org/officeDocument/2006/relationships/tags" Target="../tags/tag1136.xml"/><Relationship Id="rId125" Type="http://schemas.openxmlformats.org/officeDocument/2006/relationships/tags" Target="../tags/tag1157.xml"/><Relationship Id="rId146" Type="http://schemas.openxmlformats.org/officeDocument/2006/relationships/tags" Target="../tags/tag1178.xml"/><Relationship Id="rId167" Type="http://schemas.openxmlformats.org/officeDocument/2006/relationships/tags" Target="../tags/tag1199.xml"/><Relationship Id="rId188" Type="http://schemas.openxmlformats.org/officeDocument/2006/relationships/tags" Target="../tags/tag1220.xml"/><Relationship Id="rId311" Type="http://schemas.openxmlformats.org/officeDocument/2006/relationships/tags" Target="../tags/tag1343.xml"/><Relationship Id="rId332" Type="http://schemas.openxmlformats.org/officeDocument/2006/relationships/tags" Target="../tags/tag1364.xml"/><Relationship Id="rId353" Type="http://schemas.openxmlformats.org/officeDocument/2006/relationships/tags" Target="../tags/tag1385.xml"/><Relationship Id="rId374" Type="http://schemas.openxmlformats.org/officeDocument/2006/relationships/tags" Target="../tags/tag1406.xml"/><Relationship Id="rId395" Type="http://schemas.openxmlformats.org/officeDocument/2006/relationships/tags" Target="../tags/tag1427.xml"/><Relationship Id="rId409" Type="http://schemas.openxmlformats.org/officeDocument/2006/relationships/tags" Target="../tags/tag1441.xml"/><Relationship Id="rId71" Type="http://schemas.openxmlformats.org/officeDocument/2006/relationships/tags" Target="../tags/tag1103.xml"/><Relationship Id="rId92" Type="http://schemas.openxmlformats.org/officeDocument/2006/relationships/tags" Target="../tags/tag1124.xml"/><Relationship Id="rId213" Type="http://schemas.openxmlformats.org/officeDocument/2006/relationships/tags" Target="../tags/tag1245.xml"/><Relationship Id="rId234" Type="http://schemas.openxmlformats.org/officeDocument/2006/relationships/tags" Target="../tags/tag1266.xml"/><Relationship Id="rId420" Type="http://schemas.openxmlformats.org/officeDocument/2006/relationships/tags" Target="../tags/tag1452.xml"/><Relationship Id="rId2" Type="http://schemas.openxmlformats.org/officeDocument/2006/relationships/tags" Target="../tags/tag1034.xml"/><Relationship Id="rId29" Type="http://schemas.openxmlformats.org/officeDocument/2006/relationships/tags" Target="../tags/tag1061.xml"/><Relationship Id="rId255" Type="http://schemas.openxmlformats.org/officeDocument/2006/relationships/tags" Target="../tags/tag1287.xml"/><Relationship Id="rId276" Type="http://schemas.openxmlformats.org/officeDocument/2006/relationships/tags" Target="../tags/tag1308.xml"/><Relationship Id="rId297" Type="http://schemas.openxmlformats.org/officeDocument/2006/relationships/tags" Target="../tags/tag1329.xml"/><Relationship Id="rId40" Type="http://schemas.openxmlformats.org/officeDocument/2006/relationships/tags" Target="../tags/tag1072.xml"/><Relationship Id="rId115" Type="http://schemas.openxmlformats.org/officeDocument/2006/relationships/tags" Target="../tags/tag1147.xml"/><Relationship Id="rId136" Type="http://schemas.openxmlformats.org/officeDocument/2006/relationships/tags" Target="../tags/tag1168.xml"/><Relationship Id="rId157" Type="http://schemas.openxmlformats.org/officeDocument/2006/relationships/tags" Target="../tags/tag1189.xml"/><Relationship Id="rId178" Type="http://schemas.openxmlformats.org/officeDocument/2006/relationships/tags" Target="../tags/tag1210.xml"/><Relationship Id="rId301" Type="http://schemas.openxmlformats.org/officeDocument/2006/relationships/tags" Target="../tags/tag1333.xml"/><Relationship Id="rId322" Type="http://schemas.openxmlformats.org/officeDocument/2006/relationships/tags" Target="../tags/tag1354.xml"/><Relationship Id="rId343" Type="http://schemas.openxmlformats.org/officeDocument/2006/relationships/tags" Target="../tags/tag1375.xml"/><Relationship Id="rId364" Type="http://schemas.openxmlformats.org/officeDocument/2006/relationships/tags" Target="../tags/tag1396.xml"/><Relationship Id="rId61" Type="http://schemas.openxmlformats.org/officeDocument/2006/relationships/tags" Target="../tags/tag1093.xml"/><Relationship Id="rId82" Type="http://schemas.openxmlformats.org/officeDocument/2006/relationships/tags" Target="../tags/tag1114.xml"/><Relationship Id="rId199" Type="http://schemas.openxmlformats.org/officeDocument/2006/relationships/tags" Target="../tags/tag1231.xml"/><Relationship Id="rId203" Type="http://schemas.openxmlformats.org/officeDocument/2006/relationships/tags" Target="../tags/tag1235.xml"/><Relationship Id="rId385" Type="http://schemas.openxmlformats.org/officeDocument/2006/relationships/tags" Target="../tags/tag1417.xml"/><Relationship Id="rId19" Type="http://schemas.openxmlformats.org/officeDocument/2006/relationships/tags" Target="../tags/tag1051.xml"/><Relationship Id="rId224" Type="http://schemas.openxmlformats.org/officeDocument/2006/relationships/tags" Target="../tags/tag1256.xml"/><Relationship Id="rId245" Type="http://schemas.openxmlformats.org/officeDocument/2006/relationships/tags" Target="../tags/tag1277.xml"/><Relationship Id="rId266" Type="http://schemas.openxmlformats.org/officeDocument/2006/relationships/tags" Target="../tags/tag1298.xml"/><Relationship Id="rId287" Type="http://schemas.openxmlformats.org/officeDocument/2006/relationships/tags" Target="../tags/tag1319.xml"/><Relationship Id="rId410" Type="http://schemas.openxmlformats.org/officeDocument/2006/relationships/tags" Target="../tags/tag1442.xml"/><Relationship Id="rId30" Type="http://schemas.openxmlformats.org/officeDocument/2006/relationships/tags" Target="../tags/tag1062.xml"/><Relationship Id="rId105" Type="http://schemas.openxmlformats.org/officeDocument/2006/relationships/tags" Target="../tags/tag1137.xml"/><Relationship Id="rId126" Type="http://schemas.openxmlformats.org/officeDocument/2006/relationships/tags" Target="../tags/tag1158.xml"/><Relationship Id="rId147" Type="http://schemas.openxmlformats.org/officeDocument/2006/relationships/tags" Target="../tags/tag1179.xml"/><Relationship Id="rId168" Type="http://schemas.openxmlformats.org/officeDocument/2006/relationships/tags" Target="../tags/tag1200.xml"/><Relationship Id="rId312" Type="http://schemas.openxmlformats.org/officeDocument/2006/relationships/tags" Target="../tags/tag1344.xml"/><Relationship Id="rId333" Type="http://schemas.openxmlformats.org/officeDocument/2006/relationships/tags" Target="../tags/tag1365.xml"/><Relationship Id="rId354" Type="http://schemas.openxmlformats.org/officeDocument/2006/relationships/tags" Target="../tags/tag1386.xml"/><Relationship Id="rId51" Type="http://schemas.openxmlformats.org/officeDocument/2006/relationships/tags" Target="../tags/tag1083.xml"/><Relationship Id="rId72" Type="http://schemas.openxmlformats.org/officeDocument/2006/relationships/tags" Target="../tags/tag1104.xml"/><Relationship Id="rId93" Type="http://schemas.openxmlformats.org/officeDocument/2006/relationships/tags" Target="../tags/tag1125.xml"/><Relationship Id="rId189" Type="http://schemas.openxmlformats.org/officeDocument/2006/relationships/tags" Target="../tags/tag1221.xml"/><Relationship Id="rId375" Type="http://schemas.openxmlformats.org/officeDocument/2006/relationships/tags" Target="../tags/tag1407.xml"/><Relationship Id="rId396" Type="http://schemas.openxmlformats.org/officeDocument/2006/relationships/tags" Target="../tags/tag1428.xml"/><Relationship Id="rId3" Type="http://schemas.openxmlformats.org/officeDocument/2006/relationships/tags" Target="../tags/tag1035.xml"/><Relationship Id="rId214" Type="http://schemas.openxmlformats.org/officeDocument/2006/relationships/tags" Target="../tags/tag1246.xml"/><Relationship Id="rId235" Type="http://schemas.openxmlformats.org/officeDocument/2006/relationships/tags" Target="../tags/tag1267.xml"/><Relationship Id="rId256" Type="http://schemas.openxmlformats.org/officeDocument/2006/relationships/tags" Target="../tags/tag1288.xml"/><Relationship Id="rId277" Type="http://schemas.openxmlformats.org/officeDocument/2006/relationships/tags" Target="../tags/tag1309.xml"/><Relationship Id="rId298" Type="http://schemas.openxmlformats.org/officeDocument/2006/relationships/tags" Target="../tags/tag1330.xml"/><Relationship Id="rId400" Type="http://schemas.openxmlformats.org/officeDocument/2006/relationships/tags" Target="../tags/tag1432.xml"/><Relationship Id="rId421" Type="http://schemas.openxmlformats.org/officeDocument/2006/relationships/tags" Target="../tags/tag1453.xml"/><Relationship Id="rId116" Type="http://schemas.openxmlformats.org/officeDocument/2006/relationships/tags" Target="../tags/tag1148.xml"/><Relationship Id="rId137" Type="http://schemas.openxmlformats.org/officeDocument/2006/relationships/tags" Target="../tags/tag1169.xml"/><Relationship Id="rId158" Type="http://schemas.openxmlformats.org/officeDocument/2006/relationships/tags" Target="../tags/tag1190.xml"/><Relationship Id="rId302" Type="http://schemas.openxmlformats.org/officeDocument/2006/relationships/tags" Target="../tags/tag1334.xml"/><Relationship Id="rId323" Type="http://schemas.openxmlformats.org/officeDocument/2006/relationships/tags" Target="../tags/tag1355.xml"/><Relationship Id="rId344" Type="http://schemas.openxmlformats.org/officeDocument/2006/relationships/tags" Target="../tags/tag1376.xml"/><Relationship Id="rId20" Type="http://schemas.openxmlformats.org/officeDocument/2006/relationships/tags" Target="../tags/tag1052.xml"/><Relationship Id="rId41" Type="http://schemas.openxmlformats.org/officeDocument/2006/relationships/tags" Target="../tags/tag1073.xml"/><Relationship Id="rId62" Type="http://schemas.openxmlformats.org/officeDocument/2006/relationships/tags" Target="../tags/tag1094.xml"/><Relationship Id="rId83" Type="http://schemas.openxmlformats.org/officeDocument/2006/relationships/tags" Target="../tags/tag1115.xml"/><Relationship Id="rId179" Type="http://schemas.openxmlformats.org/officeDocument/2006/relationships/tags" Target="../tags/tag1211.xml"/><Relationship Id="rId365" Type="http://schemas.openxmlformats.org/officeDocument/2006/relationships/tags" Target="../tags/tag1397.xml"/><Relationship Id="rId386" Type="http://schemas.openxmlformats.org/officeDocument/2006/relationships/tags" Target="../tags/tag1418.xml"/><Relationship Id="rId190" Type="http://schemas.openxmlformats.org/officeDocument/2006/relationships/tags" Target="../tags/tag1222.xml"/><Relationship Id="rId204" Type="http://schemas.openxmlformats.org/officeDocument/2006/relationships/tags" Target="../tags/tag1236.xml"/><Relationship Id="rId225" Type="http://schemas.openxmlformats.org/officeDocument/2006/relationships/tags" Target="../tags/tag1257.xml"/><Relationship Id="rId246" Type="http://schemas.openxmlformats.org/officeDocument/2006/relationships/tags" Target="../tags/tag1278.xml"/><Relationship Id="rId267" Type="http://schemas.openxmlformats.org/officeDocument/2006/relationships/tags" Target="../tags/tag1299.xml"/><Relationship Id="rId288" Type="http://schemas.openxmlformats.org/officeDocument/2006/relationships/tags" Target="../tags/tag1320.xml"/><Relationship Id="rId411" Type="http://schemas.openxmlformats.org/officeDocument/2006/relationships/tags" Target="../tags/tag1443.xml"/><Relationship Id="rId106" Type="http://schemas.openxmlformats.org/officeDocument/2006/relationships/tags" Target="../tags/tag1138.xml"/><Relationship Id="rId127" Type="http://schemas.openxmlformats.org/officeDocument/2006/relationships/tags" Target="../tags/tag1159.xml"/><Relationship Id="rId313" Type="http://schemas.openxmlformats.org/officeDocument/2006/relationships/tags" Target="../tags/tag1345.xml"/><Relationship Id="rId10" Type="http://schemas.openxmlformats.org/officeDocument/2006/relationships/tags" Target="../tags/tag1042.xml"/><Relationship Id="rId31" Type="http://schemas.openxmlformats.org/officeDocument/2006/relationships/tags" Target="../tags/tag1063.xml"/><Relationship Id="rId52" Type="http://schemas.openxmlformats.org/officeDocument/2006/relationships/tags" Target="../tags/tag1084.xml"/><Relationship Id="rId73" Type="http://schemas.openxmlformats.org/officeDocument/2006/relationships/tags" Target="../tags/tag1105.xml"/><Relationship Id="rId94" Type="http://schemas.openxmlformats.org/officeDocument/2006/relationships/tags" Target="../tags/tag1126.xml"/><Relationship Id="rId148" Type="http://schemas.openxmlformats.org/officeDocument/2006/relationships/tags" Target="../tags/tag1180.xml"/><Relationship Id="rId169" Type="http://schemas.openxmlformats.org/officeDocument/2006/relationships/tags" Target="../tags/tag1201.xml"/><Relationship Id="rId334" Type="http://schemas.openxmlformats.org/officeDocument/2006/relationships/tags" Target="../tags/tag1366.xml"/><Relationship Id="rId355" Type="http://schemas.openxmlformats.org/officeDocument/2006/relationships/tags" Target="../tags/tag1387.xml"/><Relationship Id="rId376" Type="http://schemas.openxmlformats.org/officeDocument/2006/relationships/tags" Target="../tags/tag1408.xml"/><Relationship Id="rId397" Type="http://schemas.openxmlformats.org/officeDocument/2006/relationships/tags" Target="../tags/tag1429.xml"/><Relationship Id="rId4" Type="http://schemas.openxmlformats.org/officeDocument/2006/relationships/tags" Target="../tags/tag1036.xml"/><Relationship Id="rId180" Type="http://schemas.openxmlformats.org/officeDocument/2006/relationships/tags" Target="../tags/tag1212.xml"/><Relationship Id="rId215" Type="http://schemas.openxmlformats.org/officeDocument/2006/relationships/tags" Target="../tags/tag1247.xml"/><Relationship Id="rId236" Type="http://schemas.openxmlformats.org/officeDocument/2006/relationships/tags" Target="../tags/tag1268.xml"/><Relationship Id="rId257" Type="http://schemas.openxmlformats.org/officeDocument/2006/relationships/tags" Target="../tags/tag1289.xml"/><Relationship Id="rId278" Type="http://schemas.openxmlformats.org/officeDocument/2006/relationships/tags" Target="../tags/tag1310.xml"/><Relationship Id="rId401" Type="http://schemas.openxmlformats.org/officeDocument/2006/relationships/tags" Target="../tags/tag1433.xml"/><Relationship Id="rId422" Type="http://schemas.openxmlformats.org/officeDocument/2006/relationships/slideLayout" Target="../slideLayouts/slideLayout1.xml"/><Relationship Id="rId303" Type="http://schemas.openxmlformats.org/officeDocument/2006/relationships/tags" Target="../tags/tag1335.xml"/><Relationship Id="rId42" Type="http://schemas.openxmlformats.org/officeDocument/2006/relationships/tags" Target="../tags/tag1074.xml"/><Relationship Id="rId84" Type="http://schemas.openxmlformats.org/officeDocument/2006/relationships/tags" Target="../tags/tag1116.xml"/><Relationship Id="rId138" Type="http://schemas.openxmlformats.org/officeDocument/2006/relationships/tags" Target="../tags/tag1170.xml"/><Relationship Id="rId345" Type="http://schemas.openxmlformats.org/officeDocument/2006/relationships/tags" Target="../tags/tag1377.xml"/><Relationship Id="rId387" Type="http://schemas.openxmlformats.org/officeDocument/2006/relationships/tags" Target="../tags/tag1419.xml"/><Relationship Id="rId191" Type="http://schemas.openxmlformats.org/officeDocument/2006/relationships/tags" Target="../tags/tag1223.xml"/><Relationship Id="rId205" Type="http://schemas.openxmlformats.org/officeDocument/2006/relationships/tags" Target="../tags/tag1237.xml"/><Relationship Id="rId247" Type="http://schemas.openxmlformats.org/officeDocument/2006/relationships/tags" Target="../tags/tag1279.xml"/><Relationship Id="rId412" Type="http://schemas.openxmlformats.org/officeDocument/2006/relationships/tags" Target="../tags/tag1444.xml"/><Relationship Id="rId107" Type="http://schemas.openxmlformats.org/officeDocument/2006/relationships/tags" Target="../tags/tag1139.xml"/><Relationship Id="rId289" Type="http://schemas.openxmlformats.org/officeDocument/2006/relationships/tags" Target="../tags/tag1321.xml"/><Relationship Id="rId11" Type="http://schemas.openxmlformats.org/officeDocument/2006/relationships/tags" Target="../tags/tag1043.xml"/><Relationship Id="rId53" Type="http://schemas.openxmlformats.org/officeDocument/2006/relationships/tags" Target="../tags/tag1085.xml"/><Relationship Id="rId149" Type="http://schemas.openxmlformats.org/officeDocument/2006/relationships/tags" Target="../tags/tag1181.xml"/><Relationship Id="rId314" Type="http://schemas.openxmlformats.org/officeDocument/2006/relationships/tags" Target="../tags/tag1346.xml"/><Relationship Id="rId356" Type="http://schemas.openxmlformats.org/officeDocument/2006/relationships/tags" Target="../tags/tag1388.xml"/><Relationship Id="rId398" Type="http://schemas.openxmlformats.org/officeDocument/2006/relationships/tags" Target="../tags/tag1430.xml"/><Relationship Id="rId95" Type="http://schemas.openxmlformats.org/officeDocument/2006/relationships/tags" Target="../tags/tag1127.xml"/><Relationship Id="rId160" Type="http://schemas.openxmlformats.org/officeDocument/2006/relationships/tags" Target="../tags/tag1192.xml"/><Relationship Id="rId216" Type="http://schemas.openxmlformats.org/officeDocument/2006/relationships/tags" Target="../tags/tag1248.xml"/><Relationship Id="rId258" Type="http://schemas.openxmlformats.org/officeDocument/2006/relationships/tags" Target="../tags/tag129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79.xml"/><Relationship Id="rId117" Type="http://schemas.openxmlformats.org/officeDocument/2006/relationships/tags" Target="../tags/tag1570.xml"/><Relationship Id="rId21" Type="http://schemas.openxmlformats.org/officeDocument/2006/relationships/tags" Target="../tags/tag1474.xml"/><Relationship Id="rId42" Type="http://schemas.openxmlformats.org/officeDocument/2006/relationships/tags" Target="../tags/tag1495.xml"/><Relationship Id="rId47" Type="http://schemas.openxmlformats.org/officeDocument/2006/relationships/tags" Target="../tags/tag1500.xml"/><Relationship Id="rId63" Type="http://schemas.openxmlformats.org/officeDocument/2006/relationships/tags" Target="../tags/tag1516.xml"/><Relationship Id="rId68" Type="http://schemas.openxmlformats.org/officeDocument/2006/relationships/tags" Target="../tags/tag1521.xml"/><Relationship Id="rId84" Type="http://schemas.openxmlformats.org/officeDocument/2006/relationships/tags" Target="../tags/tag1537.xml"/><Relationship Id="rId89" Type="http://schemas.openxmlformats.org/officeDocument/2006/relationships/tags" Target="../tags/tag1542.xml"/><Relationship Id="rId112" Type="http://schemas.openxmlformats.org/officeDocument/2006/relationships/tags" Target="../tags/tag1565.xml"/><Relationship Id="rId16" Type="http://schemas.openxmlformats.org/officeDocument/2006/relationships/tags" Target="../tags/tag1469.xml"/><Relationship Id="rId107" Type="http://schemas.openxmlformats.org/officeDocument/2006/relationships/tags" Target="../tags/tag1560.xml"/><Relationship Id="rId11" Type="http://schemas.openxmlformats.org/officeDocument/2006/relationships/tags" Target="../tags/tag1464.xml"/><Relationship Id="rId32" Type="http://schemas.openxmlformats.org/officeDocument/2006/relationships/tags" Target="../tags/tag1485.xml"/><Relationship Id="rId37" Type="http://schemas.openxmlformats.org/officeDocument/2006/relationships/tags" Target="../tags/tag1490.xml"/><Relationship Id="rId53" Type="http://schemas.openxmlformats.org/officeDocument/2006/relationships/tags" Target="../tags/tag1506.xml"/><Relationship Id="rId58" Type="http://schemas.openxmlformats.org/officeDocument/2006/relationships/tags" Target="../tags/tag1511.xml"/><Relationship Id="rId74" Type="http://schemas.openxmlformats.org/officeDocument/2006/relationships/tags" Target="../tags/tag1527.xml"/><Relationship Id="rId79" Type="http://schemas.openxmlformats.org/officeDocument/2006/relationships/tags" Target="../tags/tag1532.xml"/><Relationship Id="rId102" Type="http://schemas.openxmlformats.org/officeDocument/2006/relationships/tags" Target="../tags/tag1555.xml"/><Relationship Id="rId123" Type="http://schemas.openxmlformats.org/officeDocument/2006/relationships/tags" Target="../tags/tag1576.xml"/><Relationship Id="rId5" Type="http://schemas.openxmlformats.org/officeDocument/2006/relationships/tags" Target="../tags/tag1458.xml"/><Relationship Id="rId61" Type="http://schemas.openxmlformats.org/officeDocument/2006/relationships/tags" Target="../tags/tag1514.xml"/><Relationship Id="rId82" Type="http://schemas.openxmlformats.org/officeDocument/2006/relationships/tags" Target="../tags/tag1535.xml"/><Relationship Id="rId90" Type="http://schemas.openxmlformats.org/officeDocument/2006/relationships/tags" Target="../tags/tag1543.xml"/><Relationship Id="rId95" Type="http://schemas.openxmlformats.org/officeDocument/2006/relationships/tags" Target="../tags/tag1548.xml"/><Relationship Id="rId19" Type="http://schemas.openxmlformats.org/officeDocument/2006/relationships/tags" Target="../tags/tag1472.xml"/><Relationship Id="rId14" Type="http://schemas.openxmlformats.org/officeDocument/2006/relationships/tags" Target="../tags/tag1467.xml"/><Relationship Id="rId22" Type="http://schemas.openxmlformats.org/officeDocument/2006/relationships/tags" Target="../tags/tag1475.xml"/><Relationship Id="rId27" Type="http://schemas.openxmlformats.org/officeDocument/2006/relationships/tags" Target="../tags/tag1480.xml"/><Relationship Id="rId30" Type="http://schemas.openxmlformats.org/officeDocument/2006/relationships/tags" Target="../tags/tag1483.xml"/><Relationship Id="rId35" Type="http://schemas.openxmlformats.org/officeDocument/2006/relationships/tags" Target="../tags/tag1488.xml"/><Relationship Id="rId43" Type="http://schemas.openxmlformats.org/officeDocument/2006/relationships/tags" Target="../tags/tag1496.xml"/><Relationship Id="rId48" Type="http://schemas.openxmlformats.org/officeDocument/2006/relationships/tags" Target="../tags/tag1501.xml"/><Relationship Id="rId56" Type="http://schemas.openxmlformats.org/officeDocument/2006/relationships/tags" Target="../tags/tag1509.xml"/><Relationship Id="rId64" Type="http://schemas.openxmlformats.org/officeDocument/2006/relationships/tags" Target="../tags/tag1517.xml"/><Relationship Id="rId69" Type="http://schemas.openxmlformats.org/officeDocument/2006/relationships/tags" Target="../tags/tag1522.xml"/><Relationship Id="rId77" Type="http://schemas.openxmlformats.org/officeDocument/2006/relationships/tags" Target="../tags/tag1530.xml"/><Relationship Id="rId100" Type="http://schemas.openxmlformats.org/officeDocument/2006/relationships/tags" Target="../tags/tag1553.xml"/><Relationship Id="rId105" Type="http://schemas.openxmlformats.org/officeDocument/2006/relationships/tags" Target="../tags/tag1558.xml"/><Relationship Id="rId113" Type="http://schemas.openxmlformats.org/officeDocument/2006/relationships/tags" Target="../tags/tag1566.xml"/><Relationship Id="rId118" Type="http://schemas.openxmlformats.org/officeDocument/2006/relationships/tags" Target="../tags/tag1571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1461.xml"/><Relationship Id="rId51" Type="http://schemas.openxmlformats.org/officeDocument/2006/relationships/tags" Target="../tags/tag1504.xml"/><Relationship Id="rId72" Type="http://schemas.openxmlformats.org/officeDocument/2006/relationships/tags" Target="../tags/tag1525.xml"/><Relationship Id="rId80" Type="http://schemas.openxmlformats.org/officeDocument/2006/relationships/tags" Target="../tags/tag1533.xml"/><Relationship Id="rId85" Type="http://schemas.openxmlformats.org/officeDocument/2006/relationships/tags" Target="../tags/tag1538.xml"/><Relationship Id="rId93" Type="http://schemas.openxmlformats.org/officeDocument/2006/relationships/tags" Target="../tags/tag1546.xml"/><Relationship Id="rId98" Type="http://schemas.openxmlformats.org/officeDocument/2006/relationships/tags" Target="../tags/tag1551.xml"/><Relationship Id="rId121" Type="http://schemas.openxmlformats.org/officeDocument/2006/relationships/tags" Target="../tags/tag1574.xml"/><Relationship Id="rId3" Type="http://schemas.openxmlformats.org/officeDocument/2006/relationships/tags" Target="../tags/tag1456.xml"/><Relationship Id="rId12" Type="http://schemas.openxmlformats.org/officeDocument/2006/relationships/tags" Target="../tags/tag1465.xml"/><Relationship Id="rId17" Type="http://schemas.openxmlformats.org/officeDocument/2006/relationships/tags" Target="../tags/tag1470.xml"/><Relationship Id="rId25" Type="http://schemas.openxmlformats.org/officeDocument/2006/relationships/tags" Target="../tags/tag1478.xml"/><Relationship Id="rId33" Type="http://schemas.openxmlformats.org/officeDocument/2006/relationships/tags" Target="../tags/tag1486.xml"/><Relationship Id="rId38" Type="http://schemas.openxmlformats.org/officeDocument/2006/relationships/tags" Target="../tags/tag1491.xml"/><Relationship Id="rId46" Type="http://schemas.openxmlformats.org/officeDocument/2006/relationships/tags" Target="../tags/tag1499.xml"/><Relationship Id="rId59" Type="http://schemas.openxmlformats.org/officeDocument/2006/relationships/tags" Target="../tags/tag1512.xml"/><Relationship Id="rId67" Type="http://schemas.openxmlformats.org/officeDocument/2006/relationships/tags" Target="../tags/tag1520.xml"/><Relationship Id="rId103" Type="http://schemas.openxmlformats.org/officeDocument/2006/relationships/tags" Target="../tags/tag1556.xml"/><Relationship Id="rId108" Type="http://schemas.openxmlformats.org/officeDocument/2006/relationships/tags" Target="../tags/tag1561.xml"/><Relationship Id="rId116" Type="http://schemas.openxmlformats.org/officeDocument/2006/relationships/tags" Target="../tags/tag1569.xml"/><Relationship Id="rId124" Type="http://schemas.openxmlformats.org/officeDocument/2006/relationships/tags" Target="../tags/tag1577.xml"/><Relationship Id="rId20" Type="http://schemas.openxmlformats.org/officeDocument/2006/relationships/tags" Target="../tags/tag1473.xml"/><Relationship Id="rId41" Type="http://schemas.openxmlformats.org/officeDocument/2006/relationships/tags" Target="../tags/tag1494.xml"/><Relationship Id="rId54" Type="http://schemas.openxmlformats.org/officeDocument/2006/relationships/tags" Target="../tags/tag1507.xml"/><Relationship Id="rId62" Type="http://schemas.openxmlformats.org/officeDocument/2006/relationships/tags" Target="../tags/tag1515.xml"/><Relationship Id="rId70" Type="http://schemas.openxmlformats.org/officeDocument/2006/relationships/tags" Target="../tags/tag1523.xml"/><Relationship Id="rId75" Type="http://schemas.openxmlformats.org/officeDocument/2006/relationships/tags" Target="../tags/tag1528.xml"/><Relationship Id="rId83" Type="http://schemas.openxmlformats.org/officeDocument/2006/relationships/tags" Target="../tags/tag1536.xml"/><Relationship Id="rId88" Type="http://schemas.openxmlformats.org/officeDocument/2006/relationships/tags" Target="../tags/tag1541.xml"/><Relationship Id="rId91" Type="http://schemas.openxmlformats.org/officeDocument/2006/relationships/tags" Target="../tags/tag1544.xml"/><Relationship Id="rId96" Type="http://schemas.openxmlformats.org/officeDocument/2006/relationships/tags" Target="../tags/tag1549.xml"/><Relationship Id="rId111" Type="http://schemas.openxmlformats.org/officeDocument/2006/relationships/tags" Target="../tags/tag1564.xml"/><Relationship Id="rId1" Type="http://schemas.openxmlformats.org/officeDocument/2006/relationships/tags" Target="../tags/tag1454.xml"/><Relationship Id="rId6" Type="http://schemas.openxmlformats.org/officeDocument/2006/relationships/tags" Target="../tags/tag1459.xml"/><Relationship Id="rId15" Type="http://schemas.openxmlformats.org/officeDocument/2006/relationships/tags" Target="../tags/tag1468.xml"/><Relationship Id="rId23" Type="http://schemas.openxmlformats.org/officeDocument/2006/relationships/tags" Target="../tags/tag1476.xml"/><Relationship Id="rId28" Type="http://schemas.openxmlformats.org/officeDocument/2006/relationships/tags" Target="../tags/tag1481.xml"/><Relationship Id="rId36" Type="http://schemas.openxmlformats.org/officeDocument/2006/relationships/tags" Target="../tags/tag1489.xml"/><Relationship Id="rId49" Type="http://schemas.openxmlformats.org/officeDocument/2006/relationships/tags" Target="../tags/tag1502.xml"/><Relationship Id="rId57" Type="http://schemas.openxmlformats.org/officeDocument/2006/relationships/tags" Target="../tags/tag1510.xml"/><Relationship Id="rId106" Type="http://schemas.openxmlformats.org/officeDocument/2006/relationships/tags" Target="../tags/tag1559.xml"/><Relationship Id="rId114" Type="http://schemas.openxmlformats.org/officeDocument/2006/relationships/tags" Target="../tags/tag1567.xml"/><Relationship Id="rId119" Type="http://schemas.openxmlformats.org/officeDocument/2006/relationships/tags" Target="../tags/tag1572.xml"/><Relationship Id="rId10" Type="http://schemas.openxmlformats.org/officeDocument/2006/relationships/tags" Target="../tags/tag1463.xml"/><Relationship Id="rId31" Type="http://schemas.openxmlformats.org/officeDocument/2006/relationships/tags" Target="../tags/tag1484.xml"/><Relationship Id="rId44" Type="http://schemas.openxmlformats.org/officeDocument/2006/relationships/tags" Target="../tags/tag1497.xml"/><Relationship Id="rId52" Type="http://schemas.openxmlformats.org/officeDocument/2006/relationships/tags" Target="../tags/tag1505.xml"/><Relationship Id="rId60" Type="http://schemas.openxmlformats.org/officeDocument/2006/relationships/tags" Target="../tags/tag1513.xml"/><Relationship Id="rId65" Type="http://schemas.openxmlformats.org/officeDocument/2006/relationships/tags" Target="../tags/tag1518.xml"/><Relationship Id="rId73" Type="http://schemas.openxmlformats.org/officeDocument/2006/relationships/tags" Target="../tags/tag1526.xml"/><Relationship Id="rId78" Type="http://schemas.openxmlformats.org/officeDocument/2006/relationships/tags" Target="../tags/tag1531.xml"/><Relationship Id="rId81" Type="http://schemas.openxmlformats.org/officeDocument/2006/relationships/tags" Target="../tags/tag1534.xml"/><Relationship Id="rId86" Type="http://schemas.openxmlformats.org/officeDocument/2006/relationships/tags" Target="../tags/tag1539.xml"/><Relationship Id="rId94" Type="http://schemas.openxmlformats.org/officeDocument/2006/relationships/tags" Target="../tags/tag1547.xml"/><Relationship Id="rId99" Type="http://schemas.openxmlformats.org/officeDocument/2006/relationships/tags" Target="../tags/tag1552.xml"/><Relationship Id="rId101" Type="http://schemas.openxmlformats.org/officeDocument/2006/relationships/tags" Target="../tags/tag1554.xml"/><Relationship Id="rId122" Type="http://schemas.openxmlformats.org/officeDocument/2006/relationships/tags" Target="../tags/tag1575.xml"/><Relationship Id="rId4" Type="http://schemas.openxmlformats.org/officeDocument/2006/relationships/tags" Target="../tags/tag1457.xml"/><Relationship Id="rId9" Type="http://schemas.openxmlformats.org/officeDocument/2006/relationships/tags" Target="../tags/tag1462.xml"/><Relationship Id="rId13" Type="http://schemas.openxmlformats.org/officeDocument/2006/relationships/tags" Target="../tags/tag1466.xml"/><Relationship Id="rId18" Type="http://schemas.openxmlformats.org/officeDocument/2006/relationships/tags" Target="../tags/tag1471.xml"/><Relationship Id="rId39" Type="http://schemas.openxmlformats.org/officeDocument/2006/relationships/tags" Target="../tags/tag1492.xml"/><Relationship Id="rId109" Type="http://schemas.openxmlformats.org/officeDocument/2006/relationships/tags" Target="../tags/tag1562.xml"/><Relationship Id="rId34" Type="http://schemas.openxmlformats.org/officeDocument/2006/relationships/tags" Target="../tags/tag1487.xml"/><Relationship Id="rId50" Type="http://schemas.openxmlformats.org/officeDocument/2006/relationships/tags" Target="../tags/tag1503.xml"/><Relationship Id="rId55" Type="http://schemas.openxmlformats.org/officeDocument/2006/relationships/tags" Target="../tags/tag1508.xml"/><Relationship Id="rId76" Type="http://schemas.openxmlformats.org/officeDocument/2006/relationships/tags" Target="../tags/tag1529.xml"/><Relationship Id="rId97" Type="http://schemas.openxmlformats.org/officeDocument/2006/relationships/tags" Target="../tags/tag1550.xml"/><Relationship Id="rId104" Type="http://schemas.openxmlformats.org/officeDocument/2006/relationships/tags" Target="../tags/tag1557.xml"/><Relationship Id="rId120" Type="http://schemas.openxmlformats.org/officeDocument/2006/relationships/tags" Target="../tags/tag1573.xml"/><Relationship Id="rId125" Type="http://schemas.openxmlformats.org/officeDocument/2006/relationships/tags" Target="../tags/tag1578.xml"/><Relationship Id="rId7" Type="http://schemas.openxmlformats.org/officeDocument/2006/relationships/tags" Target="../tags/tag1460.xml"/><Relationship Id="rId71" Type="http://schemas.openxmlformats.org/officeDocument/2006/relationships/tags" Target="../tags/tag1524.xml"/><Relationship Id="rId92" Type="http://schemas.openxmlformats.org/officeDocument/2006/relationships/tags" Target="../tags/tag1545.xml"/><Relationship Id="rId2" Type="http://schemas.openxmlformats.org/officeDocument/2006/relationships/tags" Target="../tags/tag1455.xml"/><Relationship Id="rId29" Type="http://schemas.openxmlformats.org/officeDocument/2006/relationships/tags" Target="../tags/tag1482.xml"/><Relationship Id="rId24" Type="http://schemas.openxmlformats.org/officeDocument/2006/relationships/tags" Target="../tags/tag1477.xml"/><Relationship Id="rId40" Type="http://schemas.openxmlformats.org/officeDocument/2006/relationships/tags" Target="../tags/tag1493.xml"/><Relationship Id="rId45" Type="http://schemas.openxmlformats.org/officeDocument/2006/relationships/tags" Target="../tags/tag1498.xml"/><Relationship Id="rId66" Type="http://schemas.openxmlformats.org/officeDocument/2006/relationships/tags" Target="../tags/tag1519.xml"/><Relationship Id="rId87" Type="http://schemas.openxmlformats.org/officeDocument/2006/relationships/tags" Target="../tags/tag1540.xml"/><Relationship Id="rId110" Type="http://schemas.openxmlformats.org/officeDocument/2006/relationships/tags" Target="../tags/tag1563.xml"/><Relationship Id="rId115" Type="http://schemas.openxmlformats.org/officeDocument/2006/relationships/tags" Target="../tags/tag156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695.xml"/><Relationship Id="rId21" Type="http://schemas.openxmlformats.org/officeDocument/2006/relationships/tags" Target="../tags/tag1599.xml"/><Relationship Id="rId42" Type="http://schemas.openxmlformats.org/officeDocument/2006/relationships/tags" Target="../tags/tag1620.xml"/><Relationship Id="rId63" Type="http://schemas.openxmlformats.org/officeDocument/2006/relationships/tags" Target="../tags/tag1641.xml"/><Relationship Id="rId84" Type="http://schemas.openxmlformats.org/officeDocument/2006/relationships/tags" Target="../tags/tag1662.xml"/><Relationship Id="rId138" Type="http://schemas.openxmlformats.org/officeDocument/2006/relationships/tags" Target="../tags/tag1716.xml"/><Relationship Id="rId159" Type="http://schemas.openxmlformats.org/officeDocument/2006/relationships/tags" Target="../tags/tag1737.xml"/><Relationship Id="rId170" Type="http://schemas.openxmlformats.org/officeDocument/2006/relationships/tags" Target="../tags/tag1748.xml"/><Relationship Id="rId191" Type="http://schemas.openxmlformats.org/officeDocument/2006/relationships/tags" Target="../tags/tag1769.xml"/><Relationship Id="rId205" Type="http://schemas.openxmlformats.org/officeDocument/2006/relationships/tags" Target="../tags/tag1783.xml"/><Relationship Id="rId226" Type="http://schemas.openxmlformats.org/officeDocument/2006/relationships/tags" Target="../tags/tag1804.xml"/><Relationship Id="rId247" Type="http://schemas.openxmlformats.org/officeDocument/2006/relationships/tags" Target="../tags/tag1825.xml"/><Relationship Id="rId107" Type="http://schemas.openxmlformats.org/officeDocument/2006/relationships/tags" Target="../tags/tag1685.xml"/><Relationship Id="rId268" Type="http://schemas.openxmlformats.org/officeDocument/2006/relationships/tags" Target="../tags/tag1846.xml"/><Relationship Id="rId289" Type="http://schemas.openxmlformats.org/officeDocument/2006/relationships/tags" Target="../tags/tag1867.xml"/><Relationship Id="rId11" Type="http://schemas.openxmlformats.org/officeDocument/2006/relationships/tags" Target="../tags/tag1589.xml"/><Relationship Id="rId32" Type="http://schemas.openxmlformats.org/officeDocument/2006/relationships/tags" Target="../tags/tag1610.xml"/><Relationship Id="rId53" Type="http://schemas.openxmlformats.org/officeDocument/2006/relationships/tags" Target="../tags/tag1631.xml"/><Relationship Id="rId74" Type="http://schemas.openxmlformats.org/officeDocument/2006/relationships/tags" Target="../tags/tag1652.xml"/><Relationship Id="rId128" Type="http://schemas.openxmlformats.org/officeDocument/2006/relationships/tags" Target="../tags/tag1706.xml"/><Relationship Id="rId149" Type="http://schemas.openxmlformats.org/officeDocument/2006/relationships/tags" Target="../tags/tag1727.xml"/><Relationship Id="rId5" Type="http://schemas.openxmlformats.org/officeDocument/2006/relationships/tags" Target="../tags/tag1583.xml"/><Relationship Id="rId95" Type="http://schemas.openxmlformats.org/officeDocument/2006/relationships/tags" Target="../tags/tag1673.xml"/><Relationship Id="rId160" Type="http://schemas.openxmlformats.org/officeDocument/2006/relationships/tags" Target="../tags/tag1738.xml"/><Relationship Id="rId181" Type="http://schemas.openxmlformats.org/officeDocument/2006/relationships/tags" Target="../tags/tag1759.xml"/><Relationship Id="rId216" Type="http://schemas.openxmlformats.org/officeDocument/2006/relationships/tags" Target="../tags/tag1794.xml"/><Relationship Id="rId237" Type="http://schemas.openxmlformats.org/officeDocument/2006/relationships/tags" Target="../tags/tag1815.xml"/><Relationship Id="rId258" Type="http://schemas.openxmlformats.org/officeDocument/2006/relationships/tags" Target="../tags/tag1836.xml"/><Relationship Id="rId279" Type="http://schemas.openxmlformats.org/officeDocument/2006/relationships/tags" Target="../tags/tag1857.xml"/><Relationship Id="rId22" Type="http://schemas.openxmlformats.org/officeDocument/2006/relationships/tags" Target="../tags/tag1600.xml"/><Relationship Id="rId43" Type="http://schemas.openxmlformats.org/officeDocument/2006/relationships/tags" Target="../tags/tag1621.xml"/><Relationship Id="rId64" Type="http://schemas.openxmlformats.org/officeDocument/2006/relationships/tags" Target="../tags/tag1642.xml"/><Relationship Id="rId118" Type="http://schemas.openxmlformats.org/officeDocument/2006/relationships/tags" Target="../tags/tag1696.xml"/><Relationship Id="rId139" Type="http://schemas.openxmlformats.org/officeDocument/2006/relationships/tags" Target="../tags/tag1717.xml"/><Relationship Id="rId290" Type="http://schemas.openxmlformats.org/officeDocument/2006/relationships/tags" Target="../tags/tag1868.xml"/><Relationship Id="rId85" Type="http://schemas.openxmlformats.org/officeDocument/2006/relationships/tags" Target="../tags/tag1663.xml"/><Relationship Id="rId150" Type="http://schemas.openxmlformats.org/officeDocument/2006/relationships/tags" Target="../tags/tag1728.xml"/><Relationship Id="rId171" Type="http://schemas.openxmlformats.org/officeDocument/2006/relationships/tags" Target="../tags/tag1749.xml"/><Relationship Id="rId192" Type="http://schemas.openxmlformats.org/officeDocument/2006/relationships/tags" Target="../tags/tag1770.xml"/><Relationship Id="rId206" Type="http://schemas.openxmlformats.org/officeDocument/2006/relationships/tags" Target="../tags/tag1784.xml"/><Relationship Id="rId227" Type="http://schemas.openxmlformats.org/officeDocument/2006/relationships/tags" Target="../tags/tag1805.xml"/><Relationship Id="rId248" Type="http://schemas.openxmlformats.org/officeDocument/2006/relationships/tags" Target="../tags/tag1826.xml"/><Relationship Id="rId269" Type="http://schemas.openxmlformats.org/officeDocument/2006/relationships/tags" Target="../tags/tag1847.xml"/><Relationship Id="rId12" Type="http://schemas.openxmlformats.org/officeDocument/2006/relationships/tags" Target="../tags/tag1590.xml"/><Relationship Id="rId33" Type="http://schemas.openxmlformats.org/officeDocument/2006/relationships/tags" Target="../tags/tag1611.xml"/><Relationship Id="rId108" Type="http://schemas.openxmlformats.org/officeDocument/2006/relationships/tags" Target="../tags/tag1686.xml"/><Relationship Id="rId129" Type="http://schemas.openxmlformats.org/officeDocument/2006/relationships/tags" Target="../tags/tag1707.xml"/><Relationship Id="rId280" Type="http://schemas.openxmlformats.org/officeDocument/2006/relationships/tags" Target="../tags/tag1858.xml"/><Relationship Id="rId54" Type="http://schemas.openxmlformats.org/officeDocument/2006/relationships/tags" Target="../tags/tag1632.xml"/><Relationship Id="rId75" Type="http://schemas.openxmlformats.org/officeDocument/2006/relationships/tags" Target="../tags/tag1653.xml"/><Relationship Id="rId96" Type="http://schemas.openxmlformats.org/officeDocument/2006/relationships/tags" Target="../tags/tag1674.xml"/><Relationship Id="rId140" Type="http://schemas.openxmlformats.org/officeDocument/2006/relationships/tags" Target="../tags/tag1718.xml"/><Relationship Id="rId161" Type="http://schemas.openxmlformats.org/officeDocument/2006/relationships/tags" Target="../tags/tag1739.xml"/><Relationship Id="rId182" Type="http://schemas.openxmlformats.org/officeDocument/2006/relationships/tags" Target="../tags/tag1760.xml"/><Relationship Id="rId217" Type="http://schemas.openxmlformats.org/officeDocument/2006/relationships/tags" Target="../tags/tag1795.xml"/><Relationship Id="rId6" Type="http://schemas.openxmlformats.org/officeDocument/2006/relationships/tags" Target="../tags/tag1584.xml"/><Relationship Id="rId238" Type="http://schemas.openxmlformats.org/officeDocument/2006/relationships/tags" Target="../tags/tag1816.xml"/><Relationship Id="rId259" Type="http://schemas.openxmlformats.org/officeDocument/2006/relationships/tags" Target="../tags/tag1837.xml"/><Relationship Id="rId23" Type="http://schemas.openxmlformats.org/officeDocument/2006/relationships/tags" Target="../tags/tag1601.xml"/><Relationship Id="rId119" Type="http://schemas.openxmlformats.org/officeDocument/2006/relationships/tags" Target="../tags/tag1697.xml"/><Relationship Id="rId270" Type="http://schemas.openxmlformats.org/officeDocument/2006/relationships/tags" Target="../tags/tag1848.xml"/><Relationship Id="rId291" Type="http://schemas.openxmlformats.org/officeDocument/2006/relationships/tags" Target="../tags/tag1869.xml"/><Relationship Id="rId44" Type="http://schemas.openxmlformats.org/officeDocument/2006/relationships/tags" Target="../tags/tag1622.xml"/><Relationship Id="rId65" Type="http://schemas.openxmlformats.org/officeDocument/2006/relationships/tags" Target="../tags/tag1643.xml"/><Relationship Id="rId86" Type="http://schemas.openxmlformats.org/officeDocument/2006/relationships/tags" Target="../tags/tag1664.xml"/><Relationship Id="rId130" Type="http://schemas.openxmlformats.org/officeDocument/2006/relationships/tags" Target="../tags/tag1708.xml"/><Relationship Id="rId151" Type="http://schemas.openxmlformats.org/officeDocument/2006/relationships/tags" Target="../tags/tag1729.xml"/><Relationship Id="rId172" Type="http://schemas.openxmlformats.org/officeDocument/2006/relationships/tags" Target="../tags/tag1750.xml"/><Relationship Id="rId193" Type="http://schemas.openxmlformats.org/officeDocument/2006/relationships/tags" Target="../tags/tag1771.xml"/><Relationship Id="rId207" Type="http://schemas.openxmlformats.org/officeDocument/2006/relationships/tags" Target="../tags/tag1785.xml"/><Relationship Id="rId228" Type="http://schemas.openxmlformats.org/officeDocument/2006/relationships/tags" Target="../tags/tag1806.xml"/><Relationship Id="rId249" Type="http://schemas.openxmlformats.org/officeDocument/2006/relationships/tags" Target="../tags/tag1827.xml"/><Relationship Id="rId13" Type="http://schemas.openxmlformats.org/officeDocument/2006/relationships/tags" Target="../tags/tag1591.xml"/><Relationship Id="rId109" Type="http://schemas.openxmlformats.org/officeDocument/2006/relationships/tags" Target="../tags/tag1687.xml"/><Relationship Id="rId260" Type="http://schemas.openxmlformats.org/officeDocument/2006/relationships/tags" Target="../tags/tag1838.xml"/><Relationship Id="rId281" Type="http://schemas.openxmlformats.org/officeDocument/2006/relationships/tags" Target="../tags/tag1859.xml"/><Relationship Id="rId34" Type="http://schemas.openxmlformats.org/officeDocument/2006/relationships/tags" Target="../tags/tag1612.xml"/><Relationship Id="rId55" Type="http://schemas.openxmlformats.org/officeDocument/2006/relationships/tags" Target="../tags/tag1633.xml"/><Relationship Id="rId76" Type="http://schemas.openxmlformats.org/officeDocument/2006/relationships/tags" Target="../tags/tag1654.xml"/><Relationship Id="rId97" Type="http://schemas.openxmlformats.org/officeDocument/2006/relationships/tags" Target="../tags/tag1675.xml"/><Relationship Id="rId120" Type="http://schemas.openxmlformats.org/officeDocument/2006/relationships/tags" Target="../tags/tag1698.xml"/><Relationship Id="rId141" Type="http://schemas.openxmlformats.org/officeDocument/2006/relationships/tags" Target="../tags/tag1719.xml"/><Relationship Id="rId7" Type="http://schemas.openxmlformats.org/officeDocument/2006/relationships/tags" Target="../tags/tag1585.xml"/><Relationship Id="rId71" Type="http://schemas.openxmlformats.org/officeDocument/2006/relationships/tags" Target="../tags/tag1649.xml"/><Relationship Id="rId92" Type="http://schemas.openxmlformats.org/officeDocument/2006/relationships/tags" Target="../tags/tag1670.xml"/><Relationship Id="rId162" Type="http://schemas.openxmlformats.org/officeDocument/2006/relationships/tags" Target="../tags/tag1740.xml"/><Relationship Id="rId183" Type="http://schemas.openxmlformats.org/officeDocument/2006/relationships/tags" Target="../tags/tag1761.xml"/><Relationship Id="rId213" Type="http://schemas.openxmlformats.org/officeDocument/2006/relationships/tags" Target="../tags/tag1791.xml"/><Relationship Id="rId218" Type="http://schemas.openxmlformats.org/officeDocument/2006/relationships/tags" Target="../tags/tag1796.xml"/><Relationship Id="rId234" Type="http://schemas.openxmlformats.org/officeDocument/2006/relationships/tags" Target="../tags/tag1812.xml"/><Relationship Id="rId239" Type="http://schemas.openxmlformats.org/officeDocument/2006/relationships/tags" Target="../tags/tag1817.xml"/><Relationship Id="rId2" Type="http://schemas.openxmlformats.org/officeDocument/2006/relationships/tags" Target="../tags/tag1580.xml"/><Relationship Id="rId29" Type="http://schemas.openxmlformats.org/officeDocument/2006/relationships/tags" Target="../tags/tag1607.xml"/><Relationship Id="rId250" Type="http://schemas.openxmlformats.org/officeDocument/2006/relationships/tags" Target="../tags/tag1828.xml"/><Relationship Id="rId255" Type="http://schemas.openxmlformats.org/officeDocument/2006/relationships/tags" Target="../tags/tag1833.xml"/><Relationship Id="rId271" Type="http://schemas.openxmlformats.org/officeDocument/2006/relationships/tags" Target="../tags/tag1849.xml"/><Relationship Id="rId276" Type="http://schemas.openxmlformats.org/officeDocument/2006/relationships/tags" Target="../tags/tag1854.xml"/><Relationship Id="rId292" Type="http://schemas.openxmlformats.org/officeDocument/2006/relationships/tags" Target="../tags/tag1870.xml"/><Relationship Id="rId297" Type="http://schemas.openxmlformats.org/officeDocument/2006/relationships/slideLayout" Target="../slideLayouts/slideLayout1.xml"/><Relationship Id="rId24" Type="http://schemas.openxmlformats.org/officeDocument/2006/relationships/tags" Target="../tags/tag1602.xml"/><Relationship Id="rId40" Type="http://schemas.openxmlformats.org/officeDocument/2006/relationships/tags" Target="../tags/tag1618.xml"/><Relationship Id="rId45" Type="http://schemas.openxmlformats.org/officeDocument/2006/relationships/tags" Target="../tags/tag1623.xml"/><Relationship Id="rId66" Type="http://schemas.openxmlformats.org/officeDocument/2006/relationships/tags" Target="../tags/tag1644.xml"/><Relationship Id="rId87" Type="http://schemas.openxmlformats.org/officeDocument/2006/relationships/tags" Target="../tags/tag1665.xml"/><Relationship Id="rId110" Type="http://schemas.openxmlformats.org/officeDocument/2006/relationships/tags" Target="../tags/tag1688.xml"/><Relationship Id="rId115" Type="http://schemas.openxmlformats.org/officeDocument/2006/relationships/tags" Target="../tags/tag1693.xml"/><Relationship Id="rId131" Type="http://schemas.openxmlformats.org/officeDocument/2006/relationships/tags" Target="../tags/tag1709.xml"/><Relationship Id="rId136" Type="http://schemas.openxmlformats.org/officeDocument/2006/relationships/tags" Target="../tags/tag1714.xml"/><Relationship Id="rId157" Type="http://schemas.openxmlformats.org/officeDocument/2006/relationships/tags" Target="../tags/tag1735.xml"/><Relationship Id="rId178" Type="http://schemas.openxmlformats.org/officeDocument/2006/relationships/tags" Target="../tags/tag1756.xml"/><Relationship Id="rId61" Type="http://schemas.openxmlformats.org/officeDocument/2006/relationships/tags" Target="../tags/tag1639.xml"/><Relationship Id="rId82" Type="http://schemas.openxmlformats.org/officeDocument/2006/relationships/tags" Target="../tags/tag1660.xml"/><Relationship Id="rId152" Type="http://schemas.openxmlformats.org/officeDocument/2006/relationships/tags" Target="../tags/tag1730.xml"/><Relationship Id="rId173" Type="http://schemas.openxmlformats.org/officeDocument/2006/relationships/tags" Target="../tags/tag1751.xml"/><Relationship Id="rId194" Type="http://schemas.openxmlformats.org/officeDocument/2006/relationships/tags" Target="../tags/tag1772.xml"/><Relationship Id="rId199" Type="http://schemas.openxmlformats.org/officeDocument/2006/relationships/tags" Target="../tags/tag1777.xml"/><Relationship Id="rId203" Type="http://schemas.openxmlformats.org/officeDocument/2006/relationships/tags" Target="../tags/tag1781.xml"/><Relationship Id="rId208" Type="http://schemas.openxmlformats.org/officeDocument/2006/relationships/tags" Target="../tags/tag1786.xml"/><Relationship Id="rId229" Type="http://schemas.openxmlformats.org/officeDocument/2006/relationships/tags" Target="../tags/tag1807.xml"/><Relationship Id="rId19" Type="http://schemas.openxmlformats.org/officeDocument/2006/relationships/tags" Target="../tags/tag1597.xml"/><Relationship Id="rId224" Type="http://schemas.openxmlformats.org/officeDocument/2006/relationships/tags" Target="../tags/tag1802.xml"/><Relationship Id="rId240" Type="http://schemas.openxmlformats.org/officeDocument/2006/relationships/tags" Target="../tags/tag1818.xml"/><Relationship Id="rId245" Type="http://schemas.openxmlformats.org/officeDocument/2006/relationships/tags" Target="../tags/tag1823.xml"/><Relationship Id="rId261" Type="http://schemas.openxmlformats.org/officeDocument/2006/relationships/tags" Target="../tags/tag1839.xml"/><Relationship Id="rId266" Type="http://schemas.openxmlformats.org/officeDocument/2006/relationships/tags" Target="../tags/tag1844.xml"/><Relationship Id="rId287" Type="http://schemas.openxmlformats.org/officeDocument/2006/relationships/tags" Target="../tags/tag1865.xml"/><Relationship Id="rId14" Type="http://schemas.openxmlformats.org/officeDocument/2006/relationships/tags" Target="../tags/tag1592.xml"/><Relationship Id="rId30" Type="http://schemas.openxmlformats.org/officeDocument/2006/relationships/tags" Target="../tags/tag1608.xml"/><Relationship Id="rId35" Type="http://schemas.openxmlformats.org/officeDocument/2006/relationships/tags" Target="../tags/tag1613.xml"/><Relationship Id="rId56" Type="http://schemas.openxmlformats.org/officeDocument/2006/relationships/tags" Target="../tags/tag1634.xml"/><Relationship Id="rId77" Type="http://schemas.openxmlformats.org/officeDocument/2006/relationships/tags" Target="../tags/tag1655.xml"/><Relationship Id="rId100" Type="http://schemas.openxmlformats.org/officeDocument/2006/relationships/tags" Target="../tags/tag1678.xml"/><Relationship Id="rId105" Type="http://schemas.openxmlformats.org/officeDocument/2006/relationships/tags" Target="../tags/tag1683.xml"/><Relationship Id="rId126" Type="http://schemas.openxmlformats.org/officeDocument/2006/relationships/tags" Target="../tags/tag1704.xml"/><Relationship Id="rId147" Type="http://schemas.openxmlformats.org/officeDocument/2006/relationships/tags" Target="../tags/tag1725.xml"/><Relationship Id="rId168" Type="http://schemas.openxmlformats.org/officeDocument/2006/relationships/tags" Target="../tags/tag1746.xml"/><Relationship Id="rId282" Type="http://schemas.openxmlformats.org/officeDocument/2006/relationships/tags" Target="../tags/tag1860.xml"/><Relationship Id="rId8" Type="http://schemas.openxmlformats.org/officeDocument/2006/relationships/tags" Target="../tags/tag1586.xml"/><Relationship Id="rId51" Type="http://schemas.openxmlformats.org/officeDocument/2006/relationships/tags" Target="../tags/tag1629.xml"/><Relationship Id="rId72" Type="http://schemas.openxmlformats.org/officeDocument/2006/relationships/tags" Target="../tags/tag1650.xml"/><Relationship Id="rId93" Type="http://schemas.openxmlformats.org/officeDocument/2006/relationships/tags" Target="../tags/tag1671.xml"/><Relationship Id="rId98" Type="http://schemas.openxmlformats.org/officeDocument/2006/relationships/tags" Target="../tags/tag1676.xml"/><Relationship Id="rId121" Type="http://schemas.openxmlformats.org/officeDocument/2006/relationships/tags" Target="../tags/tag1699.xml"/><Relationship Id="rId142" Type="http://schemas.openxmlformats.org/officeDocument/2006/relationships/tags" Target="../tags/tag1720.xml"/><Relationship Id="rId163" Type="http://schemas.openxmlformats.org/officeDocument/2006/relationships/tags" Target="../tags/tag1741.xml"/><Relationship Id="rId184" Type="http://schemas.openxmlformats.org/officeDocument/2006/relationships/tags" Target="../tags/tag1762.xml"/><Relationship Id="rId189" Type="http://schemas.openxmlformats.org/officeDocument/2006/relationships/tags" Target="../tags/tag1767.xml"/><Relationship Id="rId219" Type="http://schemas.openxmlformats.org/officeDocument/2006/relationships/tags" Target="../tags/tag1797.xml"/><Relationship Id="rId3" Type="http://schemas.openxmlformats.org/officeDocument/2006/relationships/tags" Target="../tags/tag1581.xml"/><Relationship Id="rId214" Type="http://schemas.openxmlformats.org/officeDocument/2006/relationships/tags" Target="../tags/tag1792.xml"/><Relationship Id="rId230" Type="http://schemas.openxmlformats.org/officeDocument/2006/relationships/tags" Target="../tags/tag1808.xml"/><Relationship Id="rId235" Type="http://schemas.openxmlformats.org/officeDocument/2006/relationships/tags" Target="../tags/tag1813.xml"/><Relationship Id="rId251" Type="http://schemas.openxmlformats.org/officeDocument/2006/relationships/tags" Target="../tags/tag1829.xml"/><Relationship Id="rId256" Type="http://schemas.openxmlformats.org/officeDocument/2006/relationships/tags" Target="../tags/tag1834.xml"/><Relationship Id="rId277" Type="http://schemas.openxmlformats.org/officeDocument/2006/relationships/tags" Target="../tags/tag1855.xml"/><Relationship Id="rId25" Type="http://schemas.openxmlformats.org/officeDocument/2006/relationships/tags" Target="../tags/tag1603.xml"/><Relationship Id="rId46" Type="http://schemas.openxmlformats.org/officeDocument/2006/relationships/tags" Target="../tags/tag1624.xml"/><Relationship Id="rId67" Type="http://schemas.openxmlformats.org/officeDocument/2006/relationships/tags" Target="../tags/tag1645.xml"/><Relationship Id="rId116" Type="http://schemas.openxmlformats.org/officeDocument/2006/relationships/tags" Target="../tags/tag1694.xml"/><Relationship Id="rId137" Type="http://schemas.openxmlformats.org/officeDocument/2006/relationships/tags" Target="../tags/tag1715.xml"/><Relationship Id="rId158" Type="http://schemas.openxmlformats.org/officeDocument/2006/relationships/tags" Target="../tags/tag1736.xml"/><Relationship Id="rId272" Type="http://schemas.openxmlformats.org/officeDocument/2006/relationships/tags" Target="../tags/tag1850.xml"/><Relationship Id="rId293" Type="http://schemas.openxmlformats.org/officeDocument/2006/relationships/tags" Target="../tags/tag1871.xml"/><Relationship Id="rId20" Type="http://schemas.openxmlformats.org/officeDocument/2006/relationships/tags" Target="../tags/tag1598.xml"/><Relationship Id="rId41" Type="http://schemas.openxmlformats.org/officeDocument/2006/relationships/tags" Target="../tags/tag1619.xml"/><Relationship Id="rId62" Type="http://schemas.openxmlformats.org/officeDocument/2006/relationships/tags" Target="../tags/tag1640.xml"/><Relationship Id="rId83" Type="http://schemas.openxmlformats.org/officeDocument/2006/relationships/tags" Target="../tags/tag1661.xml"/><Relationship Id="rId88" Type="http://schemas.openxmlformats.org/officeDocument/2006/relationships/tags" Target="../tags/tag1666.xml"/><Relationship Id="rId111" Type="http://schemas.openxmlformats.org/officeDocument/2006/relationships/tags" Target="../tags/tag1689.xml"/><Relationship Id="rId132" Type="http://schemas.openxmlformats.org/officeDocument/2006/relationships/tags" Target="../tags/tag1710.xml"/><Relationship Id="rId153" Type="http://schemas.openxmlformats.org/officeDocument/2006/relationships/tags" Target="../tags/tag1731.xml"/><Relationship Id="rId174" Type="http://schemas.openxmlformats.org/officeDocument/2006/relationships/tags" Target="../tags/tag1752.xml"/><Relationship Id="rId179" Type="http://schemas.openxmlformats.org/officeDocument/2006/relationships/tags" Target="../tags/tag1757.xml"/><Relationship Id="rId195" Type="http://schemas.openxmlformats.org/officeDocument/2006/relationships/tags" Target="../tags/tag1773.xml"/><Relationship Id="rId209" Type="http://schemas.openxmlformats.org/officeDocument/2006/relationships/tags" Target="../tags/tag1787.xml"/><Relationship Id="rId190" Type="http://schemas.openxmlformats.org/officeDocument/2006/relationships/tags" Target="../tags/tag1768.xml"/><Relationship Id="rId204" Type="http://schemas.openxmlformats.org/officeDocument/2006/relationships/tags" Target="../tags/tag1782.xml"/><Relationship Id="rId220" Type="http://schemas.openxmlformats.org/officeDocument/2006/relationships/tags" Target="../tags/tag1798.xml"/><Relationship Id="rId225" Type="http://schemas.openxmlformats.org/officeDocument/2006/relationships/tags" Target="../tags/tag1803.xml"/><Relationship Id="rId241" Type="http://schemas.openxmlformats.org/officeDocument/2006/relationships/tags" Target="../tags/tag1819.xml"/><Relationship Id="rId246" Type="http://schemas.openxmlformats.org/officeDocument/2006/relationships/tags" Target="../tags/tag1824.xml"/><Relationship Id="rId267" Type="http://schemas.openxmlformats.org/officeDocument/2006/relationships/tags" Target="../tags/tag1845.xml"/><Relationship Id="rId288" Type="http://schemas.openxmlformats.org/officeDocument/2006/relationships/tags" Target="../tags/tag1866.xml"/><Relationship Id="rId15" Type="http://schemas.openxmlformats.org/officeDocument/2006/relationships/tags" Target="../tags/tag1593.xml"/><Relationship Id="rId36" Type="http://schemas.openxmlformats.org/officeDocument/2006/relationships/tags" Target="../tags/tag1614.xml"/><Relationship Id="rId57" Type="http://schemas.openxmlformats.org/officeDocument/2006/relationships/tags" Target="../tags/tag1635.xml"/><Relationship Id="rId106" Type="http://schemas.openxmlformats.org/officeDocument/2006/relationships/tags" Target="../tags/tag1684.xml"/><Relationship Id="rId127" Type="http://schemas.openxmlformats.org/officeDocument/2006/relationships/tags" Target="../tags/tag1705.xml"/><Relationship Id="rId262" Type="http://schemas.openxmlformats.org/officeDocument/2006/relationships/tags" Target="../tags/tag1840.xml"/><Relationship Id="rId283" Type="http://schemas.openxmlformats.org/officeDocument/2006/relationships/tags" Target="../tags/tag1861.xml"/><Relationship Id="rId10" Type="http://schemas.openxmlformats.org/officeDocument/2006/relationships/tags" Target="../tags/tag1588.xml"/><Relationship Id="rId31" Type="http://schemas.openxmlformats.org/officeDocument/2006/relationships/tags" Target="../tags/tag1609.xml"/><Relationship Id="rId52" Type="http://schemas.openxmlformats.org/officeDocument/2006/relationships/tags" Target="../tags/tag1630.xml"/><Relationship Id="rId73" Type="http://schemas.openxmlformats.org/officeDocument/2006/relationships/tags" Target="../tags/tag1651.xml"/><Relationship Id="rId78" Type="http://schemas.openxmlformats.org/officeDocument/2006/relationships/tags" Target="../tags/tag1656.xml"/><Relationship Id="rId94" Type="http://schemas.openxmlformats.org/officeDocument/2006/relationships/tags" Target="../tags/tag1672.xml"/><Relationship Id="rId99" Type="http://schemas.openxmlformats.org/officeDocument/2006/relationships/tags" Target="../tags/tag1677.xml"/><Relationship Id="rId101" Type="http://schemas.openxmlformats.org/officeDocument/2006/relationships/tags" Target="../tags/tag1679.xml"/><Relationship Id="rId122" Type="http://schemas.openxmlformats.org/officeDocument/2006/relationships/tags" Target="../tags/tag1700.xml"/><Relationship Id="rId143" Type="http://schemas.openxmlformats.org/officeDocument/2006/relationships/tags" Target="../tags/tag1721.xml"/><Relationship Id="rId148" Type="http://schemas.openxmlformats.org/officeDocument/2006/relationships/tags" Target="../tags/tag1726.xml"/><Relationship Id="rId164" Type="http://schemas.openxmlformats.org/officeDocument/2006/relationships/tags" Target="../tags/tag1742.xml"/><Relationship Id="rId169" Type="http://schemas.openxmlformats.org/officeDocument/2006/relationships/tags" Target="../tags/tag1747.xml"/><Relationship Id="rId185" Type="http://schemas.openxmlformats.org/officeDocument/2006/relationships/tags" Target="../tags/tag1763.xml"/><Relationship Id="rId4" Type="http://schemas.openxmlformats.org/officeDocument/2006/relationships/tags" Target="../tags/tag1582.xml"/><Relationship Id="rId9" Type="http://schemas.openxmlformats.org/officeDocument/2006/relationships/tags" Target="../tags/tag1587.xml"/><Relationship Id="rId180" Type="http://schemas.openxmlformats.org/officeDocument/2006/relationships/tags" Target="../tags/tag1758.xml"/><Relationship Id="rId210" Type="http://schemas.openxmlformats.org/officeDocument/2006/relationships/tags" Target="../tags/tag1788.xml"/><Relationship Id="rId215" Type="http://schemas.openxmlformats.org/officeDocument/2006/relationships/tags" Target="../tags/tag1793.xml"/><Relationship Id="rId236" Type="http://schemas.openxmlformats.org/officeDocument/2006/relationships/tags" Target="../tags/tag1814.xml"/><Relationship Id="rId257" Type="http://schemas.openxmlformats.org/officeDocument/2006/relationships/tags" Target="../tags/tag1835.xml"/><Relationship Id="rId278" Type="http://schemas.openxmlformats.org/officeDocument/2006/relationships/tags" Target="../tags/tag1856.xml"/><Relationship Id="rId26" Type="http://schemas.openxmlformats.org/officeDocument/2006/relationships/tags" Target="../tags/tag1604.xml"/><Relationship Id="rId231" Type="http://schemas.openxmlformats.org/officeDocument/2006/relationships/tags" Target="../tags/tag1809.xml"/><Relationship Id="rId252" Type="http://schemas.openxmlformats.org/officeDocument/2006/relationships/tags" Target="../tags/tag1830.xml"/><Relationship Id="rId273" Type="http://schemas.openxmlformats.org/officeDocument/2006/relationships/tags" Target="../tags/tag1851.xml"/><Relationship Id="rId294" Type="http://schemas.openxmlformats.org/officeDocument/2006/relationships/tags" Target="../tags/tag1872.xml"/><Relationship Id="rId47" Type="http://schemas.openxmlformats.org/officeDocument/2006/relationships/tags" Target="../tags/tag1625.xml"/><Relationship Id="rId68" Type="http://schemas.openxmlformats.org/officeDocument/2006/relationships/tags" Target="../tags/tag1646.xml"/><Relationship Id="rId89" Type="http://schemas.openxmlformats.org/officeDocument/2006/relationships/tags" Target="../tags/tag1667.xml"/><Relationship Id="rId112" Type="http://schemas.openxmlformats.org/officeDocument/2006/relationships/tags" Target="../tags/tag1690.xml"/><Relationship Id="rId133" Type="http://schemas.openxmlformats.org/officeDocument/2006/relationships/tags" Target="../tags/tag1711.xml"/><Relationship Id="rId154" Type="http://schemas.openxmlformats.org/officeDocument/2006/relationships/tags" Target="../tags/tag1732.xml"/><Relationship Id="rId175" Type="http://schemas.openxmlformats.org/officeDocument/2006/relationships/tags" Target="../tags/tag1753.xml"/><Relationship Id="rId196" Type="http://schemas.openxmlformats.org/officeDocument/2006/relationships/tags" Target="../tags/tag1774.xml"/><Relationship Id="rId200" Type="http://schemas.openxmlformats.org/officeDocument/2006/relationships/tags" Target="../tags/tag1778.xml"/><Relationship Id="rId16" Type="http://schemas.openxmlformats.org/officeDocument/2006/relationships/tags" Target="../tags/tag1594.xml"/><Relationship Id="rId221" Type="http://schemas.openxmlformats.org/officeDocument/2006/relationships/tags" Target="../tags/tag1799.xml"/><Relationship Id="rId242" Type="http://schemas.openxmlformats.org/officeDocument/2006/relationships/tags" Target="../tags/tag1820.xml"/><Relationship Id="rId263" Type="http://schemas.openxmlformats.org/officeDocument/2006/relationships/tags" Target="../tags/tag1841.xml"/><Relationship Id="rId284" Type="http://schemas.openxmlformats.org/officeDocument/2006/relationships/tags" Target="../tags/tag1862.xml"/><Relationship Id="rId37" Type="http://schemas.openxmlformats.org/officeDocument/2006/relationships/tags" Target="../tags/tag1615.xml"/><Relationship Id="rId58" Type="http://schemas.openxmlformats.org/officeDocument/2006/relationships/tags" Target="../tags/tag1636.xml"/><Relationship Id="rId79" Type="http://schemas.openxmlformats.org/officeDocument/2006/relationships/tags" Target="../tags/tag1657.xml"/><Relationship Id="rId102" Type="http://schemas.openxmlformats.org/officeDocument/2006/relationships/tags" Target="../tags/tag1680.xml"/><Relationship Id="rId123" Type="http://schemas.openxmlformats.org/officeDocument/2006/relationships/tags" Target="../tags/tag1701.xml"/><Relationship Id="rId144" Type="http://schemas.openxmlformats.org/officeDocument/2006/relationships/tags" Target="../tags/tag1722.xml"/><Relationship Id="rId90" Type="http://schemas.openxmlformats.org/officeDocument/2006/relationships/tags" Target="../tags/tag1668.xml"/><Relationship Id="rId165" Type="http://schemas.openxmlformats.org/officeDocument/2006/relationships/tags" Target="../tags/tag1743.xml"/><Relationship Id="rId186" Type="http://schemas.openxmlformats.org/officeDocument/2006/relationships/tags" Target="../tags/tag1764.xml"/><Relationship Id="rId211" Type="http://schemas.openxmlformats.org/officeDocument/2006/relationships/tags" Target="../tags/tag1789.xml"/><Relationship Id="rId232" Type="http://schemas.openxmlformats.org/officeDocument/2006/relationships/tags" Target="../tags/tag1810.xml"/><Relationship Id="rId253" Type="http://schemas.openxmlformats.org/officeDocument/2006/relationships/tags" Target="../tags/tag1831.xml"/><Relationship Id="rId274" Type="http://schemas.openxmlformats.org/officeDocument/2006/relationships/tags" Target="../tags/tag1852.xml"/><Relationship Id="rId295" Type="http://schemas.openxmlformats.org/officeDocument/2006/relationships/tags" Target="../tags/tag1873.xml"/><Relationship Id="rId27" Type="http://schemas.openxmlformats.org/officeDocument/2006/relationships/tags" Target="../tags/tag1605.xml"/><Relationship Id="rId48" Type="http://schemas.openxmlformats.org/officeDocument/2006/relationships/tags" Target="../tags/tag1626.xml"/><Relationship Id="rId69" Type="http://schemas.openxmlformats.org/officeDocument/2006/relationships/tags" Target="../tags/tag1647.xml"/><Relationship Id="rId113" Type="http://schemas.openxmlformats.org/officeDocument/2006/relationships/tags" Target="../tags/tag1691.xml"/><Relationship Id="rId134" Type="http://schemas.openxmlformats.org/officeDocument/2006/relationships/tags" Target="../tags/tag1712.xml"/><Relationship Id="rId80" Type="http://schemas.openxmlformats.org/officeDocument/2006/relationships/tags" Target="../tags/tag1658.xml"/><Relationship Id="rId155" Type="http://schemas.openxmlformats.org/officeDocument/2006/relationships/tags" Target="../tags/tag1733.xml"/><Relationship Id="rId176" Type="http://schemas.openxmlformats.org/officeDocument/2006/relationships/tags" Target="../tags/tag1754.xml"/><Relationship Id="rId197" Type="http://schemas.openxmlformats.org/officeDocument/2006/relationships/tags" Target="../tags/tag1775.xml"/><Relationship Id="rId201" Type="http://schemas.openxmlformats.org/officeDocument/2006/relationships/tags" Target="../tags/tag1779.xml"/><Relationship Id="rId222" Type="http://schemas.openxmlformats.org/officeDocument/2006/relationships/tags" Target="../tags/tag1800.xml"/><Relationship Id="rId243" Type="http://schemas.openxmlformats.org/officeDocument/2006/relationships/tags" Target="../tags/tag1821.xml"/><Relationship Id="rId264" Type="http://schemas.openxmlformats.org/officeDocument/2006/relationships/tags" Target="../tags/tag1842.xml"/><Relationship Id="rId285" Type="http://schemas.openxmlformats.org/officeDocument/2006/relationships/tags" Target="../tags/tag1863.xml"/><Relationship Id="rId17" Type="http://schemas.openxmlformats.org/officeDocument/2006/relationships/tags" Target="../tags/tag1595.xml"/><Relationship Id="rId38" Type="http://schemas.openxmlformats.org/officeDocument/2006/relationships/tags" Target="../tags/tag1616.xml"/><Relationship Id="rId59" Type="http://schemas.openxmlformats.org/officeDocument/2006/relationships/tags" Target="../tags/tag1637.xml"/><Relationship Id="rId103" Type="http://schemas.openxmlformats.org/officeDocument/2006/relationships/tags" Target="../tags/tag1681.xml"/><Relationship Id="rId124" Type="http://schemas.openxmlformats.org/officeDocument/2006/relationships/tags" Target="../tags/tag1702.xml"/><Relationship Id="rId70" Type="http://schemas.openxmlformats.org/officeDocument/2006/relationships/tags" Target="../tags/tag1648.xml"/><Relationship Id="rId91" Type="http://schemas.openxmlformats.org/officeDocument/2006/relationships/tags" Target="../tags/tag1669.xml"/><Relationship Id="rId145" Type="http://schemas.openxmlformats.org/officeDocument/2006/relationships/tags" Target="../tags/tag1723.xml"/><Relationship Id="rId166" Type="http://schemas.openxmlformats.org/officeDocument/2006/relationships/tags" Target="../tags/tag1744.xml"/><Relationship Id="rId187" Type="http://schemas.openxmlformats.org/officeDocument/2006/relationships/tags" Target="../tags/tag1765.xml"/><Relationship Id="rId1" Type="http://schemas.openxmlformats.org/officeDocument/2006/relationships/tags" Target="../tags/tag1579.xml"/><Relationship Id="rId212" Type="http://schemas.openxmlformats.org/officeDocument/2006/relationships/tags" Target="../tags/tag1790.xml"/><Relationship Id="rId233" Type="http://schemas.openxmlformats.org/officeDocument/2006/relationships/tags" Target="../tags/tag1811.xml"/><Relationship Id="rId254" Type="http://schemas.openxmlformats.org/officeDocument/2006/relationships/tags" Target="../tags/tag1832.xml"/><Relationship Id="rId28" Type="http://schemas.openxmlformats.org/officeDocument/2006/relationships/tags" Target="../tags/tag1606.xml"/><Relationship Id="rId49" Type="http://schemas.openxmlformats.org/officeDocument/2006/relationships/tags" Target="../tags/tag1627.xml"/><Relationship Id="rId114" Type="http://schemas.openxmlformats.org/officeDocument/2006/relationships/tags" Target="../tags/tag1692.xml"/><Relationship Id="rId275" Type="http://schemas.openxmlformats.org/officeDocument/2006/relationships/tags" Target="../tags/tag1853.xml"/><Relationship Id="rId296" Type="http://schemas.openxmlformats.org/officeDocument/2006/relationships/tags" Target="../tags/tag1874.xml"/><Relationship Id="rId60" Type="http://schemas.openxmlformats.org/officeDocument/2006/relationships/tags" Target="../tags/tag1638.xml"/><Relationship Id="rId81" Type="http://schemas.openxmlformats.org/officeDocument/2006/relationships/tags" Target="../tags/tag1659.xml"/><Relationship Id="rId135" Type="http://schemas.openxmlformats.org/officeDocument/2006/relationships/tags" Target="../tags/tag1713.xml"/><Relationship Id="rId156" Type="http://schemas.openxmlformats.org/officeDocument/2006/relationships/tags" Target="../tags/tag1734.xml"/><Relationship Id="rId177" Type="http://schemas.openxmlformats.org/officeDocument/2006/relationships/tags" Target="../tags/tag1755.xml"/><Relationship Id="rId198" Type="http://schemas.openxmlformats.org/officeDocument/2006/relationships/tags" Target="../tags/tag1776.xml"/><Relationship Id="rId202" Type="http://schemas.openxmlformats.org/officeDocument/2006/relationships/tags" Target="../tags/tag1780.xml"/><Relationship Id="rId223" Type="http://schemas.openxmlformats.org/officeDocument/2006/relationships/tags" Target="../tags/tag1801.xml"/><Relationship Id="rId244" Type="http://schemas.openxmlformats.org/officeDocument/2006/relationships/tags" Target="../tags/tag1822.xml"/><Relationship Id="rId18" Type="http://schemas.openxmlformats.org/officeDocument/2006/relationships/tags" Target="../tags/tag1596.xml"/><Relationship Id="rId39" Type="http://schemas.openxmlformats.org/officeDocument/2006/relationships/tags" Target="../tags/tag1617.xml"/><Relationship Id="rId265" Type="http://schemas.openxmlformats.org/officeDocument/2006/relationships/tags" Target="../tags/tag1843.xml"/><Relationship Id="rId286" Type="http://schemas.openxmlformats.org/officeDocument/2006/relationships/tags" Target="../tags/tag1864.xml"/><Relationship Id="rId50" Type="http://schemas.openxmlformats.org/officeDocument/2006/relationships/tags" Target="../tags/tag1628.xml"/><Relationship Id="rId104" Type="http://schemas.openxmlformats.org/officeDocument/2006/relationships/tags" Target="../tags/tag1682.xml"/><Relationship Id="rId125" Type="http://schemas.openxmlformats.org/officeDocument/2006/relationships/tags" Target="../tags/tag1703.xml"/><Relationship Id="rId146" Type="http://schemas.openxmlformats.org/officeDocument/2006/relationships/tags" Target="../tags/tag1724.xml"/><Relationship Id="rId167" Type="http://schemas.openxmlformats.org/officeDocument/2006/relationships/tags" Target="../tags/tag1745.xml"/><Relationship Id="rId188" Type="http://schemas.openxmlformats.org/officeDocument/2006/relationships/tags" Target="../tags/tag17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1" y="434340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Stochastic Process (SP)</a:t>
            </a:r>
            <a:r>
              <a:rPr lang="en-US" sz="3200" dirty="0" smtClean="0"/>
              <a:t>: A SP in discrete time t </a:t>
            </a:r>
            <a:r>
              <a:rPr lang="el-GR" sz="3200" dirty="0" smtClean="0"/>
              <a:t>ε</a:t>
            </a:r>
            <a:r>
              <a:rPr lang="en-US" sz="3200" dirty="0" smtClean="0"/>
              <a:t> N = {0, 1, 2, …} is a sequence of time-indexed RVs 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with X = {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, t ≥ 0}.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1" y="1775400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Discrete-Time Markov Chain (DTMC)</a:t>
            </a:r>
            <a:r>
              <a:rPr lang="en-US" sz="3200" dirty="0" smtClean="0"/>
              <a:t>: A SP, </a:t>
            </a:r>
            <a:r>
              <a:rPr lang="en-US" sz="3200" dirty="0"/>
              <a:t>X = {</a:t>
            </a:r>
            <a:r>
              <a:rPr lang="en-US" sz="3200" dirty="0" err="1"/>
              <a:t>X</a:t>
            </a:r>
            <a:r>
              <a:rPr lang="en-US" sz="3200" baseline="-25000" dirty="0" err="1"/>
              <a:t>t</a:t>
            </a:r>
            <a:r>
              <a:rPr lang="en-US" sz="3200" dirty="0"/>
              <a:t>, t ≥ </a:t>
            </a:r>
            <a:r>
              <a:rPr lang="en-US" sz="3200" dirty="0" smtClean="0"/>
              <a:t>0}, is a DTMC if, for all t, </a:t>
            </a:r>
            <a:r>
              <a:rPr lang="en-US" sz="3200" dirty="0" err="1" smtClean="0"/>
              <a:t>Pr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t+1</a:t>
            </a:r>
            <a:r>
              <a:rPr lang="en-US" sz="3200" dirty="0" smtClean="0"/>
              <a:t> = j |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= a, X</a:t>
            </a:r>
            <a:r>
              <a:rPr lang="en-US" sz="3200" baseline="-25000" dirty="0" smtClean="0"/>
              <a:t>t-1</a:t>
            </a:r>
            <a:r>
              <a:rPr lang="en-US" sz="3200" dirty="0" smtClean="0"/>
              <a:t> = b, X</a:t>
            </a:r>
            <a:r>
              <a:rPr lang="en-US" sz="3200" baseline="-25000" dirty="0" smtClean="0"/>
              <a:t>t-2</a:t>
            </a:r>
            <a:r>
              <a:rPr lang="en-US" sz="3200" dirty="0" smtClean="0"/>
              <a:t> = c, …) = </a:t>
            </a:r>
            <a:r>
              <a:rPr lang="en-US" sz="3200" dirty="0" err="1"/>
              <a:t>Pr</a:t>
            </a:r>
            <a:r>
              <a:rPr lang="en-US" sz="3200" dirty="0"/>
              <a:t>(X</a:t>
            </a:r>
            <a:r>
              <a:rPr lang="en-US" sz="3200" baseline="-25000" dirty="0"/>
              <a:t>t+1</a:t>
            </a:r>
            <a:r>
              <a:rPr lang="en-US" sz="3200" dirty="0"/>
              <a:t> = j |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a).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5751" y="3332351"/>
            <a:ext cx="10290809" cy="584775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Pr</a:t>
            </a:r>
            <a:r>
              <a:rPr lang="en-US" sz="3200" dirty="0">
                <a:solidFill>
                  <a:prstClr val="black"/>
                </a:solidFill>
              </a:rPr>
              <a:t>(X</a:t>
            </a:r>
            <a:r>
              <a:rPr lang="en-US" sz="3200" baseline="-25000" dirty="0">
                <a:solidFill>
                  <a:prstClr val="black"/>
                </a:solidFill>
              </a:rPr>
              <a:t>t+1</a:t>
            </a:r>
            <a:r>
              <a:rPr lang="en-US" sz="3200" dirty="0">
                <a:solidFill>
                  <a:prstClr val="black"/>
                </a:solidFill>
              </a:rPr>
              <a:t> = j | </a:t>
            </a:r>
            <a:r>
              <a:rPr lang="en-US" sz="3200" dirty="0" err="1">
                <a:solidFill>
                  <a:prstClr val="black"/>
                </a:solidFill>
              </a:rPr>
              <a:t>X</a:t>
            </a:r>
            <a:r>
              <a:rPr lang="en-US" sz="3200" baseline="-25000" dirty="0" err="1">
                <a:solidFill>
                  <a:prstClr val="black"/>
                </a:solidFill>
              </a:rPr>
              <a:t>t</a:t>
            </a:r>
            <a:r>
              <a:rPr lang="en-US" sz="3200" dirty="0">
                <a:solidFill>
                  <a:prstClr val="black"/>
                </a:solidFill>
              </a:rPr>
              <a:t> = a, X</a:t>
            </a:r>
            <a:r>
              <a:rPr lang="en-US" sz="3200" baseline="-25000" dirty="0">
                <a:solidFill>
                  <a:prstClr val="black"/>
                </a:solidFill>
              </a:rPr>
              <a:t>t-1</a:t>
            </a:r>
            <a:r>
              <a:rPr lang="en-US" sz="3200" dirty="0">
                <a:solidFill>
                  <a:prstClr val="black"/>
                </a:solidFill>
              </a:rPr>
              <a:t> = b, X</a:t>
            </a:r>
            <a:r>
              <a:rPr lang="en-US" sz="3200" baseline="-25000" dirty="0">
                <a:solidFill>
                  <a:prstClr val="black"/>
                </a:solidFill>
              </a:rPr>
              <a:t>t-2</a:t>
            </a:r>
            <a:r>
              <a:rPr lang="en-US" sz="3200" dirty="0">
                <a:solidFill>
                  <a:prstClr val="black"/>
                </a:solidFill>
              </a:rPr>
              <a:t> = c, …) = </a:t>
            </a:r>
            <a:r>
              <a:rPr lang="en-US" sz="3200" dirty="0" err="1">
                <a:solidFill>
                  <a:prstClr val="black"/>
                </a:solidFill>
              </a:rPr>
              <a:t>Pr</a:t>
            </a:r>
            <a:r>
              <a:rPr lang="en-US" sz="3200" dirty="0">
                <a:solidFill>
                  <a:prstClr val="black"/>
                </a:solidFill>
              </a:rPr>
              <a:t>(X</a:t>
            </a:r>
            <a:r>
              <a:rPr lang="en-US" sz="3200" baseline="-25000" dirty="0">
                <a:solidFill>
                  <a:prstClr val="black"/>
                </a:solidFill>
              </a:rPr>
              <a:t>t+1</a:t>
            </a:r>
            <a:r>
              <a:rPr lang="en-US" sz="3200" dirty="0">
                <a:solidFill>
                  <a:prstClr val="black"/>
                </a:solidFill>
              </a:rPr>
              <a:t> = j | </a:t>
            </a:r>
            <a:r>
              <a:rPr lang="en-US" sz="3200" dirty="0" err="1">
                <a:solidFill>
                  <a:prstClr val="black"/>
                </a:solidFill>
              </a:rPr>
              <a:t>X</a:t>
            </a:r>
            <a:r>
              <a:rPr lang="en-US" sz="3200" baseline="-25000" dirty="0" err="1">
                <a:solidFill>
                  <a:prstClr val="black"/>
                </a:solidFill>
              </a:rPr>
              <a:t>t</a:t>
            </a:r>
            <a:r>
              <a:rPr lang="en-US" sz="3200" dirty="0">
                <a:solidFill>
                  <a:prstClr val="black"/>
                </a:solidFill>
              </a:rPr>
              <a:t> = a</a:t>
            </a:r>
            <a:r>
              <a:rPr lang="en-US" sz="3200" dirty="0" smtClean="0">
                <a:solidFill>
                  <a:prstClr val="black"/>
                </a:solidFill>
              </a:rPr>
              <a:t>) = </a:t>
            </a:r>
            <a:r>
              <a:rPr lang="en-US" sz="3200" b="1" dirty="0" err="1" smtClean="0">
                <a:solidFill>
                  <a:prstClr val="black"/>
                </a:solidFill>
              </a:rPr>
              <a:t>P</a:t>
            </a:r>
            <a:r>
              <a:rPr lang="en-US" sz="3200" b="1" baseline="-25000" dirty="0" err="1" smtClean="0">
                <a:solidFill>
                  <a:prstClr val="black"/>
                </a:solidFill>
              </a:rPr>
              <a:t>ij</a:t>
            </a:r>
            <a:endParaRPr lang="en-US" sz="3200" b="1" baseline="-25000" dirty="0">
              <a:solidFill>
                <a:prstClr val="black"/>
              </a:solidFill>
            </a:endParaRPr>
          </a:p>
        </p:txBody>
      </p:sp>
      <p:sp>
        <p:nvSpPr>
          <p:cNvPr id="4" name="SMARTInkShape-192"/>
          <p:cNvSpPr/>
          <p:nvPr>
            <p:custDataLst>
              <p:tags r:id="rId1"/>
            </p:custDataLst>
          </p:nvPr>
        </p:nvSpPr>
        <p:spPr>
          <a:xfrm>
            <a:off x="9820508" y="4106726"/>
            <a:ext cx="665037" cy="84275"/>
          </a:xfrm>
          <a:custGeom>
            <a:avLst/>
            <a:gdLst/>
            <a:ahLst/>
            <a:cxnLst/>
            <a:rect l="0" t="0" r="0" b="0"/>
            <a:pathLst>
              <a:path w="665037" h="84275">
                <a:moveTo>
                  <a:pt x="18817" y="84274"/>
                </a:moveTo>
                <a:lnTo>
                  <a:pt x="18817" y="84274"/>
                </a:lnTo>
                <a:lnTo>
                  <a:pt x="8705" y="79218"/>
                </a:lnTo>
                <a:lnTo>
                  <a:pt x="5726" y="76670"/>
                </a:lnTo>
                <a:lnTo>
                  <a:pt x="0" y="65732"/>
                </a:lnTo>
                <a:lnTo>
                  <a:pt x="40958" y="58708"/>
                </a:lnTo>
                <a:lnTo>
                  <a:pt x="86054" y="55532"/>
                </a:lnTo>
                <a:lnTo>
                  <a:pt x="123053" y="49417"/>
                </a:lnTo>
                <a:lnTo>
                  <a:pt x="166588" y="47135"/>
                </a:lnTo>
                <a:lnTo>
                  <a:pt x="214061" y="45400"/>
                </a:lnTo>
                <a:lnTo>
                  <a:pt x="249525" y="41244"/>
                </a:lnTo>
                <a:lnTo>
                  <a:pt x="286454" y="38691"/>
                </a:lnTo>
                <a:lnTo>
                  <a:pt x="324035" y="37557"/>
                </a:lnTo>
                <a:lnTo>
                  <a:pt x="361902" y="37052"/>
                </a:lnTo>
                <a:lnTo>
                  <a:pt x="399898" y="34006"/>
                </a:lnTo>
                <a:lnTo>
                  <a:pt x="437954" y="30183"/>
                </a:lnTo>
                <a:lnTo>
                  <a:pt x="476033" y="28484"/>
                </a:lnTo>
                <a:lnTo>
                  <a:pt x="523059" y="27527"/>
                </a:lnTo>
                <a:lnTo>
                  <a:pt x="568859" y="27243"/>
                </a:lnTo>
                <a:lnTo>
                  <a:pt x="605832" y="27159"/>
                </a:lnTo>
                <a:lnTo>
                  <a:pt x="651198" y="20585"/>
                </a:lnTo>
                <a:lnTo>
                  <a:pt x="664294" y="18926"/>
                </a:lnTo>
                <a:lnTo>
                  <a:pt x="665036" y="17425"/>
                </a:lnTo>
                <a:lnTo>
                  <a:pt x="657392" y="12936"/>
                </a:lnTo>
                <a:lnTo>
                  <a:pt x="620068" y="9514"/>
                </a:lnTo>
                <a:lnTo>
                  <a:pt x="578906" y="3444"/>
                </a:lnTo>
                <a:lnTo>
                  <a:pt x="539899" y="0"/>
                </a:lnTo>
                <a:lnTo>
                  <a:pt x="496474" y="4035"/>
                </a:lnTo>
                <a:lnTo>
                  <a:pt x="450093" y="6877"/>
                </a:lnTo>
                <a:lnTo>
                  <a:pt x="415812" y="7542"/>
                </a:lnTo>
                <a:lnTo>
                  <a:pt x="380467" y="8896"/>
                </a:lnTo>
                <a:lnTo>
                  <a:pt x="347120" y="13026"/>
                </a:lnTo>
                <a:lnTo>
                  <a:pt x="311838" y="18388"/>
                </a:lnTo>
                <a:lnTo>
                  <a:pt x="276049" y="23242"/>
                </a:lnTo>
                <a:lnTo>
                  <a:pt x="242503" y="25398"/>
                </a:lnTo>
                <a:lnTo>
                  <a:pt x="198924" y="31669"/>
                </a:lnTo>
                <a:lnTo>
                  <a:pt x="159200" y="35174"/>
                </a:lnTo>
                <a:lnTo>
                  <a:pt x="115830" y="43994"/>
                </a:lnTo>
                <a:lnTo>
                  <a:pt x="108892" y="44721"/>
                </a:lnTo>
                <a:lnTo>
                  <a:pt x="108501" y="46263"/>
                </a:lnTo>
                <a:lnTo>
                  <a:pt x="119353" y="50800"/>
                </a:lnTo>
                <a:lnTo>
                  <a:pt x="159377" y="54248"/>
                </a:lnTo>
                <a:lnTo>
                  <a:pt x="201340" y="50213"/>
                </a:lnTo>
                <a:lnTo>
                  <a:pt x="245641" y="47371"/>
                </a:lnTo>
                <a:lnTo>
                  <a:pt x="292282" y="46529"/>
                </a:lnTo>
                <a:lnTo>
                  <a:pt x="326624" y="46332"/>
                </a:lnTo>
                <a:lnTo>
                  <a:pt x="363053" y="45185"/>
                </a:lnTo>
                <a:lnTo>
                  <a:pt x="400412" y="41149"/>
                </a:lnTo>
                <a:lnTo>
                  <a:pt x="435359" y="38649"/>
                </a:lnTo>
                <a:lnTo>
                  <a:pt x="468529" y="37538"/>
                </a:lnTo>
                <a:lnTo>
                  <a:pt x="515896" y="35854"/>
                </a:lnTo>
                <a:lnTo>
                  <a:pt x="558272" y="30182"/>
                </a:lnTo>
                <a:lnTo>
                  <a:pt x="618892" y="27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38"/>
          <p:cNvGrpSpPr/>
          <p:nvPr/>
        </p:nvGrpSpPr>
        <p:grpSpPr>
          <a:xfrm>
            <a:off x="8682017" y="4343517"/>
            <a:ext cx="1336262" cy="382428"/>
            <a:chOff x="8682017" y="4343517"/>
            <a:chExt cx="1336262" cy="382428"/>
          </a:xfrm>
        </p:grpSpPr>
        <p:sp>
          <p:nvSpPr>
            <p:cNvPr id="6" name="SMARTInkShape-193"/>
            <p:cNvSpPr/>
            <p:nvPr>
              <p:custDataLst>
                <p:tags r:id="rId53"/>
              </p:custDataLst>
            </p:nvPr>
          </p:nvSpPr>
          <p:spPr>
            <a:xfrm>
              <a:off x="9915525" y="4421847"/>
              <a:ext cx="102754" cy="304098"/>
            </a:xfrm>
            <a:custGeom>
              <a:avLst/>
              <a:gdLst/>
              <a:ahLst/>
              <a:cxnLst/>
              <a:rect l="0" t="0" r="0" b="0"/>
              <a:pathLst>
                <a:path w="102754" h="304098">
                  <a:moveTo>
                    <a:pt x="28575" y="102528"/>
                  </a:moveTo>
                  <a:lnTo>
                    <a:pt x="28575" y="102528"/>
                  </a:lnTo>
                  <a:lnTo>
                    <a:pt x="20969" y="111190"/>
                  </a:lnTo>
                  <a:lnTo>
                    <a:pt x="6186" y="138176"/>
                  </a:lnTo>
                  <a:lnTo>
                    <a:pt x="1222" y="184751"/>
                  </a:lnTo>
                  <a:lnTo>
                    <a:pt x="362" y="222023"/>
                  </a:lnTo>
                  <a:lnTo>
                    <a:pt x="71" y="266420"/>
                  </a:lnTo>
                  <a:lnTo>
                    <a:pt x="6" y="304097"/>
                  </a:lnTo>
                  <a:lnTo>
                    <a:pt x="1" y="257815"/>
                  </a:lnTo>
                  <a:lnTo>
                    <a:pt x="6546" y="215282"/>
                  </a:lnTo>
                  <a:lnTo>
                    <a:pt x="9702" y="172155"/>
                  </a:lnTo>
                  <a:lnTo>
                    <a:pt x="14191" y="137707"/>
                  </a:lnTo>
                  <a:lnTo>
                    <a:pt x="25694" y="92152"/>
                  </a:lnTo>
                  <a:lnTo>
                    <a:pt x="38158" y="47405"/>
                  </a:lnTo>
                  <a:lnTo>
                    <a:pt x="45755" y="17791"/>
                  </a:lnTo>
                  <a:lnTo>
                    <a:pt x="48495" y="13228"/>
                  </a:lnTo>
                  <a:lnTo>
                    <a:pt x="57184" y="5336"/>
                  </a:lnTo>
                  <a:lnTo>
                    <a:pt x="68101" y="1123"/>
                  </a:lnTo>
                  <a:lnTo>
                    <a:pt x="73976" y="0"/>
                  </a:lnTo>
                  <a:lnTo>
                    <a:pt x="78951" y="1368"/>
                  </a:lnTo>
                  <a:lnTo>
                    <a:pt x="87300" y="8532"/>
                  </a:lnTo>
                  <a:lnTo>
                    <a:pt x="97951" y="24466"/>
                  </a:lnTo>
                  <a:lnTo>
                    <a:pt x="102753" y="47648"/>
                  </a:lnTo>
                  <a:lnTo>
                    <a:pt x="99119" y="74626"/>
                  </a:lnTo>
                  <a:lnTo>
                    <a:pt x="91340" y="92614"/>
                  </a:lnTo>
                  <a:lnTo>
                    <a:pt x="77276" y="104647"/>
                  </a:lnTo>
                  <a:lnTo>
                    <a:pt x="49590" y="109859"/>
                  </a:lnTo>
                  <a:lnTo>
                    <a:pt x="0" y="93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4"/>
            <p:cNvSpPr/>
            <p:nvPr>
              <p:custDataLst>
                <p:tags r:id="rId54"/>
              </p:custDataLst>
            </p:nvPr>
          </p:nvSpPr>
          <p:spPr>
            <a:xfrm>
              <a:off x="9791700" y="4444016"/>
              <a:ext cx="66676" cy="156560"/>
            </a:xfrm>
            <a:custGeom>
              <a:avLst/>
              <a:gdLst/>
              <a:ahLst/>
              <a:cxnLst/>
              <a:rect l="0" t="0" r="0" b="0"/>
              <a:pathLst>
                <a:path w="66676" h="156560">
                  <a:moveTo>
                    <a:pt x="0" y="61309"/>
                  </a:moveTo>
                  <a:lnTo>
                    <a:pt x="0" y="61309"/>
                  </a:lnTo>
                  <a:lnTo>
                    <a:pt x="5057" y="61309"/>
                  </a:lnTo>
                  <a:lnTo>
                    <a:pt x="10361" y="58487"/>
                  </a:lnTo>
                  <a:lnTo>
                    <a:pt x="54597" y="25122"/>
                  </a:lnTo>
                  <a:lnTo>
                    <a:pt x="61307" y="17709"/>
                  </a:lnTo>
                  <a:lnTo>
                    <a:pt x="64290" y="10886"/>
                  </a:lnTo>
                  <a:lnTo>
                    <a:pt x="64025" y="7586"/>
                  </a:lnTo>
                  <a:lnTo>
                    <a:pt x="60911" y="1096"/>
                  </a:lnTo>
                  <a:lnTo>
                    <a:pt x="57541" y="0"/>
                  </a:lnTo>
                  <a:lnTo>
                    <a:pt x="48152" y="1605"/>
                  </a:lnTo>
                  <a:lnTo>
                    <a:pt x="36924" y="11491"/>
                  </a:lnTo>
                  <a:lnTo>
                    <a:pt x="12467" y="48764"/>
                  </a:lnTo>
                  <a:lnTo>
                    <a:pt x="3694" y="74407"/>
                  </a:lnTo>
                  <a:lnTo>
                    <a:pt x="8524" y="118185"/>
                  </a:lnTo>
                  <a:lnTo>
                    <a:pt x="14285" y="135193"/>
                  </a:lnTo>
                  <a:lnTo>
                    <a:pt x="25398" y="144594"/>
                  </a:lnTo>
                  <a:lnTo>
                    <a:pt x="39864" y="151241"/>
                  </a:lnTo>
                  <a:lnTo>
                    <a:pt x="66675" y="15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5"/>
            <p:cNvSpPr/>
            <p:nvPr>
              <p:custDataLst>
                <p:tags r:id="rId55"/>
              </p:custDataLst>
            </p:nvPr>
          </p:nvSpPr>
          <p:spPr>
            <a:xfrm>
              <a:off x="9641015" y="4486275"/>
              <a:ext cx="112586" cy="47626"/>
            </a:xfrm>
            <a:custGeom>
              <a:avLst/>
              <a:gdLst/>
              <a:ahLst/>
              <a:cxnLst/>
              <a:rect l="0" t="0" r="0" b="0"/>
              <a:pathLst>
                <a:path w="112586" h="47626">
                  <a:moveTo>
                    <a:pt x="17335" y="47625"/>
                  </a:moveTo>
                  <a:lnTo>
                    <a:pt x="17335" y="47625"/>
                  </a:lnTo>
                  <a:lnTo>
                    <a:pt x="0" y="47625"/>
                  </a:lnTo>
                  <a:lnTo>
                    <a:pt x="39965" y="25235"/>
                  </a:lnTo>
                  <a:lnTo>
                    <a:pt x="112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6"/>
            <p:cNvSpPr/>
            <p:nvPr>
              <p:custDataLst>
                <p:tags r:id="rId56"/>
              </p:custDataLst>
            </p:nvPr>
          </p:nvSpPr>
          <p:spPr>
            <a:xfrm>
              <a:off x="9677400" y="4343517"/>
              <a:ext cx="28576" cy="281470"/>
            </a:xfrm>
            <a:custGeom>
              <a:avLst/>
              <a:gdLst/>
              <a:ahLst/>
              <a:cxnLst/>
              <a:rect l="0" t="0" r="0" b="0"/>
              <a:pathLst>
                <a:path w="28576" h="281470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6546" y="24835"/>
                  </a:lnTo>
                  <a:lnTo>
                    <a:pt x="8644" y="63839"/>
                  </a:lnTo>
                  <a:lnTo>
                    <a:pt x="9264" y="108909"/>
                  </a:lnTo>
                  <a:lnTo>
                    <a:pt x="9447" y="154719"/>
                  </a:lnTo>
                  <a:lnTo>
                    <a:pt x="9503" y="193457"/>
                  </a:lnTo>
                  <a:lnTo>
                    <a:pt x="6698" y="232226"/>
                  </a:lnTo>
                  <a:lnTo>
                    <a:pt x="1323" y="269910"/>
                  </a:lnTo>
                  <a:lnTo>
                    <a:pt x="1940" y="275150"/>
                  </a:lnTo>
                  <a:lnTo>
                    <a:pt x="3411" y="278645"/>
                  </a:lnTo>
                  <a:lnTo>
                    <a:pt x="5449" y="280974"/>
                  </a:lnTo>
                  <a:lnTo>
                    <a:pt x="8924" y="281469"/>
                  </a:lnTo>
                  <a:lnTo>
                    <a:pt x="28575" y="27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7"/>
            <p:cNvSpPr/>
            <p:nvPr>
              <p:custDataLst>
                <p:tags r:id="rId57"/>
              </p:custDataLst>
            </p:nvPr>
          </p:nvSpPr>
          <p:spPr>
            <a:xfrm>
              <a:off x="9517414" y="4434045"/>
              <a:ext cx="64737" cy="229560"/>
            </a:xfrm>
            <a:custGeom>
              <a:avLst/>
              <a:gdLst/>
              <a:ahLst/>
              <a:cxnLst/>
              <a:rect l="0" t="0" r="0" b="0"/>
              <a:pathLst>
                <a:path w="64737" h="229560">
                  <a:moveTo>
                    <a:pt x="64736" y="14130"/>
                  </a:moveTo>
                  <a:lnTo>
                    <a:pt x="64736" y="14130"/>
                  </a:lnTo>
                  <a:lnTo>
                    <a:pt x="64736" y="9073"/>
                  </a:lnTo>
                  <a:lnTo>
                    <a:pt x="61914" y="3769"/>
                  </a:lnTo>
                  <a:lnTo>
                    <a:pt x="59679" y="873"/>
                  </a:lnTo>
                  <a:lnTo>
                    <a:pt x="58190" y="0"/>
                  </a:lnTo>
                  <a:lnTo>
                    <a:pt x="57196" y="477"/>
                  </a:lnTo>
                  <a:lnTo>
                    <a:pt x="56535" y="1853"/>
                  </a:lnTo>
                  <a:lnTo>
                    <a:pt x="25668" y="17621"/>
                  </a:lnTo>
                  <a:lnTo>
                    <a:pt x="14589" y="37037"/>
                  </a:lnTo>
                  <a:lnTo>
                    <a:pt x="0" y="80555"/>
                  </a:lnTo>
                  <a:lnTo>
                    <a:pt x="412" y="84872"/>
                  </a:lnTo>
                  <a:lnTo>
                    <a:pt x="15479" y="120155"/>
                  </a:lnTo>
                  <a:lnTo>
                    <a:pt x="41671" y="161069"/>
                  </a:lnTo>
                  <a:lnTo>
                    <a:pt x="48488" y="177861"/>
                  </a:lnTo>
                  <a:lnTo>
                    <a:pt x="49401" y="193085"/>
                  </a:lnTo>
                  <a:lnTo>
                    <a:pt x="41363" y="220106"/>
                  </a:lnTo>
                  <a:lnTo>
                    <a:pt x="37513" y="224472"/>
                  </a:lnTo>
                  <a:lnTo>
                    <a:pt x="27589" y="229324"/>
                  </a:lnTo>
                  <a:lnTo>
                    <a:pt x="23039" y="229559"/>
                  </a:lnTo>
                  <a:lnTo>
                    <a:pt x="7586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8"/>
            <p:cNvSpPr/>
            <p:nvPr>
              <p:custDataLst>
                <p:tags r:id="rId58"/>
              </p:custDataLst>
            </p:nvPr>
          </p:nvSpPr>
          <p:spPr>
            <a:xfrm>
              <a:off x="9250099" y="4572000"/>
              <a:ext cx="151077" cy="15014"/>
            </a:xfrm>
            <a:custGeom>
              <a:avLst/>
              <a:gdLst/>
              <a:ahLst/>
              <a:cxnLst/>
              <a:rect l="0" t="0" r="0" b="0"/>
              <a:pathLst>
                <a:path w="151077" h="15014">
                  <a:moveTo>
                    <a:pt x="8201" y="9525"/>
                  </a:moveTo>
                  <a:lnTo>
                    <a:pt x="8201" y="9525"/>
                  </a:lnTo>
                  <a:lnTo>
                    <a:pt x="3144" y="9525"/>
                  </a:lnTo>
                  <a:lnTo>
                    <a:pt x="1655" y="10583"/>
                  </a:lnTo>
                  <a:lnTo>
                    <a:pt x="661" y="12347"/>
                  </a:lnTo>
                  <a:lnTo>
                    <a:pt x="0" y="14581"/>
                  </a:lnTo>
                  <a:lnTo>
                    <a:pt x="1674" y="15013"/>
                  </a:lnTo>
                  <a:lnTo>
                    <a:pt x="42968" y="9939"/>
                  </a:lnTo>
                  <a:lnTo>
                    <a:pt x="83743" y="4550"/>
                  </a:lnTo>
                  <a:lnTo>
                    <a:pt x="126801" y="89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9"/>
            <p:cNvSpPr/>
            <p:nvPr>
              <p:custDataLst>
                <p:tags r:id="rId59"/>
              </p:custDataLst>
            </p:nvPr>
          </p:nvSpPr>
          <p:spPr>
            <a:xfrm>
              <a:off x="9056123" y="4455390"/>
              <a:ext cx="125978" cy="187225"/>
            </a:xfrm>
            <a:custGeom>
              <a:avLst/>
              <a:gdLst/>
              <a:ahLst/>
              <a:cxnLst/>
              <a:rect l="0" t="0" r="0" b="0"/>
              <a:pathLst>
                <a:path w="125978" h="187225">
                  <a:moveTo>
                    <a:pt x="11677" y="78510"/>
                  </a:moveTo>
                  <a:lnTo>
                    <a:pt x="11677" y="78510"/>
                  </a:lnTo>
                  <a:lnTo>
                    <a:pt x="16734" y="73454"/>
                  </a:lnTo>
                  <a:lnTo>
                    <a:pt x="18223" y="74081"/>
                  </a:lnTo>
                  <a:lnTo>
                    <a:pt x="20811" y="85779"/>
                  </a:lnTo>
                  <a:lnTo>
                    <a:pt x="26672" y="87032"/>
                  </a:lnTo>
                  <a:lnTo>
                    <a:pt x="31199" y="87366"/>
                  </a:lnTo>
                  <a:lnTo>
                    <a:pt x="39050" y="84916"/>
                  </a:lnTo>
                  <a:lnTo>
                    <a:pt x="57771" y="69662"/>
                  </a:lnTo>
                  <a:lnTo>
                    <a:pt x="70608" y="47313"/>
                  </a:lnTo>
                  <a:lnTo>
                    <a:pt x="76058" y="20584"/>
                  </a:lnTo>
                  <a:lnTo>
                    <a:pt x="74510" y="7609"/>
                  </a:lnTo>
                  <a:lnTo>
                    <a:pt x="72616" y="2668"/>
                  </a:lnTo>
                  <a:lnTo>
                    <a:pt x="69237" y="432"/>
                  </a:lnTo>
                  <a:lnTo>
                    <a:pt x="64867" y="0"/>
                  </a:lnTo>
                  <a:lnTo>
                    <a:pt x="59838" y="769"/>
                  </a:lnTo>
                  <a:lnTo>
                    <a:pt x="42645" y="11967"/>
                  </a:lnTo>
                  <a:lnTo>
                    <a:pt x="29202" y="28690"/>
                  </a:lnTo>
                  <a:lnTo>
                    <a:pt x="8632" y="67454"/>
                  </a:lnTo>
                  <a:lnTo>
                    <a:pt x="446" y="87354"/>
                  </a:lnTo>
                  <a:lnTo>
                    <a:pt x="0" y="126521"/>
                  </a:lnTo>
                  <a:lnTo>
                    <a:pt x="6571" y="151414"/>
                  </a:lnTo>
                  <a:lnTo>
                    <a:pt x="20276" y="170549"/>
                  </a:lnTo>
                  <a:lnTo>
                    <a:pt x="28904" y="177625"/>
                  </a:lnTo>
                  <a:lnTo>
                    <a:pt x="58236" y="187224"/>
                  </a:lnTo>
                  <a:lnTo>
                    <a:pt x="125977" y="18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0"/>
            <p:cNvSpPr/>
            <p:nvPr>
              <p:custDataLst>
                <p:tags r:id="rId60"/>
              </p:custDataLst>
            </p:nvPr>
          </p:nvSpPr>
          <p:spPr>
            <a:xfrm>
              <a:off x="8877300" y="4487760"/>
              <a:ext cx="104776" cy="162346"/>
            </a:xfrm>
            <a:custGeom>
              <a:avLst/>
              <a:gdLst/>
              <a:ahLst/>
              <a:cxnLst/>
              <a:rect l="0" t="0" r="0" b="0"/>
              <a:pathLst>
                <a:path w="104776" h="162346">
                  <a:moveTo>
                    <a:pt x="0" y="27090"/>
                  </a:moveTo>
                  <a:lnTo>
                    <a:pt x="0" y="27090"/>
                  </a:lnTo>
                  <a:lnTo>
                    <a:pt x="5057" y="22034"/>
                  </a:lnTo>
                  <a:lnTo>
                    <a:pt x="7540" y="16729"/>
                  </a:lnTo>
                  <a:lnTo>
                    <a:pt x="9134" y="9756"/>
                  </a:lnTo>
                  <a:lnTo>
                    <a:pt x="9509" y="52346"/>
                  </a:lnTo>
                  <a:lnTo>
                    <a:pt x="9520" y="88901"/>
                  </a:lnTo>
                  <a:lnTo>
                    <a:pt x="9525" y="134870"/>
                  </a:lnTo>
                  <a:lnTo>
                    <a:pt x="9525" y="162345"/>
                  </a:lnTo>
                  <a:lnTo>
                    <a:pt x="16071" y="121780"/>
                  </a:lnTo>
                  <a:lnTo>
                    <a:pt x="19226" y="86308"/>
                  </a:lnTo>
                  <a:lnTo>
                    <a:pt x="27136" y="38939"/>
                  </a:lnTo>
                  <a:lnTo>
                    <a:pt x="33204" y="15431"/>
                  </a:lnTo>
                  <a:lnTo>
                    <a:pt x="38747" y="6034"/>
                  </a:lnTo>
                  <a:lnTo>
                    <a:pt x="44738" y="1856"/>
                  </a:lnTo>
                  <a:lnTo>
                    <a:pt x="50928" y="0"/>
                  </a:lnTo>
                  <a:lnTo>
                    <a:pt x="60028" y="4820"/>
                  </a:lnTo>
                  <a:lnTo>
                    <a:pt x="70071" y="14017"/>
                  </a:lnTo>
                  <a:lnTo>
                    <a:pt x="81675" y="32154"/>
                  </a:lnTo>
                  <a:lnTo>
                    <a:pt x="90758" y="59282"/>
                  </a:lnTo>
                  <a:lnTo>
                    <a:pt x="97185" y="106317"/>
                  </a:lnTo>
                  <a:lnTo>
                    <a:pt x="104775" y="16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1"/>
            <p:cNvSpPr/>
            <p:nvPr>
              <p:custDataLst>
                <p:tags r:id="rId61"/>
              </p:custDataLst>
            </p:nvPr>
          </p:nvSpPr>
          <p:spPr>
            <a:xfrm>
              <a:off x="8682017" y="4481706"/>
              <a:ext cx="128609" cy="214833"/>
            </a:xfrm>
            <a:custGeom>
              <a:avLst/>
              <a:gdLst/>
              <a:ahLst/>
              <a:cxnLst/>
              <a:rect l="0" t="0" r="0" b="0"/>
              <a:pathLst>
                <a:path w="128609" h="214833">
                  <a:moveTo>
                    <a:pt x="128608" y="33144"/>
                  </a:moveTo>
                  <a:lnTo>
                    <a:pt x="128608" y="33144"/>
                  </a:lnTo>
                  <a:lnTo>
                    <a:pt x="128608" y="19887"/>
                  </a:lnTo>
                  <a:lnTo>
                    <a:pt x="125786" y="13846"/>
                  </a:lnTo>
                  <a:lnTo>
                    <a:pt x="123551" y="10754"/>
                  </a:lnTo>
                  <a:lnTo>
                    <a:pt x="118247" y="7318"/>
                  </a:lnTo>
                  <a:lnTo>
                    <a:pt x="106488" y="5383"/>
                  </a:lnTo>
                  <a:lnTo>
                    <a:pt x="95494" y="5989"/>
                  </a:lnTo>
                  <a:lnTo>
                    <a:pt x="76345" y="13339"/>
                  </a:lnTo>
                  <a:lnTo>
                    <a:pt x="59872" y="22931"/>
                  </a:lnTo>
                  <a:lnTo>
                    <a:pt x="50433" y="34249"/>
                  </a:lnTo>
                  <a:lnTo>
                    <a:pt x="28669" y="73703"/>
                  </a:lnTo>
                  <a:lnTo>
                    <a:pt x="10128" y="114337"/>
                  </a:lnTo>
                  <a:lnTo>
                    <a:pt x="0" y="159743"/>
                  </a:lnTo>
                  <a:lnTo>
                    <a:pt x="3953" y="196714"/>
                  </a:lnTo>
                  <a:lnTo>
                    <a:pt x="9001" y="210970"/>
                  </a:lnTo>
                  <a:lnTo>
                    <a:pt x="13944" y="214136"/>
                  </a:lnTo>
                  <a:lnTo>
                    <a:pt x="27904" y="214832"/>
                  </a:lnTo>
                  <a:lnTo>
                    <a:pt x="53614" y="204217"/>
                  </a:lnTo>
                  <a:lnTo>
                    <a:pt x="66351" y="193491"/>
                  </a:lnTo>
                  <a:lnTo>
                    <a:pt x="99752" y="154449"/>
                  </a:lnTo>
                  <a:lnTo>
                    <a:pt x="117774" y="108219"/>
                  </a:lnTo>
                  <a:lnTo>
                    <a:pt x="126468" y="73491"/>
                  </a:lnTo>
                  <a:lnTo>
                    <a:pt x="120581" y="34686"/>
                  </a:lnTo>
                  <a:lnTo>
                    <a:pt x="115162" y="14779"/>
                  </a:lnTo>
                  <a:lnTo>
                    <a:pt x="111177" y="8200"/>
                  </a:lnTo>
                  <a:lnTo>
                    <a:pt x="106405" y="3815"/>
                  </a:lnTo>
                  <a:lnTo>
                    <a:pt x="101106" y="891"/>
                  </a:lnTo>
                  <a:lnTo>
                    <a:pt x="96515" y="0"/>
                  </a:lnTo>
                  <a:lnTo>
                    <a:pt x="92395" y="465"/>
                  </a:lnTo>
                  <a:lnTo>
                    <a:pt x="88591" y="1833"/>
                  </a:lnTo>
                  <a:lnTo>
                    <a:pt x="86056" y="4862"/>
                  </a:lnTo>
                  <a:lnTo>
                    <a:pt x="90508" y="3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9"/>
          <p:cNvGrpSpPr/>
          <p:nvPr/>
        </p:nvGrpSpPr>
        <p:grpSpPr>
          <a:xfrm>
            <a:off x="10337274" y="4181475"/>
            <a:ext cx="1841165" cy="548218"/>
            <a:chOff x="10337274" y="4181475"/>
            <a:chExt cx="1841165" cy="548218"/>
          </a:xfrm>
        </p:grpSpPr>
        <p:sp>
          <p:nvSpPr>
            <p:cNvPr id="16" name="SMARTInkShape-202"/>
            <p:cNvSpPr/>
            <p:nvPr>
              <p:custDataLst>
                <p:tags r:id="rId34"/>
              </p:custDataLst>
            </p:nvPr>
          </p:nvSpPr>
          <p:spPr>
            <a:xfrm>
              <a:off x="12125325" y="4486275"/>
              <a:ext cx="53114" cy="14582"/>
            </a:xfrm>
            <a:custGeom>
              <a:avLst/>
              <a:gdLst/>
              <a:ahLst/>
              <a:cxnLst/>
              <a:rect l="0" t="0" r="0" b="0"/>
              <a:pathLst>
                <a:path w="53114" h="14582">
                  <a:moveTo>
                    <a:pt x="47625" y="9525"/>
                  </a:moveTo>
                  <a:lnTo>
                    <a:pt x="47625" y="9525"/>
                  </a:lnTo>
                  <a:lnTo>
                    <a:pt x="52683" y="9525"/>
                  </a:lnTo>
                  <a:lnTo>
                    <a:pt x="53113" y="10583"/>
                  </a:lnTo>
                  <a:lnTo>
                    <a:pt x="50770" y="14581"/>
                  </a:lnTo>
                  <a:lnTo>
                    <a:pt x="46546" y="139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3"/>
            <p:cNvSpPr/>
            <p:nvPr>
              <p:custDataLst>
                <p:tags r:id="rId35"/>
              </p:custDataLst>
            </p:nvPr>
          </p:nvSpPr>
          <p:spPr>
            <a:xfrm>
              <a:off x="12049125" y="4207104"/>
              <a:ext cx="83719" cy="269647"/>
            </a:xfrm>
            <a:custGeom>
              <a:avLst/>
              <a:gdLst/>
              <a:ahLst/>
              <a:cxnLst/>
              <a:rect l="0" t="0" r="0" b="0"/>
              <a:pathLst>
                <a:path w="83719" h="269647">
                  <a:moveTo>
                    <a:pt x="38100" y="41046"/>
                  </a:moveTo>
                  <a:lnTo>
                    <a:pt x="38100" y="41046"/>
                  </a:lnTo>
                  <a:lnTo>
                    <a:pt x="45706" y="32384"/>
                  </a:lnTo>
                  <a:lnTo>
                    <a:pt x="63926" y="3461"/>
                  </a:lnTo>
                  <a:lnTo>
                    <a:pt x="64843" y="114"/>
                  </a:lnTo>
                  <a:lnTo>
                    <a:pt x="65453" y="0"/>
                  </a:lnTo>
                  <a:lnTo>
                    <a:pt x="66132" y="5517"/>
                  </a:lnTo>
                  <a:lnTo>
                    <a:pt x="50397" y="51104"/>
                  </a:lnTo>
                  <a:lnTo>
                    <a:pt x="38022" y="87091"/>
                  </a:lnTo>
                  <a:lnTo>
                    <a:pt x="28553" y="126303"/>
                  </a:lnTo>
                  <a:lnTo>
                    <a:pt x="15870" y="172422"/>
                  </a:lnTo>
                  <a:lnTo>
                    <a:pt x="2824" y="206683"/>
                  </a:lnTo>
                  <a:lnTo>
                    <a:pt x="557" y="226635"/>
                  </a:lnTo>
                  <a:lnTo>
                    <a:pt x="1429" y="226155"/>
                  </a:lnTo>
                  <a:lnTo>
                    <a:pt x="27461" y="186638"/>
                  </a:lnTo>
                  <a:lnTo>
                    <a:pt x="36194" y="179837"/>
                  </a:lnTo>
                  <a:lnTo>
                    <a:pt x="64521" y="167334"/>
                  </a:lnTo>
                  <a:lnTo>
                    <a:pt x="68414" y="166513"/>
                  </a:lnTo>
                  <a:lnTo>
                    <a:pt x="72068" y="168083"/>
                  </a:lnTo>
                  <a:lnTo>
                    <a:pt x="78951" y="175471"/>
                  </a:lnTo>
                  <a:lnTo>
                    <a:pt x="82714" y="185810"/>
                  </a:lnTo>
                  <a:lnTo>
                    <a:pt x="83718" y="191530"/>
                  </a:lnTo>
                  <a:lnTo>
                    <a:pt x="82011" y="203531"/>
                  </a:lnTo>
                  <a:lnTo>
                    <a:pt x="80076" y="209694"/>
                  </a:lnTo>
                  <a:lnTo>
                    <a:pt x="69455" y="222187"/>
                  </a:lnTo>
                  <a:lnTo>
                    <a:pt x="0" y="269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4"/>
            <p:cNvSpPr/>
            <p:nvPr>
              <p:custDataLst>
                <p:tags r:id="rId36"/>
              </p:custDataLst>
            </p:nvPr>
          </p:nvSpPr>
          <p:spPr>
            <a:xfrm>
              <a:off x="11974812" y="4314825"/>
              <a:ext cx="59171" cy="131968"/>
            </a:xfrm>
            <a:custGeom>
              <a:avLst/>
              <a:gdLst/>
              <a:ahLst/>
              <a:cxnLst/>
              <a:rect l="0" t="0" r="0" b="0"/>
              <a:pathLst>
                <a:path w="59171" h="131968">
                  <a:moveTo>
                    <a:pt x="45738" y="47625"/>
                  </a:moveTo>
                  <a:lnTo>
                    <a:pt x="45738" y="47625"/>
                  </a:lnTo>
                  <a:lnTo>
                    <a:pt x="53940" y="47625"/>
                  </a:lnTo>
                  <a:lnTo>
                    <a:pt x="44758" y="47625"/>
                  </a:lnTo>
                  <a:lnTo>
                    <a:pt x="37187" y="50447"/>
                  </a:lnTo>
                  <a:lnTo>
                    <a:pt x="30297" y="54171"/>
                  </a:lnTo>
                  <a:lnTo>
                    <a:pt x="23705" y="55826"/>
                  </a:lnTo>
                  <a:lnTo>
                    <a:pt x="17249" y="62206"/>
                  </a:lnTo>
                  <a:lnTo>
                    <a:pt x="2357" y="88508"/>
                  </a:lnTo>
                  <a:lnTo>
                    <a:pt x="0" y="96839"/>
                  </a:lnTo>
                  <a:lnTo>
                    <a:pt x="3727" y="117593"/>
                  </a:lnTo>
                  <a:lnTo>
                    <a:pt x="7147" y="122846"/>
                  </a:lnTo>
                  <a:lnTo>
                    <a:pt x="11545" y="126347"/>
                  </a:lnTo>
                  <a:lnTo>
                    <a:pt x="22074" y="130237"/>
                  </a:lnTo>
                  <a:lnTo>
                    <a:pt x="33810" y="131967"/>
                  </a:lnTo>
                  <a:lnTo>
                    <a:pt x="38845" y="130311"/>
                  </a:lnTo>
                  <a:lnTo>
                    <a:pt x="47260" y="122827"/>
                  </a:lnTo>
                  <a:lnTo>
                    <a:pt x="57948" y="106713"/>
                  </a:lnTo>
                  <a:lnTo>
                    <a:pt x="59170" y="100776"/>
                  </a:lnTo>
                  <a:lnTo>
                    <a:pt x="54687" y="57940"/>
                  </a:lnTo>
                  <a:lnTo>
                    <a:pt x="47125" y="30809"/>
                  </a:lnTo>
                  <a:lnTo>
                    <a:pt x="55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5"/>
            <p:cNvSpPr/>
            <p:nvPr>
              <p:custDataLst>
                <p:tags r:id="rId37"/>
              </p:custDataLst>
            </p:nvPr>
          </p:nvSpPr>
          <p:spPr>
            <a:xfrm>
              <a:off x="11839575" y="4343400"/>
              <a:ext cx="104776" cy="129005"/>
            </a:xfrm>
            <a:custGeom>
              <a:avLst/>
              <a:gdLst/>
              <a:ahLst/>
              <a:cxnLst/>
              <a:rect l="0" t="0" r="0" b="0"/>
              <a:pathLst>
                <a:path w="104776" h="129005">
                  <a:moveTo>
                    <a:pt x="0" y="38100"/>
                  </a:moveTo>
                  <a:lnTo>
                    <a:pt x="0" y="38100"/>
                  </a:lnTo>
                  <a:lnTo>
                    <a:pt x="22390" y="15710"/>
                  </a:lnTo>
                  <a:lnTo>
                    <a:pt x="25509" y="14706"/>
                  </a:lnTo>
                  <a:lnTo>
                    <a:pt x="28649" y="15096"/>
                  </a:lnTo>
                  <a:lnTo>
                    <a:pt x="31800" y="16414"/>
                  </a:lnTo>
                  <a:lnTo>
                    <a:pt x="38122" y="23523"/>
                  </a:lnTo>
                  <a:lnTo>
                    <a:pt x="50804" y="40277"/>
                  </a:lnTo>
                  <a:lnTo>
                    <a:pt x="55270" y="65674"/>
                  </a:lnTo>
                  <a:lnTo>
                    <a:pt x="56904" y="111346"/>
                  </a:lnTo>
                  <a:lnTo>
                    <a:pt x="55981" y="123571"/>
                  </a:lnTo>
                  <a:lnTo>
                    <a:pt x="54254" y="126831"/>
                  </a:lnTo>
                  <a:lnTo>
                    <a:pt x="52044" y="129004"/>
                  </a:lnTo>
                  <a:lnTo>
                    <a:pt x="50571" y="128336"/>
                  </a:lnTo>
                  <a:lnTo>
                    <a:pt x="48934" y="121949"/>
                  </a:lnTo>
                  <a:lnTo>
                    <a:pt x="58158" y="76685"/>
                  </a:lnTo>
                  <a:lnTo>
                    <a:pt x="68750" y="34170"/>
                  </a:lnTo>
                  <a:lnTo>
                    <a:pt x="71234" y="2595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6"/>
            <p:cNvSpPr/>
            <p:nvPr>
              <p:custDataLst>
                <p:tags r:id="rId38"/>
              </p:custDataLst>
            </p:nvPr>
          </p:nvSpPr>
          <p:spPr>
            <a:xfrm>
              <a:off x="11735767" y="4356426"/>
              <a:ext cx="97992" cy="373267"/>
            </a:xfrm>
            <a:custGeom>
              <a:avLst/>
              <a:gdLst/>
              <a:ahLst/>
              <a:cxnLst/>
              <a:rect l="0" t="0" r="0" b="0"/>
              <a:pathLst>
                <a:path w="97992" h="373267">
                  <a:moveTo>
                    <a:pt x="46658" y="120324"/>
                  </a:moveTo>
                  <a:lnTo>
                    <a:pt x="46658" y="120324"/>
                  </a:lnTo>
                  <a:lnTo>
                    <a:pt x="33402" y="156952"/>
                  </a:lnTo>
                  <a:lnTo>
                    <a:pt x="28752" y="203837"/>
                  </a:lnTo>
                  <a:lnTo>
                    <a:pt x="25010" y="248220"/>
                  </a:lnTo>
                  <a:lnTo>
                    <a:pt x="19451" y="288109"/>
                  </a:lnTo>
                  <a:lnTo>
                    <a:pt x="10723" y="331378"/>
                  </a:lnTo>
                  <a:lnTo>
                    <a:pt x="6378" y="356072"/>
                  </a:lnTo>
                  <a:lnTo>
                    <a:pt x="483" y="373266"/>
                  </a:lnTo>
                  <a:lnTo>
                    <a:pt x="0" y="372560"/>
                  </a:lnTo>
                  <a:lnTo>
                    <a:pt x="176" y="328491"/>
                  </a:lnTo>
                  <a:lnTo>
                    <a:pt x="5603" y="288424"/>
                  </a:lnTo>
                  <a:lnTo>
                    <a:pt x="10797" y="242547"/>
                  </a:lnTo>
                  <a:lnTo>
                    <a:pt x="16644" y="198089"/>
                  </a:lnTo>
                  <a:lnTo>
                    <a:pt x="22713" y="153243"/>
                  </a:lnTo>
                  <a:lnTo>
                    <a:pt x="27700" y="110560"/>
                  </a:lnTo>
                  <a:lnTo>
                    <a:pt x="35682" y="68199"/>
                  </a:lnTo>
                  <a:lnTo>
                    <a:pt x="44451" y="35827"/>
                  </a:lnTo>
                  <a:lnTo>
                    <a:pt x="59485" y="8315"/>
                  </a:lnTo>
                  <a:lnTo>
                    <a:pt x="63676" y="4376"/>
                  </a:lnTo>
                  <a:lnTo>
                    <a:pt x="73976" y="0"/>
                  </a:lnTo>
                  <a:lnTo>
                    <a:pt x="78628" y="950"/>
                  </a:lnTo>
                  <a:lnTo>
                    <a:pt x="86619" y="7650"/>
                  </a:lnTo>
                  <a:lnTo>
                    <a:pt x="97070" y="28378"/>
                  </a:lnTo>
                  <a:lnTo>
                    <a:pt x="97991" y="45592"/>
                  </a:lnTo>
                  <a:lnTo>
                    <a:pt x="95017" y="72401"/>
                  </a:lnTo>
                  <a:lnTo>
                    <a:pt x="88965" y="83503"/>
                  </a:lnTo>
                  <a:lnTo>
                    <a:pt x="68380" y="112026"/>
                  </a:lnTo>
                  <a:lnTo>
                    <a:pt x="57724" y="116636"/>
                  </a:lnTo>
                  <a:lnTo>
                    <a:pt x="52976" y="116808"/>
                  </a:lnTo>
                  <a:lnTo>
                    <a:pt x="37133" y="11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7"/>
            <p:cNvSpPr/>
            <p:nvPr>
              <p:custDataLst>
                <p:tags r:id="rId39"/>
              </p:custDataLst>
            </p:nvPr>
          </p:nvSpPr>
          <p:spPr>
            <a:xfrm>
              <a:off x="11430000" y="4366363"/>
              <a:ext cx="118528" cy="119913"/>
            </a:xfrm>
            <a:custGeom>
              <a:avLst/>
              <a:gdLst/>
              <a:ahLst/>
              <a:cxnLst/>
              <a:rect l="0" t="0" r="0" b="0"/>
              <a:pathLst>
                <a:path w="118528" h="119913">
                  <a:moveTo>
                    <a:pt x="0" y="24662"/>
                  </a:moveTo>
                  <a:lnTo>
                    <a:pt x="0" y="24662"/>
                  </a:lnTo>
                  <a:lnTo>
                    <a:pt x="13257" y="24662"/>
                  </a:lnTo>
                  <a:lnTo>
                    <a:pt x="19296" y="21840"/>
                  </a:lnTo>
                  <a:lnTo>
                    <a:pt x="25509" y="18116"/>
                  </a:lnTo>
                  <a:lnTo>
                    <a:pt x="31800" y="16461"/>
                  </a:lnTo>
                  <a:lnTo>
                    <a:pt x="33899" y="18136"/>
                  </a:lnTo>
                  <a:lnTo>
                    <a:pt x="36233" y="25642"/>
                  </a:lnTo>
                  <a:lnTo>
                    <a:pt x="37548" y="41768"/>
                  </a:lnTo>
                  <a:lnTo>
                    <a:pt x="29850" y="86946"/>
                  </a:lnTo>
                  <a:lnTo>
                    <a:pt x="20486" y="116042"/>
                  </a:lnTo>
                  <a:lnTo>
                    <a:pt x="35381" y="70946"/>
                  </a:lnTo>
                  <a:lnTo>
                    <a:pt x="50861" y="29542"/>
                  </a:lnTo>
                  <a:lnTo>
                    <a:pt x="65400" y="9292"/>
                  </a:lnTo>
                  <a:lnTo>
                    <a:pt x="77044" y="1956"/>
                  </a:lnTo>
                  <a:lnTo>
                    <a:pt x="83112" y="0"/>
                  </a:lnTo>
                  <a:lnTo>
                    <a:pt x="95500" y="648"/>
                  </a:lnTo>
                  <a:lnTo>
                    <a:pt x="101767" y="2303"/>
                  </a:lnTo>
                  <a:lnTo>
                    <a:pt x="105945" y="6581"/>
                  </a:lnTo>
                  <a:lnTo>
                    <a:pt x="118256" y="40037"/>
                  </a:lnTo>
                  <a:lnTo>
                    <a:pt x="118527" y="55837"/>
                  </a:lnTo>
                  <a:lnTo>
                    <a:pt x="104775" y="11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8"/>
            <p:cNvSpPr/>
            <p:nvPr>
              <p:custDataLst>
                <p:tags r:id="rId40"/>
              </p:custDataLst>
            </p:nvPr>
          </p:nvSpPr>
          <p:spPr>
            <a:xfrm>
              <a:off x="11346272" y="4381500"/>
              <a:ext cx="70474" cy="109175"/>
            </a:xfrm>
            <a:custGeom>
              <a:avLst/>
              <a:gdLst/>
              <a:ahLst/>
              <a:cxnLst/>
              <a:rect l="0" t="0" r="0" b="0"/>
              <a:pathLst>
                <a:path w="70474" h="109175">
                  <a:moveTo>
                    <a:pt x="64678" y="9525"/>
                  </a:moveTo>
                  <a:lnTo>
                    <a:pt x="64678" y="9525"/>
                  </a:lnTo>
                  <a:lnTo>
                    <a:pt x="42289" y="9525"/>
                  </a:lnTo>
                  <a:lnTo>
                    <a:pt x="27822" y="14582"/>
                  </a:lnTo>
                  <a:lnTo>
                    <a:pt x="19018" y="22708"/>
                  </a:lnTo>
                  <a:lnTo>
                    <a:pt x="8109" y="42006"/>
                  </a:lnTo>
                  <a:lnTo>
                    <a:pt x="998" y="65010"/>
                  </a:lnTo>
                  <a:lnTo>
                    <a:pt x="0" y="71915"/>
                  </a:lnTo>
                  <a:lnTo>
                    <a:pt x="4534" y="88054"/>
                  </a:lnTo>
                  <a:lnTo>
                    <a:pt x="8707" y="96803"/>
                  </a:lnTo>
                  <a:lnTo>
                    <a:pt x="13605" y="102635"/>
                  </a:lnTo>
                  <a:lnTo>
                    <a:pt x="24693" y="109116"/>
                  </a:lnTo>
                  <a:lnTo>
                    <a:pt x="36677" y="109174"/>
                  </a:lnTo>
                  <a:lnTo>
                    <a:pt x="42835" y="107707"/>
                  </a:lnTo>
                  <a:lnTo>
                    <a:pt x="55324" y="97611"/>
                  </a:lnTo>
                  <a:lnTo>
                    <a:pt x="65812" y="83600"/>
                  </a:lnTo>
                  <a:lnTo>
                    <a:pt x="70473" y="70316"/>
                  </a:lnTo>
                  <a:lnTo>
                    <a:pt x="65674" y="28646"/>
                  </a:lnTo>
                  <a:lnTo>
                    <a:pt x="63226" y="24390"/>
                  </a:lnTo>
                  <a:lnTo>
                    <a:pt x="49731" y="9952"/>
                  </a:lnTo>
                  <a:lnTo>
                    <a:pt x="551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9"/>
            <p:cNvSpPr/>
            <p:nvPr>
              <p:custDataLst>
                <p:tags r:id="rId41"/>
              </p:custDataLst>
            </p:nvPr>
          </p:nvSpPr>
          <p:spPr>
            <a:xfrm>
              <a:off x="11296650" y="4288358"/>
              <a:ext cx="28576" cy="26468"/>
            </a:xfrm>
            <a:custGeom>
              <a:avLst/>
              <a:gdLst/>
              <a:ahLst/>
              <a:cxnLst/>
              <a:rect l="0" t="0" r="0" b="0"/>
              <a:pathLst>
                <a:path w="28576" h="26468">
                  <a:moveTo>
                    <a:pt x="28575" y="26467"/>
                  </a:moveTo>
                  <a:lnTo>
                    <a:pt x="28575" y="26467"/>
                  </a:lnTo>
                  <a:lnTo>
                    <a:pt x="28575" y="16354"/>
                  </a:lnTo>
                  <a:lnTo>
                    <a:pt x="25751" y="8567"/>
                  </a:lnTo>
                  <a:lnTo>
                    <a:pt x="23518" y="5008"/>
                  </a:lnTo>
                  <a:lnTo>
                    <a:pt x="19912" y="2636"/>
                  </a:lnTo>
                  <a:lnTo>
                    <a:pt x="10261" y="0"/>
                  </a:lnTo>
                  <a:lnTo>
                    <a:pt x="6840" y="356"/>
                  </a:lnTo>
                  <a:lnTo>
                    <a:pt x="0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0"/>
            <p:cNvSpPr/>
            <p:nvPr>
              <p:custDataLst>
                <p:tags r:id="rId42"/>
              </p:custDataLst>
            </p:nvPr>
          </p:nvSpPr>
          <p:spPr>
            <a:xfrm>
              <a:off x="11268075" y="43815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7992" y="428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1"/>
            <p:cNvSpPr/>
            <p:nvPr>
              <p:custDataLst>
                <p:tags r:id="rId43"/>
              </p:custDataLst>
            </p:nvPr>
          </p:nvSpPr>
          <p:spPr>
            <a:xfrm>
              <a:off x="11127849" y="4391025"/>
              <a:ext cx="111652" cy="28576"/>
            </a:xfrm>
            <a:custGeom>
              <a:avLst/>
              <a:gdLst/>
              <a:ahLst/>
              <a:cxnLst/>
              <a:rect l="0" t="0" r="0" b="0"/>
              <a:pathLst>
                <a:path w="111652" h="28576">
                  <a:moveTo>
                    <a:pt x="16401" y="28575"/>
                  </a:moveTo>
                  <a:lnTo>
                    <a:pt x="16401" y="28575"/>
                  </a:lnTo>
                  <a:lnTo>
                    <a:pt x="0" y="20374"/>
                  </a:lnTo>
                  <a:lnTo>
                    <a:pt x="176" y="19933"/>
                  </a:lnTo>
                  <a:lnTo>
                    <a:pt x="43181" y="10883"/>
                  </a:lnTo>
                  <a:lnTo>
                    <a:pt x="86720" y="2165"/>
                  </a:lnTo>
                  <a:lnTo>
                    <a:pt x="111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2"/>
            <p:cNvSpPr/>
            <p:nvPr>
              <p:custDataLst>
                <p:tags r:id="rId44"/>
              </p:custDataLst>
            </p:nvPr>
          </p:nvSpPr>
          <p:spPr>
            <a:xfrm>
              <a:off x="11167702" y="4181475"/>
              <a:ext cx="62274" cy="345406"/>
            </a:xfrm>
            <a:custGeom>
              <a:avLst/>
              <a:gdLst/>
              <a:ahLst/>
              <a:cxnLst/>
              <a:rect l="0" t="0" r="0" b="0"/>
              <a:pathLst>
                <a:path w="62274" h="345406">
                  <a:moveTo>
                    <a:pt x="62273" y="0"/>
                  </a:moveTo>
                  <a:lnTo>
                    <a:pt x="62273" y="0"/>
                  </a:lnTo>
                  <a:lnTo>
                    <a:pt x="62273" y="47062"/>
                  </a:lnTo>
                  <a:lnTo>
                    <a:pt x="60156" y="72775"/>
                  </a:lnTo>
                  <a:lnTo>
                    <a:pt x="48124" y="111051"/>
                  </a:lnTo>
                  <a:lnTo>
                    <a:pt x="38442" y="148145"/>
                  </a:lnTo>
                  <a:lnTo>
                    <a:pt x="31813" y="192482"/>
                  </a:lnTo>
                  <a:lnTo>
                    <a:pt x="20626" y="231579"/>
                  </a:lnTo>
                  <a:lnTo>
                    <a:pt x="6972" y="275898"/>
                  </a:lnTo>
                  <a:lnTo>
                    <a:pt x="0" y="312105"/>
                  </a:lnTo>
                  <a:lnTo>
                    <a:pt x="2140" y="327802"/>
                  </a:lnTo>
                  <a:lnTo>
                    <a:pt x="9296" y="343483"/>
                  </a:lnTo>
                  <a:lnTo>
                    <a:pt x="13197" y="345405"/>
                  </a:lnTo>
                  <a:lnTo>
                    <a:pt x="23175" y="344719"/>
                  </a:lnTo>
                  <a:lnTo>
                    <a:pt x="27742" y="341996"/>
                  </a:lnTo>
                  <a:lnTo>
                    <a:pt x="43223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3"/>
            <p:cNvSpPr/>
            <p:nvPr>
              <p:custDataLst>
                <p:tags r:id="rId45"/>
              </p:custDataLst>
            </p:nvPr>
          </p:nvSpPr>
          <p:spPr>
            <a:xfrm>
              <a:off x="11077575" y="43148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7538" y="45116"/>
                  </a:lnTo>
                  <a:lnTo>
                    <a:pt x="7584" y="29576"/>
                  </a:lnTo>
                  <a:lnTo>
                    <a:pt x="3776" y="1487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4"/>
            <p:cNvSpPr/>
            <p:nvPr>
              <p:custDataLst>
                <p:tags r:id="rId46"/>
              </p:custDataLst>
            </p:nvPr>
          </p:nvSpPr>
          <p:spPr>
            <a:xfrm>
              <a:off x="11049000" y="4410075"/>
              <a:ext cx="17110" cy="104776"/>
            </a:xfrm>
            <a:custGeom>
              <a:avLst/>
              <a:gdLst/>
              <a:ahLst/>
              <a:cxnLst/>
              <a:rect l="0" t="0" r="0" b="0"/>
              <a:pathLst>
                <a:path w="17110" h="104776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7063" y="13183"/>
                  </a:lnTo>
                  <a:lnTo>
                    <a:pt x="17109" y="25968"/>
                  </a:lnTo>
                  <a:lnTo>
                    <a:pt x="11337" y="65846"/>
                  </a:lnTo>
                  <a:lnTo>
                    <a:pt x="9272" y="8324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5"/>
            <p:cNvSpPr/>
            <p:nvPr>
              <p:custDataLst>
                <p:tags r:id="rId47"/>
              </p:custDataLst>
            </p:nvPr>
          </p:nvSpPr>
          <p:spPr>
            <a:xfrm>
              <a:off x="10944225" y="4383608"/>
              <a:ext cx="66676" cy="167269"/>
            </a:xfrm>
            <a:custGeom>
              <a:avLst/>
              <a:gdLst/>
              <a:ahLst/>
              <a:cxnLst/>
              <a:rect l="0" t="0" r="0" b="0"/>
              <a:pathLst>
                <a:path w="66676" h="167269">
                  <a:moveTo>
                    <a:pt x="66675" y="26467"/>
                  </a:moveTo>
                  <a:lnTo>
                    <a:pt x="66675" y="26467"/>
                  </a:lnTo>
                  <a:lnTo>
                    <a:pt x="66675" y="16354"/>
                  </a:lnTo>
                  <a:lnTo>
                    <a:pt x="64558" y="12316"/>
                  </a:lnTo>
                  <a:lnTo>
                    <a:pt x="56563" y="5008"/>
                  </a:lnTo>
                  <a:lnTo>
                    <a:pt x="45953" y="1055"/>
                  </a:lnTo>
                  <a:lnTo>
                    <a:pt x="40161" y="0"/>
                  </a:lnTo>
                  <a:lnTo>
                    <a:pt x="34182" y="1414"/>
                  </a:lnTo>
                  <a:lnTo>
                    <a:pt x="12200" y="16070"/>
                  </a:lnTo>
                  <a:lnTo>
                    <a:pt x="8133" y="19536"/>
                  </a:lnTo>
                  <a:lnTo>
                    <a:pt x="3613" y="29031"/>
                  </a:lnTo>
                  <a:lnTo>
                    <a:pt x="2409" y="34526"/>
                  </a:lnTo>
                  <a:lnTo>
                    <a:pt x="3892" y="46277"/>
                  </a:lnTo>
                  <a:lnTo>
                    <a:pt x="13502" y="67614"/>
                  </a:lnTo>
                  <a:lnTo>
                    <a:pt x="40949" y="115019"/>
                  </a:lnTo>
                  <a:lnTo>
                    <a:pt x="45647" y="136548"/>
                  </a:lnTo>
                  <a:lnTo>
                    <a:pt x="43923" y="147005"/>
                  </a:lnTo>
                  <a:lnTo>
                    <a:pt x="41982" y="151276"/>
                  </a:lnTo>
                  <a:lnTo>
                    <a:pt x="34179" y="158843"/>
                  </a:lnTo>
                  <a:lnTo>
                    <a:pt x="24716" y="164676"/>
                  </a:lnTo>
                  <a:lnTo>
                    <a:pt x="16983" y="167268"/>
                  </a:lnTo>
                  <a:lnTo>
                    <a:pt x="13439" y="165843"/>
                  </a:lnTo>
                  <a:lnTo>
                    <a:pt x="6678" y="158615"/>
                  </a:lnTo>
                  <a:lnTo>
                    <a:pt x="0" y="131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6"/>
            <p:cNvSpPr/>
            <p:nvPr>
              <p:custDataLst>
                <p:tags r:id="rId48"/>
              </p:custDataLst>
            </p:nvPr>
          </p:nvSpPr>
          <p:spPr>
            <a:xfrm>
              <a:off x="10801741" y="4387223"/>
              <a:ext cx="75437" cy="156203"/>
            </a:xfrm>
            <a:custGeom>
              <a:avLst/>
              <a:gdLst/>
              <a:ahLst/>
              <a:cxnLst/>
              <a:rect l="0" t="0" r="0" b="0"/>
              <a:pathLst>
                <a:path w="75437" h="156203">
                  <a:moveTo>
                    <a:pt x="9134" y="60952"/>
                  </a:moveTo>
                  <a:lnTo>
                    <a:pt x="9134" y="60952"/>
                  </a:lnTo>
                  <a:lnTo>
                    <a:pt x="9134" y="55895"/>
                  </a:lnTo>
                  <a:lnTo>
                    <a:pt x="9134" y="97736"/>
                  </a:lnTo>
                  <a:lnTo>
                    <a:pt x="6310" y="120534"/>
                  </a:lnTo>
                  <a:lnTo>
                    <a:pt x="0" y="153348"/>
                  </a:lnTo>
                  <a:lnTo>
                    <a:pt x="4782" y="140186"/>
                  </a:lnTo>
                  <a:lnTo>
                    <a:pt x="10391" y="99691"/>
                  </a:lnTo>
                  <a:lnTo>
                    <a:pt x="24042" y="56570"/>
                  </a:lnTo>
                  <a:lnTo>
                    <a:pt x="28460" y="41013"/>
                  </a:lnTo>
                  <a:lnTo>
                    <a:pt x="53489" y="4772"/>
                  </a:lnTo>
                  <a:lnTo>
                    <a:pt x="54579" y="1273"/>
                  </a:lnTo>
                  <a:lnTo>
                    <a:pt x="57422" y="0"/>
                  </a:lnTo>
                  <a:lnTo>
                    <a:pt x="66226" y="1406"/>
                  </a:lnTo>
                  <a:lnTo>
                    <a:pt x="69419" y="5380"/>
                  </a:lnTo>
                  <a:lnTo>
                    <a:pt x="72970" y="18262"/>
                  </a:lnTo>
                  <a:lnTo>
                    <a:pt x="75436" y="64424"/>
                  </a:lnTo>
                  <a:lnTo>
                    <a:pt x="72877" y="97259"/>
                  </a:lnTo>
                  <a:lnTo>
                    <a:pt x="66284" y="156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7"/>
            <p:cNvSpPr/>
            <p:nvPr>
              <p:custDataLst>
                <p:tags r:id="rId49"/>
              </p:custDataLst>
            </p:nvPr>
          </p:nvSpPr>
          <p:spPr>
            <a:xfrm>
              <a:off x="10670642" y="4411826"/>
              <a:ext cx="73559" cy="150650"/>
            </a:xfrm>
            <a:custGeom>
              <a:avLst/>
              <a:gdLst/>
              <a:ahLst/>
              <a:cxnLst/>
              <a:rect l="0" t="0" r="0" b="0"/>
              <a:pathLst>
                <a:path w="73559" h="150650">
                  <a:moveTo>
                    <a:pt x="54508" y="26824"/>
                  </a:moveTo>
                  <a:lnTo>
                    <a:pt x="54508" y="26824"/>
                  </a:lnTo>
                  <a:lnTo>
                    <a:pt x="54508" y="0"/>
                  </a:lnTo>
                  <a:lnTo>
                    <a:pt x="53450" y="474"/>
                  </a:lnTo>
                  <a:lnTo>
                    <a:pt x="36194" y="16716"/>
                  </a:lnTo>
                  <a:lnTo>
                    <a:pt x="9384" y="64116"/>
                  </a:lnTo>
                  <a:lnTo>
                    <a:pt x="921" y="90437"/>
                  </a:lnTo>
                  <a:lnTo>
                    <a:pt x="0" y="104838"/>
                  </a:lnTo>
                  <a:lnTo>
                    <a:pt x="3118" y="118294"/>
                  </a:lnTo>
                  <a:lnTo>
                    <a:pt x="7549" y="123787"/>
                  </a:lnTo>
                  <a:lnTo>
                    <a:pt x="20937" y="132713"/>
                  </a:lnTo>
                  <a:lnTo>
                    <a:pt x="26835" y="133400"/>
                  </a:lnTo>
                  <a:lnTo>
                    <a:pt x="31826" y="131742"/>
                  </a:lnTo>
                  <a:lnTo>
                    <a:pt x="36211" y="128519"/>
                  </a:lnTo>
                  <a:lnTo>
                    <a:pt x="47441" y="108814"/>
                  </a:lnTo>
                  <a:lnTo>
                    <a:pt x="59658" y="73711"/>
                  </a:lnTo>
                  <a:lnTo>
                    <a:pt x="63456" y="41896"/>
                  </a:lnTo>
                  <a:lnTo>
                    <a:pt x="62591" y="42164"/>
                  </a:lnTo>
                  <a:lnTo>
                    <a:pt x="58806" y="48106"/>
                  </a:lnTo>
                  <a:lnTo>
                    <a:pt x="55075" y="90239"/>
                  </a:lnTo>
                  <a:lnTo>
                    <a:pt x="54620" y="118255"/>
                  </a:lnTo>
                  <a:lnTo>
                    <a:pt x="60201" y="131313"/>
                  </a:lnTo>
                  <a:lnTo>
                    <a:pt x="73558" y="150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8"/>
            <p:cNvSpPr/>
            <p:nvPr>
              <p:custDataLst>
                <p:tags r:id="rId50"/>
              </p:custDataLst>
            </p:nvPr>
          </p:nvSpPr>
          <p:spPr>
            <a:xfrm>
              <a:off x="10516923" y="4391025"/>
              <a:ext cx="122503" cy="186447"/>
            </a:xfrm>
            <a:custGeom>
              <a:avLst/>
              <a:gdLst/>
              <a:ahLst/>
              <a:cxnLst/>
              <a:rect l="0" t="0" r="0" b="0"/>
              <a:pathLst>
                <a:path w="122503" h="186447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31814" y="41757"/>
                  </a:lnTo>
                  <a:lnTo>
                    <a:pt x="47772" y="59409"/>
                  </a:lnTo>
                  <a:lnTo>
                    <a:pt x="64878" y="94006"/>
                  </a:lnTo>
                  <a:lnTo>
                    <a:pt x="71915" y="128513"/>
                  </a:lnTo>
                  <a:lnTo>
                    <a:pt x="66948" y="169977"/>
                  </a:lnTo>
                  <a:lnTo>
                    <a:pt x="66416" y="176818"/>
                  </a:lnTo>
                  <a:lnTo>
                    <a:pt x="63945" y="181379"/>
                  </a:lnTo>
                  <a:lnTo>
                    <a:pt x="60180" y="184419"/>
                  </a:lnTo>
                  <a:lnTo>
                    <a:pt x="55554" y="186446"/>
                  </a:lnTo>
                  <a:lnTo>
                    <a:pt x="52470" y="183564"/>
                  </a:lnTo>
                  <a:lnTo>
                    <a:pt x="49044" y="169073"/>
                  </a:lnTo>
                  <a:lnTo>
                    <a:pt x="54448" y="130764"/>
                  </a:lnTo>
                  <a:lnTo>
                    <a:pt x="65708" y="85724"/>
                  </a:lnTo>
                  <a:lnTo>
                    <a:pt x="88877" y="47429"/>
                  </a:lnTo>
                  <a:lnTo>
                    <a:pt x="105954" y="28399"/>
                  </a:lnTo>
                  <a:lnTo>
                    <a:pt x="1225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9"/>
            <p:cNvSpPr/>
            <p:nvPr>
              <p:custDataLst>
                <p:tags r:id="rId51"/>
              </p:custDataLst>
            </p:nvPr>
          </p:nvSpPr>
          <p:spPr>
            <a:xfrm>
              <a:off x="10337274" y="4400550"/>
              <a:ext cx="149752" cy="38101"/>
            </a:xfrm>
            <a:custGeom>
              <a:avLst/>
              <a:gdLst/>
              <a:ahLst/>
              <a:cxnLst/>
              <a:rect l="0" t="0" r="0" b="0"/>
              <a:pathLst>
                <a:path w="149752" h="38101">
                  <a:moveTo>
                    <a:pt x="16401" y="38100"/>
                  </a:moveTo>
                  <a:lnTo>
                    <a:pt x="16401" y="38100"/>
                  </a:lnTo>
                  <a:lnTo>
                    <a:pt x="0" y="38100"/>
                  </a:lnTo>
                  <a:lnTo>
                    <a:pt x="176" y="35983"/>
                  </a:lnTo>
                  <a:lnTo>
                    <a:pt x="3193" y="27987"/>
                  </a:lnTo>
                  <a:lnTo>
                    <a:pt x="6537" y="25008"/>
                  </a:lnTo>
                  <a:lnTo>
                    <a:pt x="45701" y="13027"/>
                  </a:lnTo>
                  <a:lnTo>
                    <a:pt x="92582" y="3286"/>
                  </a:lnTo>
                  <a:lnTo>
                    <a:pt x="149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0"/>
            <p:cNvSpPr/>
            <p:nvPr>
              <p:custDataLst>
                <p:tags r:id="rId52"/>
              </p:custDataLst>
            </p:nvPr>
          </p:nvSpPr>
          <p:spPr>
            <a:xfrm>
              <a:off x="10406319" y="4249867"/>
              <a:ext cx="71182" cy="345919"/>
            </a:xfrm>
            <a:custGeom>
              <a:avLst/>
              <a:gdLst/>
              <a:ahLst/>
              <a:cxnLst/>
              <a:rect l="0" t="0" r="0" b="0"/>
              <a:pathLst>
                <a:path w="71182" h="345919">
                  <a:moveTo>
                    <a:pt x="52131" y="17333"/>
                  </a:moveTo>
                  <a:lnTo>
                    <a:pt x="52131" y="17333"/>
                  </a:lnTo>
                  <a:lnTo>
                    <a:pt x="69466" y="0"/>
                  </a:lnTo>
                  <a:lnTo>
                    <a:pt x="70037" y="486"/>
                  </a:lnTo>
                  <a:lnTo>
                    <a:pt x="70673" y="3848"/>
                  </a:lnTo>
                  <a:lnTo>
                    <a:pt x="63477" y="38501"/>
                  </a:lnTo>
                  <a:lnTo>
                    <a:pt x="53846" y="80167"/>
                  </a:lnTo>
                  <a:lnTo>
                    <a:pt x="40175" y="123909"/>
                  </a:lnTo>
                  <a:lnTo>
                    <a:pt x="31660" y="168208"/>
                  </a:lnTo>
                  <a:lnTo>
                    <a:pt x="20100" y="207532"/>
                  </a:lnTo>
                  <a:lnTo>
                    <a:pt x="10773" y="246431"/>
                  </a:lnTo>
                  <a:lnTo>
                    <a:pt x="4686" y="285229"/>
                  </a:lnTo>
                  <a:lnTo>
                    <a:pt x="0" y="303614"/>
                  </a:lnTo>
                  <a:lnTo>
                    <a:pt x="2856" y="322369"/>
                  </a:lnTo>
                  <a:lnTo>
                    <a:pt x="10123" y="338113"/>
                  </a:lnTo>
                  <a:lnTo>
                    <a:pt x="16880" y="345110"/>
                  </a:lnTo>
                  <a:lnTo>
                    <a:pt x="22281" y="345918"/>
                  </a:lnTo>
                  <a:lnTo>
                    <a:pt x="36747" y="343993"/>
                  </a:lnTo>
                  <a:lnTo>
                    <a:pt x="71181" y="30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221"/>
          <p:cNvSpPr/>
          <p:nvPr>
            <p:custDataLst>
              <p:tags r:id="rId2"/>
            </p:custDataLst>
          </p:nvPr>
        </p:nvSpPr>
        <p:spPr>
          <a:xfrm>
            <a:off x="714379" y="4019550"/>
            <a:ext cx="5486397" cy="228584"/>
          </a:xfrm>
          <a:custGeom>
            <a:avLst/>
            <a:gdLst/>
            <a:ahLst/>
            <a:cxnLst/>
            <a:rect l="0" t="0" r="0" b="0"/>
            <a:pathLst>
              <a:path w="5486397" h="228584">
                <a:moveTo>
                  <a:pt x="19046" y="0"/>
                </a:moveTo>
                <a:lnTo>
                  <a:pt x="19046" y="0"/>
                </a:lnTo>
                <a:lnTo>
                  <a:pt x="0" y="0"/>
                </a:lnTo>
                <a:lnTo>
                  <a:pt x="8659" y="7604"/>
                </a:lnTo>
                <a:lnTo>
                  <a:pt x="51821" y="36016"/>
                </a:lnTo>
                <a:lnTo>
                  <a:pt x="98128" y="76450"/>
                </a:lnTo>
                <a:lnTo>
                  <a:pt x="137763" y="107983"/>
                </a:lnTo>
                <a:lnTo>
                  <a:pt x="182471" y="133357"/>
                </a:lnTo>
                <a:lnTo>
                  <a:pt x="227011" y="153695"/>
                </a:lnTo>
                <a:lnTo>
                  <a:pt x="266814" y="164543"/>
                </a:lnTo>
                <a:lnTo>
                  <a:pt x="312122" y="174460"/>
                </a:lnTo>
                <a:lnTo>
                  <a:pt x="346152" y="180902"/>
                </a:lnTo>
                <a:lnTo>
                  <a:pt x="382443" y="186234"/>
                </a:lnTo>
                <a:lnTo>
                  <a:pt x="419739" y="188604"/>
                </a:lnTo>
                <a:lnTo>
                  <a:pt x="463126" y="189657"/>
                </a:lnTo>
                <a:lnTo>
                  <a:pt x="510632" y="189067"/>
                </a:lnTo>
                <a:lnTo>
                  <a:pt x="535153" y="187428"/>
                </a:lnTo>
                <a:lnTo>
                  <a:pt x="559968" y="185277"/>
                </a:lnTo>
                <a:lnTo>
                  <a:pt x="586035" y="182785"/>
                </a:lnTo>
                <a:lnTo>
                  <a:pt x="612939" y="180065"/>
                </a:lnTo>
                <a:lnTo>
                  <a:pt x="640400" y="177193"/>
                </a:lnTo>
                <a:lnTo>
                  <a:pt x="668232" y="173162"/>
                </a:lnTo>
                <a:lnTo>
                  <a:pt x="696312" y="168358"/>
                </a:lnTo>
                <a:lnTo>
                  <a:pt x="724556" y="163039"/>
                </a:lnTo>
                <a:lnTo>
                  <a:pt x="752911" y="158434"/>
                </a:lnTo>
                <a:lnTo>
                  <a:pt x="781339" y="154306"/>
                </a:lnTo>
                <a:lnTo>
                  <a:pt x="809817" y="150495"/>
                </a:lnTo>
                <a:lnTo>
                  <a:pt x="840443" y="145839"/>
                </a:lnTo>
                <a:lnTo>
                  <a:pt x="872502" y="140617"/>
                </a:lnTo>
                <a:lnTo>
                  <a:pt x="905517" y="135020"/>
                </a:lnTo>
                <a:lnTo>
                  <a:pt x="938110" y="129172"/>
                </a:lnTo>
                <a:lnTo>
                  <a:pt x="970422" y="123156"/>
                </a:lnTo>
                <a:lnTo>
                  <a:pt x="1002547" y="117029"/>
                </a:lnTo>
                <a:lnTo>
                  <a:pt x="1034547" y="111886"/>
                </a:lnTo>
                <a:lnTo>
                  <a:pt x="1066463" y="107399"/>
                </a:lnTo>
                <a:lnTo>
                  <a:pt x="1098324" y="103350"/>
                </a:lnTo>
                <a:lnTo>
                  <a:pt x="1130148" y="99591"/>
                </a:lnTo>
                <a:lnTo>
                  <a:pt x="1161947" y="96028"/>
                </a:lnTo>
                <a:lnTo>
                  <a:pt x="1193730" y="92594"/>
                </a:lnTo>
                <a:lnTo>
                  <a:pt x="1226560" y="88187"/>
                </a:lnTo>
                <a:lnTo>
                  <a:pt x="1260089" y="83133"/>
                </a:lnTo>
                <a:lnTo>
                  <a:pt x="1294083" y="77647"/>
                </a:lnTo>
                <a:lnTo>
                  <a:pt x="1327329" y="72931"/>
                </a:lnTo>
                <a:lnTo>
                  <a:pt x="1360076" y="68729"/>
                </a:lnTo>
                <a:lnTo>
                  <a:pt x="1392491" y="64869"/>
                </a:lnTo>
                <a:lnTo>
                  <a:pt x="1424684" y="61238"/>
                </a:lnTo>
                <a:lnTo>
                  <a:pt x="1456730" y="57759"/>
                </a:lnTo>
                <a:lnTo>
                  <a:pt x="1488677" y="54381"/>
                </a:lnTo>
                <a:lnTo>
                  <a:pt x="1520558" y="52129"/>
                </a:lnTo>
                <a:lnTo>
                  <a:pt x="1552396" y="50628"/>
                </a:lnTo>
                <a:lnTo>
                  <a:pt x="1584204" y="49627"/>
                </a:lnTo>
                <a:lnTo>
                  <a:pt x="1614935" y="48959"/>
                </a:lnTo>
                <a:lnTo>
                  <a:pt x="1644947" y="48514"/>
                </a:lnTo>
                <a:lnTo>
                  <a:pt x="1674480" y="48218"/>
                </a:lnTo>
                <a:lnTo>
                  <a:pt x="1703694" y="48020"/>
                </a:lnTo>
                <a:lnTo>
                  <a:pt x="1732694" y="47889"/>
                </a:lnTo>
                <a:lnTo>
                  <a:pt x="1761553" y="47801"/>
                </a:lnTo>
                <a:lnTo>
                  <a:pt x="1790318" y="47742"/>
                </a:lnTo>
                <a:lnTo>
                  <a:pt x="1819019" y="47703"/>
                </a:lnTo>
                <a:lnTo>
                  <a:pt x="1847678" y="47677"/>
                </a:lnTo>
                <a:lnTo>
                  <a:pt x="1876309" y="47660"/>
                </a:lnTo>
                <a:lnTo>
                  <a:pt x="1904921" y="47648"/>
                </a:lnTo>
                <a:lnTo>
                  <a:pt x="1933521" y="47641"/>
                </a:lnTo>
                <a:lnTo>
                  <a:pt x="1962113" y="48694"/>
                </a:lnTo>
                <a:lnTo>
                  <a:pt x="1990699" y="50454"/>
                </a:lnTo>
                <a:lnTo>
                  <a:pt x="2019281" y="52686"/>
                </a:lnTo>
                <a:lnTo>
                  <a:pt x="2047862" y="54174"/>
                </a:lnTo>
                <a:lnTo>
                  <a:pt x="2076440" y="55166"/>
                </a:lnTo>
                <a:lnTo>
                  <a:pt x="2105017" y="55827"/>
                </a:lnTo>
                <a:lnTo>
                  <a:pt x="2132535" y="57326"/>
                </a:lnTo>
                <a:lnTo>
                  <a:pt x="2159347" y="59384"/>
                </a:lnTo>
                <a:lnTo>
                  <a:pt x="2185688" y="61814"/>
                </a:lnTo>
                <a:lnTo>
                  <a:pt x="2214891" y="63435"/>
                </a:lnTo>
                <a:lnTo>
                  <a:pt x="2246001" y="64515"/>
                </a:lnTo>
                <a:lnTo>
                  <a:pt x="2278383" y="65235"/>
                </a:lnTo>
                <a:lnTo>
                  <a:pt x="2308437" y="66773"/>
                </a:lnTo>
                <a:lnTo>
                  <a:pt x="2336940" y="68857"/>
                </a:lnTo>
                <a:lnTo>
                  <a:pt x="2364408" y="71305"/>
                </a:lnTo>
                <a:lnTo>
                  <a:pt x="2392246" y="72937"/>
                </a:lnTo>
                <a:lnTo>
                  <a:pt x="2420329" y="74025"/>
                </a:lnTo>
                <a:lnTo>
                  <a:pt x="2448577" y="74749"/>
                </a:lnTo>
                <a:lnTo>
                  <a:pt x="2476933" y="76291"/>
                </a:lnTo>
                <a:lnTo>
                  <a:pt x="2505362" y="78378"/>
                </a:lnTo>
                <a:lnTo>
                  <a:pt x="2533840" y="80827"/>
                </a:lnTo>
                <a:lnTo>
                  <a:pt x="2561292" y="82460"/>
                </a:lnTo>
                <a:lnTo>
                  <a:pt x="2588060" y="83548"/>
                </a:lnTo>
                <a:lnTo>
                  <a:pt x="2614372" y="84274"/>
                </a:lnTo>
                <a:lnTo>
                  <a:pt x="2642497" y="85816"/>
                </a:lnTo>
                <a:lnTo>
                  <a:pt x="2671830" y="87902"/>
                </a:lnTo>
                <a:lnTo>
                  <a:pt x="2701969" y="90351"/>
                </a:lnTo>
                <a:lnTo>
                  <a:pt x="2730527" y="91984"/>
                </a:lnTo>
                <a:lnTo>
                  <a:pt x="2758034" y="93073"/>
                </a:lnTo>
                <a:lnTo>
                  <a:pt x="2784838" y="93799"/>
                </a:lnTo>
                <a:lnTo>
                  <a:pt x="2812232" y="95341"/>
                </a:lnTo>
                <a:lnTo>
                  <a:pt x="2840020" y="97427"/>
                </a:lnTo>
                <a:lnTo>
                  <a:pt x="2868070" y="99876"/>
                </a:lnTo>
                <a:lnTo>
                  <a:pt x="2895237" y="101509"/>
                </a:lnTo>
                <a:lnTo>
                  <a:pt x="2921815" y="102598"/>
                </a:lnTo>
                <a:lnTo>
                  <a:pt x="2948000" y="103324"/>
                </a:lnTo>
                <a:lnTo>
                  <a:pt x="2973924" y="103808"/>
                </a:lnTo>
                <a:lnTo>
                  <a:pt x="2999673" y="104130"/>
                </a:lnTo>
                <a:lnTo>
                  <a:pt x="3025306" y="104345"/>
                </a:lnTo>
                <a:lnTo>
                  <a:pt x="3051919" y="104489"/>
                </a:lnTo>
                <a:lnTo>
                  <a:pt x="3079186" y="104584"/>
                </a:lnTo>
                <a:lnTo>
                  <a:pt x="3106889" y="104647"/>
                </a:lnTo>
                <a:lnTo>
                  <a:pt x="3135941" y="104690"/>
                </a:lnTo>
                <a:lnTo>
                  <a:pt x="3165893" y="104718"/>
                </a:lnTo>
                <a:lnTo>
                  <a:pt x="3196444" y="104737"/>
                </a:lnTo>
                <a:lnTo>
                  <a:pt x="3226336" y="104750"/>
                </a:lnTo>
                <a:lnTo>
                  <a:pt x="3255790" y="104758"/>
                </a:lnTo>
                <a:lnTo>
                  <a:pt x="3284950" y="104764"/>
                </a:lnTo>
                <a:lnTo>
                  <a:pt x="3313915" y="104768"/>
                </a:lnTo>
                <a:lnTo>
                  <a:pt x="3342750" y="104770"/>
                </a:lnTo>
                <a:lnTo>
                  <a:pt x="3371499" y="104772"/>
                </a:lnTo>
                <a:lnTo>
                  <a:pt x="3399131" y="105832"/>
                </a:lnTo>
                <a:lnTo>
                  <a:pt x="3426019" y="107596"/>
                </a:lnTo>
                <a:lnTo>
                  <a:pt x="3452412" y="109831"/>
                </a:lnTo>
                <a:lnTo>
                  <a:pt x="3479531" y="111321"/>
                </a:lnTo>
                <a:lnTo>
                  <a:pt x="3507136" y="112314"/>
                </a:lnTo>
                <a:lnTo>
                  <a:pt x="3535064" y="112976"/>
                </a:lnTo>
                <a:lnTo>
                  <a:pt x="3562150" y="113417"/>
                </a:lnTo>
                <a:lnTo>
                  <a:pt x="3588673" y="113711"/>
                </a:lnTo>
                <a:lnTo>
                  <a:pt x="3614823" y="113907"/>
                </a:lnTo>
                <a:lnTo>
                  <a:pt x="3640722" y="115096"/>
                </a:lnTo>
                <a:lnTo>
                  <a:pt x="3666456" y="116948"/>
                </a:lnTo>
                <a:lnTo>
                  <a:pt x="3692077" y="119240"/>
                </a:lnTo>
                <a:lnTo>
                  <a:pt x="3717625" y="120769"/>
                </a:lnTo>
                <a:lnTo>
                  <a:pt x="3743124" y="121788"/>
                </a:lnTo>
                <a:lnTo>
                  <a:pt x="3768590" y="122467"/>
                </a:lnTo>
                <a:lnTo>
                  <a:pt x="3792975" y="122919"/>
                </a:lnTo>
                <a:lnTo>
                  <a:pt x="3839825" y="123422"/>
                </a:lnTo>
                <a:lnTo>
                  <a:pt x="3863749" y="124615"/>
                </a:lnTo>
                <a:lnTo>
                  <a:pt x="3888164" y="126468"/>
                </a:lnTo>
                <a:lnTo>
                  <a:pt x="3912909" y="128762"/>
                </a:lnTo>
                <a:lnTo>
                  <a:pt x="3937870" y="130292"/>
                </a:lnTo>
                <a:lnTo>
                  <a:pt x="3962979" y="131311"/>
                </a:lnTo>
                <a:lnTo>
                  <a:pt x="3988185" y="131991"/>
                </a:lnTo>
                <a:lnTo>
                  <a:pt x="4013455" y="133503"/>
                </a:lnTo>
                <a:lnTo>
                  <a:pt x="4038768" y="135568"/>
                </a:lnTo>
                <a:lnTo>
                  <a:pt x="4064111" y="138004"/>
                </a:lnTo>
                <a:lnTo>
                  <a:pt x="4088415" y="139628"/>
                </a:lnTo>
                <a:lnTo>
                  <a:pt x="4135174" y="141431"/>
                </a:lnTo>
                <a:lnTo>
                  <a:pt x="4180651" y="145056"/>
                </a:lnTo>
                <a:lnTo>
                  <a:pt x="4226614" y="150194"/>
                </a:lnTo>
                <a:lnTo>
                  <a:pt x="4250725" y="153046"/>
                </a:lnTo>
                <a:lnTo>
                  <a:pt x="4297976" y="157979"/>
                </a:lnTo>
                <a:lnTo>
                  <a:pt x="4340142" y="160171"/>
                </a:lnTo>
                <a:lnTo>
                  <a:pt x="4382872" y="163968"/>
                </a:lnTo>
                <a:lnTo>
                  <a:pt x="4425500" y="169183"/>
                </a:lnTo>
                <a:lnTo>
                  <a:pt x="4465611" y="175028"/>
                </a:lnTo>
                <a:lnTo>
                  <a:pt x="4501783" y="178332"/>
                </a:lnTo>
                <a:lnTo>
                  <a:pt x="4536557" y="180859"/>
                </a:lnTo>
                <a:lnTo>
                  <a:pt x="4573178" y="185509"/>
                </a:lnTo>
                <a:lnTo>
                  <a:pt x="4619383" y="194078"/>
                </a:lnTo>
                <a:lnTo>
                  <a:pt x="4664941" y="203319"/>
                </a:lnTo>
                <a:lnTo>
                  <a:pt x="4701853" y="209603"/>
                </a:lnTo>
                <a:lnTo>
                  <a:pt x="4739776" y="214866"/>
                </a:lnTo>
                <a:lnTo>
                  <a:pt x="4783870" y="218886"/>
                </a:lnTo>
                <a:lnTo>
                  <a:pt x="4830571" y="226368"/>
                </a:lnTo>
                <a:lnTo>
                  <a:pt x="4867685" y="227938"/>
                </a:lnTo>
                <a:lnTo>
                  <a:pt x="4905493" y="228404"/>
                </a:lnTo>
                <a:lnTo>
                  <a:pt x="4943507" y="228541"/>
                </a:lnTo>
                <a:lnTo>
                  <a:pt x="4984405" y="228583"/>
                </a:lnTo>
                <a:lnTo>
                  <a:pt x="5027214" y="225773"/>
                </a:lnTo>
                <a:lnTo>
                  <a:pt x="5069530" y="218237"/>
                </a:lnTo>
                <a:lnTo>
                  <a:pt x="5115583" y="212124"/>
                </a:lnTo>
                <a:lnTo>
                  <a:pt x="5162742" y="207490"/>
                </a:lnTo>
                <a:lnTo>
                  <a:pt x="5210229" y="199415"/>
                </a:lnTo>
                <a:lnTo>
                  <a:pt x="5257813" y="187497"/>
                </a:lnTo>
                <a:lnTo>
                  <a:pt x="5305426" y="173382"/>
                </a:lnTo>
                <a:lnTo>
                  <a:pt x="5350226" y="162497"/>
                </a:lnTo>
                <a:lnTo>
                  <a:pt x="5387488" y="149747"/>
                </a:lnTo>
                <a:lnTo>
                  <a:pt x="5424281" y="129742"/>
                </a:lnTo>
                <a:lnTo>
                  <a:pt x="5486396" y="66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222"/>
          <p:cNvSpPr/>
          <p:nvPr>
            <p:custDataLst>
              <p:tags r:id="rId3"/>
            </p:custDataLst>
          </p:nvPr>
        </p:nvSpPr>
        <p:spPr>
          <a:xfrm>
            <a:off x="6497970" y="3030557"/>
            <a:ext cx="3302651" cy="1141389"/>
          </a:xfrm>
          <a:custGeom>
            <a:avLst/>
            <a:gdLst/>
            <a:ahLst/>
            <a:cxnLst/>
            <a:rect l="0" t="0" r="0" b="0"/>
            <a:pathLst>
              <a:path w="3302651" h="1141389">
                <a:moveTo>
                  <a:pt x="2065005" y="74593"/>
                </a:moveTo>
                <a:lnTo>
                  <a:pt x="2065005" y="74593"/>
                </a:lnTo>
                <a:lnTo>
                  <a:pt x="2070061" y="64480"/>
                </a:lnTo>
                <a:lnTo>
                  <a:pt x="2070492" y="60443"/>
                </a:lnTo>
                <a:lnTo>
                  <a:pt x="2068150" y="53134"/>
                </a:lnTo>
                <a:lnTo>
                  <a:pt x="2060758" y="46358"/>
                </a:lnTo>
                <a:lnTo>
                  <a:pt x="2030580" y="30188"/>
                </a:lnTo>
                <a:lnTo>
                  <a:pt x="1989844" y="17452"/>
                </a:lnTo>
                <a:lnTo>
                  <a:pt x="1954893" y="10743"/>
                </a:lnTo>
                <a:lnTo>
                  <a:pt x="1913846" y="8755"/>
                </a:lnTo>
                <a:lnTo>
                  <a:pt x="1867106" y="13140"/>
                </a:lnTo>
                <a:lnTo>
                  <a:pt x="1819695" y="16593"/>
                </a:lnTo>
                <a:lnTo>
                  <a:pt x="1782183" y="17191"/>
                </a:lnTo>
                <a:lnTo>
                  <a:pt x="1743198" y="17369"/>
                </a:lnTo>
                <a:lnTo>
                  <a:pt x="1698604" y="17421"/>
                </a:lnTo>
                <a:lnTo>
                  <a:pt x="1652935" y="17437"/>
                </a:lnTo>
                <a:lnTo>
                  <a:pt x="1611064" y="17441"/>
                </a:lnTo>
                <a:lnTo>
                  <a:pt x="1565614" y="18501"/>
                </a:lnTo>
                <a:lnTo>
                  <a:pt x="1518633" y="23989"/>
                </a:lnTo>
                <a:lnTo>
                  <a:pt x="1471199" y="26085"/>
                </a:lnTo>
                <a:lnTo>
                  <a:pt x="1439494" y="26576"/>
                </a:lnTo>
                <a:lnTo>
                  <a:pt x="1404942" y="26793"/>
                </a:lnTo>
                <a:lnTo>
                  <a:pt x="1370535" y="27949"/>
                </a:lnTo>
                <a:lnTo>
                  <a:pt x="1325249" y="33491"/>
                </a:lnTo>
                <a:lnTo>
                  <a:pt x="1290666" y="35159"/>
                </a:lnTo>
                <a:lnTo>
                  <a:pt x="1256951" y="38722"/>
                </a:lnTo>
                <a:lnTo>
                  <a:pt x="1224328" y="42776"/>
                </a:lnTo>
                <a:lnTo>
                  <a:pt x="1192190" y="44577"/>
                </a:lnTo>
                <a:lnTo>
                  <a:pt x="1160268" y="48199"/>
                </a:lnTo>
                <a:lnTo>
                  <a:pt x="1128442" y="52279"/>
                </a:lnTo>
                <a:lnTo>
                  <a:pt x="1096658" y="54093"/>
                </a:lnTo>
                <a:lnTo>
                  <a:pt x="1064892" y="57721"/>
                </a:lnTo>
                <a:lnTo>
                  <a:pt x="1032077" y="61803"/>
                </a:lnTo>
                <a:lnTo>
                  <a:pt x="996326" y="63617"/>
                </a:lnTo>
                <a:lnTo>
                  <a:pt x="950611" y="69695"/>
                </a:lnTo>
                <a:lnTo>
                  <a:pt x="917785" y="75239"/>
                </a:lnTo>
                <a:lnTo>
                  <a:pt x="883087" y="80172"/>
                </a:lnTo>
                <a:lnTo>
                  <a:pt x="850027" y="82364"/>
                </a:lnTo>
                <a:lnTo>
                  <a:pt x="817696" y="86161"/>
                </a:lnTo>
                <a:lnTo>
                  <a:pt x="784628" y="92434"/>
                </a:lnTo>
                <a:lnTo>
                  <a:pt x="748765" y="102278"/>
                </a:lnTo>
                <a:lnTo>
                  <a:pt x="714482" y="110886"/>
                </a:lnTo>
                <a:lnTo>
                  <a:pt x="681606" y="118240"/>
                </a:lnTo>
                <a:lnTo>
                  <a:pt x="649355" y="125036"/>
                </a:lnTo>
                <a:lnTo>
                  <a:pt x="617383" y="134407"/>
                </a:lnTo>
                <a:lnTo>
                  <a:pt x="585534" y="144568"/>
                </a:lnTo>
                <a:lnTo>
                  <a:pt x="553740" y="152612"/>
                </a:lnTo>
                <a:lnTo>
                  <a:pt x="521971" y="162537"/>
                </a:lnTo>
                <a:lnTo>
                  <a:pt x="477157" y="180026"/>
                </a:lnTo>
                <a:lnTo>
                  <a:pt x="434246" y="198613"/>
                </a:lnTo>
                <a:lnTo>
                  <a:pt x="390840" y="217526"/>
                </a:lnTo>
                <a:lnTo>
                  <a:pt x="351167" y="236535"/>
                </a:lnTo>
                <a:lnTo>
                  <a:pt x="304892" y="261921"/>
                </a:lnTo>
                <a:lnTo>
                  <a:pt x="265177" y="287319"/>
                </a:lnTo>
                <a:lnTo>
                  <a:pt x="226758" y="312718"/>
                </a:lnTo>
                <a:lnTo>
                  <a:pt x="200951" y="334590"/>
                </a:lnTo>
                <a:lnTo>
                  <a:pt x="160183" y="372160"/>
                </a:lnTo>
                <a:lnTo>
                  <a:pt x="119025" y="418670"/>
                </a:lnTo>
                <a:lnTo>
                  <a:pt x="87019" y="460216"/>
                </a:lnTo>
                <a:lnTo>
                  <a:pt x="58057" y="503827"/>
                </a:lnTo>
                <a:lnTo>
                  <a:pt x="38032" y="541439"/>
                </a:lnTo>
                <a:lnTo>
                  <a:pt x="24970" y="580042"/>
                </a:lnTo>
                <a:lnTo>
                  <a:pt x="11074" y="625285"/>
                </a:lnTo>
                <a:lnTo>
                  <a:pt x="0" y="669380"/>
                </a:lnTo>
                <a:lnTo>
                  <a:pt x="6063" y="706197"/>
                </a:lnTo>
                <a:lnTo>
                  <a:pt x="14439" y="745158"/>
                </a:lnTo>
                <a:lnTo>
                  <a:pt x="25740" y="779868"/>
                </a:lnTo>
                <a:lnTo>
                  <a:pt x="47198" y="820609"/>
                </a:lnTo>
                <a:lnTo>
                  <a:pt x="73948" y="861070"/>
                </a:lnTo>
                <a:lnTo>
                  <a:pt x="115173" y="905730"/>
                </a:lnTo>
                <a:lnTo>
                  <a:pt x="153827" y="942554"/>
                </a:lnTo>
                <a:lnTo>
                  <a:pt x="198546" y="967969"/>
                </a:lnTo>
                <a:lnTo>
                  <a:pt x="243897" y="992405"/>
                </a:lnTo>
                <a:lnTo>
                  <a:pt x="281053" y="1010230"/>
                </a:lnTo>
                <a:lnTo>
                  <a:pt x="318873" y="1023742"/>
                </a:lnTo>
                <a:lnTo>
                  <a:pt x="357948" y="1039624"/>
                </a:lnTo>
                <a:lnTo>
                  <a:pt x="401511" y="1051502"/>
                </a:lnTo>
                <a:lnTo>
                  <a:pt x="442758" y="1061724"/>
                </a:lnTo>
                <a:lnTo>
                  <a:pt x="489082" y="1071456"/>
                </a:lnTo>
                <a:lnTo>
                  <a:pt x="524278" y="1077854"/>
                </a:lnTo>
                <a:lnTo>
                  <a:pt x="558265" y="1084226"/>
                </a:lnTo>
                <a:lnTo>
                  <a:pt x="592068" y="1090586"/>
                </a:lnTo>
                <a:lnTo>
                  <a:pt x="628259" y="1096940"/>
                </a:lnTo>
                <a:lnTo>
                  <a:pt x="662687" y="1103292"/>
                </a:lnTo>
                <a:lnTo>
                  <a:pt x="696685" y="1108584"/>
                </a:lnTo>
                <a:lnTo>
                  <a:pt x="732963" y="1110936"/>
                </a:lnTo>
                <a:lnTo>
                  <a:pt x="770253" y="1111982"/>
                </a:lnTo>
                <a:lnTo>
                  <a:pt x="807993" y="1113504"/>
                </a:lnTo>
                <a:lnTo>
                  <a:pt x="845933" y="1117709"/>
                </a:lnTo>
                <a:lnTo>
                  <a:pt x="883962" y="1120284"/>
                </a:lnTo>
                <a:lnTo>
                  <a:pt x="922030" y="1122486"/>
                </a:lnTo>
                <a:lnTo>
                  <a:pt x="960116" y="1126993"/>
                </a:lnTo>
                <a:lnTo>
                  <a:pt x="998210" y="1129701"/>
                </a:lnTo>
                <a:lnTo>
                  <a:pt x="1037365" y="1130905"/>
                </a:lnTo>
                <a:lnTo>
                  <a:pt x="1079462" y="1131440"/>
                </a:lnTo>
                <a:lnTo>
                  <a:pt x="1117222" y="1134500"/>
                </a:lnTo>
                <a:lnTo>
                  <a:pt x="1153760" y="1138329"/>
                </a:lnTo>
                <a:lnTo>
                  <a:pt x="1194693" y="1140031"/>
                </a:lnTo>
                <a:lnTo>
                  <a:pt x="1234759" y="1140788"/>
                </a:lnTo>
                <a:lnTo>
                  <a:pt x="1273732" y="1141124"/>
                </a:lnTo>
                <a:lnTo>
                  <a:pt x="1312220" y="1141274"/>
                </a:lnTo>
                <a:lnTo>
                  <a:pt x="1353314" y="1141340"/>
                </a:lnTo>
                <a:lnTo>
                  <a:pt x="1396273" y="1141369"/>
                </a:lnTo>
                <a:lnTo>
                  <a:pt x="1440061" y="1141382"/>
                </a:lnTo>
                <a:lnTo>
                  <a:pt x="1481393" y="1141388"/>
                </a:lnTo>
                <a:lnTo>
                  <a:pt x="1521989" y="1140333"/>
                </a:lnTo>
                <a:lnTo>
                  <a:pt x="1564726" y="1136336"/>
                </a:lnTo>
                <a:lnTo>
                  <a:pt x="1608414" y="1133854"/>
                </a:lnTo>
                <a:lnTo>
                  <a:pt x="1651467" y="1132751"/>
                </a:lnTo>
                <a:lnTo>
                  <a:pt x="1691769" y="1132260"/>
                </a:lnTo>
                <a:lnTo>
                  <a:pt x="1733669" y="1132042"/>
                </a:lnTo>
                <a:lnTo>
                  <a:pt x="1776986" y="1130887"/>
                </a:lnTo>
                <a:lnTo>
                  <a:pt x="1820933" y="1126845"/>
                </a:lnTo>
                <a:lnTo>
                  <a:pt x="1862337" y="1121522"/>
                </a:lnTo>
                <a:lnTo>
                  <a:pt x="1901905" y="1116687"/>
                </a:lnTo>
                <a:lnTo>
                  <a:pt x="1940658" y="1114537"/>
                </a:lnTo>
                <a:lnTo>
                  <a:pt x="1981870" y="1110760"/>
                </a:lnTo>
                <a:lnTo>
                  <a:pt x="2023822" y="1106612"/>
                </a:lnTo>
                <a:lnTo>
                  <a:pt x="2063635" y="1104768"/>
                </a:lnTo>
                <a:lnTo>
                  <a:pt x="2099674" y="1101126"/>
                </a:lnTo>
                <a:lnTo>
                  <a:pt x="2134388" y="1095980"/>
                </a:lnTo>
                <a:lnTo>
                  <a:pt x="2170984" y="1090165"/>
                </a:lnTo>
                <a:lnTo>
                  <a:pt x="2208416" y="1084053"/>
                </a:lnTo>
                <a:lnTo>
                  <a:pt x="2245159" y="1077809"/>
                </a:lnTo>
                <a:lnTo>
                  <a:pt x="2279129" y="1071505"/>
                </a:lnTo>
                <a:lnTo>
                  <a:pt x="2311867" y="1065176"/>
                </a:lnTo>
                <a:lnTo>
                  <a:pt x="2344055" y="1058836"/>
                </a:lnTo>
                <a:lnTo>
                  <a:pt x="2375999" y="1052490"/>
                </a:lnTo>
                <a:lnTo>
                  <a:pt x="2407836" y="1046142"/>
                </a:lnTo>
                <a:lnTo>
                  <a:pt x="2439624" y="1039793"/>
                </a:lnTo>
                <a:lnTo>
                  <a:pt x="2471392" y="1033443"/>
                </a:lnTo>
                <a:lnTo>
                  <a:pt x="2503149" y="1027093"/>
                </a:lnTo>
                <a:lnTo>
                  <a:pt x="2547956" y="1020390"/>
                </a:lnTo>
                <a:lnTo>
                  <a:pt x="2588044" y="1015582"/>
                </a:lnTo>
                <a:lnTo>
                  <a:pt x="2626733" y="1004632"/>
                </a:lnTo>
                <a:lnTo>
                  <a:pt x="2665006" y="990805"/>
                </a:lnTo>
                <a:lnTo>
                  <a:pt x="2710808" y="976651"/>
                </a:lnTo>
                <a:lnTo>
                  <a:pt x="2758036" y="962605"/>
                </a:lnTo>
                <a:lnTo>
                  <a:pt x="2805307" y="943368"/>
                </a:lnTo>
                <a:lnTo>
                  <a:pt x="2845532" y="924007"/>
                </a:lnTo>
                <a:lnTo>
                  <a:pt x="2890597" y="906345"/>
                </a:lnTo>
                <a:lnTo>
                  <a:pt x="2931172" y="883572"/>
                </a:lnTo>
                <a:lnTo>
                  <a:pt x="2969760" y="863747"/>
                </a:lnTo>
                <a:lnTo>
                  <a:pt x="3007956" y="842035"/>
                </a:lnTo>
                <a:lnTo>
                  <a:pt x="3046075" y="820186"/>
                </a:lnTo>
                <a:lnTo>
                  <a:pt x="3071831" y="805979"/>
                </a:lnTo>
                <a:lnTo>
                  <a:pt x="3113636" y="775999"/>
                </a:lnTo>
                <a:lnTo>
                  <a:pt x="3155440" y="749539"/>
                </a:lnTo>
                <a:lnTo>
                  <a:pt x="3201552" y="709329"/>
                </a:lnTo>
                <a:lnTo>
                  <a:pt x="3239746" y="664924"/>
                </a:lnTo>
                <a:lnTo>
                  <a:pt x="3271503" y="620495"/>
                </a:lnTo>
                <a:lnTo>
                  <a:pt x="3292894" y="577824"/>
                </a:lnTo>
                <a:lnTo>
                  <a:pt x="3300185" y="553193"/>
                </a:lnTo>
                <a:lnTo>
                  <a:pt x="3302650" y="510738"/>
                </a:lnTo>
                <a:lnTo>
                  <a:pt x="3292815" y="464122"/>
                </a:lnTo>
                <a:lnTo>
                  <a:pt x="3284855" y="444567"/>
                </a:lnTo>
                <a:lnTo>
                  <a:pt x="3256700" y="400342"/>
                </a:lnTo>
                <a:lnTo>
                  <a:pt x="3222963" y="357614"/>
                </a:lnTo>
                <a:lnTo>
                  <a:pt x="3178891" y="317415"/>
                </a:lnTo>
                <a:lnTo>
                  <a:pt x="3140165" y="289735"/>
                </a:lnTo>
                <a:lnTo>
                  <a:pt x="3092847" y="257613"/>
                </a:lnTo>
                <a:lnTo>
                  <a:pt x="3055351" y="237124"/>
                </a:lnTo>
                <a:lnTo>
                  <a:pt x="3014607" y="217648"/>
                </a:lnTo>
                <a:lnTo>
                  <a:pt x="2969021" y="198471"/>
                </a:lnTo>
                <a:lnTo>
                  <a:pt x="2936689" y="185742"/>
                </a:lnTo>
                <a:lnTo>
                  <a:pt x="2901155" y="173029"/>
                </a:lnTo>
                <a:lnTo>
                  <a:pt x="2864193" y="160323"/>
                </a:lnTo>
                <a:lnTo>
                  <a:pt x="2826600" y="147620"/>
                </a:lnTo>
                <a:lnTo>
                  <a:pt x="2788725" y="134919"/>
                </a:lnTo>
                <a:lnTo>
                  <a:pt x="2750725" y="122219"/>
                </a:lnTo>
                <a:lnTo>
                  <a:pt x="2711611" y="109518"/>
                </a:lnTo>
                <a:lnTo>
                  <a:pt x="2669533" y="96818"/>
                </a:lnTo>
                <a:lnTo>
                  <a:pt x="2626137" y="86940"/>
                </a:lnTo>
                <a:lnTo>
                  <a:pt x="2582156" y="77964"/>
                </a:lnTo>
                <a:lnTo>
                  <a:pt x="2537913" y="66919"/>
                </a:lnTo>
                <a:lnTo>
                  <a:pt x="2493556" y="57776"/>
                </a:lnTo>
                <a:lnTo>
                  <a:pt x="2449147" y="50186"/>
                </a:lnTo>
                <a:lnTo>
                  <a:pt x="2404715" y="43284"/>
                </a:lnTo>
                <a:lnTo>
                  <a:pt x="2357451" y="36689"/>
                </a:lnTo>
                <a:lnTo>
                  <a:pt x="2332994" y="33449"/>
                </a:lnTo>
                <a:lnTo>
                  <a:pt x="2308223" y="29172"/>
                </a:lnTo>
                <a:lnTo>
                  <a:pt x="2283242" y="24204"/>
                </a:lnTo>
                <a:lnTo>
                  <a:pt x="2258121" y="18775"/>
                </a:lnTo>
                <a:lnTo>
                  <a:pt x="2231848" y="15157"/>
                </a:lnTo>
                <a:lnTo>
                  <a:pt x="2204810" y="12743"/>
                </a:lnTo>
                <a:lnTo>
                  <a:pt x="2177258" y="11135"/>
                </a:lnTo>
                <a:lnTo>
                  <a:pt x="2150423" y="9004"/>
                </a:lnTo>
                <a:lnTo>
                  <a:pt x="2124067" y="6526"/>
                </a:lnTo>
                <a:lnTo>
                  <a:pt x="2098030" y="3815"/>
                </a:lnTo>
                <a:lnTo>
                  <a:pt x="2071146" y="2008"/>
                </a:lnTo>
                <a:lnTo>
                  <a:pt x="2043699" y="803"/>
                </a:lnTo>
                <a:lnTo>
                  <a:pt x="2015877" y="0"/>
                </a:lnTo>
                <a:lnTo>
                  <a:pt x="1986745" y="522"/>
                </a:lnTo>
                <a:lnTo>
                  <a:pt x="1956740" y="1929"/>
                </a:lnTo>
                <a:lnTo>
                  <a:pt x="1926153" y="3926"/>
                </a:lnTo>
                <a:lnTo>
                  <a:pt x="1896238" y="6315"/>
                </a:lnTo>
                <a:lnTo>
                  <a:pt x="1866768" y="8966"/>
                </a:lnTo>
                <a:lnTo>
                  <a:pt x="1837596" y="11792"/>
                </a:lnTo>
                <a:lnTo>
                  <a:pt x="1807566" y="14734"/>
                </a:lnTo>
                <a:lnTo>
                  <a:pt x="1776963" y="17754"/>
                </a:lnTo>
                <a:lnTo>
                  <a:pt x="1745977" y="20825"/>
                </a:lnTo>
                <a:lnTo>
                  <a:pt x="1713678" y="24989"/>
                </a:lnTo>
                <a:lnTo>
                  <a:pt x="1680504" y="29882"/>
                </a:lnTo>
                <a:lnTo>
                  <a:pt x="1646746" y="35261"/>
                </a:lnTo>
                <a:lnTo>
                  <a:pt x="1613657" y="42021"/>
                </a:lnTo>
                <a:lnTo>
                  <a:pt x="1581015" y="49704"/>
                </a:lnTo>
                <a:lnTo>
                  <a:pt x="1548670" y="58000"/>
                </a:lnTo>
                <a:lnTo>
                  <a:pt x="1515466" y="65648"/>
                </a:lnTo>
                <a:lnTo>
                  <a:pt x="1481687" y="72863"/>
                </a:lnTo>
                <a:lnTo>
                  <a:pt x="1447527" y="79790"/>
                </a:lnTo>
                <a:lnTo>
                  <a:pt x="1414170" y="88641"/>
                </a:lnTo>
                <a:lnTo>
                  <a:pt x="1381348" y="98775"/>
                </a:lnTo>
                <a:lnTo>
                  <a:pt x="1348884" y="109764"/>
                </a:lnTo>
                <a:lnTo>
                  <a:pt x="1315600" y="120265"/>
                </a:lnTo>
                <a:lnTo>
                  <a:pt x="1179180" y="1603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42"/>
          <p:cNvGrpSpPr/>
          <p:nvPr/>
        </p:nvGrpSpPr>
        <p:grpSpPr>
          <a:xfrm>
            <a:off x="5781675" y="4984336"/>
            <a:ext cx="266653" cy="730849"/>
            <a:chOff x="5781675" y="4984336"/>
            <a:chExt cx="266653" cy="730849"/>
          </a:xfrm>
        </p:grpSpPr>
        <p:sp>
          <p:nvSpPr>
            <p:cNvPr id="38" name="SMARTInkShape-223"/>
            <p:cNvSpPr/>
            <p:nvPr>
              <p:custDataLst>
                <p:tags r:id="rId29"/>
              </p:custDataLst>
            </p:nvPr>
          </p:nvSpPr>
          <p:spPr>
            <a:xfrm>
              <a:off x="6004787" y="53625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4430" y="2980"/>
                  </a:lnTo>
                  <a:lnTo>
                    <a:pt x="2666" y="1986"/>
                  </a:lnTo>
                  <a:lnTo>
                    <a:pt x="432" y="1324"/>
                  </a:lnTo>
                  <a:lnTo>
                    <a:pt x="0" y="883"/>
                  </a:lnTo>
                  <a:lnTo>
                    <a:pt x="772" y="588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4"/>
            <p:cNvSpPr/>
            <p:nvPr>
              <p:custDataLst>
                <p:tags r:id="rId30"/>
              </p:custDataLst>
            </p:nvPr>
          </p:nvSpPr>
          <p:spPr>
            <a:xfrm>
              <a:off x="5991225" y="5457825"/>
              <a:ext cx="57103" cy="257360"/>
            </a:xfrm>
            <a:custGeom>
              <a:avLst/>
              <a:gdLst/>
              <a:ahLst/>
              <a:cxnLst/>
              <a:rect l="0" t="0" r="0" b="0"/>
              <a:pathLst>
                <a:path w="57103" h="257360">
                  <a:moveTo>
                    <a:pt x="19050" y="0"/>
                  </a:moveTo>
                  <a:lnTo>
                    <a:pt x="19050" y="0"/>
                  </a:lnTo>
                  <a:lnTo>
                    <a:pt x="20108" y="15209"/>
                  </a:lnTo>
                  <a:lnTo>
                    <a:pt x="35297" y="59683"/>
                  </a:lnTo>
                  <a:lnTo>
                    <a:pt x="47698" y="103081"/>
                  </a:lnTo>
                  <a:lnTo>
                    <a:pt x="55282" y="137484"/>
                  </a:lnTo>
                  <a:lnTo>
                    <a:pt x="56781" y="178812"/>
                  </a:lnTo>
                  <a:lnTo>
                    <a:pt x="57077" y="218648"/>
                  </a:lnTo>
                  <a:lnTo>
                    <a:pt x="57102" y="228315"/>
                  </a:lnTo>
                  <a:lnTo>
                    <a:pt x="51484" y="244701"/>
                  </a:lnTo>
                  <a:lnTo>
                    <a:pt x="47022" y="252033"/>
                  </a:lnTo>
                  <a:lnTo>
                    <a:pt x="42991" y="255864"/>
                  </a:lnTo>
                  <a:lnTo>
                    <a:pt x="39244" y="257359"/>
                  </a:lnTo>
                  <a:lnTo>
                    <a:pt x="35687" y="257297"/>
                  </a:lnTo>
                  <a:lnTo>
                    <a:pt x="26091" y="251585"/>
                  </a:lnTo>
                  <a:lnTo>
                    <a:pt x="20569" y="247099"/>
                  </a:lnTo>
                  <a:lnTo>
                    <a:pt x="14433" y="233647"/>
                  </a:lnTo>
                  <a:lnTo>
                    <a:pt x="3626" y="18653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5"/>
            <p:cNvSpPr/>
            <p:nvPr>
              <p:custDataLst>
                <p:tags r:id="rId31"/>
              </p:custDataLst>
            </p:nvPr>
          </p:nvSpPr>
          <p:spPr>
            <a:xfrm>
              <a:off x="5943600" y="533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6"/>
            <p:cNvSpPr/>
            <p:nvPr>
              <p:custDataLst>
                <p:tags r:id="rId32"/>
              </p:custDataLst>
            </p:nvPr>
          </p:nvSpPr>
          <p:spPr>
            <a:xfrm>
              <a:off x="5943993" y="5448300"/>
              <a:ext cx="16641" cy="85726"/>
            </a:xfrm>
            <a:custGeom>
              <a:avLst/>
              <a:gdLst/>
              <a:ahLst/>
              <a:cxnLst/>
              <a:rect l="0" t="0" r="0" b="0"/>
              <a:pathLst>
                <a:path w="16641" h="857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6231" y="7604"/>
                  </a:lnTo>
                  <a:lnTo>
                    <a:pt x="16501" y="41832"/>
                  </a:lnTo>
                  <a:lnTo>
                    <a:pt x="16640" y="56691"/>
                  </a:lnTo>
                  <a:lnTo>
                    <a:pt x="9132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7"/>
            <p:cNvSpPr/>
            <p:nvPr>
              <p:custDataLst>
                <p:tags r:id="rId33"/>
              </p:custDataLst>
            </p:nvPr>
          </p:nvSpPr>
          <p:spPr>
            <a:xfrm>
              <a:off x="5781675" y="4984336"/>
              <a:ext cx="178442" cy="498372"/>
            </a:xfrm>
            <a:custGeom>
              <a:avLst/>
              <a:gdLst/>
              <a:ahLst/>
              <a:cxnLst/>
              <a:rect l="0" t="0" r="0" b="0"/>
              <a:pathLst>
                <a:path w="178442" h="498372">
                  <a:moveTo>
                    <a:pt x="0" y="149639"/>
                  </a:moveTo>
                  <a:lnTo>
                    <a:pt x="0" y="149639"/>
                  </a:lnTo>
                  <a:lnTo>
                    <a:pt x="0" y="136382"/>
                  </a:lnTo>
                  <a:lnTo>
                    <a:pt x="1058" y="134451"/>
                  </a:lnTo>
                  <a:lnTo>
                    <a:pt x="2822" y="133164"/>
                  </a:lnTo>
                  <a:lnTo>
                    <a:pt x="5056" y="132306"/>
                  </a:lnTo>
                  <a:lnTo>
                    <a:pt x="6545" y="130676"/>
                  </a:lnTo>
                  <a:lnTo>
                    <a:pt x="9132" y="122539"/>
                  </a:lnTo>
                  <a:lnTo>
                    <a:pt x="9509" y="165361"/>
                  </a:lnTo>
                  <a:lnTo>
                    <a:pt x="9520" y="201923"/>
                  </a:lnTo>
                  <a:lnTo>
                    <a:pt x="9524" y="246269"/>
                  </a:lnTo>
                  <a:lnTo>
                    <a:pt x="12347" y="287279"/>
                  </a:lnTo>
                  <a:lnTo>
                    <a:pt x="17064" y="325182"/>
                  </a:lnTo>
                  <a:lnTo>
                    <a:pt x="18462" y="364282"/>
                  </a:lnTo>
                  <a:lnTo>
                    <a:pt x="23990" y="410995"/>
                  </a:lnTo>
                  <a:lnTo>
                    <a:pt x="27669" y="457812"/>
                  </a:lnTo>
                  <a:lnTo>
                    <a:pt x="28540" y="498371"/>
                  </a:lnTo>
                  <a:lnTo>
                    <a:pt x="27493" y="497486"/>
                  </a:lnTo>
                  <a:lnTo>
                    <a:pt x="23507" y="490857"/>
                  </a:lnTo>
                  <a:lnTo>
                    <a:pt x="18872" y="453087"/>
                  </a:lnTo>
                  <a:lnTo>
                    <a:pt x="12765" y="412999"/>
                  </a:lnTo>
                  <a:lnTo>
                    <a:pt x="10485" y="376896"/>
                  </a:lnTo>
                  <a:lnTo>
                    <a:pt x="9810" y="329511"/>
                  </a:lnTo>
                  <a:lnTo>
                    <a:pt x="9609" y="285602"/>
                  </a:lnTo>
                  <a:lnTo>
                    <a:pt x="9562" y="251342"/>
                  </a:lnTo>
                  <a:lnTo>
                    <a:pt x="14593" y="211523"/>
                  </a:lnTo>
                  <a:lnTo>
                    <a:pt x="17729" y="164447"/>
                  </a:lnTo>
                  <a:lnTo>
                    <a:pt x="18464" y="131527"/>
                  </a:lnTo>
                  <a:lnTo>
                    <a:pt x="21699" y="86063"/>
                  </a:lnTo>
                  <a:lnTo>
                    <a:pt x="27217" y="42889"/>
                  </a:lnTo>
                  <a:lnTo>
                    <a:pt x="33229" y="20760"/>
                  </a:lnTo>
                  <a:lnTo>
                    <a:pt x="41579" y="10163"/>
                  </a:lnTo>
                  <a:lnTo>
                    <a:pt x="46769" y="5854"/>
                  </a:lnTo>
                  <a:lnTo>
                    <a:pt x="61003" y="1068"/>
                  </a:lnTo>
                  <a:lnTo>
                    <a:pt x="77913" y="0"/>
                  </a:lnTo>
                  <a:lnTo>
                    <a:pt x="103165" y="5347"/>
                  </a:lnTo>
                  <a:lnTo>
                    <a:pt x="113938" y="10720"/>
                  </a:lnTo>
                  <a:lnTo>
                    <a:pt x="150783" y="46639"/>
                  </a:lnTo>
                  <a:lnTo>
                    <a:pt x="172425" y="78258"/>
                  </a:lnTo>
                  <a:lnTo>
                    <a:pt x="178441" y="103442"/>
                  </a:lnTo>
                  <a:lnTo>
                    <a:pt x="173103" y="147005"/>
                  </a:lnTo>
                  <a:lnTo>
                    <a:pt x="172552" y="154233"/>
                  </a:lnTo>
                  <a:lnTo>
                    <a:pt x="163473" y="170731"/>
                  </a:lnTo>
                  <a:lnTo>
                    <a:pt x="140511" y="195047"/>
                  </a:lnTo>
                  <a:lnTo>
                    <a:pt x="109364" y="217170"/>
                  </a:lnTo>
                  <a:lnTo>
                    <a:pt x="69737" y="230672"/>
                  </a:lnTo>
                  <a:lnTo>
                    <a:pt x="25947" y="240440"/>
                  </a:lnTo>
                  <a:lnTo>
                    <a:pt x="0" y="235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3"/>
          <p:cNvGrpSpPr/>
          <p:nvPr/>
        </p:nvGrpSpPr>
        <p:grpSpPr>
          <a:xfrm>
            <a:off x="6320868" y="5334262"/>
            <a:ext cx="156133" cy="104006"/>
            <a:chOff x="6320868" y="5334262"/>
            <a:chExt cx="156133" cy="104006"/>
          </a:xfrm>
        </p:grpSpPr>
        <p:sp>
          <p:nvSpPr>
            <p:cNvPr id="44" name="SMARTInkShape-228"/>
            <p:cNvSpPr/>
            <p:nvPr>
              <p:custDataLst>
                <p:tags r:id="rId27"/>
              </p:custDataLst>
            </p:nvPr>
          </p:nvSpPr>
          <p:spPr>
            <a:xfrm>
              <a:off x="6320868" y="5410200"/>
              <a:ext cx="156133" cy="28068"/>
            </a:xfrm>
            <a:custGeom>
              <a:avLst/>
              <a:gdLst/>
              <a:ahLst/>
              <a:cxnLst/>
              <a:rect l="0" t="0" r="0" b="0"/>
              <a:pathLst>
                <a:path w="156133" h="28068">
                  <a:moveTo>
                    <a:pt x="13257" y="9525"/>
                  </a:moveTo>
                  <a:lnTo>
                    <a:pt x="13257" y="9525"/>
                  </a:lnTo>
                  <a:lnTo>
                    <a:pt x="0" y="22782"/>
                  </a:lnTo>
                  <a:lnTo>
                    <a:pt x="185" y="24713"/>
                  </a:lnTo>
                  <a:lnTo>
                    <a:pt x="2426" y="26000"/>
                  </a:lnTo>
                  <a:lnTo>
                    <a:pt x="16174" y="28067"/>
                  </a:lnTo>
                  <a:lnTo>
                    <a:pt x="63356" y="20968"/>
                  </a:lnTo>
                  <a:lnTo>
                    <a:pt x="84207" y="18844"/>
                  </a:lnTo>
                  <a:lnTo>
                    <a:pt x="125324" y="10961"/>
                  </a:lnTo>
                  <a:lnTo>
                    <a:pt x="1561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9"/>
            <p:cNvSpPr/>
            <p:nvPr>
              <p:custDataLst>
                <p:tags r:id="rId28"/>
              </p:custDataLst>
            </p:nvPr>
          </p:nvSpPr>
          <p:spPr>
            <a:xfrm>
              <a:off x="6335449" y="5334262"/>
              <a:ext cx="112977" cy="9264"/>
            </a:xfrm>
            <a:custGeom>
              <a:avLst/>
              <a:gdLst/>
              <a:ahLst/>
              <a:cxnLst/>
              <a:rect l="0" t="0" r="0" b="0"/>
              <a:pathLst>
                <a:path w="112977" h="9264">
                  <a:moveTo>
                    <a:pt x="8201" y="9263"/>
                  </a:moveTo>
                  <a:lnTo>
                    <a:pt x="8201" y="9263"/>
                  </a:lnTo>
                  <a:lnTo>
                    <a:pt x="0" y="9263"/>
                  </a:lnTo>
                  <a:lnTo>
                    <a:pt x="4125" y="4207"/>
                  </a:lnTo>
                  <a:lnTo>
                    <a:pt x="12034" y="1724"/>
                  </a:lnTo>
                  <a:lnTo>
                    <a:pt x="54606" y="0"/>
                  </a:lnTo>
                  <a:lnTo>
                    <a:pt x="82981" y="874"/>
                  </a:lnTo>
                  <a:lnTo>
                    <a:pt x="112976" y="9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4"/>
          <p:cNvGrpSpPr/>
          <p:nvPr/>
        </p:nvGrpSpPr>
        <p:grpSpPr>
          <a:xfrm>
            <a:off x="6819900" y="5108403"/>
            <a:ext cx="257176" cy="397217"/>
            <a:chOff x="6819900" y="5108403"/>
            <a:chExt cx="257176" cy="397217"/>
          </a:xfrm>
        </p:grpSpPr>
        <p:sp>
          <p:nvSpPr>
            <p:cNvPr id="47" name="SMARTInkShape-230"/>
            <p:cNvSpPr/>
            <p:nvPr>
              <p:custDataLst>
                <p:tags r:id="rId25"/>
              </p:custDataLst>
            </p:nvPr>
          </p:nvSpPr>
          <p:spPr>
            <a:xfrm>
              <a:off x="6909924" y="5276850"/>
              <a:ext cx="167152" cy="206147"/>
            </a:xfrm>
            <a:custGeom>
              <a:avLst/>
              <a:gdLst/>
              <a:ahLst/>
              <a:cxnLst/>
              <a:rect l="0" t="0" r="0" b="0"/>
              <a:pathLst>
                <a:path w="167152" h="206147">
                  <a:moveTo>
                    <a:pt x="14751" y="114300"/>
                  </a:moveTo>
                  <a:lnTo>
                    <a:pt x="14751" y="114300"/>
                  </a:lnTo>
                  <a:lnTo>
                    <a:pt x="9695" y="109244"/>
                  </a:lnTo>
                  <a:lnTo>
                    <a:pt x="7213" y="103939"/>
                  </a:lnTo>
                  <a:lnTo>
                    <a:pt x="0" y="83302"/>
                  </a:lnTo>
                  <a:lnTo>
                    <a:pt x="684" y="80935"/>
                  </a:lnTo>
                  <a:lnTo>
                    <a:pt x="2198" y="79357"/>
                  </a:lnTo>
                  <a:lnTo>
                    <a:pt x="9525" y="77603"/>
                  </a:lnTo>
                  <a:lnTo>
                    <a:pt x="14442" y="77135"/>
                  </a:lnTo>
                  <a:lnTo>
                    <a:pt x="25550" y="82260"/>
                  </a:lnTo>
                  <a:lnTo>
                    <a:pt x="55543" y="107747"/>
                  </a:lnTo>
                  <a:lnTo>
                    <a:pt x="75033" y="143385"/>
                  </a:lnTo>
                  <a:lnTo>
                    <a:pt x="80163" y="184407"/>
                  </a:lnTo>
                  <a:lnTo>
                    <a:pt x="80865" y="197670"/>
                  </a:lnTo>
                  <a:lnTo>
                    <a:pt x="79994" y="201630"/>
                  </a:lnTo>
                  <a:lnTo>
                    <a:pt x="78354" y="204270"/>
                  </a:lnTo>
                  <a:lnTo>
                    <a:pt x="76203" y="206030"/>
                  </a:lnTo>
                  <a:lnTo>
                    <a:pt x="73711" y="206146"/>
                  </a:lnTo>
                  <a:lnTo>
                    <a:pt x="68120" y="203451"/>
                  </a:lnTo>
                  <a:lnTo>
                    <a:pt x="59022" y="185871"/>
                  </a:lnTo>
                  <a:lnTo>
                    <a:pt x="54680" y="165610"/>
                  </a:lnTo>
                  <a:lnTo>
                    <a:pt x="66304" y="120163"/>
                  </a:lnTo>
                  <a:lnTo>
                    <a:pt x="72360" y="94753"/>
                  </a:lnTo>
                  <a:lnTo>
                    <a:pt x="93141" y="65734"/>
                  </a:lnTo>
                  <a:lnTo>
                    <a:pt x="127771" y="32841"/>
                  </a:lnTo>
                  <a:lnTo>
                    <a:pt x="1671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1"/>
            <p:cNvSpPr/>
            <p:nvPr>
              <p:custDataLst>
                <p:tags r:id="rId26"/>
              </p:custDataLst>
            </p:nvPr>
          </p:nvSpPr>
          <p:spPr>
            <a:xfrm>
              <a:off x="6819900" y="5108403"/>
              <a:ext cx="108242" cy="397217"/>
            </a:xfrm>
            <a:custGeom>
              <a:avLst/>
              <a:gdLst/>
              <a:ahLst/>
              <a:cxnLst/>
              <a:rect l="0" t="0" r="0" b="0"/>
              <a:pathLst>
                <a:path w="108242" h="397217">
                  <a:moveTo>
                    <a:pt x="0" y="111297"/>
                  </a:moveTo>
                  <a:lnTo>
                    <a:pt x="0" y="111297"/>
                  </a:lnTo>
                  <a:lnTo>
                    <a:pt x="0" y="102164"/>
                  </a:lnTo>
                  <a:lnTo>
                    <a:pt x="1058" y="118116"/>
                  </a:lnTo>
                  <a:lnTo>
                    <a:pt x="9701" y="163559"/>
                  </a:lnTo>
                  <a:lnTo>
                    <a:pt x="16890" y="205268"/>
                  </a:lnTo>
                  <a:lnTo>
                    <a:pt x="23680" y="244394"/>
                  </a:lnTo>
                  <a:lnTo>
                    <a:pt x="27608" y="283755"/>
                  </a:lnTo>
                  <a:lnTo>
                    <a:pt x="28384" y="328376"/>
                  </a:lnTo>
                  <a:lnTo>
                    <a:pt x="28538" y="368078"/>
                  </a:lnTo>
                  <a:lnTo>
                    <a:pt x="28564" y="391874"/>
                  </a:lnTo>
                  <a:lnTo>
                    <a:pt x="27509" y="395715"/>
                  </a:lnTo>
                  <a:lnTo>
                    <a:pt x="25748" y="397216"/>
                  </a:lnTo>
                  <a:lnTo>
                    <a:pt x="23515" y="397160"/>
                  </a:lnTo>
                  <a:lnTo>
                    <a:pt x="22027" y="393948"/>
                  </a:lnTo>
                  <a:lnTo>
                    <a:pt x="19441" y="347171"/>
                  </a:lnTo>
                  <a:lnTo>
                    <a:pt x="12581" y="308722"/>
                  </a:lnTo>
                  <a:lnTo>
                    <a:pt x="7307" y="265379"/>
                  </a:lnTo>
                  <a:lnTo>
                    <a:pt x="1443" y="220873"/>
                  </a:lnTo>
                  <a:lnTo>
                    <a:pt x="428" y="173750"/>
                  </a:lnTo>
                  <a:lnTo>
                    <a:pt x="190" y="137995"/>
                  </a:lnTo>
                  <a:lnTo>
                    <a:pt x="2878" y="93455"/>
                  </a:lnTo>
                  <a:lnTo>
                    <a:pt x="13268" y="54385"/>
                  </a:lnTo>
                  <a:lnTo>
                    <a:pt x="26570" y="18210"/>
                  </a:lnTo>
                  <a:lnTo>
                    <a:pt x="36857" y="7131"/>
                  </a:lnTo>
                  <a:lnTo>
                    <a:pt x="48484" y="1501"/>
                  </a:lnTo>
                  <a:lnTo>
                    <a:pt x="54548" y="0"/>
                  </a:lnTo>
                  <a:lnTo>
                    <a:pt x="69752" y="3975"/>
                  </a:lnTo>
                  <a:lnTo>
                    <a:pt x="84975" y="12799"/>
                  </a:lnTo>
                  <a:lnTo>
                    <a:pt x="95269" y="23776"/>
                  </a:lnTo>
                  <a:lnTo>
                    <a:pt x="107015" y="46912"/>
                  </a:lnTo>
                  <a:lnTo>
                    <a:pt x="108241" y="64690"/>
                  </a:lnTo>
                  <a:lnTo>
                    <a:pt x="103115" y="104885"/>
                  </a:lnTo>
                  <a:lnTo>
                    <a:pt x="89701" y="130211"/>
                  </a:lnTo>
                  <a:lnTo>
                    <a:pt x="54439" y="170935"/>
                  </a:lnTo>
                  <a:lnTo>
                    <a:pt x="38100" y="177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5"/>
          <p:cNvGrpSpPr/>
          <p:nvPr/>
        </p:nvGrpSpPr>
        <p:grpSpPr>
          <a:xfrm>
            <a:off x="7354708" y="5059607"/>
            <a:ext cx="331968" cy="424286"/>
            <a:chOff x="7354708" y="5059607"/>
            <a:chExt cx="331968" cy="424286"/>
          </a:xfrm>
        </p:grpSpPr>
        <p:sp>
          <p:nvSpPr>
            <p:cNvPr id="50" name="SMARTInkShape-232"/>
            <p:cNvSpPr/>
            <p:nvPr>
              <p:custDataLst>
                <p:tags r:id="rId22"/>
              </p:custDataLst>
            </p:nvPr>
          </p:nvSpPr>
          <p:spPr>
            <a:xfrm>
              <a:off x="7629525" y="5076825"/>
              <a:ext cx="47626" cy="66078"/>
            </a:xfrm>
            <a:custGeom>
              <a:avLst/>
              <a:gdLst/>
              <a:ahLst/>
              <a:cxnLst/>
              <a:rect l="0" t="0" r="0" b="0"/>
              <a:pathLst>
                <a:path w="47626" h="66078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37264" y="2822"/>
                  </a:lnTo>
                  <a:lnTo>
                    <a:pt x="31379" y="6545"/>
                  </a:lnTo>
                  <a:lnTo>
                    <a:pt x="25235" y="8201"/>
                  </a:lnTo>
                  <a:lnTo>
                    <a:pt x="18976" y="14581"/>
                  </a:lnTo>
                  <a:lnTo>
                    <a:pt x="4223" y="40883"/>
                  </a:lnTo>
                  <a:lnTo>
                    <a:pt x="834" y="56445"/>
                  </a:lnTo>
                  <a:lnTo>
                    <a:pt x="556" y="59856"/>
                  </a:lnTo>
                  <a:lnTo>
                    <a:pt x="1429" y="62128"/>
                  </a:lnTo>
                  <a:lnTo>
                    <a:pt x="3070" y="63644"/>
                  </a:lnTo>
                  <a:lnTo>
                    <a:pt x="5221" y="64655"/>
                  </a:lnTo>
                  <a:lnTo>
                    <a:pt x="18362" y="66077"/>
                  </a:lnTo>
                  <a:lnTo>
                    <a:pt x="29680" y="60765"/>
                  </a:lnTo>
                  <a:lnTo>
                    <a:pt x="35662" y="56385"/>
                  </a:lnTo>
                  <a:lnTo>
                    <a:pt x="42308" y="45874"/>
                  </a:lnTo>
                  <a:lnTo>
                    <a:pt x="46575" y="26936"/>
                  </a:lnTo>
                  <a:lnTo>
                    <a:pt x="44336" y="19732"/>
                  </a:lnTo>
                  <a:lnTo>
                    <a:pt x="42257" y="16330"/>
                  </a:lnTo>
                  <a:lnTo>
                    <a:pt x="39813" y="14061"/>
                  </a:lnTo>
                  <a:lnTo>
                    <a:pt x="34275" y="11542"/>
                  </a:lnTo>
                  <a:lnTo>
                    <a:pt x="20151" y="1012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3"/>
            <p:cNvSpPr/>
            <p:nvPr>
              <p:custDataLst>
                <p:tags r:id="rId23"/>
              </p:custDataLst>
            </p:nvPr>
          </p:nvSpPr>
          <p:spPr>
            <a:xfrm>
              <a:off x="7658100" y="5259124"/>
              <a:ext cx="28576" cy="160602"/>
            </a:xfrm>
            <a:custGeom>
              <a:avLst/>
              <a:gdLst/>
              <a:ahLst/>
              <a:cxnLst/>
              <a:rect l="0" t="0" r="0" b="0"/>
              <a:pathLst>
                <a:path w="28576" h="1606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9518" y="45964"/>
                  </a:lnTo>
                  <a:lnTo>
                    <a:pt x="9524" y="89979"/>
                  </a:lnTo>
                  <a:lnTo>
                    <a:pt x="12347" y="128034"/>
                  </a:lnTo>
                  <a:lnTo>
                    <a:pt x="17129" y="146127"/>
                  </a:lnTo>
                  <a:lnTo>
                    <a:pt x="28575" y="160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4"/>
            <p:cNvSpPr/>
            <p:nvPr>
              <p:custDataLst>
                <p:tags r:id="rId24"/>
              </p:custDataLst>
            </p:nvPr>
          </p:nvSpPr>
          <p:spPr>
            <a:xfrm>
              <a:off x="7354708" y="5059607"/>
              <a:ext cx="141468" cy="424286"/>
            </a:xfrm>
            <a:custGeom>
              <a:avLst/>
              <a:gdLst/>
              <a:ahLst/>
              <a:cxnLst/>
              <a:rect l="0" t="0" r="0" b="0"/>
              <a:pathLst>
                <a:path w="141468" h="424286">
                  <a:moveTo>
                    <a:pt x="112892" y="26743"/>
                  </a:moveTo>
                  <a:lnTo>
                    <a:pt x="112892" y="26743"/>
                  </a:lnTo>
                  <a:lnTo>
                    <a:pt x="112892" y="21687"/>
                  </a:lnTo>
                  <a:lnTo>
                    <a:pt x="110070" y="16382"/>
                  </a:lnTo>
                  <a:lnTo>
                    <a:pt x="106347" y="10496"/>
                  </a:lnTo>
                  <a:lnTo>
                    <a:pt x="104692" y="4353"/>
                  </a:lnTo>
                  <a:lnTo>
                    <a:pt x="103191" y="2291"/>
                  </a:lnTo>
                  <a:lnTo>
                    <a:pt x="101134" y="917"/>
                  </a:lnTo>
                  <a:lnTo>
                    <a:pt x="98703" y="0"/>
                  </a:lnTo>
                  <a:lnTo>
                    <a:pt x="96024" y="448"/>
                  </a:lnTo>
                  <a:lnTo>
                    <a:pt x="90226" y="3768"/>
                  </a:lnTo>
                  <a:lnTo>
                    <a:pt x="76821" y="24243"/>
                  </a:lnTo>
                  <a:lnTo>
                    <a:pt x="48822" y="68773"/>
                  </a:lnTo>
                  <a:lnTo>
                    <a:pt x="27928" y="110163"/>
                  </a:lnTo>
                  <a:lnTo>
                    <a:pt x="22213" y="126261"/>
                  </a:lnTo>
                  <a:lnTo>
                    <a:pt x="15723" y="168266"/>
                  </a:lnTo>
                  <a:lnTo>
                    <a:pt x="4563" y="207451"/>
                  </a:lnTo>
                  <a:lnTo>
                    <a:pt x="362" y="251384"/>
                  </a:lnTo>
                  <a:lnTo>
                    <a:pt x="0" y="295875"/>
                  </a:lnTo>
                  <a:lnTo>
                    <a:pt x="7358" y="335203"/>
                  </a:lnTo>
                  <a:lnTo>
                    <a:pt x="22627" y="375187"/>
                  </a:lnTo>
                  <a:lnTo>
                    <a:pt x="24140" y="382864"/>
                  </a:lnTo>
                  <a:lnTo>
                    <a:pt x="34288" y="397038"/>
                  </a:lnTo>
                  <a:lnTo>
                    <a:pt x="61617" y="418328"/>
                  </a:lnTo>
                  <a:lnTo>
                    <a:pt x="96171" y="424285"/>
                  </a:lnTo>
                  <a:lnTo>
                    <a:pt x="141467" y="417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6"/>
          <p:cNvGrpSpPr/>
          <p:nvPr/>
        </p:nvGrpSpPr>
        <p:grpSpPr>
          <a:xfrm>
            <a:off x="8033261" y="5176635"/>
            <a:ext cx="548434" cy="214516"/>
            <a:chOff x="8033261" y="5176635"/>
            <a:chExt cx="548434" cy="214516"/>
          </a:xfrm>
        </p:grpSpPr>
        <p:sp>
          <p:nvSpPr>
            <p:cNvPr id="54" name="SMARTInkShape-235"/>
            <p:cNvSpPr/>
            <p:nvPr>
              <p:custDataLst>
                <p:tags r:id="rId20"/>
              </p:custDataLst>
            </p:nvPr>
          </p:nvSpPr>
          <p:spPr>
            <a:xfrm>
              <a:off x="8488492" y="5176635"/>
              <a:ext cx="93203" cy="214516"/>
            </a:xfrm>
            <a:custGeom>
              <a:avLst/>
              <a:gdLst/>
              <a:ahLst/>
              <a:cxnLst/>
              <a:rect l="0" t="0" r="0" b="0"/>
              <a:pathLst>
                <a:path w="93203" h="214516">
                  <a:moveTo>
                    <a:pt x="17333" y="24015"/>
                  </a:moveTo>
                  <a:lnTo>
                    <a:pt x="17333" y="24015"/>
                  </a:lnTo>
                  <a:lnTo>
                    <a:pt x="12277" y="13902"/>
                  </a:lnTo>
                  <a:lnTo>
                    <a:pt x="9729" y="10923"/>
                  </a:lnTo>
                  <a:lnTo>
                    <a:pt x="2145" y="5672"/>
                  </a:lnTo>
                  <a:lnTo>
                    <a:pt x="0" y="694"/>
                  </a:lnTo>
                  <a:lnTo>
                    <a:pt x="486" y="0"/>
                  </a:lnTo>
                  <a:lnTo>
                    <a:pt x="1868" y="597"/>
                  </a:lnTo>
                  <a:lnTo>
                    <a:pt x="3849" y="2053"/>
                  </a:lnTo>
                  <a:lnTo>
                    <a:pt x="28780" y="6507"/>
                  </a:lnTo>
                  <a:lnTo>
                    <a:pt x="55186" y="25573"/>
                  </a:lnTo>
                  <a:lnTo>
                    <a:pt x="80784" y="54779"/>
                  </a:lnTo>
                  <a:lnTo>
                    <a:pt x="89756" y="71701"/>
                  </a:lnTo>
                  <a:lnTo>
                    <a:pt x="93202" y="111906"/>
                  </a:lnTo>
                  <a:lnTo>
                    <a:pt x="88379" y="133901"/>
                  </a:lnTo>
                  <a:lnTo>
                    <a:pt x="66959" y="179517"/>
                  </a:lnTo>
                  <a:lnTo>
                    <a:pt x="36383" y="214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6"/>
            <p:cNvSpPr/>
            <p:nvPr>
              <p:custDataLst>
                <p:tags r:id="rId21"/>
              </p:custDataLst>
            </p:nvPr>
          </p:nvSpPr>
          <p:spPr>
            <a:xfrm>
              <a:off x="8033261" y="5276850"/>
              <a:ext cx="529715" cy="57151"/>
            </a:xfrm>
            <a:custGeom>
              <a:avLst/>
              <a:gdLst/>
              <a:ahLst/>
              <a:cxnLst/>
              <a:rect l="0" t="0" r="0" b="0"/>
              <a:pathLst>
                <a:path w="529715" h="57151">
                  <a:moveTo>
                    <a:pt x="53464" y="57150"/>
                  </a:moveTo>
                  <a:lnTo>
                    <a:pt x="53464" y="57150"/>
                  </a:lnTo>
                  <a:lnTo>
                    <a:pt x="43743" y="56092"/>
                  </a:lnTo>
                  <a:lnTo>
                    <a:pt x="0" y="47887"/>
                  </a:lnTo>
                  <a:lnTo>
                    <a:pt x="35199" y="47659"/>
                  </a:lnTo>
                  <a:lnTo>
                    <a:pt x="67572" y="47641"/>
                  </a:lnTo>
                  <a:lnTo>
                    <a:pt x="101009" y="46574"/>
                  </a:lnTo>
                  <a:lnTo>
                    <a:pt x="143634" y="41081"/>
                  </a:lnTo>
                  <a:lnTo>
                    <a:pt x="184134" y="37925"/>
                  </a:lnTo>
                  <a:lnTo>
                    <a:pt x="229177" y="31816"/>
                  </a:lnTo>
                  <a:lnTo>
                    <a:pt x="274978" y="29535"/>
                  </a:lnTo>
                  <a:lnTo>
                    <a:pt x="315830" y="28860"/>
                  </a:lnTo>
                  <a:lnTo>
                    <a:pt x="354746" y="27601"/>
                  </a:lnTo>
                  <a:lnTo>
                    <a:pt x="392029" y="22054"/>
                  </a:lnTo>
                  <a:lnTo>
                    <a:pt x="439252" y="19643"/>
                  </a:lnTo>
                  <a:lnTo>
                    <a:pt x="480685" y="16404"/>
                  </a:lnTo>
                  <a:lnTo>
                    <a:pt x="521533" y="9373"/>
                  </a:lnTo>
                  <a:lnTo>
                    <a:pt x="5297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7"/>
          <p:cNvGrpSpPr/>
          <p:nvPr/>
        </p:nvGrpSpPr>
        <p:grpSpPr>
          <a:xfrm>
            <a:off x="8963025" y="4985612"/>
            <a:ext cx="266224" cy="554202"/>
            <a:chOff x="8963025" y="4985612"/>
            <a:chExt cx="266224" cy="554202"/>
          </a:xfrm>
        </p:grpSpPr>
        <p:sp>
          <p:nvSpPr>
            <p:cNvPr id="57" name="SMARTInkShape-237"/>
            <p:cNvSpPr/>
            <p:nvPr>
              <p:custDataLst>
                <p:tags r:id="rId17"/>
              </p:custDataLst>
            </p:nvPr>
          </p:nvSpPr>
          <p:spPr>
            <a:xfrm>
              <a:off x="9115425" y="4985612"/>
              <a:ext cx="113824" cy="462689"/>
            </a:xfrm>
            <a:custGeom>
              <a:avLst/>
              <a:gdLst/>
              <a:ahLst/>
              <a:cxnLst/>
              <a:rect l="0" t="0" r="0" b="0"/>
              <a:pathLst>
                <a:path w="113824" h="4626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5644" y="6913"/>
                  </a:lnTo>
                  <a:lnTo>
                    <a:pt x="10113" y="9613"/>
                  </a:lnTo>
                  <a:lnTo>
                    <a:pt x="17900" y="21079"/>
                  </a:lnTo>
                  <a:lnTo>
                    <a:pt x="40822" y="62334"/>
                  </a:lnTo>
                  <a:lnTo>
                    <a:pt x="50951" y="76261"/>
                  </a:lnTo>
                  <a:lnTo>
                    <a:pt x="69451" y="120328"/>
                  </a:lnTo>
                  <a:lnTo>
                    <a:pt x="88495" y="167484"/>
                  </a:lnTo>
                  <a:lnTo>
                    <a:pt x="97539" y="187552"/>
                  </a:lnTo>
                  <a:lnTo>
                    <a:pt x="106168" y="232108"/>
                  </a:lnTo>
                  <a:lnTo>
                    <a:pt x="112694" y="271797"/>
                  </a:lnTo>
                  <a:lnTo>
                    <a:pt x="113823" y="305703"/>
                  </a:lnTo>
                  <a:lnTo>
                    <a:pt x="108444" y="327301"/>
                  </a:lnTo>
                  <a:lnTo>
                    <a:pt x="93514" y="365775"/>
                  </a:lnTo>
                  <a:lnTo>
                    <a:pt x="78508" y="406104"/>
                  </a:lnTo>
                  <a:lnTo>
                    <a:pt x="74564" y="415440"/>
                  </a:lnTo>
                  <a:lnTo>
                    <a:pt x="61714" y="428636"/>
                  </a:lnTo>
                  <a:lnTo>
                    <a:pt x="19050" y="462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8"/>
            <p:cNvSpPr/>
            <p:nvPr>
              <p:custDataLst>
                <p:tags r:id="rId18"/>
              </p:custDataLst>
            </p:nvPr>
          </p:nvSpPr>
          <p:spPr>
            <a:xfrm>
              <a:off x="8963025" y="50768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9"/>
            <p:cNvSpPr/>
            <p:nvPr>
              <p:custDataLst>
                <p:tags r:id="rId19"/>
              </p:custDataLst>
            </p:nvPr>
          </p:nvSpPr>
          <p:spPr>
            <a:xfrm>
              <a:off x="8963025" y="5221024"/>
              <a:ext cx="104645" cy="318790"/>
            </a:xfrm>
            <a:custGeom>
              <a:avLst/>
              <a:gdLst/>
              <a:ahLst/>
              <a:cxnLst/>
              <a:rect l="0" t="0" r="0" b="0"/>
              <a:pathLst>
                <a:path w="104645" h="318790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7625" y="12050"/>
                  </a:lnTo>
                  <a:lnTo>
                    <a:pt x="63871" y="57491"/>
                  </a:lnTo>
                  <a:lnTo>
                    <a:pt x="82583" y="104460"/>
                  </a:lnTo>
                  <a:lnTo>
                    <a:pt x="91026" y="118801"/>
                  </a:lnTo>
                  <a:lnTo>
                    <a:pt x="99751" y="158364"/>
                  </a:lnTo>
                  <a:lnTo>
                    <a:pt x="104114" y="203214"/>
                  </a:lnTo>
                  <a:lnTo>
                    <a:pt x="104644" y="250392"/>
                  </a:lnTo>
                  <a:lnTo>
                    <a:pt x="103691" y="278723"/>
                  </a:lnTo>
                  <a:lnTo>
                    <a:pt x="99708" y="291063"/>
                  </a:lnTo>
                  <a:lnTo>
                    <a:pt x="86458" y="309912"/>
                  </a:lnTo>
                  <a:lnTo>
                    <a:pt x="75115" y="316919"/>
                  </a:lnTo>
                  <a:lnTo>
                    <a:pt x="69127" y="318789"/>
                  </a:lnTo>
                  <a:lnTo>
                    <a:pt x="54006" y="315221"/>
                  </a:lnTo>
                  <a:lnTo>
                    <a:pt x="45529" y="311306"/>
                  </a:lnTo>
                  <a:lnTo>
                    <a:pt x="33288" y="295667"/>
                  </a:lnTo>
                  <a:lnTo>
                    <a:pt x="13321" y="252039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8"/>
          <p:cNvGrpSpPr/>
          <p:nvPr/>
        </p:nvGrpSpPr>
        <p:grpSpPr>
          <a:xfrm>
            <a:off x="7278425" y="5678849"/>
            <a:ext cx="578796" cy="517796"/>
            <a:chOff x="7278425" y="5678849"/>
            <a:chExt cx="578796" cy="517796"/>
          </a:xfrm>
        </p:grpSpPr>
        <p:sp>
          <p:nvSpPr>
            <p:cNvPr id="61" name="SMARTInkShape-240"/>
            <p:cNvSpPr/>
            <p:nvPr>
              <p:custDataLst>
                <p:tags r:id="rId13"/>
              </p:custDataLst>
            </p:nvPr>
          </p:nvSpPr>
          <p:spPr>
            <a:xfrm>
              <a:off x="7544615" y="5718868"/>
              <a:ext cx="312606" cy="477777"/>
            </a:xfrm>
            <a:custGeom>
              <a:avLst/>
              <a:gdLst/>
              <a:ahLst/>
              <a:cxnLst/>
              <a:rect l="0" t="0" r="0" b="0"/>
              <a:pathLst>
                <a:path w="312606" h="477777">
                  <a:moveTo>
                    <a:pt x="75385" y="167582"/>
                  </a:moveTo>
                  <a:lnTo>
                    <a:pt x="75385" y="167582"/>
                  </a:lnTo>
                  <a:lnTo>
                    <a:pt x="58983" y="167582"/>
                  </a:lnTo>
                  <a:lnTo>
                    <a:pt x="47007" y="162526"/>
                  </a:lnTo>
                  <a:lnTo>
                    <a:pt x="33139" y="162866"/>
                  </a:lnTo>
                  <a:lnTo>
                    <a:pt x="24996" y="164438"/>
                  </a:lnTo>
                  <a:lnTo>
                    <a:pt x="18509" y="168661"/>
                  </a:lnTo>
                  <a:lnTo>
                    <a:pt x="8478" y="181820"/>
                  </a:lnTo>
                  <a:lnTo>
                    <a:pt x="1938" y="207078"/>
                  </a:lnTo>
                  <a:lnTo>
                    <a:pt x="0" y="229614"/>
                  </a:lnTo>
                  <a:lnTo>
                    <a:pt x="5192" y="245951"/>
                  </a:lnTo>
                  <a:lnTo>
                    <a:pt x="20715" y="272198"/>
                  </a:lnTo>
                  <a:lnTo>
                    <a:pt x="25180" y="274367"/>
                  </a:lnTo>
                  <a:lnTo>
                    <a:pt x="35786" y="273956"/>
                  </a:lnTo>
                  <a:lnTo>
                    <a:pt x="47555" y="264601"/>
                  </a:lnTo>
                  <a:lnTo>
                    <a:pt x="58782" y="248801"/>
                  </a:lnTo>
                  <a:lnTo>
                    <a:pt x="69995" y="216106"/>
                  </a:lnTo>
                  <a:lnTo>
                    <a:pt x="77142" y="169954"/>
                  </a:lnTo>
                  <a:lnTo>
                    <a:pt x="82609" y="134066"/>
                  </a:lnTo>
                  <a:lnTo>
                    <a:pt x="81406" y="92740"/>
                  </a:lnTo>
                  <a:lnTo>
                    <a:pt x="76575" y="50963"/>
                  </a:lnTo>
                  <a:lnTo>
                    <a:pt x="75455" y="4835"/>
                  </a:lnTo>
                  <a:lnTo>
                    <a:pt x="75416" y="0"/>
                  </a:lnTo>
                  <a:lnTo>
                    <a:pt x="70337" y="12448"/>
                  </a:lnTo>
                  <a:lnTo>
                    <a:pt x="66450" y="56998"/>
                  </a:lnTo>
                  <a:lnTo>
                    <a:pt x="65938" y="104180"/>
                  </a:lnTo>
                  <a:lnTo>
                    <a:pt x="68698" y="149806"/>
                  </a:lnTo>
                  <a:lnTo>
                    <a:pt x="74064" y="189471"/>
                  </a:lnTo>
                  <a:lnTo>
                    <a:pt x="80051" y="216048"/>
                  </a:lnTo>
                  <a:lnTo>
                    <a:pt x="93583" y="238975"/>
                  </a:lnTo>
                  <a:lnTo>
                    <a:pt x="110998" y="254117"/>
                  </a:lnTo>
                  <a:lnTo>
                    <a:pt x="116061" y="255964"/>
                  </a:lnTo>
                  <a:lnTo>
                    <a:pt x="120494" y="256137"/>
                  </a:lnTo>
                  <a:lnTo>
                    <a:pt x="124508" y="255194"/>
                  </a:lnTo>
                  <a:lnTo>
                    <a:pt x="140270" y="238697"/>
                  </a:lnTo>
                  <a:lnTo>
                    <a:pt x="153289" y="218757"/>
                  </a:lnTo>
                  <a:lnTo>
                    <a:pt x="158792" y="199442"/>
                  </a:lnTo>
                  <a:lnTo>
                    <a:pt x="160424" y="180315"/>
                  </a:lnTo>
                  <a:lnTo>
                    <a:pt x="157982" y="170419"/>
                  </a:lnTo>
                  <a:lnTo>
                    <a:pt x="155850" y="166298"/>
                  </a:lnTo>
                  <a:lnTo>
                    <a:pt x="152311" y="163551"/>
                  </a:lnTo>
                  <a:lnTo>
                    <a:pt x="142735" y="160499"/>
                  </a:lnTo>
                  <a:lnTo>
                    <a:pt x="137218" y="162860"/>
                  </a:lnTo>
                  <a:lnTo>
                    <a:pt x="125444" y="173949"/>
                  </a:lnTo>
                  <a:lnTo>
                    <a:pt x="118800" y="186640"/>
                  </a:lnTo>
                  <a:lnTo>
                    <a:pt x="108698" y="224929"/>
                  </a:lnTo>
                  <a:lnTo>
                    <a:pt x="110652" y="239283"/>
                  </a:lnTo>
                  <a:lnTo>
                    <a:pt x="117702" y="254208"/>
                  </a:lnTo>
                  <a:lnTo>
                    <a:pt x="126494" y="265333"/>
                  </a:lnTo>
                  <a:lnTo>
                    <a:pt x="129566" y="266616"/>
                  </a:lnTo>
                  <a:lnTo>
                    <a:pt x="132672" y="266413"/>
                  </a:lnTo>
                  <a:lnTo>
                    <a:pt x="135801" y="265219"/>
                  </a:lnTo>
                  <a:lnTo>
                    <a:pt x="150319" y="253426"/>
                  </a:lnTo>
                  <a:lnTo>
                    <a:pt x="156314" y="242424"/>
                  </a:lnTo>
                  <a:lnTo>
                    <a:pt x="161027" y="225039"/>
                  </a:lnTo>
                  <a:lnTo>
                    <a:pt x="161085" y="229880"/>
                  </a:lnTo>
                  <a:lnTo>
                    <a:pt x="163921" y="235133"/>
                  </a:lnTo>
                  <a:lnTo>
                    <a:pt x="174366" y="247131"/>
                  </a:lnTo>
                  <a:lnTo>
                    <a:pt x="178414" y="248131"/>
                  </a:lnTo>
                  <a:lnTo>
                    <a:pt x="188556" y="246421"/>
                  </a:lnTo>
                  <a:lnTo>
                    <a:pt x="197298" y="239310"/>
                  </a:lnTo>
                  <a:lnTo>
                    <a:pt x="211533" y="217499"/>
                  </a:lnTo>
                  <a:lnTo>
                    <a:pt x="233054" y="172842"/>
                  </a:lnTo>
                  <a:lnTo>
                    <a:pt x="236050" y="163967"/>
                  </a:lnTo>
                  <a:lnTo>
                    <a:pt x="236470" y="164113"/>
                  </a:lnTo>
                  <a:lnTo>
                    <a:pt x="236750" y="165270"/>
                  </a:lnTo>
                  <a:lnTo>
                    <a:pt x="234239" y="169377"/>
                  </a:lnTo>
                  <a:lnTo>
                    <a:pt x="232087" y="171953"/>
                  </a:lnTo>
                  <a:lnTo>
                    <a:pt x="229060" y="190750"/>
                  </a:lnTo>
                  <a:lnTo>
                    <a:pt x="233220" y="211370"/>
                  </a:lnTo>
                  <a:lnTo>
                    <a:pt x="246211" y="230886"/>
                  </a:lnTo>
                  <a:lnTo>
                    <a:pt x="254671" y="238051"/>
                  </a:lnTo>
                  <a:lnTo>
                    <a:pt x="261960" y="241234"/>
                  </a:lnTo>
                  <a:lnTo>
                    <a:pt x="268727" y="242649"/>
                  </a:lnTo>
                  <a:lnTo>
                    <a:pt x="278084" y="237634"/>
                  </a:lnTo>
                  <a:lnTo>
                    <a:pt x="287182" y="229408"/>
                  </a:lnTo>
                  <a:lnTo>
                    <a:pt x="300367" y="202443"/>
                  </a:lnTo>
                  <a:lnTo>
                    <a:pt x="303508" y="183866"/>
                  </a:lnTo>
                  <a:lnTo>
                    <a:pt x="302609" y="182671"/>
                  </a:lnTo>
                  <a:lnTo>
                    <a:pt x="300951" y="182933"/>
                  </a:lnTo>
                  <a:lnTo>
                    <a:pt x="298787" y="184167"/>
                  </a:lnTo>
                  <a:lnTo>
                    <a:pt x="296383" y="194003"/>
                  </a:lnTo>
                  <a:lnTo>
                    <a:pt x="295772" y="237344"/>
                  </a:lnTo>
                  <a:lnTo>
                    <a:pt x="301081" y="277269"/>
                  </a:lnTo>
                  <a:lnTo>
                    <a:pt x="303412" y="323578"/>
                  </a:lnTo>
                  <a:lnTo>
                    <a:pt x="308928" y="363849"/>
                  </a:lnTo>
                  <a:lnTo>
                    <a:pt x="312605" y="409394"/>
                  </a:lnTo>
                  <a:lnTo>
                    <a:pt x="312184" y="429613"/>
                  </a:lnTo>
                  <a:lnTo>
                    <a:pt x="304767" y="453712"/>
                  </a:lnTo>
                  <a:lnTo>
                    <a:pt x="290694" y="472613"/>
                  </a:lnTo>
                  <a:lnTo>
                    <a:pt x="282908" y="477776"/>
                  </a:lnTo>
                  <a:lnTo>
                    <a:pt x="279350" y="477036"/>
                  </a:lnTo>
                  <a:lnTo>
                    <a:pt x="265885" y="453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1"/>
            <p:cNvSpPr/>
            <p:nvPr>
              <p:custDataLst>
                <p:tags r:id="rId14"/>
              </p:custDataLst>
            </p:nvPr>
          </p:nvSpPr>
          <p:spPr>
            <a:xfrm>
              <a:off x="7429780" y="5857875"/>
              <a:ext cx="70042" cy="111451"/>
            </a:xfrm>
            <a:custGeom>
              <a:avLst/>
              <a:gdLst/>
              <a:ahLst/>
              <a:cxnLst/>
              <a:rect l="0" t="0" r="0" b="0"/>
              <a:pathLst>
                <a:path w="70042" h="111451">
                  <a:moveTo>
                    <a:pt x="47345" y="0"/>
                  </a:moveTo>
                  <a:lnTo>
                    <a:pt x="47345" y="0"/>
                  </a:lnTo>
                  <a:lnTo>
                    <a:pt x="42289" y="5056"/>
                  </a:lnTo>
                  <a:lnTo>
                    <a:pt x="36984" y="7539"/>
                  </a:lnTo>
                  <a:lnTo>
                    <a:pt x="34088" y="8201"/>
                  </a:lnTo>
                  <a:lnTo>
                    <a:pt x="10489" y="22666"/>
                  </a:lnTo>
                  <a:lnTo>
                    <a:pt x="6900" y="27811"/>
                  </a:lnTo>
                  <a:lnTo>
                    <a:pt x="1847" y="49163"/>
                  </a:lnTo>
                  <a:lnTo>
                    <a:pt x="0" y="87391"/>
                  </a:lnTo>
                  <a:lnTo>
                    <a:pt x="2023" y="94244"/>
                  </a:lnTo>
                  <a:lnTo>
                    <a:pt x="9916" y="104681"/>
                  </a:lnTo>
                  <a:lnTo>
                    <a:pt x="20479" y="110025"/>
                  </a:lnTo>
                  <a:lnTo>
                    <a:pt x="26259" y="111450"/>
                  </a:lnTo>
                  <a:lnTo>
                    <a:pt x="38326" y="110211"/>
                  </a:lnTo>
                  <a:lnTo>
                    <a:pt x="44507" y="108399"/>
                  </a:lnTo>
                  <a:lnTo>
                    <a:pt x="54198" y="100741"/>
                  </a:lnTo>
                  <a:lnTo>
                    <a:pt x="62032" y="89224"/>
                  </a:lnTo>
                  <a:lnTo>
                    <a:pt x="69042" y="73521"/>
                  </a:lnTo>
                  <a:lnTo>
                    <a:pt x="70041" y="55959"/>
                  </a:lnTo>
                  <a:lnTo>
                    <a:pt x="68826" y="46831"/>
                  </a:lnTo>
                  <a:lnTo>
                    <a:pt x="61831" y="33867"/>
                  </a:lnTo>
                  <a:lnTo>
                    <a:pt x="50206" y="21977"/>
                  </a:lnTo>
                  <a:lnTo>
                    <a:pt x="3782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2"/>
            <p:cNvSpPr/>
            <p:nvPr>
              <p:custDataLst>
                <p:tags r:id="rId15"/>
              </p:custDataLst>
            </p:nvPr>
          </p:nvSpPr>
          <p:spPr>
            <a:xfrm>
              <a:off x="7278425" y="5848350"/>
              <a:ext cx="103451" cy="28576"/>
            </a:xfrm>
            <a:custGeom>
              <a:avLst/>
              <a:gdLst/>
              <a:ahLst/>
              <a:cxnLst/>
              <a:rect l="0" t="0" r="0" b="0"/>
              <a:pathLst>
                <a:path w="103451" h="28576">
                  <a:moveTo>
                    <a:pt x="8200" y="28575"/>
                  </a:moveTo>
                  <a:lnTo>
                    <a:pt x="8200" y="28575"/>
                  </a:lnTo>
                  <a:lnTo>
                    <a:pt x="0" y="20374"/>
                  </a:lnTo>
                  <a:lnTo>
                    <a:pt x="616" y="19933"/>
                  </a:lnTo>
                  <a:lnTo>
                    <a:pt x="48059" y="12526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3"/>
            <p:cNvSpPr/>
            <p:nvPr>
              <p:custDataLst>
                <p:tags r:id="rId16"/>
              </p:custDataLst>
            </p:nvPr>
          </p:nvSpPr>
          <p:spPr>
            <a:xfrm>
              <a:off x="7334311" y="5678849"/>
              <a:ext cx="66615" cy="330716"/>
            </a:xfrm>
            <a:custGeom>
              <a:avLst/>
              <a:gdLst/>
              <a:ahLst/>
              <a:cxnLst/>
              <a:rect l="0" t="0" r="0" b="0"/>
              <a:pathLst>
                <a:path w="66615" h="330716">
                  <a:moveTo>
                    <a:pt x="28514" y="36151"/>
                  </a:moveTo>
                  <a:lnTo>
                    <a:pt x="28514" y="36151"/>
                  </a:lnTo>
                  <a:lnTo>
                    <a:pt x="36052" y="18251"/>
                  </a:lnTo>
                  <a:lnTo>
                    <a:pt x="37646" y="4629"/>
                  </a:lnTo>
                  <a:lnTo>
                    <a:pt x="38835" y="2436"/>
                  </a:lnTo>
                  <a:lnTo>
                    <a:pt x="40687" y="974"/>
                  </a:lnTo>
                  <a:lnTo>
                    <a:pt x="42979" y="0"/>
                  </a:lnTo>
                  <a:lnTo>
                    <a:pt x="44508" y="409"/>
                  </a:lnTo>
                  <a:lnTo>
                    <a:pt x="45526" y="1739"/>
                  </a:lnTo>
                  <a:lnTo>
                    <a:pt x="46205" y="3684"/>
                  </a:lnTo>
                  <a:lnTo>
                    <a:pt x="45600" y="6040"/>
                  </a:lnTo>
                  <a:lnTo>
                    <a:pt x="34187" y="30604"/>
                  </a:lnTo>
                  <a:lnTo>
                    <a:pt x="27518" y="73116"/>
                  </a:lnTo>
                  <a:lnTo>
                    <a:pt x="13658" y="119457"/>
                  </a:lnTo>
                  <a:lnTo>
                    <a:pt x="7884" y="155379"/>
                  </a:lnTo>
                  <a:lnTo>
                    <a:pt x="2293" y="196714"/>
                  </a:lnTo>
                  <a:lnTo>
                    <a:pt x="404" y="238494"/>
                  </a:lnTo>
                  <a:lnTo>
                    <a:pt x="0" y="286001"/>
                  </a:lnTo>
                  <a:lnTo>
                    <a:pt x="1025" y="297479"/>
                  </a:lnTo>
                  <a:lnTo>
                    <a:pt x="8144" y="323323"/>
                  </a:lnTo>
                  <a:lnTo>
                    <a:pt x="10700" y="326024"/>
                  </a:lnTo>
                  <a:lnTo>
                    <a:pt x="19186" y="329026"/>
                  </a:lnTo>
                  <a:lnTo>
                    <a:pt x="35863" y="330715"/>
                  </a:lnTo>
                  <a:lnTo>
                    <a:pt x="41880" y="327777"/>
                  </a:lnTo>
                  <a:lnTo>
                    <a:pt x="54210" y="316046"/>
                  </a:lnTo>
                  <a:lnTo>
                    <a:pt x="66614" y="283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9"/>
          <p:cNvGrpSpPr/>
          <p:nvPr/>
        </p:nvGrpSpPr>
        <p:grpSpPr>
          <a:xfrm>
            <a:off x="8716888" y="5705868"/>
            <a:ext cx="1055763" cy="290633"/>
            <a:chOff x="8716888" y="5705868"/>
            <a:chExt cx="1055763" cy="290633"/>
          </a:xfrm>
        </p:grpSpPr>
        <p:sp>
          <p:nvSpPr>
            <p:cNvPr id="66" name="SMARTInkShape-244"/>
            <p:cNvSpPr/>
            <p:nvPr>
              <p:custDataLst>
                <p:tags r:id="rId4"/>
              </p:custDataLst>
            </p:nvPr>
          </p:nvSpPr>
          <p:spPr>
            <a:xfrm>
              <a:off x="9601200" y="5791200"/>
              <a:ext cx="171451" cy="150384"/>
            </a:xfrm>
            <a:custGeom>
              <a:avLst/>
              <a:gdLst/>
              <a:ahLst/>
              <a:cxnLst/>
              <a:rect l="0" t="0" r="0" b="0"/>
              <a:pathLst>
                <a:path w="171451" h="150384">
                  <a:moveTo>
                    <a:pt x="0" y="38100"/>
                  </a:moveTo>
                  <a:lnTo>
                    <a:pt x="0" y="38100"/>
                  </a:lnTo>
                  <a:lnTo>
                    <a:pt x="9134" y="28968"/>
                  </a:lnTo>
                  <a:lnTo>
                    <a:pt x="8389" y="50407"/>
                  </a:lnTo>
                  <a:lnTo>
                    <a:pt x="1314" y="82498"/>
                  </a:lnTo>
                  <a:lnTo>
                    <a:pt x="7864" y="114486"/>
                  </a:lnTo>
                  <a:lnTo>
                    <a:pt x="16324" y="133522"/>
                  </a:lnTo>
                  <a:lnTo>
                    <a:pt x="22424" y="138719"/>
                  </a:lnTo>
                  <a:lnTo>
                    <a:pt x="25533" y="139046"/>
                  </a:lnTo>
                  <a:lnTo>
                    <a:pt x="46348" y="129253"/>
                  </a:lnTo>
                  <a:lnTo>
                    <a:pt x="55172" y="120593"/>
                  </a:lnTo>
                  <a:lnTo>
                    <a:pt x="61562" y="110747"/>
                  </a:lnTo>
                  <a:lnTo>
                    <a:pt x="66476" y="95916"/>
                  </a:lnTo>
                  <a:lnTo>
                    <a:pt x="95321" y="142194"/>
                  </a:lnTo>
                  <a:lnTo>
                    <a:pt x="101631" y="147864"/>
                  </a:lnTo>
                  <a:lnTo>
                    <a:pt x="107963" y="150383"/>
                  </a:lnTo>
                  <a:lnTo>
                    <a:pt x="117129" y="148681"/>
                  </a:lnTo>
                  <a:lnTo>
                    <a:pt x="122536" y="146746"/>
                  </a:lnTo>
                  <a:lnTo>
                    <a:pt x="140259" y="128852"/>
                  </a:lnTo>
                  <a:lnTo>
                    <a:pt x="161162" y="85133"/>
                  </a:lnTo>
                  <a:lnTo>
                    <a:pt x="169418" y="5256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5"/>
            <p:cNvSpPr/>
            <p:nvPr>
              <p:custDataLst>
                <p:tags r:id="rId5"/>
              </p:custDataLst>
            </p:nvPr>
          </p:nvSpPr>
          <p:spPr>
            <a:xfrm>
              <a:off x="9517759" y="5830740"/>
              <a:ext cx="53888" cy="118177"/>
            </a:xfrm>
            <a:custGeom>
              <a:avLst/>
              <a:gdLst/>
              <a:ahLst/>
              <a:cxnLst/>
              <a:rect l="0" t="0" r="0" b="0"/>
              <a:pathLst>
                <a:path w="53888" h="118177">
                  <a:moveTo>
                    <a:pt x="45341" y="17610"/>
                  </a:moveTo>
                  <a:lnTo>
                    <a:pt x="45341" y="17610"/>
                  </a:lnTo>
                  <a:lnTo>
                    <a:pt x="45341" y="9409"/>
                  </a:lnTo>
                  <a:lnTo>
                    <a:pt x="50398" y="3421"/>
                  </a:lnTo>
                  <a:lnTo>
                    <a:pt x="49771" y="1800"/>
                  </a:lnTo>
                  <a:lnTo>
                    <a:pt x="43429" y="0"/>
                  </a:lnTo>
                  <a:lnTo>
                    <a:pt x="39832" y="578"/>
                  </a:lnTo>
                  <a:lnTo>
                    <a:pt x="18171" y="11944"/>
                  </a:lnTo>
                  <a:lnTo>
                    <a:pt x="9277" y="26380"/>
                  </a:lnTo>
                  <a:lnTo>
                    <a:pt x="0" y="60030"/>
                  </a:lnTo>
                  <a:lnTo>
                    <a:pt x="3449" y="85564"/>
                  </a:lnTo>
                  <a:lnTo>
                    <a:pt x="16230" y="108183"/>
                  </a:lnTo>
                  <a:lnTo>
                    <a:pt x="24642" y="116073"/>
                  </a:lnTo>
                  <a:lnTo>
                    <a:pt x="28368" y="118176"/>
                  </a:lnTo>
                  <a:lnTo>
                    <a:pt x="32967" y="117463"/>
                  </a:lnTo>
                  <a:lnTo>
                    <a:pt x="43722" y="111026"/>
                  </a:lnTo>
                  <a:lnTo>
                    <a:pt x="49914" y="103930"/>
                  </a:lnTo>
                  <a:lnTo>
                    <a:pt x="51565" y="100557"/>
                  </a:lnTo>
                  <a:lnTo>
                    <a:pt x="53887" y="75583"/>
                  </a:lnTo>
                  <a:lnTo>
                    <a:pt x="49520" y="46429"/>
                  </a:lnTo>
                  <a:lnTo>
                    <a:pt x="35816" y="8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6"/>
            <p:cNvSpPr/>
            <p:nvPr>
              <p:custDataLst>
                <p:tags r:id="rId6"/>
              </p:custDataLst>
            </p:nvPr>
          </p:nvSpPr>
          <p:spPr>
            <a:xfrm>
              <a:off x="9412024" y="5796459"/>
              <a:ext cx="103452" cy="153618"/>
            </a:xfrm>
            <a:custGeom>
              <a:avLst/>
              <a:gdLst/>
              <a:ahLst/>
              <a:cxnLst/>
              <a:rect l="0" t="0" r="0" b="0"/>
              <a:pathLst>
                <a:path w="103452" h="153618">
                  <a:moveTo>
                    <a:pt x="8201" y="32841"/>
                  </a:moveTo>
                  <a:lnTo>
                    <a:pt x="8201" y="32841"/>
                  </a:lnTo>
                  <a:lnTo>
                    <a:pt x="8201" y="27785"/>
                  </a:lnTo>
                  <a:lnTo>
                    <a:pt x="5379" y="22480"/>
                  </a:lnTo>
                  <a:lnTo>
                    <a:pt x="1655" y="16594"/>
                  </a:lnTo>
                  <a:lnTo>
                    <a:pt x="0" y="10451"/>
                  </a:lnTo>
                  <a:lnTo>
                    <a:pt x="616" y="7331"/>
                  </a:lnTo>
                  <a:lnTo>
                    <a:pt x="4125" y="1043"/>
                  </a:lnTo>
                  <a:lnTo>
                    <a:pt x="6542" y="0"/>
                  </a:lnTo>
                  <a:lnTo>
                    <a:pt x="9212" y="364"/>
                  </a:lnTo>
                  <a:lnTo>
                    <a:pt x="31214" y="13608"/>
                  </a:lnTo>
                  <a:lnTo>
                    <a:pt x="46888" y="30552"/>
                  </a:lnTo>
                  <a:lnTo>
                    <a:pt x="58234" y="64148"/>
                  </a:lnTo>
                  <a:lnTo>
                    <a:pt x="58186" y="97503"/>
                  </a:lnTo>
                  <a:lnTo>
                    <a:pt x="48688" y="135101"/>
                  </a:lnTo>
                  <a:lnTo>
                    <a:pt x="42776" y="146376"/>
                  </a:lnTo>
                  <a:lnTo>
                    <a:pt x="36620" y="152093"/>
                  </a:lnTo>
                  <a:lnTo>
                    <a:pt x="33498" y="153617"/>
                  </a:lnTo>
                  <a:lnTo>
                    <a:pt x="30355" y="153575"/>
                  </a:lnTo>
                  <a:lnTo>
                    <a:pt x="24045" y="150706"/>
                  </a:lnTo>
                  <a:lnTo>
                    <a:pt x="22997" y="146343"/>
                  </a:lnTo>
                  <a:lnTo>
                    <a:pt x="26482" y="107681"/>
                  </a:lnTo>
                  <a:lnTo>
                    <a:pt x="41250" y="66243"/>
                  </a:lnTo>
                  <a:lnTo>
                    <a:pt x="69615" y="23905"/>
                  </a:lnTo>
                  <a:lnTo>
                    <a:pt x="86841" y="10555"/>
                  </a:lnTo>
                  <a:lnTo>
                    <a:pt x="103451" y="4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7"/>
            <p:cNvSpPr/>
            <p:nvPr>
              <p:custDataLst>
                <p:tags r:id="rId7"/>
              </p:custDataLst>
            </p:nvPr>
          </p:nvSpPr>
          <p:spPr>
            <a:xfrm>
              <a:off x="9267825" y="5819775"/>
              <a:ext cx="114301" cy="117964"/>
            </a:xfrm>
            <a:custGeom>
              <a:avLst/>
              <a:gdLst/>
              <a:ahLst/>
              <a:cxnLst/>
              <a:rect l="0" t="0" r="0" b="0"/>
              <a:pathLst>
                <a:path w="114301" h="117964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5057" y="1717"/>
                  </a:lnTo>
                  <a:lnTo>
                    <a:pt x="7605" y="2203"/>
                  </a:lnTo>
                  <a:lnTo>
                    <a:pt x="13257" y="5566"/>
                  </a:lnTo>
                  <a:lnTo>
                    <a:pt x="49880" y="43250"/>
                  </a:lnTo>
                  <a:lnTo>
                    <a:pt x="61699" y="62556"/>
                  </a:lnTo>
                  <a:lnTo>
                    <a:pt x="64464" y="73311"/>
                  </a:lnTo>
                  <a:lnTo>
                    <a:pt x="66384" y="105061"/>
                  </a:lnTo>
                  <a:lnTo>
                    <a:pt x="63723" y="113016"/>
                  </a:lnTo>
                  <a:lnTo>
                    <a:pt x="61532" y="116619"/>
                  </a:lnTo>
                  <a:lnTo>
                    <a:pt x="59013" y="117963"/>
                  </a:lnTo>
                  <a:lnTo>
                    <a:pt x="56276" y="117799"/>
                  </a:lnTo>
                  <a:lnTo>
                    <a:pt x="53392" y="116633"/>
                  </a:lnTo>
                  <a:lnTo>
                    <a:pt x="51470" y="112680"/>
                  </a:lnTo>
                  <a:lnTo>
                    <a:pt x="49333" y="99822"/>
                  </a:lnTo>
                  <a:lnTo>
                    <a:pt x="58210" y="56498"/>
                  </a:lnTo>
                  <a:lnTo>
                    <a:pt x="65029" y="38869"/>
                  </a:lnTo>
                  <a:lnTo>
                    <a:pt x="82582" y="138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8"/>
            <p:cNvSpPr/>
            <p:nvPr>
              <p:custDataLst>
                <p:tags r:id="rId8"/>
              </p:custDataLst>
            </p:nvPr>
          </p:nvSpPr>
          <p:spPr>
            <a:xfrm>
              <a:off x="9174211" y="5842862"/>
              <a:ext cx="90185" cy="118978"/>
            </a:xfrm>
            <a:custGeom>
              <a:avLst/>
              <a:gdLst/>
              <a:ahLst/>
              <a:cxnLst/>
              <a:rect l="0" t="0" r="0" b="0"/>
              <a:pathLst>
                <a:path w="90185" h="118978">
                  <a:moveTo>
                    <a:pt x="55514" y="5488"/>
                  </a:moveTo>
                  <a:lnTo>
                    <a:pt x="55514" y="5488"/>
                  </a:lnTo>
                  <a:lnTo>
                    <a:pt x="55514" y="432"/>
                  </a:lnTo>
                  <a:lnTo>
                    <a:pt x="54456" y="0"/>
                  </a:lnTo>
                  <a:lnTo>
                    <a:pt x="31664" y="13529"/>
                  </a:lnTo>
                  <a:lnTo>
                    <a:pt x="15874" y="28096"/>
                  </a:lnTo>
                  <a:lnTo>
                    <a:pt x="9197" y="41703"/>
                  </a:lnTo>
                  <a:lnTo>
                    <a:pt x="0" y="72581"/>
                  </a:lnTo>
                  <a:lnTo>
                    <a:pt x="4736" y="86107"/>
                  </a:lnTo>
                  <a:lnTo>
                    <a:pt x="19966" y="110548"/>
                  </a:lnTo>
                  <a:lnTo>
                    <a:pt x="35128" y="115681"/>
                  </a:lnTo>
                  <a:lnTo>
                    <a:pt x="64187" y="118977"/>
                  </a:lnTo>
                  <a:lnTo>
                    <a:pt x="69764" y="116072"/>
                  </a:lnTo>
                  <a:lnTo>
                    <a:pt x="81602" y="104378"/>
                  </a:lnTo>
                  <a:lnTo>
                    <a:pt x="88276" y="88598"/>
                  </a:lnTo>
                  <a:lnTo>
                    <a:pt x="90184" y="71001"/>
                  </a:lnTo>
                  <a:lnTo>
                    <a:pt x="87504" y="52596"/>
                  </a:lnTo>
                  <a:lnTo>
                    <a:pt x="74988" y="24385"/>
                  </a:lnTo>
                  <a:lnTo>
                    <a:pt x="66639" y="1388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9"/>
            <p:cNvSpPr/>
            <p:nvPr>
              <p:custDataLst>
                <p:tags r:id="rId9"/>
              </p:custDataLst>
            </p:nvPr>
          </p:nvSpPr>
          <p:spPr>
            <a:xfrm>
              <a:off x="8982075" y="5824642"/>
              <a:ext cx="152401" cy="112373"/>
            </a:xfrm>
            <a:custGeom>
              <a:avLst/>
              <a:gdLst/>
              <a:ahLst/>
              <a:cxnLst/>
              <a:rect l="0" t="0" r="0" b="0"/>
              <a:pathLst>
                <a:path w="152401" h="112373">
                  <a:moveTo>
                    <a:pt x="0" y="4658"/>
                  </a:moveTo>
                  <a:lnTo>
                    <a:pt x="0" y="4658"/>
                  </a:lnTo>
                  <a:lnTo>
                    <a:pt x="5057" y="4658"/>
                  </a:lnTo>
                  <a:lnTo>
                    <a:pt x="6546" y="7833"/>
                  </a:lnTo>
                  <a:lnTo>
                    <a:pt x="9134" y="49487"/>
                  </a:lnTo>
                  <a:lnTo>
                    <a:pt x="14936" y="82227"/>
                  </a:lnTo>
                  <a:lnTo>
                    <a:pt x="10447" y="110489"/>
                  </a:lnTo>
                  <a:lnTo>
                    <a:pt x="11197" y="112253"/>
                  </a:lnTo>
                  <a:lnTo>
                    <a:pt x="12757" y="112372"/>
                  </a:lnTo>
                  <a:lnTo>
                    <a:pt x="14854" y="111393"/>
                  </a:lnTo>
                  <a:lnTo>
                    <a:pt x="17186" y="101837"/>
                  </a:lnTo>
                  <a:lnTo>
                    <a:pt x="21708" y="59155"/>
                  </a:lnTo>
                  <a:lnTo>
                    <a:pt x="28729" y="29042"/>
                  </a:lnTo>
                  <a:lnTo>
                    <a:pt x="33230" y="21492"/>
                  </a:lnTo>
                  <a:lnTo>
                    <a:pt x="38757" y="17431"/>
                  </a:lnTo>
                  <a:lnTo>
                    <a:pt x="41713" y="16349"/>
                  </a:lnTo>
                  <a:lnTo>
                    <a:pt x="44742" y="17744"/>
                  </a:lnTo>
                  <a:lnTo>
                    <a:pt x="50929" y="24938"/>
                  </a:lnTo>
                  <a:lnTo>
                    <a:pt x="54385" y="35191"/>
                  </a:lnTo>
                  <a:lnTo>
                    <a:pt x="56988" y="80942"/>
                  </a:lnTo>
                  <a:lnTo>
                    <a:pt x="57101" y="87585"/>
                  </a:lnTo>
                  <a:lnTo>
                    <a:pt x="58176" y="87460"/>
                  </a:lnTo>
                  <a:lnTo>
                    <a:pt x="62192" y="84497"/>
                  </a:lnTo>
                  <a:lnTo>
                    <a:pt x="64682" y="74009"/>
                  </a:lnTo>
                  <a:lnTo>
                    <a:pt x="71338" y="41405"/>
                  </a:lnTo>
                  <a:lnTo>
                    <a:pt x="84872" y="18838"/>
                  </a:lnTo>
                  <a:lnTo>
                    <a:pt x="93460" y="10960"/>
                  </a:lnTo>
                  <a:lnTo>
                    <a:pt x="107597" y="846"/>
                  </a:lnTo>
                  <a:lnTo>
                    <a:pt x="111949" y="0"/>
                  </a:lnTo>
                  <a:lnTo>
                    <a:pt x="122427" y="1883"/>
                  </a:lnTo>
                  <a:lnTo>
                    <a:pt x="127126" y="5983"/>
                  </a:lnTo>
                  <a:lnTo>
                    <a:pt x="137738" y="24806"/>
                  </a:lnTo>
                  <a:lnTo>
                    <a:pt x="148970" y="64914"/>
                  </a:lnTo>
                  <a:lnTo>
                    <a:pt x="152400" y="109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0"/>
            <p:cNvSpPr/>
            <p:nvPr>
              <p:custDataLst>
                <p:tags r:id="rId10"/>
              </p:custDataLst>
            </p:nvPr>
          </p:nvSpPr>
          <p:spPr>
            <a:xfrm>
              <a:off x="8860244" y="5848350"/>
              <a:ext cx="73522" cy="111743"/>
            </a:xfrm>
            <a:custGeom>
              <a:avLst/>
              <a:gdLst/>
              <a:ahLst/>
              <a:cxnLst/>
              <a:rect l="0" t="0" r="0" b="0"/>
              <a:pathLst>
                <a:path w="73522" h="111743">
                  <a:moveTo>
                    <a:pt x="55156" y="0"/>
                  </a:moveTo>
                  <a:lnTo>
                    <a:pt x="55156" y="0"/>
                  </a:lnTo>
                  <a:lnTo>
                    <a:pt x="41899" y="0"/>
                  </a:lnTo>
                  <a:lnTo>
                    <a:pt x="15156" y="8201"/>
                  </a:lnTo>
                  <a:lnTo>
                    <a:pt x="11556" y="11817"/>
                  </a:lnTo>
                  <a:lnTo>
                    <a:pt x="4734" y="24301"/>
                  </a:lnTo>
                  <a:lnTo>
                    <a:pt x="0" y="44124"/>
                  </a:lnTo>
                  <a:lnTo>
                    <a:pt x="4536" y="59828"/>
                  </a:lnTo>
                  <a:lnTo>
                    <a:pt x="18991" y="83697"/>
                  </a:lnTo>
                  <a:lnTo>
                    <a:pt x="37781" y="105668"/>
                  </a:lnTo>
                  <a:lnTo>
                    <a:pt x="47787" y="110463"/>
                  </a:lnTo>
                  <a:lnTo>
                    <a:pt x="53419" y="111742"/>
                  </a:lnTo>
                  <a:lnTo>
                    <a:pt x="58231" y="110478"/>
                  </a:lnTo>
                  <a:lnTo>
                    <a:pt x="66399" y="103429"/>
                  </a:lnTo>
                  <a:lnTo>
                    <a:pt x="70737" y="93241"/>
                  </a:lnTo>
                  <a:lnTo>
                    <a:pt x="73521" y="64397"/>
                  </a:lnTo>
                  <a:lnTo>
                    <a:pt x="71080" y="52257"/>
                  </a:lnTo>
                  <a:lnTo>
                    <a:pt x="65409" y="42275"/>
                  </a:lnTo>
                  <a:lnTo>
                    <a:pt x="51373" y="26873"/>
                  </a:lnTo>
                  <a:lnTo>
                    <a:pt x="3610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1"/>
            <p:cNvSpPr/>
            <p:nvPr>
              <p:custDataLst>
                <p:tags r:id="rId11"/>
              </p:custDataLst>
            </p:nvPr>
          </p:nvSpPr>
          <p:spPr>
            <a:xfrm>
              <a:off x="8716888" y="5857875"/>
              <a:ext cx="150888" cy="47626"/>
            </a:xfrm>
            <a:custGeom>
              <a:avLst/>
              <a:gdLst/>
              <a:ahLst/>
              <a:cxnLst/>
              <a:rect l="0" t="0" r="0" b="0"/>
              <a:pathLst>
                <a:path w="150888" h="47626">
                  <a:moveTo>
                    <a:pt x="74687" y="47625"/>
                  </a:moveTo>
                  <a:lnTo>
                    <a:pt x="74687" y="47625"/>
                  </a:lnTo>
                  <a:lnTo>
                    <a:pt x="39971" y="26166"/>
                  </a:lnTo>
                  <a:lnTo>
                    <a:pt x="6145" y="17165"/>
                  </a:lnTo>
                  <a:lnTo>
                    <a:pt x="0" y="11034"/>
                  </a:lnTo>
                  <a:lnTo>
                    <a:pt x="4804" y="7373"/>
                  </a:lnTo>
                  <a:lnTo>
                    <a:pt x="9048" y="4916"/>
                  </a:lnTo>
                  <a:lnTo>
                    <a:pt x="47336" y="971"/>
                  </a:lnTo>
                  <a:lnTo>
                    <a:pt x="88572" y="288"/>
                  </a:lnTo>
                  <a:lnTo>
                    <a:pt x="1508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2"/>
            <p:cNvSpPr/>
            <p:nvPr>
              <p:custDataLst>
                <p:tags r:id="rId12"/>
              </p:custDataLst>
            </p:nvPr>
          </p:nvSpPr>
          <p:spPr>
            <a:xfrm>
              <a:off x="8765310" y="5705868"/>
              <a:ext cx="64366" cy="290633"/>
            </a:xfrm>
            <a:custGeom>
              <a:avLst/>
              <a:gdLst/>
              <a:ahLst/>
              <a:cxnLst/>
              <a:rect l="0" t="0" r="0" b="0"/>
              <a:pathLst>
                <a:path w="64366" h="290633">
                  <a:moveTo>
                    <a:pt x="54840" y="9132"/>
                  </a:moveTo>
                  <a:lnTo>
                    <a:pt x="54840" y="9132"/>
                  </a:lnTo>
                  <a:lnTo>
                    <a:pt x="54840" y="0"/>
                  </a:lnTo>
                  <a:lnTo>
                    <a:pt x="49783" y="4780"/>
                  </a:lnTo>
                  <a:lnTo>
                    <a:pt x="43080" y="50004"/>
                  </a:lnTo>
                  <a:lnTo>
                    <a:pt x="35127" y="86152"/>
                  </a:lnTo>
                  <a:lnTo>
                    <a:pt x="22959" y="131237"/>
                  </a:lnTo>
                  <a:lnTo>
                    <a:pt x="10364" y="178322"/>
                  </a:lnTo>
                  <a:lnTo>
                    <a:pt x="508" y="222743"/>
                  </a:lnTo>
                  <a:lnTo>
                    <a:pt x="0" y="239537"/>
                  </a:lnTo>
                  <a:lnTo>
                    <a:pt x="3303" y="257584"/>
                  </a:lnTo>
                  <a:lnTo>
                    <a:pt x="16169" y="280538"/>
                  </a:lnTo>
                  <a:lnTo>
                    <a:pt x="27422" y="288507"/>
                  </a:lnTo>
                  <a:lnTo>
                    <a:pt x="33387" y="290632"/>
                  </a:lnTo>
                  <a:lnTo>
                    <a:pt x="38422" y="289932"/>
                  </a:lnTo>
                  <a:lnTo>
                    <a:pt x="42835" y="287349"/>
                  </a:lnTo>
                  <a:lnTo>
                    <a:pt x="64365" y="247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113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MARTInkShape-Group746"/>
          <p:cNvGrpSpPr/>
          <p:nvPr/>
        </p:nvGrpSpPr>
        <p:grpSpPr>
          <a:xfrm>
            <a:off x="11268598" y="3614296"/>
            <a:ext cx="542403" cy="319481"/>
            <a:chOff x="11268598" y="3614296"/>
            <a:chExt cx="542403" cy="319481"/>
          </a:xfrm>
        </p:grpSpPr>
        <p:sp>
          <p:nvSpPr>
            <p:cNvPr id="205" name="SMARTInkShape-3217"/>
            <p:cNvSpPr/>
            <p:nvPr>
              <p:custDataLst>
                <p:tags r:id="rId169"/>
              </p:custDataLst>
            </p:nvPr>
          </p:nvSpPr>
          <p:spPr>
            <a:xfrm>
              <a:off x="11553825" y="3614296"/>
              <a:ext cx="257176" cy="24255"/>
            </a:xfrm>
            <a:custGeom>
              <a:avLst/>
              <a:gdLst/>
              <a:ahLst/>
              <a:cxnLst/>
              <a:rect l="0" t="0" r="0" b="0"/>
              <a:pathLst>
                <a:path w="257176" h="24255">
                  <a:moveTo>
                    <a:pt x="0" y="24254"/>
                  </a:moveTo>
                  <a:lnTo>
                    <a:pt x="0" y="24254"/>
                  </a:lnTo>
                  <a:lnTo>
                    <a:pt x="5057" y="19197"/>
                  </a:lnTo>
                  <a:lnTo>
                    <a:pt x="10361" y="16715"/>
                  </a:lnTo>
                  <a:lnTo>
                    <a:pt x="13256" y="16053"/>
                  </a:lnTo>
                  <a:lnTo>
                    <a:pt x="15187" y="14553"/>
                  </a:lnTo>
                  <a:lnTo>
                    <a:pt x="17332" y="10065"/>
                  </a:lnTo>
                  <a:lnTo>
                    <a:pt x="20021" y="8445"/>
                  </a:lnTo>
                  <a:lnTo>
                    <a:pt x="51443" y="0"/>
                  </a:lnTo>
                  <a:lnTo>
                    <a:pt x="98111" y="4807"/>
                  </a:lnTo>
                  <a:lnTo>
                    <a:pt x="138972" y="5125"/>
                  </a:lnTo>
                  <a:lnTo>
                    <a:pt x="182448" y="5194"/>
                  </a:lnTo>
                  <a:lnTo>
                    <a:pt x="227735" y="5202"/>
                  </a:lnTo>
                  <a:lnTo>
                    <a:pt x="257175" y="5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18"/>
            <p:cNvSpPr/>
            <p:nvPr>
              <p:custDataLst>
                <p:tags r:id="rId170"/>
              </p:custDataLst>
            </p:nvPr>
          </p:nvSpPr>
          <p:spPr>
            <a:xfrm>
              <a:off x="11563350" y="3680971"/>
              <a:ext cx="85726" cy="252806"/>
            </a:xfrm>
            <a:custGeom>
              <a:avLst/>
              <a:gdLst/>
              <a:ahLst/>
              <a:cxnLst/>
              <a:rect l="0" t="0" r="0" b="0"/>
              <a:pathLst>
                <a:path w="85726" h="252806">
                  <a:moveTo>
                    <a:pt x="85725" y="24254"/>
                  </a:moveTo>
                  <a:lnTo>
                    <a:pt x="85725" y="24254"/>
                  </a:lnTo>
                  <a:lnTo>
                    <a:pt x="80667" y="24254"/>
                  </a:lnTo>
                  <a:lnTo>
                    <a:pt x="79179" y="23196"/>
                  </a:lnTo>
                  <a:lnTo>
                    <a:pt x="78187" y="21432"/>
                  </a:lnTo>
                  <a:lnTo>
                    <a:pt x="77523" y="19197"/>
                  </a:lnTo>
                  <a:lnTo>
                    <a:pt x="76023" y="17708"/>
                  </a:lnTo>
                  <a:lnTo>
                    <a:pt x="71534" y="16053"/>
                  </a:lnTo>
                  <a:lnTo>
                    <a:pt x="69915" y="14553"/>
                  </a:lnTo>
                  <a:lnTo>
                    <a:pt x="68117" y="10065"/>
                  </a:lnTo>
                  <a:lnTo>
                    <a:pt x="66578" y="8445"/>
                  </a:lnTo>
                  <a:lnTo>
                    <a:pt x="51571" y="0"/>
                  </a:lnTo>
                  <a:lnTo>
                    <a:pt x="50257" y="677"/>
                  </a:lnTo>
                  <a:lnTo>
                    <a:pt x="49380" y="2186"/>
                  </a:lnTo>
                  <a:lnTo>
                    <a:pt x="47737" y="3192"/>
                  </a:lnTo>
                  <a:lnTo>
                    <a:pt x="39578" y="4939"/>
                  </a:lnTo>
                  <a:lnTo>
                    <a:pt x="30788" y="11698"/>
                  </a:lnTo>
                  <a:lnTo>
                    <a:pt x="24973" y="13382"/>
                  </a:lnTo>
                  <a:lnTo>
                    <a:pt x="22998" y="14889"/>
                  </a:lnTo>
                  <a:lnTo>
                    <a:pt x="20806" y="19386"/>
                  </a:lnTo>
                  <a:lnTo>
                    <a:pt x="16297" y="50901"/>
                  </a:lnTo>
                  <a:lnTo>
                    <a:pt x="14039" y="54719"/>
                  </a:lnTo>
                  <a:lnTo>
                    <a:pt x="13593" y="58322"/>
                  </a:lnTo>
                  <a:lnTo>
                    <a:pt x="21460" y="88893"/>
                  </a:lnTo>
                  <a:lnTo>
                    <a:pt x="23832" y="92747"/>
                  </a:lnTo>
                  <a:lnTo>
                    <a:pt x="35902" y="131438"/>
                  </a:lnTo>
                  <a:lnTo>
                    <a:pt x="53002" y="160629"/>
                  </a:lnTo>
                  <a:lnTo>
                    <a:pt x="66015" y="204583"/>
                  </a:lnTo>
                  <a:lnTo>
                    <a:pt x="66637" y="227416"/>
                  </a:lnTo>
                  <a:lnTo>
                    <a:pt x="63836" y="233787"/>
                  </a:lnTo>
                  <a:lnTo>
                    <a:pt x="60120" y="240147"/>
                  </a:lnTo>
                  <a:lnTo>
                    <a:pt x="58470" y="246501"/>
                  </a:lnTo>
                  <a:lnTo>
                    <a:pt x="55913" y="248619"/>
                  </a:lnTo>
                  <a:lnTo>
                    <a:pt x="43260" y="251599"/>
                  </a:lnTo>
                  <a:lnTo>
                    <a:pt x="19097" y="252805"/>
                  </a:lnTo>
                  <a:lnTo>
                    <a:pt x="15906" y="251763"/>
                  </a:lnTo>
                  <a:lnTo>
                    <a:pt x="13779" y="250010"/>
                  </a:lnTo>
                  <a:lnTo>
                    <a:pt x="0" y="2338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19"/>
            <p:cNvSpPr/>
            <p:nvPr>
              <p:custDataLst>
                <p:tags r:id="rId171"/>
              </p:custDataLst>
            </p:nvPr>
          </p:nvSpPr>
          <p:spPr>
            <a:xfrm>
              <a:off x="11477625" y="3848100"/>
              <a:ext cx="1" cy="18658"/>
            </a:xfrm>
            <a:custGeom>
              <a:avLst/>
              <a:gdLst/>
              <a:ahLst/>
              <a:cxnLst/>
              <a:rect l="0" t="0" r="0" b="0"/>
              <a:pathLst>
                <a:path w="1" h="18658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20"/>
            <p:cNvSpPr/>
            <p:nvPr>
              <p:custDataLst>
                <p:tags r:id="rId172"/>
              </p:custDataLst>
            </p:nvPr>
          </p:nvSpPr>
          <p:spPr>
            <a:xfrm>
              <a:off x="11268598" y="3714761"/>
              <a:ext cx="122140" cy="199453"/>
            </a:xfrm>
            <a:custGeom>
              <a:avLst/>
              <a:gdLst/>
              <a:ahLst/>
              <a:cxnLst/>
              <a:rect l="0" t="0" r="0" b="0"/>
              <a:pathLst>
                <a:path w="122140" h="199453">
                  <a:moveTo>
                    <a:pt x="94727" y="19039"/>
                  </a:moveTo>
                  <a:lnTo>
                    <a:pt x="94727" y="19039"/>
                  </a:lnTo>
                  <a:lnTo>
                    <a:pt x="94727" y="10838"/>
                  </a:lnTo>
                  <a:lnTo>
                    <a:pt x="86525" y="1429"/>
                  </a:lnTo>
                  <a:lnTo>
                    <a:pt x="80536" y="415"/>
                  </a:lnTo>
                  <a:lnTo>
                    <a:pt x="61615" y="0"/>
                  </a:lnTo>
                  <a:lnTo>
                    <a:pt x="59951" y="1054"/>
                  </a:lnTo>
                  <a:lnTo>
                    <a:pt x="58844" y="2816"/>
                  </a:lnTo>
                  <a:lnTo>
                    <a:pt x="58105" y="5049"/>
                  </a:lnTo>
                  <a:lnTo>
                    <a:pt x="27994" y="48472"/>
                  </a:lnTo>
                  <a:lnTo>
                    <a:pt x="22734" y="60695"/>
                  </a:lnTo>
                  <a:lnTo>
                    <a:pt x="8411" y="104786"/>
                  </a:lnTo>
                  <a:lnTo>
                    <a:pt x="3448" y="117474"/>
                  </a:lnTo>
                  <a:lnTo>
                    <a:pt x="0" y="149215"/>
                  </a:lnTo>
                  <a:lnTo>
                    <a:pt x="2532" y="159092"/>
                  </a:lnTo>
                  <a:lnTo>
                    <a:pt x="7085" y="170603"/>
                  </a:lnTo>
                  <a:lnTo>
                    <a:pt x="7725" y="174057"/>
                  </a:lnTo>
                  <a:lnTo>
                    <a:pt x="13680" y="183974"/>
                  </a:lnTo>
                  <a:lnTo>
                    <a:pt x="22146" y="193615"/>
                  </a:lnTo>
                  <a:lnTo>
                    <a:pt x="28250" y="197170"/>
                  </a:lnTo>
                  <a:lnTo>
                    <a:pt x="40458" y="199171"/>
                  </a:lnTo>
                  <a:lnTo>
                    <a:pt x="45847" y="199452"/>
                  </a:lnTo>
                  <a:lnTo>
                    <a:pt x="54658" y="196942"/>
                  </a:lnTo>
                  <a:lnTo>
                    <a:pt x="72244" y="183735"/>
                  </a:lnTo>
                  <a:lnTo>
                    <a:pt x="87973" y="171359"/>
                  </a:lnTo>
                  <a:lnTo>
                    <a:pt x="93399" y="168211"/>
                  </a:lnTo>
                  <a:lnTo>
                    <a:pt x="97016" y="163995"/>
                  </a:lnTo>
                  <a:lnTo>
                    <a:pt x="117227" y="117297"/>
                  </a:lnTo>
                  <a:lnTo>
                    <a:pt x="122102" y="92031"/>
                  </a:lnTo>
                  <a:lnTo>
                    <a:pt x="122139" y="53961"/>
                  </a:lnTo>
                  <a:lnTo>
                    <a:pt x="113591" y="23468"/>
                  </a:lnTo>
                  <a:lnTo>
                    <a:pt x="109108" y="16421"/>
                  </a:lnTo>
                  <a:lnTo>
                    <a:pt x="103586" y="12584"/>
                  </a:lnTo>
                  <a:lnTo>
                    <a:pt x="97607" y="9820"/>
                  </a:lnTo>
                  <a:lnTo>
                    <a:pt x="91422" y="5063"/>
                  </a:lnTo>
                  <a:lnTo>
                    <a:pt x="82321" y="2244"/>
                  </a:lnTo>
                  <a:lnTo>
                    <a:pt x="76932" y="1492"/>
                  </a:lnTo>
                  <a:lnTo>
                    <a:pt x="73337" y="2050"/>
                  </a:lnTo>
                  <a:lnTo>
                    <a:pt x="70942" y="3479"/>
                  </a:lnTo>
                  <a:lnTo>
                    <a:pt x="59793" y="16883"/>
                  </a:lnTo>
                  <a:lnTo>
                    <a:pt x="57043" y="26817"/>
                  </a:lnTo>
                  <a:lnTo>
                    <a:pt x="66152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747"/>
          <p:cNvGrpSpPr/>
          <p:nvPr/>
        </p:nvGrpSpPr>
        <p:grpSpPr>
          <a:xfrm>
            <a:off x="10612223" y="3648075"/>
            <a:ext cx="417728" cy="466560"/>
            <a:chOff x="10612223" y="3648075"/>
            <a:chExt cx="417728" cy="466560"/>
          </a:xfrm>
        </p:grpSpPr>
        <p:sp>
          <p:nvSpPr>
            <p:cNvPr id="210" name="SMARTInkShape-3221"/>
            <p:cNvSpPr/>
            <p:nvPr>
              <p:custDataLst>
                <p:tags r:id="rId165"/>
              </p:custDataLst>
            </p:nvPr>
          </p:nvSpPr>
          <p:spPr>
            <a:xfrm>
              <a:off x="10897927" y="3876807"/>
              <a:ext cx="132024" cy="237828"/>
            </a:xfrm>
            <a:custGeom>
              <a:avLst/>
              <a:gdLst/>
              <a:ahLst/>
              <a:cxnLst/>
              <a:rect l="0" t="0" r="0" b="0"/>
              <a:pathLst>
                <a:path w="132024" h="237828">
                  <a:moveTo>
                    <a:pt x="36773" y="76068"/>
                  </a:moveTo>
                  <a:lnTo>
                    <a:pt x="36773" y="76068"/>
                  </a:lnTo>
                  <a:lnTo>
                    <a:pt x="45907" y="76068"/>
                  </a:lnTo>
                  <a:lnTo>
                    <a:pt x="46221" y="81556"/>
                  </a:lnTo>
                  <a:lnTo>
                    <a:pt x="46263" y="79212"/>
                  </a:lnTo>
                  <a:lnTo>
                    <a:pt x="45217" y="78164"/>
                  </a:lnTo>
                  <a:lnTo>
                    <a:pt x="41232" y="77000"/>
                  </a:lnTo>
                  <a:lnTo>
                    <a:pt x="39746" y="77747"/>
                  </a:lnTo>
                  <a:lnTo>
                    <a:pt x="38755" y="79305"/>
                  </a:lnTo>
                  <a:lnTo>
                    <a:pt x="37361" y="86552"/>
                  </a:lnTo>
                  <a:lnTo>
                    <a:pt x="36776" y="131929"/>
                  </a:lnTo>
                  <a:lnTo>
                    <a:pt x="33952" y="140759"/>
                  </a:lnTo>
                  <a:lnTo>
                    <a:pt x="30228" y="149269"/>
                  </a:lnTo>
                  <a:lnTo>
                    <a:pt x="27072" y="164903"/>
                  </a:lnTo>
                  <a:lnTo>
                    <a:pt x="20963" y="177766"/>
                  </a:lnTo>
                  <a:lnTo>
                    <a:pt x="16950" y="205276"/>
                  </a:lnTo>
                  <a:lnTo>
                    <a:pt x="10241" y="218752"/>
                  </a:lnTo>
                  <a:lnTo>
                    <a:pt x="8233" y="237432"/>
                  </a:lnTo>
                  <a:lnTo>
                    <a:pt x="3153" y="237827"/>
                  </a:lnTo>
                  <a:lnTo>
                    <a:pt x="1659" y="236824"/>
                  </a:lnTo>
                  <a:lnTo>
                    <a:pt x="664" y="235097"/>
                  </a:lnTo>
                  <a:lnTo>
                    <a:pt x="0" y="232887"/>
                  </a:lnTo>
                  <a:lnTo>
                    <a:pt x="616" y="230356"/>
                  </a:lnTo>
                  <a:lnTo>
                    <a:pt x="5482" y="220678"/>
                  </a:lnTo>
                  <a:lnTo>
                    <a:pt x="9185" y="175607"/>
                  </a:lnTo>
                  <a:lnTo>
                    <a:pt x="17893" y="130838"/>
                  </a:lnTo>
                  <a:lnTo>
                    <a:pt x="32833" y="85467"/>
                  </a:lnTo>
                  <a:lnTo>
                    <a:pt x="36664" y="65330"/>
                  </a:lnTo>
                  <a:lnTo>
                    <a:pt x="57861" y="19595"/>
                  </a:lnTo>
                  <a:lnTo>
                    <a:pt x="69966" y="4934"/>
                  </a:lnTo>
                  <a:lnTo>
                    <a:pt x="75515" y="2119"/>
                  </a:lnTo>
                  <a:lnTo>
                    <a:pt x="93981" y="65"/>
                  </a:lnTo>
                  <a:lnTo>
                    <a:pt x="97135" y="0"/>
                  </a:lnTo>
                  <a:lnTo>
                    <a:pt x="99241" y="1014"/>
                  </a:lnTo>
                  <a:lnTo>
                    <a:pt x="100643" y="2749"/>
                  </a:lnTo>
                  <a:lnTo>
                    <a:pt x="103260" y="7498"/>
                  </a:lnTo>
                  <a:lnTo>
                    <a:pt x="111485" y="17205"/>
                  </a:lnTo>
                  <a:lnTo>
                    <a:pt x="112533" y="23467"/>
                  </a:lnTo>
                  <a:lnTo>
                    <a:pt x="112961" y="50704"/>
                  </a:lnTo>
                  <a:lnTo>
                    <a:pt x="110146" y="57034"/>
                  </a:lnTo>
                  <a:lnTo>
                    <a:pt x="97783" y="72895"/>
                  </a:lnTo>
                  <a:lnTo>
                    <a:pt x="95638" y="79244"/>
                  </a:lnTo>
                  <a:lnTo>
                    <a:pt x="94007" y="81361"/>
                  </a:lnTo>
                  <a:lnTo>
                    <a:pt x="77777" y="91767"/>
                  </a:lnTo>
                  <a:lnTo>
                    <a:pt x="68442" y="94125"/>
                  </a:lnTo>
                  <a:lnTo>
                    <a:pt x="62138" y="94677"/>
                  </a:lnTo>
                  <a:lnTo>
                    <a:pt x="60031" y="95883"/>
                  </a:lnTo>
                  <a:lnTo>
                    <a:pt x="58629" y="97744"/>
                  </a:lnTo>
                  <a:lnTo>
                    <a:pt x="57693" y="100044"/>
                  </a:lnTo>
                  <a:lnTo>
                    <a:pt x="56012" y="101577"/>
                  </a:lnTo>
                  <a:lnTo>
                    <a:pt x="46738" y="104524"/>
                  </a:lnTo>
                  <a:lnTo>
                    <a:pt x="46301" y="127308"/>
                  </a:lnTo>
                  <a:lnTo>
                    <a:pt x="47358" y="129278"/>
                  </a:lnTo>
                  <a:lnTo>
                    <a:pt x="49122" y="130591"/>
                  </a:lnTo>
                  <a:lnTo>
                    <a:pt x="51356" y="131467"/>
                  </a:lnTo>
                  <a:lnTo>
                    <a:pt x="52844" y="133109"/>
                  </a:lnTo>
                  <a:lnTo>
                    <a:pt x="58058" y="143349"/>
                  </a:lnTo>
                  <a:lnTo>
                    <a:pt x="78178" y="165004"/>
                  </a:lnTo>
                  <a:lnTo>
                    <a:pt x="84457" y="168512"/>
                  </a:lnTo>
                  <a:lnTo>
                    <a:pt x="90773" y="171129"/>
                  </a:lnTo>
                  <a:lnTo>
                    <a:pt x="97108" y="175820"/>
                  </a:lnTo>
                  <a:lnTo>
                    <a:pt x="100630" y="181432"/>
                  </a:lnTo>
                  <a:lnTo>
                    <a:pt x="101570" y="184411"/>
                  </a:lnTo>
                  <a:lnTo>
                    <a:pt x="108257" y="190543"/>
                  </a:lnTo>
                  <a:lnTo>
                    <a:pt x="116169" y="196796"/>
                  </a:lnTo>
                  <a:lnTo>
                    <a:pt x="121680" y="205207"/>
                  </a:lnTo>
                  <a:lnTo>
                    <a:pt x="126721" y="207546"/>
                  </a:lnTo>
                  <a:lnTo>
                    <a:pt x="128488" y="209229"/>
                  </a:lnTo>
                  <a:lnTo>
                    <a:pt x="132023" y="218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22"/>
            <p:cNvSpPr/>
            <p:nvPr>
              <p:custDataLst>
                <p:tags r:id="rId166"/>
              </p:custDataLst>
            </p:nvPr>
          </p:nvSpPr>
          <p:spPr>
            <a:xfrm>
              <a:off x="10612223" y="3648075"/>
              <a:ext cx="332003" cy="85726"/>
            </a:xfrm>
            <a:custGeom>
              <a:avLst/>
              <a:gdLst/>
              <a:ahLst/>
              <a:cxnLst/>
              <a:rect l="0" t="0" r="0" b="0"/>
              <a:pathLst>
                <a:path w="332003" h="85726">
                  <a:moveTo>
                    <a:pt x="36727" y="85725"/>
                  </a:moveTo>
                  <a:lnTo>
                    <a:pt x="36727" y="85725"/>
                  </a:lnTo>
                  <a:lnTo>
                    <a:pt x="31670" y="85725"/>
                  </a:lnTo>
                  <a:lnTo>
                    <a:pt x="26366" y="82903"/>
                  </a:lnTo>
                  <a:lnTo>
                    <a:pt x="20480" y="79179"/>
                  </a:lnTo>
                  <a:lnTo>
                    <a:pt x="8695" y="76317"/>
                  </a:lnTo>
                  <a:lnTo>
                    <a:pt x="0" y="68009"/>
                  </a:lnTo>
                  <a:lnTo>
                    <a:pt x="600" y="67564"/>
                  </a:lnTo>
                  <a:lnTo>
                    <a:pt x="4090" y="67071"/>
                  </a:lnTo>
                  <a:lnTo>
                    <a:pt x="5444" y="65880"/>
                  </a:lnTo>
                  <a:lnTo>
                    <a:pt x="6949" y="61736"/>
                  </a:lnTo>
                  <a:lnTo>
                    <a:pt x="9466" y="60208"/>
                  </a:lnTo>
                  <a:lnTo>
                    <a:pt x="22065" y="56997"/>
                  </a:lnTo>
                  <a:lnTo>
                    <a:pt x="67665" y="34795"/>
                  </a:lnTo>
                  <a:lnTo>
                    <a:pt x="104927" y="23257"/>
                  </a:lnTo>
                  <a:lnTo>
                    <a:pt x="149133" y="17059"/>
                  </a:lnTo>
                  <a:lnTo>
                    <a:pt x="193809" y="11013"/>
                  </a:lnTo>
                  <a:lnTo>
                    <a:pt x="235795" y="3273"/>
                  </a:lnTo>
                  <a:lnTo>
                    <a:pt x="279195" y="431"/>
                  </a:lnTo>
                  <a:lnTo>
                    <a:pt x="332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223"/>
            <p:cNvSpPr/>
            <p:nvPr>
              <p:custDataLst>
                <p:tags r:id="rId167"/>
              </p:custDataLst>
            </p:nvPr>
          </p:nvSpPr>
          <p:spPr>
            <a:xfrm>
              <a:off x="10801350" y="3706597"/>
              <a:ext cx="28541" cy="227179"/>
            </a:xfrm>
            <a:custGeom>
              <a:avLst/>
              <a:gdLst/>
              <a:ahLst/>
              <a:cxnLst/>
              <a:rect l="0" t="0" r="0" b="0"/>
              <a:pathLst>
                <a:path w="28541" h="227179">
                  <a:moveTo>
                    <a:pt x="0" y="36728"/>
                  </a:moveTo>
                  <a:lnTo>
                    <a:pt x="0" y="36728"/>
                  </a:lnTo>
                  <a:lnTo>
                    <a:pt x="5057" y="31671"/>
                  </a:lnTo>
                  <a:lnTo>
                    <a:pt x="7538" y="26367"/>
                  </a:lnTo>
                  <a:lnTo>
                    <a:pt x="8202" y="23471"/>
                  </a:lnTo>
                  <a:lnTo>
                    <a:pt x="18623" y="8696"/>
                  </a:lnTo>
                  <a:lnTo>
                    <a:pt x="27214" y="0"/>
                  </a:lnTo>
                  <a:lnTo>
                    <a:pt x="27667" y="601"/>
                  </a:lnTo>
                  <a:lnTo>
                    <a:pt x="28540" y="12853"/>
                  </a:lnTo>
                  <a:lnTo>
                    <a:pt x="25737" y="18356"/>
                  </a:lnTo>
                  <a:lnTo>
                    <a:pt x="22023" y="24329"/>
                  </a:lnTo>
                  <a:lnTo>
                    <a:pt x="19931" y="34701"/>
                  </a:lnTo>
                  <a:lnTo>
                    <a:pt x="18252" y="49650"/>
                  </a:lnTo>
                  <a:lnTo>
                    <a:pt x="12582" y="62312"/>
                  </a:lnTo>
                  <a:lnTo>
                    <a:pt x="9645" y="109884"/>
                  </a:lnTo>
                  <a:lnTo>
                    <a:pt x="9529" y="153019"/>
                  </a:lnTo>
                  <a:lnTo>
                    <a:pt x="8468" y="164613"/>
                  </a:lnTo>
                  <a:lnTo>
                    <a:pt x="588" y="197869"/>
                  </a:lnTo>
                  <a:lnTo>
                    <a:pt x="0" y="227178"/>
                  </a:lnTo>
                  <a:lnTo>
                    <a:pt x="0" y="217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224"/>
            <p:cNvSpPr/>
            <p:nvPr>
              <p:custDataLst>
                <p:tags r:id="rId168"/>
              </p:custDataLst>
            </p:nvPr>
          </p:nvSpPr>
          <p:spPr>
            <a:xfrm>
              <a:off x="10658475" y="3695817"/>
              <a:ext cx="85726" cy="238009"/>
            </a:xfrm>
            <a:custGeom>
              <a:avLst/>
              <a:gdLst/>
              <a:ahLst/>
              <a:cxnLst/>
              <a:rect l="0" t="0" r="0" b="0"/>
              <a:pathLst>
                <a:path w="85726" h="238009">
                  <a:moveTo>
                    <a:pt x="85725" y="18933"/>
                  </a:moveTo>
                  <a:lnTo>
                    <a:pt x="85725" y="18933"/>
                  </a:lnTo>
                  <a:lnTo>
                    <a:pt x="85725" y="0"/>
                  </a:lnTo>
                  <a:lnTo>
                    <a:pt x="85725" y="14076"/>
                  </a:lnTo>
                  <a:lnTo>
                    <a:pt x="68858" y="61227"/>
                  </a:lnTo>
                  <a:lnTo>
                    <a:pt x="61090" y="79560"/>
                  </a:lnTo>
                  <a:lnTo>
                    <a:pt x="47020" y="123726"/>
                  </a:lnTo>
                  <a:lnTo>
                    <a:pt x="25365" y="168159"/>
                  </a:lnTo>
                  <a:lnTo>
                    <a:pt x="12343" y="197086"/>
                  </a:lnTo>
                  <a:lnTo>
                    <a:pt x="9720" y="205003"/>
                  </a:lnTo>
                  <a:lnTo>
                    <a:pt x="2235" y="218710"/>
                  </a:lnTo>
                  <a:lnTo>
                    <a:pt x="0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48"/>
          <p:cNvGrpSpPr/>
          <p:nvPr/>
        </p:nvGrpSpPr>
        <p:grpSpPr>
          <a:xfrm>
            <a:off x="10106995" y="3781425"/>
            <a:ext cx="218106" cy="123824"/>
            <a:chOff x="10106995" y="3781425"/>
            <a:chExt cx="218106" cy="123824"/>
          </a:xfrm>
        </p:grpSpPr>
        <p:sp>
          <p:nvSpPr>
            <p:cNvPr id="215" name="SMARTInkShape-3225"/>
            <p:cNvSpPr/>
            <p:nvPr>
              <p:custDataLst>
                <p:tags r:id="rId163"/>
              </p:custDataLst>
            </p:nvPr>
          </p:nvSpPr>
          <p:spPr>
            <a:xfrm>
              <a:off x="10106995" y="3886200"/>
              <a:ext cx="218106" cy="19049"/>
            </a:xfrm>
            <a:custGeom>
              <a:avLst/>
              <a:gdLst/>
              <a:ahLst/>
              <a:cxnLst/>
              <a:rect l="0" t="0" r="0" b="0"/>
              <a:pathLst>
                <a:path w="218106" h="19049">
                  <a:moveTo>
                    <a:pt x="46655" y="0"/>
                  </a:moveTo>
                  <a:lnTo>
                    <a:pt x="46655" y="0"/>
                  </a:lnTo>
                  <a:lnTo>
                    <a:pt x="28755" y="7539"/>
                  </a:lnTo>
                  <a:lnTo>
                    <a:pt x="15599" y="11759"/>
                  </a:lnTo>
                  <a:lnTo>
                    <a:pt x="0" y="18624"/>
                  </a:lnTo>
                  <a:lnTo>
                    <a:pt x="47515" y="19048"/>
                  </a:lnTo>
                  <a:lnTo>
                    <a:pt x="59736" y="17991"/>
                  </a:lnTo>
                  <a:lnTo>
                    <a:pt x="96212" y="10849"/>
                  </a:lnTo>
                  <a:lnTo>
                    <a:pt x="142162" y="6877"/>
                  </a:lnTo>
                  <a:lnTo>
                    <a:pt x="183019" y="906"/>
                  </a:lnTo>
                  <a:lnTo>
                    <a:pt x="2181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26"/>
            <p:cNvSpPr/>
            <p:nvPr>
              <p:custDataLst>
                <p:tags r:id="rId164"/>
              </p:custDataLst>
            </p:nvPr>
          </p:nvSpPr>
          <p:spPr>
            <a:xfrm>
              <a:off x="10163176" y="3781425"/>
              <a:ext cx="152400" cy="15014"/>
            </a:xfrm>
            <a:custGeom>
              <a:avLst/>
              <a:gdLst/>
              <a:ahLst/>
              <a:cxnLst/>
              <a:rect l="0" t="0" r="0" b="0"/>
              <a:pathLst>
                <a:path w="152400" h="15014">
                  <a:moveTo>
                    <a:pt x="9524" y="9525"/>
                  </a:moveTo>
                  <a:lnTo>
                    <a:pt x="9524" y="9525"/>
                  </a:lnTo>
                  <a:lnTo>
                    <a:pt x="0" y="9525"/>
                  </a:lnTo>
                  <a:lnTo>
                    <a:pt x="5056" y="14582"/>
                  </a:lnTo>
                  <a:lnTo>
                    <a:pt x="6545" y="15013"/>
                  </a:lnTo>
                  <a:lnTo>
                    <a:pt x="7537" y="14242"/>
                  </a:lnTo>
                  <a:lnTo>
                    <a:pt x="8201" y="12669"/>
                  </a:lnTo>
                  <a:lnTo>
                    <a:pt x="9701" y="11621"/>
                  </a:lnTo>
                  <a:lnTo>
                    <a:pt x="16866" y="10146"/>
                  </a:lnTo>
                  <a:lnTo>
                    <a:pt x="61586" y="8471"/>
                  </a:lnTo>
                  <a:lnTo>
                    <a:pt x="98533" y="883"/>
                  </a:lnTo>
                  <a:lnTo>
                    <a:pt x="144818" y="23"/>
                  </a:lnTo>
                  <a:lnTo>
                    <a:pt x="1523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749"/>
          <p:cNvGrpSpPr/>
          <p:nvPr/>
        </p:nvGrpSpPr>
        <p:grpSpPr>
          <a:xfrm>
            <a:off x="9439430" y="3686175"/>
            <a:ext cx="352236" cy="276226"/>
            <a:chOff x="9439430" y="3686175"/>
            <a:chExt cx="352236" cy="276226"/>
          </a:xfrm>
        </p:grpSpPr>
        <p:sp>
          <p:nvSpPr>
            <p:cNvPr id="218" name="SMARTInkShape-3227"/>
            <p:cNvSpPr/>
            <p:nvPr>
              <p:custDataLst>
                <p:tags r:id="rId160"/>
              </p:custDataLst>
            </p:nvPr>
          </p:nvSpPr>
          <p:spPr>
            <a:xfrm>
              <a:off x="9763125" y="3686175"/>
              <a:ext cx="28541" cy="276226"/>
            </a:xfrm>
            <a:custGeom>
              <a:avLst/>
              <a:gdLst/>
              <a:ahLst/>
              <a:cxnLst/>
              <a:rect l="0" t="0" r="0" b="0"/>
              <a:pathLst>
                <a:path w="28541" h="27622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21874" y="19298"/>
                  </a:lnTo>
                  <a:lnTo>
                    <a:pt x="24107" y="22390"/>
                  </a:lnTo>
                  <a:lnTo>
                    <a:pt x="27252" y="36856"/>
                  </a:lnTo>
                  <a:lnTo>
                    <a:pt x="28540" y="82992"/>
                  </a:lnTo>
                  <a:lnTo>
                    <a:pt x="20372" y="128890"/>
                  </a:lnTo>
                  <a:lnTo>
                    <a:pt x="19165" y="173219"/>
                  </a:lnTo>
                  <a:lnTo>
                    <a:pt x="10861" y="215498"/>
                  </a:lnTo>
                  <a:lnTo>
                    <a:pt x="959" y="25926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228"/>
            <p:cNvSpPr/>
            <p:nvPr>
              <p:custDataLst>
                <p:tags r:id="rId161"/>
              </p:custDataLst>
            </p:nvPr>
          </p:nvSpPr>
          <p:spPr>
            <a:xfrm>
              <a:off x="9648825" y="38576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410" y="28575"/>
                  </a:lnTo>
                  <a:lnTo>
                    <a:pt x="9491" y="23518"/>
                  </a:lnTo>
                  <a:lnTo>
                    <a:pt x="8444" y="22029"/>
                  </a:lnTo>
                  <a:lnTo>
                    <a:pt x="6688" y="21036"/>
                  </a:lnTo>
                  <a:lnTo>
                    <a:pt x="4459" y="20374"/>
                  </a:lnTo>
                  <a:lnTo>
                    <a:pt x="2973" y="18874"/>
                  </a:lnTo>
                  <a:lnTo>
                    <a:pt x="115" y="995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229"/>
            <p:cNvSpPr/>
            <p:nvPr>
              <p:custDataLst>
                <p:tags r:id="rId162"/>
              </p:custDataLst>
            </p:nvPr>
          </p:nvSpPr>
          <p:spPr>
            <a:xfrm>
              <a:off x="9439430" y="3752888"/>
              <a:ext cx="131916" cy="209336"/>
            </a:xfrm>
            <a:custGeom>
              <a:avLst/>
              <a:gdLst/>
              <a:ahLst/>
              <a:cxnLst/>
              <a:rect l="0" t="0" r="0" b="0"/>
              <a:pathLst>
                <a:path w="131916" h="209336">
                  <a:moveTo>
                    <a:pt x="85570" y="47587"/>
                  </a:moveTo>
                  <a:lnTo>
                    <a:pt x="85570" y="47587"/>
                  </a:lnTo>
                  <a:lnTo>
                    <a:pt x="85570" y="34330"/>
                  </a:lnTo>
                  <a:lnTo>
                    <a:pt x="86628" y="32399"/>
                  </a:lnTo>
                  <a:lnTo>
                    <a:pt x="88392" y="31112"/>
                  </a:lnTo>
                  <a:lnTo>
                    <a:pt x="90627" y="30254"/>
                  </a:lnTo>
                  <a:lnTo>
                    <a:pt x="92116" y="28623"/>
                  </a:lnTo>
                  <a:lnTo>
                    <a:pt x="94704" y="20487"/>
                  </a:lnTo>
                  <a:lnTo>
                    <a:pt x="95061" y="10941"/>
                  </a:lnTo>
                  <a:lnTo>
                    <a:pt x="85961" y="392"/>
                  </a:lnTo>
                  <a:lnTo>
                    <a:pt x="77404" y="0"/>
                  </a:lnTo>
                  <a:lnTo>
                    <a:pt x="44255" y="31761"/>
                  </a:lnTo>
                  <a:lnTo>
                    <a:pt x="40750" y="40906"/>
                  </a:lnTo>
                  <a:lnTo>
                    <a:pt x="38133" y="50968"/>
                  </a:lnTo>
                  <a:lnTo>
                    <a:pt x="22866" y="80331"/>
                  </a:lnTo>
                  <a:lnTo>
                    <a:pt x="8766" y="123845"/>
                  </a:lnTo>
                  <a:lnTo>
                    <a:pt x="3810" y="136513"/>
                  </a:lnTo>
                  <a:lnTo>
                    <a:pt x="0" y="179087"/>
                  </a:lnTo>
                  <a:lnTo>
                    <a:pt x="2737" y="188228"/>
                  </a:lnTo>
                  <a:lnTo>
                    <a:pt x="13116" y="202721"/>
                  </a:lnTo>
                  <a:lnTo>
                    <a:pt x="19147" y="206494"/>
                  </a:lnTo>
                  <a:lnTo>
                    <a:pt x="31645" y="208916"/>
                  </a:lnTo>
                  <a:lnTo>
                    <a:pt x="41135" y="209335"/>
                  </a:lnTo>
                  <a:lnTo>
                    <a:pt x="47476" y="206611"/>
                  </a:lnTo>
                  <a:lnTo>
                    <a:pt x="69891" y="192196"/>
                  </a:lnTo>
                  <a:lnTo>
                    <a:pt x="87805" y="173322"/>
                  </a:lnTo>
                  <a:lnTo>
                    <a:pt x="98205" y="164852"/>
                  </a:lnTo>
                  <a:lnTo>
                    <a:pt x="126718" y="117305"/>
                  </a:lnTo>
                  <a:lnTo>
                    <a:pt x="131915" y="85465"/>
                  </a:lnTo>
                  <a:lnTo>
                    <a:pt x="131759" y="65395"/>
                  </a:lnTo>
                  <a:lnTo>
                    <a:pt x="116915" y="35139"/>
                  </a:lnTo>
                  <a:lnTo>
                    <a:pt x="91904" y="6446"/>
                  </a:lnTo>
                  <a:lnTo>
                    <a:pt x="85563" y="2844"/>
                  </a:lnTo>
                  <a:lnTo>
                    <a:pt x="72868" y="531"/>
                  </a:lnTo>
                  <a:lnTo>
                    <a:pt x="66519" y="3037"/>
                  </a:lnTo>
                  <a:lnTo>
                    <a:pt x="63344" y="5187"/>
                  </a:lnTo>
                  <a:lnTo>
                    <a:pt x="61228" y="7679"/>
                  </a:lnTo>
                  <a:lnTo>
                    <a:pt x="57552" y="17311"/>
                  </a:lnTo>
                  <a:lnTo>
                    <a:pt x="56995" y="28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750"/>
          <p:cNvGrpSpPr/>
          <p:nvPr/>
        </p:nvGrpSpPr>
        <p:grpSpPr>
          <a:xfrm>
            <a:off x="8431388" y="3581400"/>
            <a:ext cx="817388" cy="542760"/>
            <a:chOff x="8431388" y="3581400"/>
            <a:chExt cx="817388" cy="542760"/>
          </a:xfrm>
        </p:grpSpPr>
        <p:sp>
          <p:nvSpPr>
            <p:cNvPr id="222" name="SMARTInkShape-3230"/>
            <p:cNvSpPr/>
            <p:nvPr>
              <p:custDataLst>
                <p:tags r:id="rId155"/>
              </p:custDataLst>
            </p:nvPr>
          </p:nvSpPr>
          <p:spPr>
            <a:xfrm>
              <a:off x="8553576" y="3667128"/>
              <a:ext cx="76065" cy="285295"/>
            </a:xfrm>
            <a:custGeom>
              <a:avLst/>
              <a:gdLst/>
              <a:ahLst/>
              <a:cxnLst/>
              <a:rect l="0" t="0" r="0" b="0"/>
              <a:pathLst>
                <a:path w="76065" h="285295">
                  <a:moveTo>
                    <a:pt x="57024" y="28572"/>
                  </a:moveTo>
                  <a:lnTo>
                    <a:pt x="57024" y="28572"/>
                  </a:lnTo>
                  <a:lnTo>
                    <a:pt x="57024" y="23515"/>
                  </a:lnTo>
                  <a:lnTo>
                    <a:pt x="58082" y="22026"/>
                  </a:lnTo>
                  <a:lnTo>
                    <a:pt x="59846" y="21033"/>
                  </a:lnTo>
                  <a:lnTo>
                    <a:pt x="62080" y="20371"/>
                  </a:lnTo>
                  <a:lnTo>
                    <a:pt x="63569" y="18871"/>
                  </a:lnTo>
                  <a:lnTo>
                    <a:pt x="66433" y="9948"/>
                  </a:lnTo>
                  <a:lnTo>
                    <a:pt x="66539" y="1359"/>
                  </a:lnTo>
                  <a:lnTo>
                    <a:pt x="67600" y="905"/>
                  </a:lnTo>
                  <a:lnTo>
                    <a:pt x="76040" y="0"/>
                  </a:lnTo>
                  <a:lnTo>
                    <a:pt x="76064" y="5054"/>
                  </a:lnTo>
                  <a:lnTo>
                    <a:pt x="73247" y="10359"/>
                  </a:lnTo>
                  <a:lnTo>
                    <a:pt x="69526" y="16244"/>
                  </a:lnTo>
                  <a:lnTo>
                    <a:pt x="67431" y="26566"/>
                  </a:lnTo>
                  <a:lnTo>
                    <a:pt x="65751" y="42559"/>
                  </a:lnTo>
                  <a:lnTo>
                    <a:pt x="54806" y="85798"/>
                  </a:lnTo>
                  <a:lnTo>
                    <a:pt x="40601" y="126651"/>
                  </a:lnTo>
                  <a:lnTo>
                    <a:pt x="35930" y="150413"/>
                  </a:lnTo>
                  <a:lnTo>
                    <a:pt x="21566" y="197862"/>
                  </a:lnTo>
                  <a:lnTo>
                    <a:pt x="18213" y="230429"/>
                  </a:lnTo>
                  <a:lnTo>
                    <a:pt x="11454" y="249577"/>
                  </a:lnTo>
                  <a:lnTo>
                    <a:pt x="9254" y="260146"/>
                  </a:lnTo>
                  <a:lnTo>
                    <a:pt x="837" y="275729"/>
                  </a:lnTo>
                  <a:lnTo>
                    <a:pt x="0" y="284219"/>
                  </a:lnTo>
                  <a:lnTo>
                    <a:pt x="1017" y="284728"/>
                  </a:lnTo>
                  <a:lnTo>
                    <a:pt x="4967" y="285294"/>
                  </a:lnTo>
                  <a:lnTo>
                    <a:pt x="6445" y="284387"/>
                  </a:lnTo>
                  <a:lnTo>
                    <a:pt x="7429" y="282724"/>
                  </a:lnTo>
                  <a:lnTo>
                    <a:pt x="8086" y="280557"/>
                  </a:lnTo>
                  <a:lnTo>
                    <a:pt x="18924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31"/>
            <p:cNvSpPr/>
            <p:nvPr>
              <p:custDataLst>
                <p:tags r:id="rId156"/>
              </p:custDataLst>
            </p:nvPr>
          </p:nvSpPr>
          <p:spPr>
            <a:xfrm>
              <a:off x="8658225" y="3667135"/>
              <a:ext cx="76201" cy="283848"/>
            </a:xfrm>
            <a:custGeom>
              <a:avLst/>
              <a:gdLst/>
              <a:ahLst/>
              <a:cxnLst/>
              <a:rect l="0" t="0" r="0" b="0"/>
              <a:pathLst>
                <a:path w="76201" h="283848">
                  <a:moveTo>
                    <a:pt x="76200" y="9515"/>
                  </a:moveTo>
                  <a:lnTo>
                    <a:pt x="76200" y="9515"/>
                  </a:lnTo>
                  <a:lnTo>
                    <a:pt x="76200" y="0"/>
                  </a:lnTo>
                  <a:lnTo>
                    <a:pt x="76200" y="5050"/>
                  </a:lnTo>
                  <a:lnTo>
                    <a:pt x="73378" y="10353"/>
                  </a:lnTo>
                  <a:lnTo>
                    <a:pt x="69654" y="16237"/>
                  </a:lnTo>
                  <a:lnTo>
                    <a:pt x="67556" y="26559"/>
                  </a:lnTo>
                  <a:lnTo>
                    <a:pt x="65877" y="42552"/>
                  </a:lnTo>
                  <a:lnTo>
                    <a:pt x="54932" y="85791"/>
                  </a:lnTo>
                  <a:lnTo>
                    <a:pt x="50872" y="99507"/>
                  </a:lnTo>
                  <a:lnTo>
                    <a:pt x="42996" y="138370"/>
                  </a:lnTo>
                  <a:lnTo>
                    <a:pt x="31207" y="174088"/>
                  </a:lnTo>
                  <a:lnTo>
                    <a:pt x="26532" y="197978"/>
                  </a:lnTo>
                  <a:lnTo>
                    <a:pt x="11705" y="245353"/>
                  </a:lnTo>
                  <a:lnTo>
                    <a:pt x="9536" y="283847"/>
                  </a:lnTo>
                  <a:lnTo>
                    <a:pt x="8474" y="283420"/>
                  </a:lnTo>
                  <a:lnTo>
                    <a:pt x="0" y="276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32"/>
            <p:cNvSpPr/>
            <p:nvPr>
              <p:custDataLst>
                <p:tags r:id="rId157"/>
              </p:custDataLst>
            </p:nvPr>
          </p:nvSpPr>
          <p:spPr>
            <a:xfrm>
              <a:off x="8431388" y="3581400"/>
              <a:ext cx="464963" cy="85726"/>
            </a:xfrm>
            <a:custGeom>
              <a:avLst/>
              <a:gdLst/>
              <a:ahLst/>
              <a:cxnLst/>
              <a:rect l="0" t="0" r="0" b="0"/>
              <a:pathLst>
                <a:path w="464963" h="85726">
                  <a:moveTo>
                    <a:pt x="45862" y="85725"/>
                  </a:moveTo>
                  <a:lnTo>
                    <a:pt x="45862" y="85725"/>
                  </a:lnTo>
                  <a:lnTo>
                    <a:pt x="40806" y="85725"/>
                  </a:lnTo>
                  <a:lnTo>
                    <a:pt x="35501" y="82903"/>
                  </a:lnTo>
                  <a:lnTo>
                    <a:pt x="29616" y="79179"/>
                  </a:lnTo>
                  <a:lnTo>
                    <a:pt x="19120" y="76593"/>
                  </a:lnTo>
                  <a:lnTo>
                    <a:pt x="0" y="76210"/>
                  </a:lnTo>
                  <a:lnTo>
                    <a:pt x="8873" y="71147"/>
                  </a:lnTo>
                  <a:lnTo>
                    <a:pt x="19850" y="68000"/>
                  </a:lnTo>
                  <a:lnTo>
                    <a:pt x="65973" y="61735"/>
                  </a:lnTo>
                  <a:lnTo>
                    <a:pt x="105338" y="50451"/>
                  </a:lnTo>
                  <a:lnTo>
                    <a:pt x="145799" y="42230"/>
                  </a:lnTo>
                  <a:lnTo>
                    <a:pt x="186128" y="37207"/>
                  </a:lnTo>
                  <a:lnTo>
                    <a:pt x="231120" y="25371"/>
                  </a:lnTo>
                  <a:lnTo>
                    <a:pt x="276908" y="19864"/>
                  </a:lnTo>
                  <a:lnTo>
                    <a:pt x="317755" y="13059"/>
                  </a:lnTo>
                  <a:lnTo>
                    <a:pt x="355610" y="10572"/>
                  </a:lnTo>
                  <a:lnTo>
                    <a:pt x="397382" y="6910"/>
                  </a:lnTo>
                  <a:lnTo>
                    <a:pt x="444997" y="607"/>
                  </a:lnTo>
                  <a:lnTo>
                    <a:pt x="4649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33"/>
            <p:cNvSpPr/>
            <p:nvPr>
              <p:custDataLst>
                <p:tags r:id="rId158"/>
              </p:custDataLst>
            </p:nvPr>
          </p:nvSpPr>
          <p:spPr>
            <a:xfrm>
              <a:off x="8858414" y="3947679"/>
              <a:ext cx="152237" cy="176481"/>
            </a:xfrm>
            <a:custGeom>
              <a:avLst/>
              <a:gdLst/>
              <a:ahLst/>
              <a:cxnLst/>
              <a:rect l="0" t="0" r="0" b="0"/>
              <a:pathLst>
                <a:path w="152237" h="176481">
                  <a:moveTo>
                    <a:pt x="123661" y="43296"/>
                  </a:moveTo>
                  <a:lnTo>
                    <a:pt x="123661" y="43296"/>
                  </a:lnTo>
                  <a:lnTo>
                    <a:pt x="128718" y="43296"/>
                  </a:lnTo>
                  <a:lnTo>
                    <a:pt x="130207" y="42238"/>
                  </a:lnTo>
                  <a:lnTo>
                    <a:pt x="131201" y="40474"/>
                  </a:lnTo>
                  <a:lnTo>
                    <a:pt x="132795" y="35095"/>
                  </a:lnTo>
                  <a:lnTo>
                    <a:pt x="126562" y="26428"/>
                  </a:lnTo>
                  <a:lnTo>
                    <a:pt x="124043" y="16472"/>
                  </a:lnTo>
                  <a:lnTo>
                    <a:pt x="109482" y="577"/>
                  </a:lnTo>
                  <a:lnTo>
                    <a:pt x="107858" y="0"/>
                  </a:lnTo>
                  <a:lnTo>
                    <a:pt x="106775" y="673"/>
                  </a:lnTo>
                  <a:lnTo>
                    <a:pt x="106054" y="2181"/>
                  </a:lnTo>
                  <a:lnTo>
                    <a:pt x="104515" y="3186"/>
                  </a:lnTo>
                  <a:lnTo>
                    <a:pt x="97291" y="4601"/>
                  </a:lnTo>
                  <a:lnTo>
                    <a:pt x="82258" y="5117"/>
                  </a:lnTo>
                  <a:lnTo>
                    <a:pt x="75978" y="7983"/>
                  </a:lnTo>
                  <a:lnTo>
                    <a:pt x="34761" y="46485"/>
                  </a:lnTo>
                  <a:lnTo>
                    <a:pt x="4069" y="88543"/>
                  </a:lnTo>
                  <a:lnTo>
                    <a:pt x="393" y="111788"/>
                  </a:lnTo>
                  <a:lnTo>
                    <a:pt x="0" y="127325"/>
                  </a:lnTo>
                  <a:lnTo>
                    <a:pt x="2732" y="136381"/>
                  </a:lnTo>
                  <a:lnTo>
                    <a:pt x="6415" y="143934"/>
                  </a:lnTo>
                  <a:lnTo>
                    <a:pt x="9546" y="154136"/>
                  </a:lnTo>
                  <a:lnTo>
                    <a:pt x="22504" y="170258"/>
                  </a:lnTo>
                  <a:lnTo>
                    <a:pt x="28607" y="173807"/>
                  </a:lnTo>
                  <a:lnTo>
                    <a:pt x="40816" y="175805"/>
                  </a:lnTo>
                  <a:lnTo>
                    <a:pt x="58849" y="176480"/>
                  </a:lnTo>
                  <a:lnTo>
                    <a:pt x="104807" y="164881"/>
                  </a:lnTo>
                  <a:lnTo>
                    <a:pt x="139906" y="147875"/>
                  </a:lnTo>
                  <a:lnTo>
                    <a:pt x="152236" y="138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234"/>
            <p:cNvSpPr/>
            <p:nvPr>
              <p:custDataLst>
                <p:tags r:id="rId159"/>
              </p:custDataLst>
            </p:nvPr>
          </p:nvSpPr>
          <p:spPr>
            <a:xfrm>
              <a:off x="9220200" y="3905250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0"/>
                  </a:moveTo>
                  <a:lnTo>
                    <a:pt x="0" y="0"/>
                  </a:lnTo>
                  <a:lnTo>
                    <a:pt x="17335" y="0"/>
                  </a:lnTo>
                  <a:lnTo>
                    <a:pt x="17905" y="1058"/>
                  </a:lnTo>
                  <a:lnTo>
                    <a:pt x="18542" y="5057"/>
                  </a:lnTo>
                  <a:lnTo>
                    <a:pt x="19769" y="548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3235"/>
          <p:cNvSpPr/>
          <p:nvPr>
            <p:custDataLst>
              <p:tags r:id="rId1"/>
            </p:custDataLst>
          </p:nvPr>
        </p:nvSpPr>
        <p:spPr>
          <a:xfrm>
            <a:off x="7800975" y="209551"/>
            <a:ext cx="914401" cy="3448050"/>
          </a:xfrm>
          <a:custGeom>
            <a:avLst/>
            <a:gdLst/>
            <a:ahLst/>
            <a:cxnLst/>
            <a:rect l="0" t="0" r="0" b="0"/>
            <a:pathLst>
              <a:path w="914401" h="3448050">
                <a:moveTo>
                  <a:pt x="914400" y="9524"/>
                </a:moveTo>
                <a:lnTo>
                  <a:pt x="914400" y="9524"/>
                </a:lnTo>
                <a:lnTo>
                  <a:pt x="914400" y="4468"/>
                </a:lnTo>
                <a:lnTo>
                  <a:pt x="913342" y="2978"/>
                </a:lnTo>
                <a:lnTo>
                  <a:pt x="911578" y="1985"/>
                </a:lnTo>
                <a:lnTo>
                  <a:pt x="904878" y="0"/>
                </a:lnTo>
                <a:lnTo>
                  <a:pt x="904875" y="23703"/>
                </a:lnTo>
                <a:lnTo>
                  <a:pt x="905933" y="25327"/>
                </a:lnTo>
                <a:lnTo>
                  <a:pt x="907697" y="26409"/>
                </a:lnTo>
                <a:lnTo>
                  <a:pt x="909932" y="27131"/>
                </a:lnTo>
                <a:lnTo>
                  <a:pt x="911421" y="28670"/>
                </a:lnTo>
                <a:lnTo>
                  <a:pt x="914285" y="37669"/>
                </a:lnTo>
                <a:lnTo>
                  <a:pt x="914397" y="55421"/>
                </a:lnTo>
                <a:lnTo>
                  <a:pt x="907854" y="64412"/>
                </a:lnTo>
                <a:lnTo>
                  <a:pt x="905756" y="73295"/>
                </a:lnTo>
                <a:lnTo>
                  <a:pt x="904878" y="117475"/>
                </a:lnTo>
                <a:lnTo>
                  <a:pt x="902054" y="123824"/>
                </a:lnTo>
                <a:lnTo>
                  <a:pt x="899819" y="126999"/>
                </a:lnTo>
                <a:lnTo>
                  <a:pt x="896674" y="141581"/>
                </a:lnTo>
                <a:lnTo>
                  <a:pt x="895372" y="186364"/>
                </a:lnTo>
                <a:lnTo>
                  <a:pt x="894293" y="212836"/>
                </a:lnTo>
                <a:lnTo>
                  <a:pt x="887812" y="230816"/>
                </a:lnTo>
                <a:lnTo>
                  <a:pt x="883177" y="266894"/>
                </a:lnTo>
                <a:lnTo>
                  <a:pt x="870022" y="308864"/>
                </a:lnTo>
                <a:lnTo>
                  <a:pt x="859426" y="352476"/>
                </a:lnTo>
                <a:lnTo>
                  <a:pt x="855073" y="371489"/>
                </a:lnTo>
                <a:lnTo>
                  <a:pt x="849902" y="390529"/>
                </a:lnTo>
                <a:lnTo>
                  <a:pt x="845548" y="409575"/>
                </a:lnTo>
                <a:lnTo>
                  <a:pt x="831307" y="447674"/>
                </a:lnTo>
                <a:lnTo>
                  <a:pt x="826632" y="466724"/>
                </a:lnTo>
                <a:lnTo>
                  <a:pt x="822475" y="480482"/>
                </a:lnTo>
                <a:lnTo>
                  <a:pt x="812895" y="527225"/>
                </a:lnTo>
                <a:lnTo>
                  <a:pt x="808477" y="552384"/>
                </a:lnTo>
                <a:lnTo>
                  <a:pt x="796820" y="574772"/>
                </a:lnTo>
                <a:lnTo>
                  <a:pt x="783520" y="622390"/>
                </a:lnTo>
                <a:lnTo>
                  <a:pt x="770600" y="668956"/>
                </a:lnTo>
                <a:lnTo>
                  <a:pt x="758786" y="689746"/>
                </a:lnTo>
                <a:lnTo>
                  <a:pt x="745425" y="736749"/>
                </a:lnTo>
                <a:lnTo>
                  <a:pt x="730158" y="781487"/>
                </a:lnTo>
                <a:lnTo>
                  <a:pt x="717185" y="825909"/>
                </a:lnTo>
                <a:lnTo>
                  <a:pt x="707141" y="868723"/>
                </a:lnTo>
                <a:lnTo>
                  <a:pt x="692328" y="912589"/>
                </a:lnTo>
                <a:lnTo>
                  <a:pt x="683409" y="932644"/>
                </a:lnTo>
                <a:lnTo>
                  <a:pt x="674862" y="971390"/>
                </a:lnTo>
                <a:lnTo>
                  <a:pt x="663509" y="1000077"/>
                </a:lnTo>
                <a:lnTo>
                  <a:pt x="645766" y="1038215"/>
                </a:lnTo>
                <a:lnTo>
                  <a:pt x="633129" y="1076322"/>
                </a:lnTo>
                <a:lnTo>
                  <a:pt x="626712" y="1114424"/>
                </a:lnTo>
                <a:lnTo>
                  <a:pt x="615567" y="1152524"/>
                </a:lnTo>
                <a:lnTo>
                  <a:pt x="597202" y="1200149"/>
                </a:lnTo>
                <a:lnTo>
                  <a:pt x="588214" y="1220257"/>
                </a:lnTo>
                <a:lnTo>
                  <a:pt x="579623" y="1264838"/>
                </a:lnTo>
                <a:lnTo>
                  <a:pt x="568048" y="1309588"/>
                </a:lnTo>
                <a:lnTo>
                  <a:pt x="558719" y="1346640"/>
                </a:lnTo>
                <a:lnTo>
                  <a:pt x="546084" y="1390540"/>
                </a:lnTo>
                <a:lnTo>
                  <a:pt x="537628" y="1426483"/>
                </a:lnTo>
                <a:lnTo>
                  <a:pt x="532536" y="1463943"/>
                </a:lnTo>
                <a:lnTo>
                  <a:pt x="519621" y="1501854"/>
                </a:lnTo>
                <a:lnTo>
                  <a:pt x="508621" y="1538839"/>
                </a:lnTo>
                <a:lnTo>
                  <a:pt x="495422" y="1585962"/>
                </a:lnTo>
                <a:lnTo>
                  <a:pt x="485811" y="1624556"/>
                </a:lnTo>
                <a:lnTo>
                  <a:pt x="468026" y="1671097"/>
                </a:lnTo>
                <a:lnTo>
                  <a:pt x="455351" y="1708460"/>
                </a:lnTo>
                <a:lnTo>
                  <a:pt x="444893" y="1746341"/>
                </a:lnTo>
                <a:lnTo>
                  <a:pt x="435091" y="1789433"/>
                </a:lnTo>
                <a:lnTo>
                  <a:pt x="425485" y="1830658"/>
                </a:lnTo>
                <a:lnTo>
                  <a:pt x="415935" y="1869684"/>
                </a:lnTo>
                <a:lnTo>
                  <a:pt x="401347" y="1913115"/>
                </a:lnTo>
                <a:lnTo>
                  <a:pt x="388675" y="1954441"/>
                </a:lnTo>
                <a:lnTo>
                  <a:pt x="378218" y="1993497"/>
                </a:lnTo>
                <a:lnTo>
                  <a:pt x="363360" y="2036936"/>
                </a:lnTo>
                <a:lnTo>
                  <a:pt x="350609" y="2083321"/>
                </a:lnTo>
                <a:lnTo>
                  <a:pt x="335072" y="2125523"/>
                </a:lnTo>
                <a:lnTo>
                  <a:pt x="322119" y="2164837"/>
                </a:lnTo>
                <a:lnTo>
                  <a:pt x="306522" y="2208354"/>
                </a:lnTo>
                <a:lnTo>
                  <a:pt x="293551" y="2254762"/>
                </a:lnTo>
                <a:lnTo>
                  <a:pt x="283005" y="2296969"/>
                </a:lnTo>
                <a:lnTo>
                  <a:pt x="268121" y="2341343"/>
                </a:lnTo>
                <a:lnTo>
                  <a:pt x="255362" y="2388005"/>
                </a:lnTo>
                <a:lnTo>
                  <a:pt x="239822" y="2430288"/>
                </a:lnTo>
                <a:lnTo>
                  <a:pt x="226869" y="2474683"/>
                </a:lnTo>
                <a:lnTo>
                  <a:pt x="211272" y="2521352"/>
                </a:lnTo>
                <a:lnTo>
                  <a:pt x="198301" y="2563636"/>
                </a:lnTo>
                <a:lnTo>
                  <a:pt x="187755" y="2608033"/>
                </a:lnTo>
                <a:lnTo>
                  <a:pt x="177928" y="2649646"/>
                </a:lnTo>
                <a:lnTo>
                  <a:pt x="163256" y="2693842"/>
                </a:lnTo>
                <a:lnTo>
                  <a:pt x="155616" y="2735395"/>
                </a:lnTo>
                <a:lnTo>
                  <a:pt x="148296" y="2779574"/>
                </a:lnTo>
                <a:lnTo>
                  <a:pt x="139425" y="2821122"/>
                </a:lnTo>
                <a:lnTo>
                  <a:pt x="130094" y="2865300"/>
                </a:lnTo>
                <a:lnTo>
                  <a:pt x="120626" y="2906847"/>
                </a:lnTo>
                <a:lnTo>
                  <a:pt x="111118" y="2945969"/>
                </a:lnTo>
                <a:lnTo>
                  <a:pt x="106655" y="2984371"/>
                </a:lnTo>
                <a:lnTo>
                  <a:pt x="100276" y="3022561"/>
                </a:lnTo>
                <a:lnTo>
                  <a:pt x="91682" y="3060688"/>
                </a:lnTo>
                <a:lnTo>
                  <a:pt x="82433" y="3098796"/>
                </a:lnTo>
                <a:lnTo>
                  <a:pt x="70885" y="3141994"/>
                </a:lnTo>
                <a:lnTo>
                  <a:pt x="64684" y="3181101"/>
                </a:lnTo>
                <a:lnTo>
                  <a:pt x="57084" y="3227883"/>
                </a:lnTo>
                <a:lnTo>
                  <a:pt x="49080" y="3268393"/>
                </a:lnTo>
                <a:lnTo>
                  <a:pt x="38010" y="3311034"/>
                </a:lnTo>
                <a:lnTo>
                  <a:pt x="30752" y="3334280"/>
                </a:lnTo>
                <a:lnTo>
                  <a:pt x="27804" y="3357964"/>
                </a:lnTo>
                <a:lnTo>
                  <a:pt x="22114" y="3369381"/>
                </a:lnTo>
                <a:lnTo>
                  <a:pt x="18016" y="3416219"/>
                </a:lnTo>
                <a:lnTo>
                  <a:pt x="11516" y="3428983"/>
                </a:lnTo>
                <a:lnTo>
                  <a:pt x="9918" y="3436639"/>
                </a:lnTo>
                <a:lnTo>
                  <a:pt x="8729" y="3437267"/>
                </a:lnTo>
                <a:lnTo>
                  <a:pt x="4585" y="3437966"/>
                </a:lnTo>
                <a:lnTo>
                  <a:pt x="3056" y="3439210"/>
                </a:lnTo>
                <a:lnTo>
                  <a:pt x="0" y="34480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752"/>
          <p:cNvGrpSpPr/>
          <p:nvPr/>
        </p:nvGrpSpPr>
        <p:grpSpPr>
          <a:xfrm>
            <a:off x="6805285" y="819153"/>
            <a:ext cx="3472191" cy="2124024"/>
            <a:chOff x="6805285" y="819153"/>
            <a:chExt cx="3472191" cy="2124024"/>
          </a:xfrm>
        </p:grpSpPr>
        <p:sp>
          <p:nvSpPr>
            <p:cNvPr id="229" name="SMARTInkShape-3236"/>
            <p:cNvSpPr/>
            <p:nvPr>
              <p:custDataLst>
                <p:tags r:id="rId134"/>
              </p:custDataLst>
            </p:nvPr>
          </p:nvSpPr>
          <p:spPr>
            <a:xfrm>
              <a:off x="7401320" y="1724083"/>
              <a:ext cx="1369832" cy="180790"/>
            </a:xfrm>
            <a:custGeom>
              <a:avLst/>
              <a:gdLst/>
              <a:ahLst/>
              <a:cxnLst/>
              <a:rect l="0" t="0" r="0" b="0"/>
              <a:pathLst>
                <a:path w="1369832" h="180790">
                  <a:moveTo>
                    <a:pt x="18655" y="123767"/>
                  </a:moveTo>
                  <a:lnTo>
                    <a:pt x="18655" y="123767"/>
                  </a:lnTo>
                  <a:lnTo>
                    <a:pt x="0" y="123767"/>
                  </a:lnTo>
                  <a:lnTo>
                    <a:pt x="4778" y="123767"/>
                  </a:lnTo>
                  <a:lnTo>
                    <a:pt x="6229" y="122709"/>
                  </a:lnTo>
                  <a:lnTo>
                    <a:pt x="7840" y="118711"/>
                  </a:lnTo>
                  <a:lnTo>
                    <a:pt x="9328" y="117221"/>
                  </a:lnTo>
                  <a:lnTo>
                    <a:pt x="13804" y="115566"/>
                  </a:lnTo>
                  <a:lnTo>
                    <a:pt x="25301" y="113445"/>
                  </a:lnTo>
                  <a:lnTo>
                    <a:pt x="61193" y="89797"/>
                  </a:lnTo>
                  <a:lnTo>
                    <a:pt x="104454" y="75548"/>
                  </a:lnTo>
                  <a:lnTo>
                    <a:pt x="143744" y="60189"/>
                  </a:lnTo>
                  <a:lnTo>
                    <a:pt x="183652" y="47551"/>
                  </a:lnTo>
                  <a:lnTo>
                    <a:pt x="219590" y="38037"/>
                  </a:lnTo>
                  <a:lnTo>
                    <a:pt x="257049" y="31338"/>
                  </a:lnTo>
                  <a:lnTo>
                    <a:pt x="294960" y="26531"/>
                  </a:lnTo>
                  <a:lnTo>
                    <a:pt x="335826" y="18403"/>
                  </a:lnTo>
                  <a:lnTo>
                    <a:pt x="367052" y="13439"/>
                  </a:lnTo>
                  <a:lnTo>
                    <a:pt x="402098" y="11232"/>
                  </a:lnTo>
                  <a:lnTo>
                    <a:pt x="436019" y="7429"/>
                  </a:lnTo>
                  <a:lnTo>
                    <a:pt x="468734" y="3270"/>
                  </a:lnTo>
                  <a:lnTo>
                    <a:pt x="500912" y="1421"/>
                  </a:lnTo>
                  <a:lnTo>
                    <a:pt x="535675" y="599"/>
                  </a:lnTo>
                  <a:lnTo>
                    <a:pt x="572292" y="234"/>
                  </a:lnTo>
                  <a:lnTo>
                    <a:pt x="609733" y="72"/>
                  </a:lnTo>
                  <a:lnTo>
                    <a:pt x="644718" y="0"/>
                  </a:lnTo>
                  <a:lnTo>
                    <a:pt x="677905" y="1026"/>
                  </a:lnTo>
                  <a:lnTo>
                    <a:pt x="710293" y="5010"/>
                  </a:lnTo>
                  <a:lnTo>
                    <a:pt x="745150" y="7486"/>
                  </a:lnTo>
                  <a:lnTo>
                    <a:pt x="780750" y="9645"/>
                  </a:lnTo>
                  <a:lnTo>
                    <a:pt x="814212" y="14132"/>
                  </a:lnTo>
                  <a:lnTo>
                    <a:pt x="857743" y="22608"/>
                  </a:lnTo>
                  <a:lnTo>
                    <a:pt x="902509" y="31823"/>
                  </a:lnTo>
                  <a:lnTo>
                    <a:pt x="949287" y="41256"/>
                  </a:lnTo>
                  <a:lnTo>
                    <a:pt x="991604" y="50753"/>
                  </a:lnTo>
                  <a:lnTo>
                    <a:pt x="1030954" y="60270"/>
                  </a:lnTo>
                  <a:lnTo>
                    <a:pt x="1074480" y="69793"/>
                  </a:lnTo>
                  <a:lnTo>
                    <a:pt x="1110778" y="84374"/>
                  </a:lnTo>
                  <a:lnTo>
                    <a:pt x="1146698" y="97043"/>
                  </a:lnTo>
                  <a:lnTo>
                    <a:pt x="1184151" y="107500"/>
                  </a:lnTo>
                  <a:lnTo>
                    <a:pt x="1227129" y="120515"/>
                  </a:lnTo>
                  <a:lnTo>
                    <a:pt x="1270742" y="136457"/>
                  </a:lnTo>
                  <a:lnTo>
                    <a:pt x="1311801" y="152341"/>
                  </a:lnTo>
                  <a:lnTo>
                    <a:pt x="1357310" y="171458"/>
                  </a:lnTo>
                  <a:lnTo>
                    <a:pt x="1358768" y="173552"/>
                  </a:lnTo>
                  <a:lnTo>
                    <a:pt x="1361104" y="179462"/>
                  </a:lnTo>
                  <a:lnTo>
                    <a:pt x="1364247" y="180270"/>
                  </a:lnTo>
                  <a:lnTo>
                    <a:pt x="1369831" y="180789"/>
                  </a:lnTo>
                  <a:lnTo>
                    <a:pt x="1362883" y="172705"/>
                  </a:lnTo>
                  <a:lnTo>
                    <a:pt x="1361785" y="163306"/>
                  </a:lnTo>
                  <a:lnTo>
                    <a:pt x="1361680" y="152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237"/>
            <p:cNvSpPr/>
            <p:nvPr>
              <p:custDataLst>
                <p:tags r:id="rId135"/>
              </p:custDataLst>
            </p:nvPr>
          </p:nvSpPr>
          <p:spPr>
            <a:xfrm>
              <a:off x="8591550" y="1709375"/>
              <a:ext cx="176827" cy="277204"/>
            </a:xfrm>
            <a:custGeom>
              <a:avLst/>
              <a:gdLst/>
              <a:ahLst/>
              <a:cxnLst/>
              <a:rect l="0" t="0" r="0" b="0"/>
              <a:pathLst>
                <a:path w="176827" h="277204">
                  <a:moveTo>
                    <a:pt x="133350" y="33700"/>
                  </a:moveTo>
                  <a:lnTo>
                    <a:pt x="133350" y="33700"/>
                  </a:lnTo>
                  <a:lnTo>
                    <a:pt x="128293" y="28644"/>
                  </a:lnTo>
                  <a:lnTo>
                    <a:pt x="125810" y="23339"/>
                  </a:lnTo>
                  <a:lnTo>
                    <a:pt x="125149" y="20442"/>
                  </a:lnTo>
                  <a:lnTo>
                    <a:pt x="119159" y="11310"/>
                  </a:lnTo>
                  <a:lnTo>
                    <a:pt x="113637" y="7874"/>
                  </a:lnTo>
                  <a:lnTo>
                    <a:pt x="107656" y="5288"/>
                  </a:lnTo>
                  <a:lnTo>
                    <a:pt x="101469" y="612"/>
                  </a:lnTo>
                  <a:lnTo>
                    <a:pt x="99396" y="0"/>
                  </a:lnTo>
                  <a:lnTo>
                    <a:pt x="98013" y="649"/>
                  </a:lnTo>
                  <a:lnTo>
                    <a:pt x="95412" y="4863"/>
                  </a:lnTo>
                  <a:lnTo>
                    <a:pt x="95299" y="10104"/>
                  </a:lnTo>
                  <a:lnTo>
                    <a:pt x="98093" y="15452"/>
                  </a:lnTo>
                  <a:lnTo>
                    <a:pt x="119702" y="41139"/>
                  </a:lnTo>
                  <a:lnTo>
                    <a:pt x="121993" y="51470"/>
                  </a:lnTo>
                  <a:lnTo>
                    <a:pt x="124720" y="56130"/>
                  </a:lnTo>
                  <a:lnTo>
                    <a:pt x="148607" y="85494"/>
                  </a:lnTo>
                  <a:lnTo>
                    <a:pt x="167161" y="116141"/>
                  </a:lnTo>
                  <a:lnTo>
                    <a:pt x="176826" y="161662"/>
                  </a:lnTo>
                  <a:lnTo>
                    <a:pt x="171722" y="198280"/>
                  </a:lnTo>
                  <a:lnTo>
                    <a:pt x="161419" y="213227"/>
                  </a:lnTo>
                  <a:lnTo>
                    <a:pt x="135623" y="239804"/>
                  </a:lnTo>
                  <a:lnTo>
                    <a:pt x="96942" y="265464"/>
                  </a:lnTo>
                  <a:lnTo>
                    <a:pt x="78935" y="269940"/>
                  </a:lnTo>
                  <a:lnTo>
                    <a:pt x="47568" y="274399"/>
                  </a:lnTo>
                  <a:lnTo>
                    <a:pt x="41236" y="276716"/>
                  </a:lnTo>
                  <a:lnTo>
                    <a:pt x="35957" y="277203"/>
                  </a:lnTo>
                  <a:lnTo>
                    <a:pt x="16429" y="272742"/>
                  </a:lnTo>
                  <a:lnTo>
                    <a:pt x="9771" y="269410"/>
                  </a:lnTo>
                  <a:lnTo>
                    <a:pt x="0" y="26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238"/>
            <p:cNvSpPr/>
            <p:nvPr>
              <p:custDataLst>
                <p:tags r:id="rId136"/>
              </p:custDataLst>
            </p:nvPr>
          </p:nvSpPr>
          <p:spPr>
            <a:xfrm>
              <a:off x="7991606" y="1409701"/>
              <a:ext cx="142695" cy="180809"/>
            </a:xfrm>
            <a:custGeom>
              <a:avLst/>
              <a:gdLst/>
              <a:ahLst/>
              <a:cxnLst/>
              <a:rect l="0" t="0" r="0" b="0"/>
              <a:pathLst>
                <a:path w="142695" h="180809">
                  <a:moveTo>
                    <a:pt x="85594" y="9524"/>
                  </a:moveTo>
                  <a:lnTo>
                    <a:pt x="85594" y="9524"/>
                  </a:lnTo>
                  <a:lnTo>
                    <a:pt x="93794" y="1323"/>
                  </a:lnTo>
                  <a:lnTo>
                    <a:pt x="94236" y="1940"/>
                  </a:lnTo>
                  <a:lnTo>
                    <a:pt x="94858" y="5748"/>
                  </a:lnTo>
                  <a:lnTo>
                    <a:pt x="95118" y="24"/>
                  </a:lnTo>
                  <a:lnTo>
                    <a:pt x="80930" y="0"/>
                  </a:lnTo>
                  <a:lnTo>
                    <a:pt x="75408" y="2822"/>
                  </a:lnTo>
                  <a:lnTo>
                    <a:pt x="63238" y="13256"/>
                  </a:lnTo>
                  <a:lnTo>
                    <a:pt x="59783" y="19297"/>
                  </a:lnTo>
                  <a:lnTo>
                    <a:pt x="58862" y="22389"/>
                  </a:lnTo>
                  <a:lnTo>
                    <a:pt x="52194" y="28648"/>
                  </a:lnTo>
                  <a:lnTo>
                    <a:pt x="35723" y="41288"/>
                  </a:lnTo>
                  <a:lnTo>
                    <a:pt x="15825" y="73583"/>
                  </a:lnTo>
                  <a:lnTo>
                    <a:pt x="1360" y="115999"/>
                  </a:lnTo>
                  <a:lnTo>
                    <a:pt x="0" y="144596"/>
                  </a:lnTo>
                  <a:lnTo>
                    <a:pt x="2749" y="151753"/>
                  </a:lnTo>
                  <a:lnTo>
                    <a:pt x="6441" y="158462"/>
                  </a:lnTo>
                  <a:lnTo>
                    <a:pt x="9578" y="168189"/>
                  </a:lnTo>
                  <a:lnTo>
                    <a:pt x="14061" y="174586"/>
                  </a:lnTo>
                  <a:lnTo>
                    <a:pt x="19583" y="178135"/>
                  </a:lnTo>
                  <a:lnTo>
                    <a:pt x="31750" y="180413"/>
                  </a:lnTo>
                  <a:lnTo>
                    <a:pt x="46239" y="180808"/>
                  </a:lnTo>
                  <a:lnTo>
                    <a:pt x="55051" y="178078"/>
                  </a:lnTo>
                  <a:lnTo>
                    <a:pt x="63553" y="174395"/>
                  </a:lnTo>
                  <a:lnTo>
                    <a:pt x="92387" y="166781"/>
                  </a:lnTo>
                  <a:lnTo>
                    <a:pt x="106069" y="158306"/>
                  </a:lnTo>
                  <a:lnTo>
                    <a:pt x="133150" y="121573"/>
                  </a:lnTo>
                  <a:lnTo>
                    <a:pt x="139902" y="106929"/>
                  </a:lnTo>
                  <a:lnTo>
                    <a:pt x="142577" y="74474"/>
                  </a:lnTo>
                  <a:lnTo>
                    <a:pt x="142694" y="58872"/>
                  </a:lnTo>
                  <a:lnTo>
                    <a:pt x="139900" y="49801"/>
                  </a:lnTo>
                  <a:lnTo>
                    <a:pt x="137673" y="45900"/>
                  </a:lnTo>
                  <a:lnTo>
                    <a:pt x="135130" y="43300"/>
                  </a:lnTo>
                  <a:lnTo>
                    <a:pt x="110687" y="32010"/>
                  </a:lnTo>
                  <a:lnTo>
                    <a:pt x="92321" y="29026"/>
                  </a:lnTo>
                  <a:lnTo>
                    <a:pt x="77474" y="28708"/>
                  </a:lnTo>
                  <a:lnTo>
                    <a:pt x="68580" y="31456"/>
                  </a:lnTo>
                  <a:lnTo>
                    <a:pt x="64726" y="33670"/>
                  </a:lnTo>
                  <a:lnTo>
                    <a:pt x="62157" y="36205"/>
                  </a:lnTo>
                  <a:lnTo>
                    <a:pt x="57019" y="4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239"/>
            <p:cNvSpPr/>
            <p:nvPr>
              <p:custDataLst>
                <p:tags r:id="rId137"/>
              </p:custDataLst>
            </p:nvPr>
          </p:nvSpPr>
          <p:spPr>
            <a:xfrm>
              <a:off x="8191616" y="1524000"/>
              <a:ext cx="9410" cy="17727"/>
            </a:xfrm>
            <a:custGeom>
              <a:avLst/>
              <a:gdLst/>
              <a:ahLst/>
              <a:cxnLst/>
              <a:rect l="0" t="0" r="0" b="0"/>
              <a:pathLst>
                <a:path w="9410" h="17727">
                  <a:moveTo>
                    <a:pt x="9409" y="9525"/>
                  </a:moveTo>
                  <a:lnTo>
                    <a:pt x="9409" y="9525"/>
                  </a:lnTo>
                  <a:lnTo>
                    <a:pt x="1209" y="17726"/>
                  </a:lnTo>
                  <a:lnTo>
                    <a:pt x="767" y="17109"/>
                  </a:lnTo>
                  <a:lnTo>
                    <a:pt x="0" y="10733"/>
                  </a:lnTo>
                  <a:lnTo>
                    <a:pt x="2757" y="10062"/>
                  </a:lnTo>
                  <a:lnTo>
                    <a:pt x="4974" y="9883"/>
                  </a:lnTo>
                  <a:lnTo>
                    <a:pt x="6453" y="8705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240"/>
            <p:cNvSpPr/>
            <p:nvPr>
              <p:custDataLst>
                <p:tags r:id="rId138"/>
              </p:custDataLst>
            </p:nvPr>
          </p:nvSpPr>
          <p:spPr>
            <a:xfrm>
              <a:off x="8305800" y="1362085"/>
              <a:ext cx="37218" cy="238116"/>
            </a:xfrm>
            <a:custGeom>
              <a:avLst/>
              <a:gdLst/>
              <a:ahLst/>
              <a:cxnLst/>
              <a:rect l="0" t="0" r="0" b="0"/>
              <a:pathLst>
                <a:path w="37218" h="238116">
                  <a:moveTo>
                    <a:pt x="28575" y="9515"/>
                  </a:moveTo>
                  <a:lnTo>
                    <a:pt x="28575" y="9515"/>
                  </a:lnTo>
                  <a:lnTo>
                    <a:pt x="28575" y="0"/>
                  </a:lnTo>
                  <a:lnTo>
                    <a:pt x="29633" y="33105"/>
                  </a:lnTo>
                  <a:lnTo>
                    <a:pt x="37217" y="69960"/>
                  </a:lnTo>
                  <a:lnTo>
                    <a:pt x="36780" y="88926"/>
                  </a:lnTo>
                  <a:lnTo>
                    <a:pt x="29435" y="133539"/>
                  </a:lnTo>
                  <a:lnTo>
                    <a:pt x="27771" y="154683"/>
                  </a:lnTo>
                  <a:lnTo>
                    <a:pt x="12115" y="199963"/>
                  </a:lnTo>
                  <a:lnTo>
                    <a:pt x="7470" y="219050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241"/>
            <p:cNvSpPr/>
            <p:nvPr>
              <p:custDataLst>
                <p:tags r:id="rId139"/>
              </p:custDataLst>
            </p:nvPr>
          </p:nvSpPr>
          <p:spPr>
            <a:xfrm>
              <a:off x="7458076" y="2324104"/>
              <a:ext cx="1495310" cy="323199"/>
            </a:xfrm>
            <a:custGeom>
              <a:avLst/>
              <a:gdLst/>
              <a:ahLst/>
              <a:cxnLst/>
              <a:rect l="0" t="0" r="0" b="0"/>
              <a:pathLst>
                <a:path w="1495310" h="323199">
                  <a:moveTo>
                    <a:pt x="1485899" y="28571"/>
                  </a:moveTo>
                  <a:lnTo>
                    <a:pt x="1485899" y="28571"/>
                  </a:lnTo>
                  <a:lnTo>
                    <a:pt x="1495033" y="37704"/>
                  </a:lnTo>
                  <a:lnTo>
                    <a:pt x="1495309" y="43036"/>
                  </a:lnTo>
                  <a:lnTo>
                    <a:pt x="1492551" y="48405"/>
                  </a:lnTo>
                  <a:lnTo>
                    <a:pt x="1487213" y="55420"/>
                  </a:lnTo>
                  <a:lnTo>
                    <a:pt x="1485100" y="64409"/>
                  </a:lnTo>
                  <a:lnTo>
                    <a:pt x="1457256" y="107020"/>
                  </a:lnTo>
                  <a:lnTo>
                    <a:pt x="1440382" y="130271"/>
                  </a:lnTo>
                  <a:lnTo>
                    <a:pt x="1399925" y="171638"/>
                  </a:lnTo>
                  <a:lnTo>
                    <a:pt x="1367333" y="202163"/>
                  </a:lnTo>
                  <a:lnTo>
                    <a:pt x="1323413" y="226749"/>
                  </a:lnTo>
                  <a:lnTo>
                    <a:pt x="1276275" y="254524"/>
                  </a:lnTo>
                  <a:lnTo>
                    <a:pt x="1233177" y="269348"/>
                  </a:lnTo>
                  <a:lnTo>
                    <a:pt x="1196412" y="284297"/>
                  </a:lnTo>
                  <a:lnTo>
                    <a:pt x="1158707" y="297076"/>
                  </a:lnTo>
                  <a:lnTo>
                    <a:pt x="1115668" y="302508"/>
                  </a:lnTo>
                  <a:lnTo>
                    <a:pt x="1069403" y="309175"/>
                  </a:lnTo>
                  <a:lnTo>
                    <a:pt x="1022179" y="312796"/>
                  </a:lnTo>
                  <a:lnTo>
                    <a:pt x="987702" y="316466"/>
                  </a:lnTo>
                  <a:lnTo>
                    <a:pt x="952270" y="320566"/>
                  </a:lnTo>
                  <a:lnTo>
                    <a:pt x="918883" y="322388"/>
                  </a:lnTo>
                  <a:lnTo>
                    <a:pt x="886406" y="323198"/>
                  </a:lnTo>
                  <a:lnTo>
                    <a:pt x="853275" y="322500"/>
                  </a:lnTo>
                  <a:lnTo>
                    <a:pt x="817382" y="318661"/>
                  </a:lnTo>
                  <a:lnTo>
                    <a:pt x="783086" y="316250"/>
                  </a:lnTo>
                  <a:lnTo>
                    <a:pt x="749146" y="314120"/>
                  </a:lnTo>
                  <a:lnTo>
                    <a:pt x="712896" y="309646"/>
                  </a:lnTo>
                  <a:lnTo>
                    <a:pt x="678439" y="306951"/>
                  </a:lnTo>
                  <a:lnTo>
                    <a:pt x="645487" y="304695"/>
                  </a:lnTo>
                  <a:lnTo>
                    <a:pt x="613202" y="300165"/>
                  </a:lnTo>
                  <a:lnTo>
                    <a:pt x="581214" y="294624"/>
                  </a:lnTo>
                  <a:lnTo>
                    <a:pt x="549358" y="288633"/>
                  </a:lnTo>
                  <a:lnTo>
                    <a:pt x="517561" y="282443"/>
                  </a:lnTo>
                  <a:lnTo>
                    <a:pt x="485790" y="276164"/>
                  </a:lnTo>
                  <a:lnTo>
                    <a:pt x="454031" y="269846"/>
                  </a:lnTo>
                  <a:lnTo>
                    <a:pt x="422276" y="263510"/>
                  </a:lnTo>
                  <a:lnTo>
                    <a:pt x="390525" y="257166"/>
                  </a:lnTo>
                  <a:lnTo>
                    <a:pt x="345721" y="244822"/>
                  </a:lnTo>
                  <a:lnTo>
                    <a:pt x="302812" y="230582"/>
                  </a:lnTo>
                  <a:lnTo>
                    <a:pt x="259407" y="216837"/>
                  </a:lnTo>
                  <a:lnTo>
                    <a:pt x="219735" y="202181"/>
                  </a:lnTo>
                  <a:lnTo>
                    <a:pt x="173461" y="182691"/>
                  </a:lnTo>
                  <a:lnTo>
                    <a:pt x="128259" y="159517"/>
                  </a:lnTo>
                  <a:lnTo>
                    <a:pt x="83217" y="130321"/>
                  </a:lnTo>
                  <a:lnTo>
                    <a:pt x="55944" y="111559"/>
                  </a:lnTo>
                  <a:lnTo>
                    <a:pt x="45033" y="96669"/>
                  </a:lnTo>
                  <a:lnTo>
                    <a:pt x="38708" y="78481"/>
                  </a:lnTo>
                  <a:lnTo>
                    <a:pt x="38280" y="71817"/>
                  </a:lnTo>
                  <a:lnTo>
                    <a:pt x="39277" y="70101"/>
                  </a:lnTo>
                  <a:lnTo>
                    <a:pt x="41002" y="68958"/>
                  </a:lnTo>
                  <a:lnTo>
                    <a:pt x="48484" y="67349"/>
                  </a:lnTo>
                  <a:lnTo>
                    <a:pt x="51372" y="67123"/>
                  </a:lnTo>
                  <a:lnTo>
                    <a:pt x="53298" y="65914"/>
                  </a:lnTo>
                  <a:lnTo>
                    <a:pt x="54582" y="64050"/>
                  </a:lnTo>
                  <a:lnTo>
                    <a:pt x="55437" y="61748"/>
                  </a:lnTo>
                  <a:lnTo>
                    <a:pt x="57066" y="60215"/>
                  </a:lnTo>
                  <a:lnTo>
                    <a:pt x="65200" y="57550"/>
                  </a:lnTo>
                  <a:lnTo>
                    <a:pt x="65691" y="58474"/>
                  </a:lnTo>
                  <a:lnTo>
                    <a:pt x="66238" y="62322"/>
                  </a:lnTo>
                  <a:lnTo>
                    <a:pt x="67441" y="63771"/>
                  </a:lnTo>
                  <a:lnTo>
                    <a:pt x="74837" y="66289"/>
                  </a:lnTo>
                  <a:lnTo>
                    <a:pt x="80852" y="66558"/>
                  </a:lnTo>
                  <a:lnTo>
                    <a:pt x="82476" y="67654"/>
                  </a:lnTo>
                  <a:lnTo>
                    <a:pt x="83558" y="69443"/>
                  </a:lnTo>
                  <a:lnTo>
                    <a:pt x="85082" y="77017"/>
                  </a:lnTo>
                  <a:lnTo>
                    <a:pt x="85723" y="123823"/>
                  </a:lnTo>
                  <a:lnTo>
                    <a:pt x="85723" y="126997"/>
                  </a:lnTo>
                  <a:lnTo>
                    <a:pt x="80668" y="141578"/>
                  </a:lnTo>
                  <a:lnTo>
                    <a:pt x="69249" y="161332"/>
                  </a:lnTo>
                  <a:lnTo>
                    <a:pt x="65955" y="177718"/>
                  </a:lnTo>
                  <a:lnTo>
                    <a:pt x="59202" y="190481"/>
                  </a:lnTo>
                  <a:lnTo>
                    <a:pt x="58517" y="193661"/>
                  </a:lnTo>
                  <a:lnTo>
                    <a:pt x="57003" y="195781"/>
                  </a:lnTo>
                  <a:lnTo>
                    <a:pt x="54935" y="197194"/>
                  </a:lnTo>
                  <a:lnTo>
                    <a:pt x="46968" y="199184"/>
                  </a:lnTo>
                  <a:lnTo>
                    <a:pt x="39852" y="199856"/>
                  </a:lnTo>
                  <a:lnTo>
                    <a:pt x="33562" y="194915"/>
                  </a:lnTo>
                  <a:lnTo>
                    <a:pt x="30791" y="189638"/>
                  </a:lnTo>
                  <a:lnTo>
                    <a:pt x="30052" y="186749"/>
                  </a:lnTo>
                  <a:lnTo>
                    <a:pt x="21229" y="171371"/>
                  </a:lnTo>
                  <a:lnTo>
                    <a:pt x="7347" y="126394"/>
                  </a:lnTo>
                  <a:lnTo>
                    <a:pt x="3265" y="117556"/>
                  </a:lnTo>
                  <a:lnTo>
                    <a:pt x="83" y="71020"/>
                  </a:lnTo>
                  <a:lnTo>
                    <a:pt x="0" y="34934"/>
                  </a:lnTo>
                  <a:lnTo>
                    <a:pt x="1058" y="32813"/>
                  </a:lnTo>
                  <a:lnTo>
                    <a:pt x="2821" y="31399"/>
                  </a:lnTo>
                  <a:lnTo>
                    <a:pt x="5055" y="30457"/>
                  </a:lnTo>
                  <a:lnTo>
                    <a:pt x="6544" y="28769"/>
                  </a:lnTo>
                  <a:lnTo>
                    <a:pt x="8199" y="24073"/>
                  </a:lnTo>
                  <a:lnTo>
                    <a:pt x="9700" y="22397"/>
                  </a:lnTo>
                  <a:lnTo>
                    <a:pt x="22665" y="14431"/>
                  </a:lnTo>
                  <a:lnTo>
                    <a:pt x="31880" y="5919"/>
                  </a:lnTo>
                  <a:lnTo>
                    <a:pt x="40979" y="2629"/>
                  </a:lnTo>
                  <a:lnTo>
                    <a:pt x="87774" y="150"/>
                  </a:lnTo>
                  <a:lnTo>
                    <a:pt x="133620" y="16"/>
                  </a:lnTo>
                  <a:lnTo>
                    <a:pt x="176559" y="0"/>
                  </a:lnTo>
                  <a:lnTo>
                    <a:pt x="218202" y="6543"/>
                  </a:lnTo>
                  <a:lnTo>
                    <a:pt x="259824" y="8933"/>
                  </a:lnTo>
                  <a:lnTo>
                    <a:pt x="295274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242"/>
            <p:cNvSpPr/>
            <p:nvPr>
              <p:custDataLst>
                <p:tags r:id="rId140"/>
              </p:custDataLst>
            </p:nvPr>
          </p:nvSpPr>
          <p:spPr>
            <a:xfrm>
              <a:off x="8753513" y="2735010"/>
              <a:ext cx="114210" cy="160149"/>
            </a:xfrm>
            <a:custGeom>
              <a:avLst/>
              <a:gdLst/>
              <a:ahLst/>
              <a:cxnLst/>
              <a:rect l="0" t="0" r="0" b="0"/>
              <a:pathLst>
                <a:path w="114210" h="160149">
                  <a:moveTo>
                    <a:pt x="76162" y="27240"/>
                  </a:moveTo>
                  <a:lnTo>
                    <a:pt x="76162" y="27240"/>
                  </a:lnTo>
                  <a:lnTo>
                    <a:pt x="76162" y="13051"/>
                  </a:lnTo>
                  <a:lnTo>
                    <a:pt x="77220" y="11431"/>
                  </a:lnTo>
                  <a:lnTo>
                    <a:pt x="78984" y="10350"/>
                  </a:lnTo>
                  <a:lnTo>
                    <a:pt x="85296" y="8316"/>
                  </a:lnTo>
                  <a:lnTo>
                    <a:pt x="85653" y="0"/>
                  </a:lnTo>
                  <a:lnTo>
                    <a:pt x="75322" y="6380"/>
                  </a:lnTo>
                  <a:lnTo>
                    <a:pt x="63295" y="7832"/>
                  </a:lnTo>
                  <a:lnTo>
                    <a:pt x="61235" y="9010"/>
                  </a:lnTo>
                  <a:lnTo>
                    <a:pt x="59861" y="10853"/>
                  </a:lnTo>
                  <a:lnTo>
                    <a:pt x="57276" y="15724"/>
                  </a:lnTo>
                  <a:lnTo>
                    <a:pt x="18996" y="58643"/>
                  </a:lnTo>
                  <a:lnTo>
                    <a:pt x="13713" y="69772"/>
                  </a:lnTo>
                  <a:lnTo>
                    <a:pt x="7500" y="91341"/>
                  </a:lnTo>
                  <a:lnTo>
                    <a:pt x="3311" y="100180"/>
                  </a:lnTo>
                  <a:lnTo>
                    <a:pt x="0" y="144586"/>
                  </a:lnTo>
                  <a:lnTo>
                    <a:pt x="1045" y="146745"/>
                  </a:lnTo>
                  <a:lnTo>
                    <a:pt x="2801" y="148185"/>
                  </a:lnTo>
                  <a:lnTo>
                    <a:pt x="7574" y="150844"/>
                  </a:lnTo>
                  <a:lnTo>
                    <a:pt x="16211" y="157232"/>
                  </a:lnTo>
                  <a:lnTo>
                    <a:pt x="25471" y="159595"/>
                  </a:lnTo>
                  <a:lnTo>
                    <a:pt x="31761" y="160148"/>
                  </a:lnTo>
                  <a:lnTo>
                    <a:pt x="46307" y="155402"/>
                  </a:lnTo>
                  <a:lnTo>
                    <a:pt x="62582" y="144317"/>
                  </a:lnTo>
                  <a:lnTo>
                    <a:pt x="93174" y="119644"/>
                  </a:lnTo>
                  <a:lnTo>
                    <a:pt x="109761" y="96911"/>
                  </a:lnTo>
                  <a:lnTo>
                    <a:pt x="113373" y="74202"/>
                  </a:lnTo>
                  <a:lnTo>
                    <a:pt x="114209" y="43634"/>
                  </a:lnTo>
                  <a:lnTo>
                    <a:pt x="111416" y="36995"/>
                  </a:lnTo>
                  <a:lnTo>
                    <a:pt x="107707" y="30517"/>
                  </a:lnTo>
                  <a:lnTo>
                    <a:pt x="106057" y="24111"/>
                  </a:lnTo>
                  <a:lnTo>
                    <a:pt x="103501" y="21979"/>
                  </a:lnTo>
                  <a:lnTo>
                    <a:pt x="90847" y="18978"/>
                  </a:lnTo>
                  <a:lnTo>
                    <a:pt x="83395" y="18277"/>
                  </a:lnTo>
                  <a:lnTo>
                    <a:pt x="76553" y="15142"/>
                  </a:lnTo>
                  <a:lnTo>
                    <a:pt x="73248" y="12825"/>
                  </a:lnTo>
                  <a:lnTo>
                    <a:pt x="69986" y="12338"/>
                  </a:lnTo>
                  <a:lnTo>
                    <a:pt x="66754" y="13072"/>
                  </a:lnTo>
                  <a:lnTo>
                    <a:pt x="59018" y="16798"/>
                  </a:lnTo>
                  <a:lnTo>
                    <a:pt x="52620" y="17444"/>
                  </a:lnTo>
                  <a:lnTo>
                    <a:pt x="50942" y="18592"/>
                  </a:lnTo>
                  <a:lnTo>
                    <a:pt x="49823" y="20417"/>
                  </a:lnTo>
                  <a:lnTo>
                    <a:pt x="47587" y="2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243"/>
            <p:cNvSpPr/>
            <p:nvPr>
              <p:custDataLst>
                <p:tags r:id="rId141"/>
              </p:custDataLst>
            </p:nvPr>
          </p:nvSpPr>
          <p:spPr>
            <a:xfrm>
              <a:off x="8982075" y="2828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7725" y="9525"/>
                  </a:lnTo>
                  <a:lnTo>
                    <a:pt x="18166" y="846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244"/>
            <p:cNvSpPr/>
            <p:nvPr>
              <p:custDataLst>
                <p:tags r:id="rId142"/>
              </p:custDataLst>
            </p:nvPr>
          </p:nvSpPr>
          <p:spPr>
            <a:xfrm>
              <a:off x="9068351" y="2714741"/>
              <a:ext cx="113189" cy="228436"/>
            </a:xfrm>
            <a:custGeom>
              <a:avLst/>
              <a:gdLst/>
              <a:ahLst/>
              <a:cxnLst/>
              <a:rect l="0" t="0" r="0" b="0"/>
              <a:pathLst>
                <a:path w="113189" h="228436">
                  <a:moveTo>
                    <a:pt x="104224" y="9409"/>
                  </a:moveTo>
                  <a:lnTo>
                    <a:pt x="104224" y="9409"/>
                  </a:lnTo>
                  <a:lnTo>
                    <a:pt x="99167" y="9409"/>
                  </a:lnTo>
                  <a:lnTo>
                    <a:pt x="93863" y="6587"/>
                  </a:lnTo>
                  <a:lnTo>
                    <a:pt x="87978" y="2863"/>
                  </a:lnTo>
                  <a:lnTo>
                    <a:pt x="77655" y="767"/>
                  </a:lnTo>
                  <a:lnTo>
                    <a:pt x="54733" y="0"/>
                  </a:lnTo>
                  <a:lnTo>
                    <a:pt x="21075" y="10208"/>
                  </a:lnTo>
                  <a:lnTo>
                    <a:pt x="11971" y="15878"/>
                  </a:lnTo>
                  <a:lnTo>
                    <a:pt x="5721" y="17576"/>
                  </a:lnTo>
                  <a:lnTo>
                    <a:pt x="3631" y="19087"/>
                  </a:lnTo>
                  <a:lnTo>
                    <a:pt x="2236" y="21153"/>
                  </a:lnTo>
                  <a:lnTo>
                    <a:pt x="276" y="29117"/>
                  </a:lnTo>
                  <a:lnTo>
                    <a:pt x="0" y="32072"/>
                  </a:lnTo>
                  <a:lnTo>
                    <a:pt x="2516" y="38179"/>
                  </a:lnTo>
                  <a:lnTo>
                    <a:pt x="31252" y="77938"/>
                  </a:lnTo>
                  <a:lnTo>
                    <a:pt x="73076" y="114968"/>
                  </a:lnTo>
                  <a:lnTo>
                    <a:pt x="100949" y="158469"/>
                  </a:lnTo>
                  <a:lnTo>
                    <a:pt x="110907" y="178631"/>
                  </a:lnTo>
                  <a:lnTo>
                    <a:pt x="113188" y="193119"/>
                  </a:lnTo>
                  <a:lnTo>
                    <a:pt x="110677" y="199713"/>
                  </a:lnTo>
                  <a:lnTo>
                    <a:pt x="91344" y="222123"/>
                  </a:lnTo>
                  <a:lnTo>
                    <a:pt x="85094" y="225657"/>
                  </a:lnTo>
                  <a:lnTo>
                    <a:pt x="72803" y="227646"/>
                  </a:lnTo>
                  <a:lnTo>
                    <a:pt x="44290" y="228435"/>
                  </a:lnTo>
                  <a:lnTo>
                    <a:pt x="29434" y="223413"/>
                  </a:lnTo>
                  <a:lnTo>
                    <a:pt x="8974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245"/>
            <p:cNvSpPr/>
            <p:nvPr>
              <p:custDataLst>
                <p:tags r:id="rId143"/>
              </p:custDataLst>
            </p:nvPr>
          </p:nvSpPr>
          <p:spPr>
            <a:xfrm>
              <a:off x="9078649" y="2657475"/>
              <a:ext cx="208227" cy="28576"/>
            </a:xfrm>
            <a:custGeom>
              <a:avLst/>
              <a:gdLst/>
              <a:ahLst/>
              <a:cxnLst/>
              <a:rect l="0" t="0" r="0" b="0"/>
              <a:pathLst>
                <a:path w="208227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1" y="25753"/>
                  </a:lnTo>
                  <a:lnTo>
                    <a:pt x="0" y="23519"/>
                  </a:lnTo>
                  <a:lnTo>
                    <a:pt x="616" y="22029"/>
                  </a:lnTo>
                  <a:lnTo>
                    <a:pt x="2087" y="21036"/>
                  </a:lnTo>
                  <a:lnTo>
                    <a:pt x="9212" y="19639"/>
                  </a:lnTo>
                  <a:lnTo>
                    <a:pt x="12050" y="19442"/>
                  </a:lnTo>
                  <a:lnTo>
                    <a:pt x="18026" y="16403"/>
                  </a:lnTo>
                  <a:lnTo>
                    <a:pt x="21100" y="14110"/>
                  </a:lnTo>
                  <a:lnTo>
                    <a:pt x="30162" y="11563"/>
                  </a:lnTo>
                  <a:lnTo>
                    <a:pt x="75967" y="2165"/>
                  </a:lnTo>
                  <a:lnTo>
                    <a:pt x="113192" y="428"/>
                  </a:lnTo>
                  <a:lnTo>
                    <a:pt x="158723" y="84"/>
                  </a:lnTo>
                  <a:lnTo>
                    <a:pt x="208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246"/>
            <p:cNvSpPr/>
            <p:nvPr>
              <p:custDataLst>
                <p:tags r:id="rId144"/>
              </p:custDataLst>
            </p:nvPr>
          </p:nvSpPr>
          <p:spPr>
            <a:xfrm>
              <a:off x="6805285" y="1114500"/>
              <a:ext cx="452751" cy="666676"/>
            </a:xfrm>
            <a:custGeom>
              <a:avLst/>
              <a:gdLst/>
              <a:ahLst/>
              <a:cxnLst/>
              <a:rect l="0" t="0" r="0" b="0"/>
              <a:pathLst>
                <a:path w="452751" h="666676">
                  <a:moveTo>
                    <a:pt x="195590" y="666675"/>
                  </a:moveTo>
                  <a:lnTo>
                    <a:pt x="195590" y="666675"/>
                  </a:lnTo>
                  <a:lnTo>
                    <a:pt x="195590" y="658474"/>
                  </a:lnTo>
                  <a:lnTo>
                    <a:pt x="189045" y="649807"/>
                  </a:lnTo>
                  <a:lnTo>
                    <a:pt x="185889" y="640981"/>
                  </a:lnTo>
                  <a:lnTo>
                    <a:pt x="157432" y="599159"/>
                  </a:lnTo>
                  <a:lnTo>
                    <a:pt x="138435" y="559004"/>
                  </a:lnTo>
                  <a:lnTo>
                    <a:pt x="116018" y="513894"/>
                  </a:lnTo>
                  <a:lnTo>
                    <a:pt x="92500" y="466600"/>
                  </a:lnTo>
                  <a:lnTo>
                    <a:pt x="74842" y="421994"/>
                  </a:lnTo>
                  <a:lnTo>
                    <a:pt x="54891" y="378689"/>
                  </a:lnTo>
                  <a:lnTo>
                    <a:pt x="35387" y="334740"/>
                  </a:lnTo>
                  <a:lnTo>
                    <a:pt x="18757" y="288938"/>
                  </a:lnTo>
                  <a:lnTo>
                    <a:pt x="8103" y="245397"/>
                  </a:lnTo>
                  <a:lnTo>
                    <a:pt x="3161" y="208830"/>
                  </a:lnTo>
                  <a:lnTo>
                    <a:pt x="0" y="184847"/>
                  </a:lnTo>
                  <a:lnTo>
                    <a:pt x="3771" y="143580"/>
                  </a:lnTo>
                  <a:lnTo>
                    <a:pt x="9886" y="104854"/>
                  </a:lnTo>
                  <a:lnTo>
                    <a:pt x="23327" y="81227"/>
                  </a:lnTo>
                  <a:lnTo>
                    <a:pt x="65553" y="36021"/>
                  </a:lnTo>
                  <a:lnTo>
                    <a:pt x="104585" y="13006"/>
                  </a:lnTo>
                  <a:lnTo>
                    <a:pt x="130172" y="4271"/>
                  </a:lnTo>
                  <a:lnTo>
                    <a:pt x="176705" y="497"/>
                  </a:lnTo>
                  <a:lnTo>
                    <a:pt x="224187" y="0"/>
                  </a:lnTo>
                  <a:lnTo>
                    <a:pt x="252747" y="2769"/>
                  </a:lnTo>
                  <a:lnTo>
                    <a:pt x="281317" y="13115"/>
                  </a:lnTo>
                  <a:lnTo>
                    <a:pt x="328104" y="40333"/>
                  </a:lnTo>
                  <a:lnTo>
                    <a:pt x="366966" y="79150"/>
                  </a:lnTo>
                  <a:lnTo>
                    <a:pt x="402311" y="126002"/>
                  </a:lnTo>
                  <a:lnTo>
                    <a:pt x="420643" y="171671"/>
                  </a:lnTo>
                  <a:lnTo>
                    <a:pt x="436841" y="219039"/>
                  </a:lnTo>
                  <a:lnTo>
                    <a:pt x="449936" y="266630"/>
                  </a:lnTo>
                  <a:lnTo>
                    <a:pt x="452393" y="314251"/>
                  </a:lnTo>
                  <a:lnTo>
                    <a:pt x="452691" y="355173"/>
                  </a:lnTo>
                  <a:lnTo>
                    <a:pt x="452750" y="398651"/>
                  </a:lnTo>
                  <a:lnTo>
                    <a:pt x="445224" y="439887"/>
                  </a:lnTo>
                  <a:lnTo>
                    <a:pt x="441005" y="464365"/>
                  </a:lnTo>
                  <a:lnTo>
                    <a:pt x="435155" y="491599"/>
                  </a:lnTo>
                  <a:lnTo>
                    <a:pt x="432941" y="516303"/>
                  </a:lnTo>
                  <a:lnTo>
                    <a:pt x="426232" y="535293"/>
                  </a:lnTo>
                  <a:lnTo>
                    <a:pt x="424594" y="549001"/>
                  </a:lnTo>
                  <a:lnTo>
                    <a:pt x="416025" y="560280"/>
                  </a:lnTo>
                  <a:lnTo>
                    <a:pt x="412447" y="561180"/>
                  </a:lnTo>
                  <a:lnTo>
                    <a:pt x="406583" y="561758"/>
                  </a:lnTo>
                  <a:lnTo>
                    <a:pt x="406102" y="560747"/>
                  </a:lnTo>
                  <a:lnTo>
                    <a:pt x="405568" y="556801"/>
                  </a:lnTo>
                  <a:lnTo>
                    <a:pt x="404367" y="555326"/>
                  </a:lnTo>
                  <a:lnTo>
                    <a:pt x="391920" y="547707"/>
                  </a:lnTo>
                  <a:lnTo>
                    <a:pt x="388681" y="542187"/>
                  </a:lnTo>
                  <a:lnTo>
                    <a:pt x="386183" y="536205"/>
                  </a:lnTo>
                  <a:lnTo>
                    <a:pt x="342691" y="489933"/>
                  </a:lnTo>
                  <a:lnTo>
                    <a:pt x="333965" y="481201"/>
                  </a:lnTo>
                  <a:lnTo>
                    <a:pt x="328351" y="478409"/>
                  </a:lnTo>
                  <a:lnTo>
                    <a:pt x="325372" y="477664"/>
                  </a:lnTo>
                  <a:lnTo>
                    <a:pt x="323386" y="476109"/>
                  </a:lnTo>
                  <a:lnTo>
                    <a:pt x="319445" y="466735"/>
                  </a:lnTo>
                  <a:lnTo>
                    <a:pt x="319429" y="466688"/>
                  </a:lnTo>
                  <a:lnTo>
                    <a:pt x="319416" y="458452"/>
                  </a:lnTo>
                  <a:lnTo>
                    <a:pt x="320475" y="458010"/>
                  </a:lnTo>
                  <a:lnTo>
                    <a:pt x="335662" y="456144"/>
                  </a:lnTo>
                  <a:lnTo>
                    <a:pt x="345984" y="450602"/>
                  </a:lnTo>
                  <a:lnTo>
                    <a:pt x="393456" y="447652"/>
                  </a:lnTo>
                  <a:lnTo>
                    <a:pt x="417752" y="448665"/>
                  </a:lnTo>
                  <a:lnTo>
                    <a:pt x="425915" y="452659"/>
                  </a:lnTo>
                  <a:lnTo>
                    <a:pt x="428515" y="455206"/>
                  </a:lnTo>
                  <a:lnTo>
                    <a:pt x="431404" y="460858"/>
                  </a:lnTo>
                  <a:lnTo>
                    <a:pt x="434317" y="473110"/>
                  </a:lnTo>
                  <a:lnTo>
                    <a:pt x="440125" y="483616"/>
                  </a:lnTo>
                  <a:lnTo>
                    <a:pt x="441856" y="493946"/>
                  </a:lnTo>
                  <a:lnTo>
                    <a:pt x="439803" y="502771"/>
                  </a:lnTo>
                  <a:lnTo>
                    <a:pt x="436421" y="511279"/>
                  </a:lnTo>
                  <a:lnTo>
                    <a:pt x="432727" y="555462"/>
                  </a:lnTo>
                  <a:lnTo>
                    <a:pt x="424585" y="578941"/>
                  </a:lnTo>
                  <a:lnTo>
                    <a:pt x="424193" y="590343"/>
                  </a:lnTo>
                  <a:lnTo>
                    <a:pt x="429247" y="590436"/>
                  </a:lnTo>
                  <a:lnTo>
                    <a:pt x="430737" y="589391"/>
                  </a:lnTo>
                  <a:lnTo>
                    <a:pt x="431730" y="587635"/>
                  </a:lnTo>
                  <a:lnTo>
                    <a:pt x="433715" y="580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247"/>
            <p:cNvSpPr/>
            <p:nvPr>
              <p:custDataLst>
                <p:tags r:id="rId145"/>
              </p:custDataLst>
            </p:nvPr>
          </p:nvSpPr>
          <p:spPr>
            <a:xfrm>
              <a:off x="7219950" y="1533535"/>
              <a:ext cx="93892" cy="152391"/>
            </a:xfrm>
            <a:custGeom>
              <a:avLst/>
              <a:gdLst/>
              <a:ahLst/>
              <a:cxnLst/>
              <a:rect l="0" t="0" r="0" b="0"/>
              <a:pathLst>
                <a:path w="93892" h="152391">
                  <a:moveTo>
                    <a:pt x="76200" y="9515"/>
                  </a:moveTo>
                  <a:lnTo>
                    <a:pt x="76200" y="9515"/>
                  </a:lnTo>
                  <a:lnTo>
                    <a:pt x="85332" y="383"/>
                  </a:lnTo>
                  <a:lnTo>
                    <a:pt x="93891" y="24"/>
                  </a:lnTo>
                  <a:lnTo>
                    <a:pt x="89791" y="0"/>
                  </a:lnTo>
                  <a:lnTo>
                    <a:pt x="88436" y="1055"/>
                  </a:lnTo>
                  <a:lnTo>
                    <a:pt x="81026" y="13248"/>
                  </a:lnTo>
                  <a:lnTo>
                    <a:pt x="72573" y="22380"/>
                  </a:lnTo>
                  <a:lnTo>
                    <a:pt x="69297" y="31461"/>
                  </a:lnTo>
                  <a:lnTo>
                    <a:pt x="64629" y="48473"/>
                  </a:lnTo>
                  <a:lnTo>
                    <a:pt x="56544" y="64097"/>
                  </a:lnTo>
                  <a:lnTo>
                    <a:pt x="31726" y="108211"/>
                  </a:lnTo>
                  <a:lnTo>
                    <a:pt x="9721" y="147792"/>
                  </a:lnTo>
                  <a:lnTo>
                    <a:pt x="7538" y="149325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48"/>
            <p:cNvSpPr/>
            <p:nvPr>
              <p:custDataLst>
                <p:tags r:id="rId146"/>
              </p:custDataLst>
            </p:nvPr>
          </p:nvSpPr>
          <p:spPr>
            <a:xfrm>
              <a:off x="7220354" y="847736"/>
              <a:ext cx="85194" cy="152249"/>
            </a:xfrm>
            <a:custGeom>
              <a:avLst/>
              <a:gdLst/>
              <a:ahLst/>
              <a:cxnLst/>
              <a:rect l="0" t="0" r="0" b="0"/>
              <a:pathLst>
                <a:path w="85194" h="152249">
                  <a:moveTo>
                    <a:pt x="56746" y="28564"/>
                  </a:moveTo>
                  <a:lnTo>
                    <a:pt x="56746" y="28564"/>
                  </a:lnTo>
                  <a:lnTo>
                    <a:pt x="56746" y="14099"/>
                  </a:lnTo>
                  <a:lnTo>
                    <a:pt x="55688" y="12570"/>
                  </a:lnTo>
                  <a:lnTo>
                    <a:pt x="53924" y="11552"/>
                  </a:lnTo>
                  <a:lnTo>
                    <a:pt x="51690" y="10872"/>
                  </a:lnTo>
                  <a:lnTo>
                    <a:pt x="50201" y="9361"/>
                  </a:lnTo>
                  <a:lnTo>
                    <a:pt x="47255" y="116"/>
                  </a:lnTo>
                  <a:lnTo>
                    <a:pt x="39023" y="0"/>
                  </a:lnTo>
                  <a:lnTo>
                    <a:pt x="33033" y="5049"/>
                  </a:lnTo>
                  <a:lnTo>
                    <a:pt x="30331" y="10352"/>
                  </a:lnTo>
                  <a:lnTo>
                    <a:pt x="29611" y="13247"/>
                  </a:lnTo>
                  <a:lnTo>
                    <a:pt x="20822" y="28638"/>
                  </a:lnTo>
                  <a:lnTo>
                    <a:pt x="9551" y="74504"/>
                  </a:lnTo>
                  <a:lnTo>
                    <a:pt x="0" y="116945"/>
                  </a:lnTo>
                  <a:lnTo>
                    <a:pt x="7833" y="139613"/>
                  </a:lnTo>
                  <a:lnTo>
                    <a:pt x="13795" y="146957"/>
                  </a:lnTo>
                  <a:lnTo>
                    <a:pt x="19312" y="149975"/>
                  </a:lnTo>
                  <a:lnTo>
                    <a:pt x="34609" y="152071"/>
                  </a:lnTo>
                  <a:lnTo>
                    <a:pt x="40911" y="152248"/>
                  </a:lnTo>
                  <a:lnTo>
                    <a:pt x="47238" y="149504"/>
                  </a:lnTo>
                  <a:lnTo>
                    <a:pt x="53578" y="145815"/>
                  </a:lnTo>
                  <a:lnTo>
                    <a:pt x="59923" y="144176"/>
                  </a:lnTo>
                  <a:lnTo>
                    <a:pt x="62039" y="142680"/>
                  </a:lnTo>
                  <a:lnTo>
                    <a:pt x="63450" y="140625"/>
                  </a:lnTo>
                  <a:lnTo>
                    <a:pt x="66075" y="135519"/>
                  </a:lnTo>
                  <a:lnTo>
                    <a:pt x="72446" y="126694"/>
                  </a:lnTo>
                  <a:lnTo>
                    <a:pt x="75862" y="117377"/>
                  </a:lnTo>
                  <a:lnTo>
                    <a:pt x="82048" y="106855"/>
                  </a:lnTo>
                  <a:lnTo>
                    <a:pt x="85193" y="68349"/>
                  </a:lnTo>
                  <a:lnTo>
                    <a:pt x="82441" y="59299"/>
                  </a:lnTo>
                  <a:lnTo>
                    <a:pt x="78749" y="51749"/>
                  </a:lnTo>
                  <a:lnTo>
                    <a:pt x="75613" y="41548"/>
                  </a:lnTo>
                  <a:lnTo>
                    <a:pt x="69509" y="31823"/>
                  </a:lnTo>
                  <a:lnTo>
                    <a:pt x="66697" y="20932"/>
                  </a:lnTo>
                  <a:lnTo>
                    <a:pt x="49907" y="19205"/>
                  </a:lnTo>
                  <a:lnTo>
                    <a:pt x="42960" y="19088"/>
                  </a:lnTo>
                  <a:lnTo>
                    <a:pt x="41206" y="18013"/>
                  </a:lnTo>
                  <a:lnTo>
                    <a:pt x="40035" y="16239"/>
                  </a:lnTo>
                  <a:lnTo>
                    <a:pt x="39256" y="13997"/>
                  </a:lnTo>
                  <a:lnTo>
                    <a:pt x="38736" y="13561"/>
                  </a:lnTo>
                  <a:lnTo>
                    <a:pt x="38390" y="14329"/>
                  </a:lnTo>
                  <a:lnTo>
                    <a:pt x="37696" y="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249"/>
            <p:cNvSpPr/>
            <p:nvPr>
              <p:custDataLst>
                <p:tags r:id="rId147"/>
              </p:custDataLst>
            </p:nvPr>
          </p:nvSpPr>
          <p:spPr>
            <a:xfrm>
              <a:off x="7410450" y="952500"/>
              <a:ext cx="9523" cy="19016"/>
            </a:xfrm>
            <a:custGeom>
              <a:avLst/>
              <a:gdLst/>
              <a:ahLst/>
              <a:cxnLst/>
              <a:rect l="0" t="0" r="0" b="0"/>
              <a:pathLst>
                <a:path w="9523" h="19016">
                  <a:moveTo>
                    <a:pt x="0" y="9525"/>
                  </a:moveTo>
                  <a:lnTo>
                    <a:pt x="0" y="9525"/>
                  </a:lnTo>
                  <a:lnTo>
                    <a:pt x="9491" y="19015"/>
                  </a:lnTo>
                  <a:lnTo>
                    <a:pt x="9522" y="10846"/>
                  </a:lnTo>
                  <a:lnTo>
                    <a:pt x="8465" y="10406"/>
                  </a:lnTo>
                  <a:lnTo>
                    <a:pt x="1324" y="9641"/>
                  </a:lnTo>
                  <a:lnTo>
                    <a:pt x="588" y="67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250"/>
            <p:cNvSpPr/>
            <p:nvPr>
              <p:custDataLst>
                <p:tags r:id="rId148"/>
              </p:custDataLst>
            </p:nvPr>
          </p:nvSpPr>
          <p:spPr>
            <a:xfrm>
              <a:off x="7448564" y="819153"/>
              <a:ext cx="95121" cy="238123"/>
            </a:xfrm>
            <a:custGeom>
              <a:avLst/>
              <a:gdLst/>
              <a:ahLst/>
              <a:cxnLst/>
              <a:rect l="0" t="0" r="0" b="0"/>
              <a:pathLst>
                <a:path w="95121" h="238123">
                  <a:moveTo>
                    <a:pt x="66661" y="38097"/>
                  </a:moveTo>
                  <a:lnTo>
                    <a:pt x="66661" y="38097"/>
                  </a:lnTo>
                  <a:lnTo>
                    <a:pt x="71717" y="33040"/>
                  </a:lnTo>
                  <a:lnTo>
                    <a:pt x="72148" y="31551"/>
                  </a:lnTo>
                  <a:lnTo>
                    <a:pt x="71378" y="30558"/>
                  </a:lnTo>
                  <a:lnTo>
                    <a:pt x="69806" y="29896"/>
                  </a:lnTo>
                  <a:lnTo>
                    <a:pt x="68758" y="28396"/>
                  </a:lnTo>
                  <a:lnTo>
                    <a:pt x="67282" y="21229"/>
                  </a:lnTo>
                  <a:lnTo>
                    <a:pt x="66936" y="15431"/>
                  </a:lnTo>
                  <a:lnTo>
                    <a:pt x="65787" y="13461"/>
                  </a:lnTo>
                  <a:lnTo>
                    <a:pt x="63961" y="12148"/>
                  </a:lnTo>
                  <a:lnTo>
                    <a:pt x="61686" y="11273"/>
                  </a:lnTo>
                  <a:lnTo>
                    <a:pt x="60169" y="9631"/>
                  </a:lnTo>
                  <a:lnTo>
                    <a:pt x="58484" y="4984"/>
                  </a:lnTo>
                  <a:lnTo>
                    <a:pt x="56976" y="3322"/>
                  </a:lnTo>
                  <a:lnTo>
                    <a:pt x="52479" y="1475"/>
                  </a:lnTo>
                  <a:lnTo>
                    <a:pt x="20521" y="0"/>
                  </a:lnTo>
                  <a:lnTo>
                    <a:pt x="1741" y="17331"/>
                  </a:lnTo>
                  <a:lnTo>
                    <a:pt x="767" y="21106"/>
                  </a:lnTo>
                  <a:lnTo>
                    <a:pt x="0" y="45776"/>
                  </a:lnTo>
                  <a:lnTo>
                    <a:pt x="8188" y="55661"/>
                  </a:lnTo>
                  <a:lnTo>
                    <a:pt x="11746" y="56487"/>
                  </a:lnTo>
                  <a:lnTo>
                    <a:pt x="14176" y="56707"/>
                  </a:lnTo>
                  <a:lnTo>
                    <a:pt x="19698" y="59774"/>
                  </a:lnTo>
                  <a:lnTo>
                    <a:pt x="26810" y="65309"/>
                  </a:lnTo>
                  <a:lnTo>
                    <a:pt x="35820" y="66403"/>
                  </a:lnTo>
                  <a:lnTo>
                    <a:pt x="41665" y="66552"/>
                  </a:lnTo>
                  <a:lnTo>
                    <a:pt x="47790" y="63797"/>
                  </a:lnTo>
                  <a:lnTo>
                    <a:pt x="64375" y="50860"/>
                  </a:lnTo>
                  <a:lnTo>
                    <a:pt x="76032" y="47659"/>
                  </a:lnTo>
                  <a:lnTo>
                    <a:pt x="76172" y="60883"/>
                  </a:lnTo>
                  <a:lnTo>
                    <a:pt x="79002" y="66921"/>
                  </a:lnTo>
                  <a:lnTo>
                    <a:pt x="82729" y="73133"/>
                  </a:lnTo>
                  <a:lnTo>
                    <a:pt x="84827" y="83638"/>
                  </a:lnTo>
                  <a:lnTo>
                    <a:pt x="85695" y="131187"/>
                  </a:lnTo>
                  <a:lnTo>
                    <a:pt x="86763" y="139795"/>
                  </a:lnTo>
                  <a:lnTo>
                    <a:pt x="93911" y="168703"/>
                  </a:lnTo>
                  <a:lnTo>
                    <a:pt x="95120" y="206410"/>
                  </a:lnTo>
                  <a:lnTo>
                    <a:pt x="92363" y="216267"/>
                  </a:lnTo>
                  <a:lnTo>
                    <a:pt x="88667" y="224175"/>
                  </a:lnTo>
                  <a:lnTo>
                    <a:pt x="85711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251"/>
            <p:cNvSpPr/>
            <p:nvPr>
              <p:custDataLst>
                <p:tags r:id="rId149"/>
              </p:custDataLst>
            </p:nvPr>
          </p:nvSpPr>
          <p:spPr>
            <a:xfrm>
              <a:off x="9324985" y="1257456"/>
              <a:ext cx="437977" cy="523706"/>
            </a:xfrm>
            <a:custGeom>
              <a:avLst/>
              <a:gdLst/>
              <a:ahLst/>
              <a:cxnLst/>
              <a:rect l="0" t="0" r="0" b="0"/>
              <a:pathLst>
                <a:path w="437977" h="523706">
                  <a:moveTo>
                    <a:pt x="57140" y="418944"/>
                  </a:moveTo>
                  <a:lnTo>
                    <a:pt x="57140" y="418944"/>
                  </a:lnTo>
                  <a:lnTo>
                    <a:pt x="39529" y="418944"/>
                  </a:lnTo>
                  <a:lnTo>
                    <a:pt x="21046" y="402951"/>
                  </a:lnTo>
                  <a:lnTo>
                    <a:pt x="15345" y="401252"/>
                  </a:lnTo>
                  <a:lnTo>
                    <a:pt x="13402" y="399741"/>
                  </a:lnTo>
                  <a:lnTo>
                    <a:pt x="11242" y="395240"/>
                  </a:lnTo>
                  <a:lnTo>
                    <a:pt x="6761" y="363722"/>
                  </a:lnTo>
                  <a:lnTo>
                    <a:pt x="3000" y="355243"/>
                  </a:lnTo>
                  <a:lnTo>
                    <a:pt x="108" y="307687"/>
                  </a:lnTo>
                  <a:lnTo>
                    <a:pt x="0" y="261507"/>
                  </a:lnTo>
                  <a:lnTo>
                    <a:pt x="10353" y="221078"/>
                  </a:lnTo>
                  <a:lnTo>
                    <a:pt x="28639" y="173469"/>
                  </a:lnTo>
                  <a:lnTo>
                    <a:pt x="50445" y="130563"/>
                  </a:lnTo>
                  <a:lnTo>
                    <a:pt x="61572" y="115091"/>
                  </a:lnTo>
                  <a:lnTo>
                    <a:pt x="102964" y="69421"/>
                  </a:lnTo>
                  <a:lnTo>
                    <a:pt x="147179" y="34929"/>
                  </a:lnTo>
                  <a:lnTo>
                    <a:pt x="171660" y="24115"/>
                  </a:lnTo>
                  <a:lnTo>
                    <a:pt x="213514" y="11748"/>
                  </a:lnTo>
                  <a:lnTo>
                    <a:pt x="252632" y="1621"/>
                  </a:lnTo>
                  <a:lnTo>
                    <a:pt x="300172" y="0"/>
                  </a:lnTo>
                  <a:lnTo>
                    <a:pt x="326730" y="933"/>
                  </a:lnTo>
                  <a:lnTo>
                    <a:pt x="344922" y="7457"/>
                  </a:lnTo>
                  <a:lnTo>
                    <a:pt x="358544" y="15035"/>
                  </a:lnTo>
                  <a:lnTo>
                    <a:pt x="374457" y="18809"/>
                  </a:lnTo>
                  <a:lnTo>
                    <a:pt x="398304" y="32001"/>
                  </a:lnTo>
                  <a:lnTo>
                    <a:pt x="402058" y="36099"/>
                  </a:lnTo>
                  <a:lnTo>
                    <a:pt x="428733" y="83413"/>
                  </a:lnTo>
                  <a:lnTo>
                    <a:pt x="431868" y="87307"/>
                  </a:lnTo>
                  <a:lnTo>
                    <a:pt x="435353" y="97277"/>
                  </a:lnTo>
                  <a:lnTo>
                    <a:pt x="437976" y="144728"/>
                  </a:lnTo>
                  <a:lnTo>
                    <a:pt x="437049" y="173612"/>
                  </a:lnTo>
                  <a:lnTo>
                    <a:pt x="428436" y="219040"/>
                  </a:lnTo>
                  <a:lnTo>
                    <a:pt x="420212" y="241297"/>
                  </a:lnTo>
                  <a:lnTo>
                    <a:pt x="398058" y="286032"/>
                  </a:lnTo>
                  <a:lnTo>
                    <a:pt x="385864" y="330454"/>
                  </a:lnTo>
                  <a:lnTo>
                    <a:pt x="365756" y="371151"/>
                  </a:lnTo>
                  <a:lnTo>
                    <a:pt x="346123" y="413359"/>
                  </a:lnTo>
                  <a:lnTo>
                    <a:pt x="327019" y="458252"/>
                  </a:lnTo>
                  <a:lnTo>
                    <a:pt x="293867" y="503991"/>
                  </a:lnTo>
                  <a:lnTo>
                    <a:pt x="282288" y="517235"/>
                  </a:lnTo>
                  <a:lnTo>
                    <a:pt x="276092" y="520837"/>
                  </a:lnTo>
                  <a:lnTo>
                    <a:pt x="268547" y="523150"/>
                  </a:lnTo>
                  <a:lnTo>
                    <a:pt x="264693" y="520644"/>
                  </a:lnTo>
                  <a:lnTo>
                    <a:pt x="262184" y="518494"/>
                  </a:lnTo>
                  <a:lnTo>
                    <a:pt x="256574" y="516105"/>
                  </a:lnTo>
                  <a:lnTo>
                    <a:pt x="253596" y="515468"/>
                  </a:lnTo>
                  <a:lnTo>
                    <a:pt x="251611" y="513985"/>
                  </a:lnTo>
                  <a:lnTo>
                    <a:pt x="250287" y="511938"/>
                  </a:lnTo>
                  <a:lnTo>
                    <a:pt x="248424" y="504000"/>
                  </a:lnTo>
                  <a:lnTo>
                    <a:pt x="246931" y="496963"/>
                  </a:lnTo>
                  <a:lnTo>
                    <a:pt x="239485" y="474204"/>
                  </a:lnTo>
                  <a:lnTo>
                    <a:pt x="238168" y="428271"/>
                  </a:lnTo>
                  <a:lnTo>
                    <a:pt x="239181" y="397751"/>
                  </a:lnTo>
                  <a:lnTo>
                    <a:pt x="245656" y="378853"/>
                  </a:lnTo>
                  <a:lnTo>
                    <a:pt x="247639" y="342796"/>
                  </a:lnTo>
                  <a:lnTo>
                    <a:pt x="242583" y="342760"/>
                  </a:lnTo>
                  <a:lnTo>
                    <a:pt x="241094" y="343813"/>
                  </a:lnTo>
                  <a:lnTo>
                    <a:pt x="240100" y="345573"/>
                  </a:lnTo>
                  <a:lnTo>
                    <a:pt x="238506" y="356003"/>
                  </a:lnTo>
                  <a:lnTo>
                    <a:pt x="238230" y="365134"/>
                  </a:lnTo>
                  <a:lnTo>
                    <a:pt x="235344" y="371392"/>
                  </a:lnTo>
                  <a:lnTo>
                    <a:pt x="233093" y="374543"/>
                  </a:lnTo>
                  <a:lnTo>
                    <a:pt x="220506" y="417259"/>
                  </a:lnTo>
                  <a:lnTo>
                    <a:pt x="218291" y="434917"/>
                  </a:lnTo>
                  <a:lnTo>
                    <a:pt x="210448" y="462427"/>
                  </a:lnTo>
                  <a:lnTo>
                    <a:pt x="209575" y="493813"/>
                  </a:lnTo>
                  <a:lnTo>
                    <a:pt x="210622" y="497431"/>
                  </a:lnTo>
                  <a:lnTo>
                    <a:pt x="212378" y="499844"/>
                  </a:lnTo>
                  <a:lnTo>
                    <a:pt x="214607" y="501452"/>
                  </a:lnTo>
                  <a:lnTo>
                    <a:pt x="216092" y="503583"/>
                  </a:lnTo>
                  <a:lnTo>
                    <a:pt x="219244" y="511638"/>
                  </a:lnTo>
                  <a:lnTo>
                    <a:pt x="223731" y="517644"/>
                  </a:lnTo>
                  <a:lnTo>
                    <a:pt x="229253" y="521019"/>
                  </a:lnTo>
                  <a:lnTo>
                    <a:pt x="241421" y="523186"/>
                  </a:lnTo>
                  <a:lnTo>
                    <a:pt x="287203" y="523705"/>
                  </a:lnTo>
                  <a:lnTo>
                    <a:pt x="308880" y="522658"/>
                  </a:lnTo>
                  <a:lnTo>
                    <a:pt x="352468" y="511960"/>
                  </a:lnTo>
                  <a:lnTo>
                    <a:pt x="371465" y="504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52"/>
            <p:cNvSpPr/>
            <p:nvPr>
              <p:custDataLst>
                <p:tags r:id="rId150"/>
              </p:custDataLst>
            </p:nvPr>
          </p:nvSpPr>
          <p:spPr>
            <a:xfrm>
              <a:off x="9829815" y="1609725"/>
              <a:ext cx="109871" cy="142860"/>
            </a:xfrm>
            <a:custGeom>
              <a:avLst/>
              <a:gdLst/>
              <a:ahLst/>
              <a:cxnLst/>
              <a:rect l="0" t="0" r="0" b="0"/>
              <a:pathLst>
                <a:path w="109871" h="142860">
                  <a:moveTo>
                    <a:pt x="85710" y="38100"/>
                  </a:moveTo>
                  <a:lnTo>
                    <a:pt x="85710" y="38100"/>
                  </a:lnTo>
                  <a:lnTo>
                    <a:pt x="80653" y="38100"/>
                  </a:lnTo>
                  <a:lnTo>
                    <a:pt x="79164" y="37042"/>
                  </a:lnTo>
                  <a:lnTo>
                    <a:pt x="78172" y="35278"/>
                  </a:lnTo>
                  <a:lnTo>
                    <a:pt x="77508" y="33044"/>
                  </a:lnTo>
                  <a:lnTo>
                    <a:pt x="76008" y="31554"/>
                  </a:lnTo>
                  <a:lnTo>
                    <a:pt x="71519" y="29899"/>
                  </a:lnTo>
                  <a:lnTo>
                    <a:pt x="44395" y="28609"/>
                  </a:lnTo>
                  <a:lnTo>
                    <a:pt x="38067" y="31413"/>
                  </a:lnTo>
                  <a:lnTo>
                    <a:pt x="6218" y="60456"/>
                  </a:lnTo>
                  <a:lnTo>
                    <a:pt x="2756" y="69555"/>
                  </a:lnTo>
                  <a:lnTo>
                    <a:pt x="32" y="112891"/>
                  </a:lnTo>
                  <a:lnTo>
                    <a:pt x="0" y="125642"/>
                  </a:lnTo>
                  <a:lnTo>
                    <a:pt x="2815" y="132746"/>
                  </a:lnTo>
                  <a:lnTo>
                    <a:pt x="5046" y="136123"/>
                  </a:lnTo>
                  <a:lnTo>
                    <a:pt x="7592" y="138373"/>
                  </a:lnTo>
                  <a:lnTo>
                    <a:pt x="13243" y="140874"/>
                  </a:lnTo>
                  <a:lnTo>
                    <a:pt x="50789" y="142859"/>
                  </a:lnTo>
                  <a:lnTo>
                    <a:pt x="65367" y="137814"/>
                  </a:lnTo>
                  <a:lnTo>
                    <a:pt x="78036" y="129616"/>
                  </a:lnTo>
                  <a:lnTo>
                    <a:pt x="98295" y="102875"/>
                  </a:lnTo>
                  <a:lnTo>
                    <a:pt x="101887" y="92995"/>
                  </a:lnTo>
                  <a:lnTo>
                    <a:pt x="104541" y="82606"/>
                  </a:lnTo>
                  <a:lnTo>
                    <a:pt x="109250" y="74461"/>
                  </a:lnTo>
                  <a:lnTo>
                    <a:pt x="109870" y="69749"/>
                  </a:lnTo>
                  <a:lnTo>
                    <a:pt x="104289" y="41183"/>
                  </a:lnTo>
                  <a:lnTo>
                    <a:pt x="99964" y="30298"/>
                  </a:lnTo>
                  <a:lnTo>
                    <a:pt x="97329" y="26549"/>
                  </a:lnTo>
                  <a:lnTo>
                    <a:pt x="89624" y="20214"/>
                  </a:lnTo>
                  <a:lnTo>
                    <a:pt x="77662" y="1803"/>
                  </a:lnTo>
                  <a:lnTo>
                    <a:pt x="74020" y="801"/>
                  </a:lnTo>
                  <a:lnTo>
                    <a:pt x="5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53"/>
            <p:cNvSpPr/>
            <p:nvPr>
              <p:custDataLst>
                <p:tags r:id="rId151"/>
              </p:custDataLst>
            </p:nvPr>
          </p:nvSpPr>
          <p:spPr>
            <a:xfrm>
              <a:off x="9944135" y="1695450"/>
              <a:ext cx="9491" cy="19041"/>
            </a:xfrm>
            <a:custGeom>
              <a:avLst/>
              <a:gdLst/>
              <a:ahLst/>
              <a:cxnLst/>
              <a:rect l="0" t="0" r="0" b="0"/>
              <a:pathLst>
                <a:path w="9491" h="19041">
                  <a:moveTo>
                    <a:pt x="9490" y="0"/>
                  </a:moveTo>
                  <a:lnTo>
                    <a:pt x="9490" y="0"/>
                  </a:lnTo>
                  <a:lnTo>
                    <a:pt x="9490" y="9133"/>
                  </a:lnTo>
                  <a:lnTo>
                    <a:pt x="0" y="19015"/>
                  </a:lnTo>
                  <a:lnTo>
                    <a:pt x="5031" y="19040"/>
                  </a:lnTo>
                  <a:lnTo>
                    <a:pt x="6517" y="17985"/>
                  </a:lnTo>
                  <a:lnTo>
                    <a:pt x="7508" y="16223"/>
                  </a:lnTo>
                  <a:lnTo>
                    <a:pt x="94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54"/>
            <p:cNvSpPr/>
            <p:nvPr>
              <p:custDataLst>
                <p:tags r:id="rId152"/>
              </p:custDataLst>
            </p:nvPr>
          </p:nvSpPr>
          <p:spPr>
            <a:xfrm>
              <a:off x="10067925" y="1609853"/>
              <a:ext cx="161926" cy="199733"/>
            </a:xfrm>
            <a:custGeom>
              <a:avLst/>
              <a:gdLst/>
              <a:ahLst/>
              <a:cxnLst/>
              <a:rect l="0" t="0" r="0" b="0"/>
              <a:pathLst>
                <a:path w="161926" h="199733">
                  <a:moveTo>
                    <a:pt x="161925" y="37972"/>
                  </a:moveTo>
                  <a:lnTo>
                    <a:pt x="161925" y="37972"/>
                  </a:lnTo>
                  <a:lnTo>
                    <a:pt x="138327" y="14374"/>
                  </a:lnTo>
                  <a:lnTo>
                    <a:pt x="132740" y="11609"/>
                  </a:lnTo>
                  <a:lnTo>
                    <a:pt x="129769" y="10872"/>
                  </a:lnTo>
                  <a:lnTo>
                    <a:pt x="114247" y="2052"/>
                  </a:lnTo>
                  <a:lnTo>
                    <a:pt x="97128" y="0"/>
                  </a:lnTo>
                  <a:lnTo>
                    <a:pt x="86165" y="9008"/>
                  </a:lnTo>
                  <a:lnTo>
                    <a:pt x="85728" y="41193"/>
                  </a:lnTo>
                  <a:lnTo>
                    <a:pt x="95427" y="72017"/>
                  </a:lnTo>
                  <a:lnTo>
                    <a:pt x="101535" y="83219"/>
                  </a:lnTo>
                  <a:lnTo>
                    <a:pt x="104874" y="98416"/>
                  </a:lnTo>
                  <a:lnTo>
                    <a:pt x="111036" y="111150"/>
                  </a:lnTo>
                  <a:lnTo>
                    <a:pt x="114216" y="157454"/>
                  </a:lnTo>
                  <a:lnTo>
                    <a:pt x="114262" y="164453"/>
                  </a:lnTo>
                  <a:lnTo>
                    <a:pt x="111461" y="171091"/>
                  </a:lnTo>
                  <a:lnTo>
                    <a:pt x="91910" y="193534"/>
                  </a:lnTo>
                  <a:lnTo>
                    <a:pt x="85651" y="197069"/>
                  </a:lnTo>
                  <a:lnTo>
                    <a:pt x="73010" y="199338"/>
                  </a:lnTo>
                  <a:lnTo>
                    <a:pt x="58440" y="199732"/>
                  </a:lnTo>
                  <a:lnTo>
                    <a:pt x="49609" y="197001"/>
                  </a:lnTo>
                  <a:lnTo>
                    <a:pt x="32010" y="183641"/>
                  </a:lnTo>
                  <a:lnTo>
                    <a:pt x="22303" y="173326"/>
                  </a:lnTo>
                  <a:lnTo>
                    <a:pt x="0" y="14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255"/>
            <p:cNvSpPr/>
            <p:nvPr>
              <p:custDataLst>
                <p:tags r:id="rId153"/>
              </p:custDataLst>
            </p:nvPr>
          </p:nvSpPr>
          <p:spPr>
            <a:xfrm>
              <a:off x="10086975" y="1630250"/>
              <a:ext cx="190501" cy="27101"/>
            </a:xfrm>
            <a:custGeom>
              <a:avLst/>
              <a:gdLst/>
              <a:ahLst/>
              <a:cxnLst/>
              <a:rect l="0" t="0" r="0" b="0"/>
              <a:pathLst>
                <a:path w="190501" h="27101">
                  <a:moveTo>
                    <a:pt x="0" y="27100"/>
                  </a:moveTo>
                  <a:lnTo>
                    <a:pt x="0" y="27100"/>
                  </a:lnTo>
                  <a:lnTo>
                    <a:pt x="8663" y="19496"/>
                  </a:lnTo>
                  <a:lnTo>
                    <a:pt x="23850" y="11912"/>
                  </a:lnTo>
                  <a:lnTo>
                    <a:pt x="40698" y="8136"/>
                  </a:lnTo>
                  <a:lnTo>
                    <a:pt x="54980" y="1843"/>
                  </a:lnTo>
                  <a:lnTo>
                    <a:pt x="69943" y="0"/>
                  </a:lnTo>
                  <a:lnTo>
                    <a:pt x="117295" y="7254"/>
                  </a:lnTo>
                  <a:lnTo>
                    <a:pt x="155559" y="9039"/>
                  </a:lnTo>
                  <a:lnTo>
                    <a:pt x="190500" y="1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256"/>
            <p:cNvSpPr/>
            <p:nvPr>
              <p:custDataLst>
                <p:tags r:id="rId154"/>
              </p:custDataLst>
            </p:nvPr>
          </p:nvSpPr>
          <p:spPr>
            <a:xfrm>
              <a:off x="9944100" y="1743467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928"/>
                  </a:lnTo>
                  <a:lnTo>
                    <a:pt x="7538" y="2605"/>
                  </a:lnTo>
                  <a:lnTo>
                    <a:pt x="9134" y="7844"/>
                  </a:lnTo>
                  <a:lnTo>
                    <a:pt x="285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753"/>
          <p:cNvGrpSpPr/>
          <p:nvPr/>
        </p:nvGrpSpPr>
        <p:grpSpPr>
          <a:xfrm>
            <a:off x="8840567" y="1704975"/>
            <a:ext cx="702619" cy="674886"/>
            <a:chOff x="8840567" y="1704975"/>
            <a:chExt cx="702619" cy="674886"/>
          </a:xfrm>
        </p:grpSpPr>
        <p:sp>
          <p:nvSpPr>
            <p:cNvPr id="251" name="SMARTInkShape-3257"/>
            <p:cNvSpPr/>
            <p:nvPr>
              <p:custDataLst>
                <p:tags r:id="rId132"/>
              </p:custDataLst>
            </p:nvPr>
          </p:nvSpPr>
          <p:spPr>
            <a:xfrm>
              <a:off x="9077325" y="1914709"/>
              <a:ext cx="190501" cy="340902"/>
            </a:xfrm>
            <a:custGeom>
              <a:avLst/>
              <a:gdLst/>
              <a:ahLst/>
              <a:cxnLst/>
              <a:rect l="0" t="0" r="0" b="0"/>
              <a:pathLst>
                <a:path w="190501" h="340902">
                  <a:moveTo>
                    <a:pt x="0" y="47441"/>
                  </a:moveTo>
                  <a:lnTo>
                    <a:pt x="0" y="47441"/>
                  </a:lnTo>
                  <a:lnTo>
                    <a:pt x="0" y="37950"/>
                  </a:lnTo>
                  <a:lnTo>
                    <a:pt x="9491" y="28425"/>
                  </a:lnTo>
                  <a:lnTo>
                    <a:pt x="9522" y="41652"/>
                  </a:lnTo>
                  <a:lnTo>
                    <a:pt x="12346" y="47690"/>
                  </a:lnTo>
                  <a:lnTo>
                    <a:pt x="14581" y="50782"/>
                  </a:lnTo>
                  <a:lnTo>
                    <a:pt x="17726" y="65247"/>
                  </a:lnTo>
                  <a:lnTo>
                    <a:pt x="18972" y="107879"/>
                  </a:lnTo>
                  <a:lnTo>
                    <a:pt x="19043" y="153480"/>
                  </a:lnTo>
                  <a:lnTo>
                    <a:pt x="19049" y="200007"/>
                  </a:lnTo>
                  <a:lnTo>
                    <a:pt x="19050" y="239949"/>
                  </a:lnTo>
                  <a:lnTo>
                    <a:pt x="17992" y="256825"/>
                  </a:lnTo>
                  <a:lnTo>
                    <a:pt x="10113" y="304421"/>
                  </a:lnTo>
                  <a:lnTo>
                    <a:pt x="9528" y="340901"/>
                  </a:lnTo>
                  <a:lnTo>
                    <a:pt x="9525" y="293599"/>
                  </a:lnTo>
                  <a:lnTo>
                    <a:pt x="14582" y="250275"/>
                  </a:lnTo>
                  <a:lnTo>
                    <a:pt x="18169" y="208863"/>
                  </a:lnTo>
                  <a:lnTo>
                    <a:pt x="18789" y="173351"/>
                  </a:lnTo>
                  <a:lnTo>
                    <a:pt x="21821" y="126248"/>
                  </a:lnTo>
                  <a:lnTo>
                    <a:pt x="27239" y="86056"/>
                  </a:lnTo>
                  <a:lnTo>
                    <a:pt x="33236" y="57119"/>
                  </a:lnTo>
                  <a:lnTo>
                    <a:pt x="46772" y="33493"/>
                  </a:lnTo>
                  <a:lnTo>
                    <a:pt x="69497" y="6893"/>
                  </a:lnTo>
                  <a:lnTo>
                    <a:pt x="78866" y="2961"/>
                  </a:lnTo>
                  <a:lnTo>
                    <a:pt x="115750" y="0"/>
                  </a:lnTo>
                  <a:lnTo>
                    <a:pt x="143483" y="10201"/>
                  </a:lnTo>
                  <a:lnTo>
                    <a:pt x="163339" y="22211"/>
                  </a:lnTo>
                  <a:lnTo>
                    <a:pt x="174103" y="36673"/>
                  </a:lnTo>
                  <a:lnTo>
                    <a:pt x="185428" y="73011"/>
                  </a:lnTo>
                  <a:lnTo>
                    <a:pt x="186061" y="78246"/>
                  </a:lnTo>
                  <a:lnTo>
                    <a:pt x="178543" y="114711"/>
                  </a:lnTo>
                  <a:lnTo>
                    <a:pt x="167795" y="139634"/>
                  </a:lnTo>
                  <a:lnTo>
                    <a:pt x="158890" y="149446"/>
                  </a:lnTo>
                  <a:lnTo>
                    <a:pt x="112561" y="183918"/>
                  </a:lnTo>
                  <a:lnTo>
                    <a:pt x="102590" y="187472"/>
                  </a:lnTo>
                  <a:lnTo>
                    <a:pt x="55808" y="190294"/>
                  </a:lnTo>
                  <a:lnTo>
                    <a:pt x="53080" y="190301"/>
                  </a:lnTo>
                  <a:lnTo>
                    <a:pt x="51262" y="191365"/>
                  </a:lnTo>
                  <a:lnTo>
                    <a:pt x="50050" y="193132"/>
                  </a:lnTo>
                  <a:lnTo>
                    <a:pt x="48105" y="198516"/>
                  </a:lnTo>
                  <a:lnTo>
                    <a:pt x="45017" y="199252"/>
                  </a:lnTo>
                  <a:lnTo>
                    <a:pt x="42711" y="199448"/>
                  </a:lnTo>
                  <a:lnTo>
                    <a:pt x="42232" y="200637"/>
                  </a:lnTo>
                  <a:lnTo>
                    <a:pt x="50038" y="219124"/>
                  </a:lnTo>
                  <a:lnTo>
                    <a:pt x="69990" y="241129"/>
                  </a:lnTo>
                  <a:lnTo>
                    <a:pt x="115763" y="269692"/>
                  </a:lnTo>
                  <a:lnTo>
                    <a:pt x="159517" y="301441"/>
                  </a:lnTo>
                  <a:lnTo>
                    <a:pt x="173677" y="310966"/>
                  </a:lnTo>
                  <a:lnTo>
                    <a:pt x="179871" y="319433"/>
                  </a:lnTo>
                  <a:lnTo>
                    <a:pt x="190500" y="32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258"/>
            <p:cNvSpPr/>
            <p:nvPr>
              <p:custDataLst>
                <p:tags r:id="rId133"/>
              </p:custDataLst>
            </p:nvPr>
          </p:nvSpPr>
          <p:spPr>
            <a:xfrm>
              <a:off x="8840567" y="1704975"/>
              <a:ext cx="702619" cy="674886"/>
            </a:xfrm>
            <a:custGeom>
              <a:avLst/>
              <a:gdLst/>
              <a:ahLst/>
              <a:cxnLst/>
              <a:rect l="0" t="0" r="0" b="0"/>
              <a:pathLst>
                <a:path w="702619" h="674886">
                  <a:moveTo>
                    <a:pt x="493933" y="123825"/>
                  </a:moveTo>
                  <a:lnTo>
                    <a:pt x="493933" y="123825"/>
                  </a:lnTo>
                  <a:lnTo>
                    <a:pt x="493933" y="110567"/>
                  </a:lnTo>
                  <a:lnTo>
                    <a:pt x="491111" y="104527"/>
                  </a:lnTo>
                  <a:lnTo>
                    <a:pt x="478746" y="87809"/>
                  </a:lnTo>
                  <a:lnTo>
                    <a:pt x="472824" y="68655"/>
                  </a:lnTo>
                  <a:lnTo>
                    <a:pt x="452537" y="44566"/>
                  </a:lnTo>
                  <a:lnTo>
                    <a:pt x="405097" y="12702"/>
                  </a:lnTo>
                  <a:lnTo>
                    <a:pt x="392234" y="4234"/>
                  </a:lnTo>
                  <a:lnTo>
                    <a:pt x="363326" y="557"/>
                  </a:lnTo>
                  <a:lnTo>
                    <a:pt x="317420" y="49"/>
                  </a:lnTo>
                  <a:lnTo>
                    <a:pt x="273090" y="13262"/>
                  </a:lnTo>
                  <a:lnTo>
                    <a:pt x="237467" y="26569"/>
                  </a:lnTo>
                  <a:lnTo>
                    <a:pt x="197288" y="54547"/>
                  </a:lnTo>
                  <a:lnTo>
                    <a:pt x="150853" y="88622"/>
                  </a:lnTo>
                  <a:lnTo>
                    <a:pt x="109931" y="133732"/>
                  </a:lnTo>
                  <a:lnTo>
                    <a:pt x="77062" y="174347"/>
                  </a:lnTo>
                  <a:lnTo>
                    <a:pt x="49873" y="217766"/>
                  </a:lnTo>
                  <a:lnTo>
                    <a:pt x="25178" y="264521"/>
                  </a:lnTo>
                  <a:lnTo>
                    <a:pt x="12614" y="301920"/>
                  </a:lnTo>
                  <a:lnTo>
                    <a:pt x="3246" y="339812"/>
                  </a:lnTo>
                  <a:lnTo>
                    <a:pt x="0" y="377851"/>
                  </a:lnTo>
                  <a:lnTo>
                    <a:pt x="96" y="414874"/>
                  </a:lnTo>
                  <a:lnTo>
                    <a:pt x="9075" y="459187"/>
                  </a:lnTo>
                  <a:lnTo>
                    <a:pt x="17955" y="495889"/>
                  </a:lnTo>
                  <a:lnTo>
                    <a:pt x="30111" y="530753"/>
                  </a:lnTo>
                  <a:lnTo>
                    <a:pt x="49941" y="561191"/>
                  </a:lnTo>
                  <a:lnTo>
                    <a:pt x="94367" y="602951"/>
                  </a:lnTo>
                  <a:lnTo>
                    <a:pt x="141571" y="643022"/>
                  </a:lnTo>
                  <a:lnTo>
                    <a:pt x="187225" y="662024"/>
                  </a:lnTo>
                  <a:lnTo>
                    <a:pt x="224432" y="671582"/>
                  </a:lnTo>
                  <a:lnTo>
                    <a:pt x="263327" y="674885"/>
                  </a:lnTo>
                  <a:lnTo>
                    <a:pt x="306837" y="674805"/>
                  </a:lnTo>
                  <a:lnTo>
                    <a:pt x="348069" y="667490"/>
                  </a:lnTo>
                  <a:lnTo>
                    <a:pt x="392271" y="652388"/>
                  </a:lnTo>
                  <a:lnTo>
                    <a:pt x="433707" y="634508"/>
                  </a:lnTo>
                  <a:lnTo>
                    <a:pt x="477969" y="615804"/>
                  </a:lnTo>
                  <a:lnTo>
                    <a:pt x="518366" y="595799"/>
                  </a:lnTo>
                  <a:lnTo>
                    <a:pt x="556088" y="570233"/>
                  </a:lnTo>
                  <a:lnTo>
                    <a:pt x="597815" y="533150"/>
                  </a:lnTo>
                  <a:lnTo>
                    <a:pt x="636632" y="490194"/>
                  </a:lnTo>
                  <a:lnTo>
                    <a:pt x="666210" y="447490"/>
                  </a:lnTo>
                  <a:lnTo>
                    <a:pt x="679621" y="411754"/>
                  </a:lnTo>
                  <a:lnTo>
                    <a:pt x="693635" y="364576"/>
                  </a:lnTo>
                  <a:lnTo>
                    <a:pt x="700565" y="331331"/>
                  </a:lnTo>
                  <a:lnTo>
                    <a:pt x="702618" y="291847"/>
                  </a:lnTo>
                  <a:lnTo>
                    <a:pt x="700405" y="249456"/>
                  </a:lnTo>
                  <a:lnTo>
                    <a:pt x="690175" y="202263"/>
                  </a:lnTo>
                  <a:lnTo>
                    <a:pt x="676905" y="154763"/>
                  </a:lnTo>
                  <a:lnTo>
                    <a:pt x="654998" y="107437"/>
                  </a:lnTo>
                  <a:lnTo>
                    <a:pt x="630288" y="72257"/>
                  </a:lnTo>
                  <a:lnTo>
                    <a:pt x="584142" y="31961"/>
                  </a:lnTo>
                  <a:lnTo>
                    <a:pt x="550087" y="13996"/>
                  </a:lnTo>
                  <a:lnTo>
                    <a:pt x="512787" y="3078"/>
                  </a:lnTo>
                  <a:lnTo>
                    <a:pt x="469788" y="608"/>
                  </a:lnTo>
                  <a:lnTo>
                    <a:pt x="446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754"/>
          <p:cNvGrpSpPr/>
          <p:nvPr/>
        </p:nvGrpSpPr>
        <p:grpSpPr>
          <a:xfrm>
            <a:off x="6919862" y="1734948"/>
            <a:ext cx="555721" cy="569833"/>
            <a:chOff x="6919862" y="1734948"/>
            <a:chExt cx="555721" cy="569833"/>
          </a:xfrm>
        </p:grpSpPr>
        <p:sp>
          <p:nvSpPr>
            <p:cNvPr id="254" name="SMARTInkShape-3259"/>
            <p:cNvSpPr/>
            <p:nvPr>
              <p:custDataLst>
                <p:tags r:id="rId130"/>
              </p:custDataLst>
            </p:nvPr>
          </p:nvSpPr>
          <p:spPr>
            <a:xfrm>
              <a:off x="7110144" y="1924088"/>
              <a:ext cx="224107" cy="262018"/>
            </a:xfrm>
            <a:custGeom>
              <a:avLst/>
              <a:gdLst/>
              <a:ahLst/>
              <a:cxnLst/>
              <a:rect l="0" t="0" r="0" b="0"/>
              <a:pathLst>
                <a:path w="224107" h="262018">
                  <a:moveTo>
                    <a:pt x="147906" y="57112"/>
                  </a:moveTo>
                  <a:lnTo>
                    <a:pt x="147906" y="57112"/>
                  </a:lnTo>
                  <a:lnTo>
                    <a:pt x="156106" y="57112"/>
                  </a:lnTo>
                  <a:lnTo>
                    <a:pt x="156548" y="56054"/>
                  </a:lnTo>
                  <a:lnTo>
                    <a:pt x="157315" y="48911"/>
                  </a:lnTo>
                  <a:lnTo>
                    <a:pt x="165622" y="39502"/>
                  </a:lnTo>
                  <a:lnTo>
                    <a:pt x="166839" y="29987"/>
                  </a:lnTo>
                  <a:lnTo>
                    <a:pt x="175147" y="20463"/>
                  </a:lnTo>
                  <a:lnTo>
                    <a:pt x="174533" y="18921"/>
                  </a:lnTo>
                  <a:lnTo>
                    <a:pt x="168163" y="10938"/>
                  </a:lnTo>
                  <a:lnTo>
                    <a:pt x="167313" y="4860"/>
                  </a:lnTo>
                  <a:lnTo>
                    <a:pt x="166137" y="3227"/>
                  </a:lnTo>
                  <a:lnTo>
                    <a:pt x="164293" y="2139"/>
                  </a:lnTo>
                  <a:lnTo>
                    <a:pt x="157277" y="249"/>
                  </a:lnTo>
                  <a:lnTo>
                    <a:pt x="139236" y="0"/>
                  </a:lnTo>
                  <a:lnTo>
                    <a:pt x="130647" y="2801"/>
                  </a:lnTo>
                  <a:lnTo>
                    <a:pt x="83880" y="36818"/>
                  </a:lnTo>
                  <a:lnTo>
                    <a:pt x="45344" y="81045"/>
                  </a:lnTo>
                  <a:lnTo>
                    <a:pt x="31439" y="103362"/>
                  </a:lnTo>
                  <a:lnTo>
                    <a:pt x="16736" y="126202"/>
                  </a:lnTo>
                  <a:lnTo>
                    <a:pt x="8500" y="150255"/>
                  </a:lnTo>
                  <a:lnTo>
                    <a:pt x="0" y="183834"/>
                  </a:lnTo>
                  <a:lnTo>
                    <a:pt x="5509" y="215642"/>
                  </a:lnTo>
                  <a:lnTo>
                    <a:pt x="9830" y="226700"/>
                  </a:lnTo>
                  <a:lnTo>
                    <a:pt x="18099" y="235849"/>
                  </a:lnTo>
                  <a:lnTo>
                    <a:pt x="40227" y="252609"/>
                  </a:lnTo>
                  <a:lnTo>
                    <a:pt x="62862" y="256242"/>
                  </a:lnTo>
                  <a:lnTo>
                    <a:pt x="75183" y="257798"/>
                  </a:lnTo>
                  <a:lnTo>
                    <a:pt x="87715" y="262017"/>
                  </a:lnTo>
                  <a:lnTo>
                    <a:pt x="103163" y="261775"/>
                  </a:lnTo>
                  <a:lnTo>
                    <a:pt x="147323" y="257544"/>
                  </a:lnTo>
                  <a:lnTo>
                    <a:pt x="173033" y="256132"/>
                  </a:lnTo>
                  <a:lnTo>
                    <a:pt x="200881" y="248500"/>
                  </a:lnTo>
                  <a:lnTo>
                    <a:pt x="207787" y="248007"/>
                  </a:lnTo>
                  <a:lnTo>
                    <a:pt x="210052" y="246817"/>
                  </a:lnTo>
                  <a:lnTo>
                    <a:pt x="211562" y="244965"/>
                  </a:lnTo>
                  <a:lnTo>
                    <a:pt x="214297" y="240086"/>
                  </a:lnTo>
                  <a:lnTo>
                    <a:pt x="224106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60"/>
            <p:cNvSpPr/>
            <p:nvPr>
              <p:custDataLst>
                <p:tags r:id="rId131"/>
              </p:custDataLst>
            </p:nvPr>
          </p:nvSpPr>
          <p:spPr>
            <a:xfrm>
              <a:off x="6919862" y="1734948"/>
              <a:ext cx="555721" cy="569833"/>
            </a:xfrm>
            <a:custGeom>
              <a:avLst/>
              <a:gdLst/>
              <a:ahLst/>
              <a:cxnLst/>
              <a:rect l="0" t="0" r="0" b="0"/>
              <a:pathLst>
                <a:path w="555721" h="569833">
                  <a:moveTo>
                    <a:pt x="404863" y="103377"/>
                  </a:moveTo>
                  <a:lnTo>
                    <a:pt x="404863" y="103377"/>
                  </a:lnTo>
                  <a:lnTo>
                    <a:pt x="404863" y="65590"/>
                  </a:lnTo>
                  <a:lnTo>
                    <a:pt x="402041" y="57302"/>
                  </a:lnTo>
                  <a:lnTo>
                    <a:pt x="398318" y="50091"/>
                  </a:lnTo>
                  <a:lnTo>
                    <a:pt x="395162" y="40081"/>
                  </a:lnTo>
                  <a:lnTo>
                    <a:pt x="382197" y="24029"/>
                  </a:lnTo>
                  <a:lnTo>
                    <a:pt x="376092" y="20486"/>
                  </a:lnTo>
                  <a:lnTo>
                    <a:pt x="372982" y="19541"/>
                  </a:lnTo>
                  <a:lnTo>
                    <a:pt x="370909" y="17853"/>
                  </a:lnTo>
                  <a:lnTo>
                    <a:pt x="368606" y="13155"/>
                  </a:lnTo>
                  <a:lnTo>
                    <a:pt x="365875" y="11479"/>
                  </a:lnTo>
                  <a:lnTo>
                    <a:pt x="345467" y="8569"/>
                  </a:lnTo>
                  <a:lnTo>
                    <a:pt x="323359" y="9272"/>
                  </a:lnTo>
                  <a:lnTo>
                    <a:pt x="278651" y="23323"/>
                  </a:lnTo>
                  <a:lnTo>
                    <a:pt x="257988" y="28152"/>
                  </a:lnTo>
                  <a:lnTo>
                    <a:pt x="213837" y="53542"/>
                  </a:lnTo>
                  <a:lnTo>
                    <a:pt x="175101" y="84714"/>
                  </a:lnTo>
                  <a:lnTo>
                    <a:pt x="142169" y="107842"/>
                  </a:lnTo>
                  <a:lnTo>
                    <a:pt x="108184" y="149689"/>
                  </a:lnTo>
                  <a:lnTo>
                    <a:pt x="71211" y="188843"/>
                  </a:lnTo>
                  <a:lnTo>
                    <a:pt x="41996" y="233697"/>
                  </a:lnTo>
                  <a:lnTo>
                    <a:pt x="22113" y="277051"/>
                  </a:lnTo>
                  <a:lnTo>
                    <a:pt x="12502" y="301215"/>
                  </a:lnTo>
                  <a:lnTo>
                    <a:pt x="3510" y="348400"/>
                  </a:lnTo>
                  <a:lnTo>
                    <a:pt x="0" y="369968"/>
                  </a:lnTo>
                  <a:lnTo>
                    <a:pt x="3549" y="415485"/>
                  </a:lnTo>
                  <a:lnTo>
                    <a:pt x="6368" y="435767"/>
                  </a:lnTo>
                  <a:lnTo>
                    <a:pt x="26197" y="479191"/>
                  </a:lnTo>
                  <a:lnTo>
                    <a:pt x="67473" y="519125"/>
                  </a:lnTo>
                  <a:lnTo>
                    <a:pt x="107697" y="543609"/>
                  </a:lnTo>
                  <a:lnTo>
                    <a:pt x="152959" y="559734"/>
                  </a:lnTo>
                  <a:lnTo>
                    <a:pt x="194053" y="567030"/>
                  </a:lnTo>
                  <a:lnTo>
                    <a:pt x="233039" y="569192"/>
                  </a:lnTo>
                  <a:lnTo>
                    <a:pt x="274224" y="569832"/>
                  </a:lnTo>
                  <a:lnTo>
                    <a:pt x="317120" y="567200"/>
                  </a:lnTo>
                  <a:lnTo>
                    <a:pt x="356640" y="556894"/>
                  </a:lnTo>
                  <a:lnTo>
                    <a:pt x="395160" y="540436"/>
                  </a:lnTo>
                  <a:lnTo>
                    <a:pt x="441046" y="515912"/>
                  </a:lnTo>
                  <a:lnTo>
                    <a:pt x="470970" y="491956"/>
                  </a:lnTo>
                  <a:lnTo>
                    <a:pt x="501921" y="448872"/>
                  </a:lnTo>
                  <a:lnTo>
                    <a:pt x="528417" y="405867"/>
                  </a:lnTo>
                  <a:lnTo>
                    <a:pt x="548978" y="361977"/>
                  </a:lnTo>
                  <a:lnTo>
                    <a:pt x="555627" y="315129"/>
                  </a:lnTo>
                  <a:lnTo>
                    <a:pt x="555720" y="277714"/>
                  </a:lnTo>
                  <a:lnTo>
                    <a:pt x="550573" y="240875"/>
                  </a:lnTo>
                  <a:lnTo>
                    <a:pt x="545475" y="196624"/>
                  </a:lnTo>
                  <a:lnTo>
                    <a:pt x="534721" y="159933"/>
                  </a:lnTo>
                  <a:lnTo>
                    <a:pt x="517179" y="114666"/>
                  </a:lnTo>
                  <a:lnTo>
                    <a:pt x="494861" y="75151"/>
                  </a:lnTo>
                  <a:lnTo>
                    <a:pt x="456853" y="32280"/>
                  </a:lnTo>
                  <a:lnTo>
                    <a:pt x="409467" y="5679"/>
                  </a:lnTo>
                  <a:lnTo>
                    <a:pt x="376375" y="0"/>
                  </a:lnTo>
                  <a:lnTo>
                    <a:pt x="355030" y="74"/>
                  </a:lnTo>
                  <a:lnTo>
                    <a:pt x="341793" y="3843"/>
                  </a:lnTo>
                  <a:lnTo>
                    <a:pt x="331676" y="11867"/>
                  </a:lnTo>
                  <a:lnTo>
                    <a:pt x="314243" y="33823"/>
                  </a:lnTo>
                  <a:lnTo>
                    <a:pt x="309613" y="55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3261"/>
          <p:cNvSpPr/>
          <p:nvPr>
            <p:custDataLst>
              <p:tags r:id="rId2"/>
            </p:custDataLst>
          </p:nvPr>
        </p:nvSpPr>
        <p:spPr>
          <a:xfrm>
            <a:off x="2324138" y="2628900"/>
            <a:ext cx="466688" cy="180941"/>
          </a:xfrm>
          <a:custGeom>
            <a:avLst/>
            <a:gdLst/>
            <a:ahLst/>
            <a:cxnLst/>
            <a:rect l="0" t="0" r="0" b="0"/>
            <a:pathLst>
              <a:path w="466688" h="180941">
                <a:moveTo>
                  <a:pt x="28537" y="171450"/>
                </a:moveTo>
                <a:lnTo>
                  <a:pt x="28537" y="171450"/>
                </a:lnTo>
                <a:lnTo>
                  <a:pt x="14348" y="171450"/>
                </a:lnTo>
                <a:lnTo>
                  <a:pt x="12728" y="172508"/>
                </a:lnTo>
                <a:lnTo>
                  <a:pt x="11647" y="174272"/>
                </a:lnTo>
                <a:lnTo>
                  <a:pt x="10927" y="176506"/>
                </a:lnTo>
                <a:lnTo>
                  <a:pt x="9389" y="177996"/>
                </a:lnTo>
                <a:lnTo>
                  <a:pt x="89" y="180940"/>
                </a:lnTo>
                <a:lnTo>
                  <a:pt x="0" y="175908"/>
                </a:lnTo>
                <a:lnTo>
                  <a:pt x="1046" y="174422"/>
                </a:lnTo>
                <a:lnTo>
                  <a:pt x="2801" y="173431"/>
                </a:lnTo>
                <a:lnTo>
                  <a:pt x="45019" y="163283"/>
                </a:lnTo>
                <a:lnTo>
                  <a:pt x="87622" y="148787"/>
                </a:lnTo>
                <a:lnTo>
                  <a:pt x="133567" y="133292"/>
                </a:lnTo>
                <a:lnTo>
                  <a:pt x="176519" y="115582"/>
                </a:lnTo>
                <a:lnTo>
                  <a:pt x="213260" y="102921"/>
                </a:lnTo>
                <a:lnTo>
                  <a:pt x="255996" y="82615"/>
                </a:lnTo>
                <a:lnTo>
                  <a:pt x="295012" y="64493"/>
                </a:lnTo>
                <a:lnTo>
                  <a:pt x="341774" y="42242"/>
                </a:lnTo>
                <a:lnTo>
                  <a:pt x="372169" y="25528"/>
                </a:lnTo>
                <a:lnTo>
                  <a:pt x="399841" y="165"/>
                </a:lnTo>
                <a:lnTo>
                  <a:pt x="394905" y="49"/>
                </a:lnTo>
                <a:lnTo>
                  <a:pt x="389628" y="2844"/>
                </a:lnTo>
                <a:lnTo>
                  <a:pt x="363155" y="22392"/>
                </a:lnTo>
                <a:lnTo>
                  <a:pt x="322721" y="40944"/>
                </a:lnTo>
                <a:lnTo>
                  <a:pt x="282589" y="63679"/>
                </a:lnTo>
                <a:lnTo>
                  <a:pt x="244173" y="86388"/>
                </a:lnTo>
                <a:lnTo>
                  <a:pt x="201189" y="106199"/>
                </a:lnTo>
                <a:lnTo>
                  <a:pt x="155342" y="126417"/>
                </a:lnTo>
                <a:lnTo>
                  <a:pt x="131373" y="140821"/>
                </a:lnTo>
                <a:lnTo>
                  <a:pt x="84837" y="159923"/>
                </a:lnTo>
                <a:lnTo>
                  <a:pt x="58122" y="171006"/>
                </a:lnTo>
                <a:lnTo>
                  <a:pt x="62468" y="171318"/>
                </a:lnTo>
                <a:lnTo>
                  <a:pt x="67606" y="168569"/>
                </a:lnTo>
                <a:lnTo>
                  <a:pt x="73418" y="164878"/>
                </a:lnTo>
                <a:lnTo>
                  <a:pt x="119862" y="148783"/>
                </a:lnTo>
                <a:lnTo>
                  <a:pt x="162624" y="133292"/>
                </a:lnTo>
                <a:lnTo>
                  <a:pt x="209609" y="117467"/>
                </a:lnTo>
                <a:lnTo>
                  <a:pt x="257150" y="101599"/>
                </a:lnTo>
                <a:lnTo>
                  <a:pt x="301941" y="85725"/>
                </a:lnTo>
                <a:lnTo>
                  <a:pt x="322976" y="79022"/>
                </a:lnTo>
                <a:lnTo>
                  <a:pt x="335082" y="76396"/>
                </a:lnTo>
                <a:lnTo>
                  <a:pt x="351650" y="67116"/>
                </a:lnTo>
                <a:lnTo>
                  <a:pt x="347112" y="66806"/>
                </a:lnTo>
                <a:lnTo>
                  <a:pt x="301610" y="83156"/>
                </a:lnTo>
                <a:lnTo>
                  <a:pt x="266039" y="90274"/>
                </a:lnTo>
                <a:lnTo>
                  <a:pt x="220835" y="108417"/>
                </a:lnTo>
                <a:lnTo>
                  <a:pt x="173962" y="123290"/>
                </a:lnTo>
                <a:lnTo>
                  <a:pt x="128759" y="136420"/>
                </a:lnTo>
                <a:lnTo>
                  <a:pt x="86669" y="154692"/>
                </a:lnTo>
                <a:lnTo>
                  <a:pt x="43248" y="166029"/>
                </a:lnTo>
                <a:lnTo>
                  <a:pt x="18351" y="171438"/>
                </a:lnTo>
                <a:lnTo>
                  <a:pt x="15396" y="173558"/>
                </a:lnTo>
                <a:lnTo>
                  <a:pt x="10654" y="179510"/>
                </a:lnTo>
                <a:lnTo>
                  <a:pt x="27919" y="164643"/>
                </a:lnTo>
                <a:lnTo>
                  <a:pt x="67810" y="144108"/>
                </a:lnTo>
                <a:lnTo>
                  <a:pt x="105673" y="131481"/>
                </a:lnTo>
                <a:lnTo>
                  <a:pt x="145348" y="115981"/>
                </a:lnTo>
                <a:lnTo>
                  <a:pt x="176761" y="104111"/>
                </a:lnTo>
                <a:lnTo>
                  <a:pt x="211889" y="91780"/>
                </a:lnTo>
                <a:lnTo>
                  <a:pt x="248669" y="79244"/>
                </a:lnTo>
                <a:lnTo>
                  <a:pt x="283359" y="69439"/>
                </a:lnTo>
                <a:lnTo>
                  <a:pt x="316417" y="60495"/>
                </a:lnTo>
                <a:lnTo>
                  <a:pt x="348747" y="49465"/>
                </a:lnTo>
                <a:lnTo>
                  <a:pt x="380756" y="37506"/>
                </a:lnTo>
                <a:lnTo>
                  <a:pt x="425703" y="18874"/>
                </a:lnTo>
                <a:lnTo>
                  <a:pt x="46668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756"/>
          <p:cNvGrpSpPr/>
          <p:nvPr/>
        </p:nvGrpSpPr>
        <p:grpSpPr>
          <a:xfrm>
            <a:off x="3086100" y="5172075"/>
            <a:ext cx="1009651" cy="361951"/>
            <a:chOff x="3086100" y="5172075"/>
            <a:chExt cx="1009651" cy="361951"/>
          </a:xfrm>
        </p:grpSpPr>
        <p:sp>
          <p:nvSpPr>
            <p:cNvPr id="258" name="SMARTInkShape-3262"/>
            <p:cNvSpPr/>
            <p:nvPr>
              <p:custDataLst>
                <p:tags r:id="rId122"/>
              </p:custDataLst>
            </p:nvPr>
          </p:nvSpPr>
          <p:spPr>
            <a:xfrm>
              <a:off x="3086100" y="5314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6244" y="0"/>
                  </a:lnTo>
                  <a:lnTo>
                    <a:pt x="79517" y="105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63"/>
            <p:cNvSpPr/>
            <p:nvPr>
              <p:custDataLst>
                <p:tags r:id="rId123"/>
              </p:custDataLst>
            </p:nvPr>
          </p:nvSpPr>
          <p:spPr>
            <a:xfrm>
              <a:off x="3095670" y="5381625"/>
              <a:ext cx="123781" cy="18934"/>
            </a:xfrm>
            <a:custGeom>
              <a:avLst/>
              <a:gdLst/>
              <a:ahLst/>
              <a:cxnLst/>
              <a:rect l="0" t="0" r="0" b="0"/>
              <a:pathLst>
                <a:path w="123781" h="18934">
                  <a:moveTo>
                    <a:pt x="19005" y="0"/>
                  </a:moveTo>
                  <a:lnTo>
                    <a:pt x="19005" y="0"/>
                  </a:lnTo>
                  <a:lnTo>
                    <a:pt x="13949" y="5056"/>
                  </a:lnTo>
                  <a:lnTo>
                    <a:pt x="8644" y="7539"/>
                  </a:lnTo>
                  <a:lnTo>
                    <a:pt x="463" y="9409"/>
                  </a:lnTo>
                  <a:lnTo>
                    <a:pt x="0" y="17716"/>
                  </a:lnTo>
                  <a:lnTo>
                    <a:pt x="1043" y="18161"/>
                  </a:lnTo>
                  <a:lnTo>
                    <a:pt x="18273" y="18933"/>
                  </a:lnTo>
                  <a:lnTo>
                    <a:pt x="26794" y="16176"/>
                  </a:lnTo>
                  <a:lnTo>
                    <a:pt x="30548" y="13959"/>
                  </a:lnTo>
                  <a:lnTo>
                    <a:pt x="35167" y="13539"/>
                  </a:lnTo>
                  <a:lnTo>
                    <a:pt x="63911" y="18116"/>
                  </a:lnTo>
                  <a:lnTo>
                    <a:pt x="106734" y="10077"/>
                  </a:lnTo>
                  <a:lnTo>
                    <a:pt x="12378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264"/>
            <p:cNvSpPr/>
            <p:nvPr>
              <p:custDataLst>
                <p:tags r:id="rId124"/>
              </p:custDataLst>
            </p:nvPr>
          </p:nvSpPr>
          <p:spPr>
            <a:xfrm>
              <a:off x="3552825" y="5176119"/>
              <a:ext cx="104776" cy="224554"/>
            </a:xfrm>
            <a:custGeom>
              <a:avLst/>
              <a:gdLst/>
              <a:ahLst/>
              <a:cxnLst/>
              <a:rect l="0" t="0" r="0" b="0"/>
              <a:pathLst>
                <a:path w="104776" h="224554">
                  <a:moveTo>
                    <a:pt x="104775" y="24531"/>
                  </a:moveTo>
                  <a:lnTo>
                    <a:pt x="104775" y="24531"/>
                  </a:lnTo>
                  <a:lnTo>
                    <a:pt x="104775" y="15398"/>
                  </a:lnTo>
                  <a:lnTo>
                    <a:pt x="96574" y="15040"/>
                  </a:lnTo>
                  <a:lnTo>
                    <a:pt x="96133" y="13970"/>
                  </a:lnTo>
                  <a:lnTo>
                    <a:pt x="95643" y="9960"/>
                  </a:lnTo>
                  <a:lnTo>
                    <a:pt x="94453" y="8467"/>
                  </a:lnTo>
                  <a:lnTo>
                    <a:pt x="87083" y="5874"/>
                  </a:lnTo>
                  <a:lnTo>
                    <a:pt x="77644" y="5515"/>
                  </a:lnTo>
                  <a:lnTo>
                    <a:pt x="71571" y="435"/>
                  </a:lnTo>
                  <a:lnTo>
                    <a:pt x="69939" y="0"/>
                  </a:lnTo>
                  <a:lnTo>
                    <a:pt x="68851" y="768"/>
                  </a:lnTo>
                  <a:lnTo>
                    <a:pt x="68126" y="2339"/>
                  </a:lnTo>
                  <a:lnTo>
                    <a:pt x="66584" y="3387"/>
                  </a:lnTo>
                  <a:lnTo>
                    <a:pt x="59357" y="4861"/>
                  </a:lnTo>
                  <a:lnTo>
                    <a:pt x="49379" y="5399"/>
                  </a:lnTo>
                  <a:lnTo>
                    <a:pt x="33481" y="19668"/>
                  </a:lnTo>
                  <a:lnTo>
                    <a:pt x="30756" y="25192"/>
                  </a:lnTo>
                  <a:lnTo>
                    <a:pt x="30029" y="28146"/>
                  </a:lnTo>
                  <a:lnTo>
                    <a:pt x="28486" y="30117"/>
                  </a:lnTo>
                  <a:lnTo>
                    <a:pt x="23949" y="32305"/>
                  </a:lnTo>
                  <a:lnTo>
                    <a:pt x="22316" y="33946"/>
                  </a:lnTo>
                  <a:lnTo>
                    <a:pt x="20501" y="38594"/>
                  </a:lnTo>
                  <a:lnTo>
                    <a:pt x="18278" y="50200"/>
                  </a:lnTo>
                  <a:lnTo>
                    <a:pt x="12589" y="59535"/>
                  </a:lnTo>
                  <a:lnTo>
                    <a:pt x="10433" y="70063"/>
                  </a:lnTo>
                  <a:lnTo>
                    <a:pt x="8736" y="85059"/>
                  </a:lnTo>
                  <a:lnTo>
                    <a:pt x="403" y="108258"/>
                  </a:lnTo>
                  <a:lnTo>
                    <a:pt x="0" y="129302"/>
                  </a:lnTo>
                  <a:lnTo>
                    <a:pt x="0" y="124248"/>
                  </a:lnTo>
                  <a:lnTo>
                    <a:pt x="1058" y="122759"/>
                  </a:lnTo>
                  <a:lnTo>
                    <a:pt x="2822" y="121767"/>
                  </a:lnTo>
                  <a:lnTo>
                    <a:pt x="9701" y="120043"/>
                  </a:lnTo>
                  <a:lnTo>
                    <a:pt x="14189" y="119897"/>
                  </a:lnTo>
                  <a:lnTo>
                    <a:pt x="15809" y="118800"/>
                  </a:lnTo>
                  <a:lnTo>
                    <a:pt x="16890" y="117010"/>
                  </a:lnTo>
                  <a:lnTo>
                    <a:pt x="17610" y="114758"/>
                  </a:lnTo>
                  <a:lnTo>
                    <a:pt x="19148" y="113257"/>
                  </a:lnTo>
                  <a:lnTo>
                    <a:pt x="23680" y="111590"/>
                  </a:lnTo>
                  <a:lnTo>
                    <a:pt x="25312" y="112204"/>
                  </a:lnTo>
                  <a:lnTo>
                    <a:pt x="26400" y="113671"/>
                  </a:lnTo>
                  <a:lnTo>
                    <a:pt x="27124" y="115708"/>
                  </a:lnTo>
                  <a:lnTo>
                    <a:pt x="28666" y="117065"/>
                  </a:lnTo>
                  <a:lnTo>
                    <a:pt x="33202" y="118574"/>
                  </a:lnTo>
                  <a:lnTo>
                    <a:pt x="44736" y="120601"/>
                  </a:lnTo>
                  <a:lnTo>
                    <a:pt x="54060" y="126256"/>
                  </a:lnTo>
                  <a:lnTo>
                    <a:pt x="63525" y="129460"/>
                  </a:lnTo>
                  <a:lnTo>
                    <a:pt x="69861" y="133961"/>
                  </a:lnTo>
                  <a:lnTo>
                    <a:pt x="73383" y="139489"/>
                  </a:lnTo>
                  <a:lnTo>
                    <a:pt x="76006" y="145473"/>
                  </a:lnTo>
                  <a:lnTo>
                    <a:pt x="82375" y="154792"/>
                  </a:lnTo>
                  <a:lnTo>
                    <a:pt x="84732" y="164257"/>
                  </a:lnTo>
                  <a:lnTo>
                    <a:pt x="85714" y="194100"/>
                  </a:lnTo>
                  <a:lnTo>
                    <a:pt x="79177" y="203214"/>
                  </a:lnTo>
                  <a:lnTo>
                    <a:pt x="77523" y="209073"/>
                  </a:lnTo>
                  <a:lnTo>
                    <a:pt x="76024" y="211060"/>
                  </a:lnTo>
                  <a:lnTo>
                    <a:pt x="60031" y="221228"/>
                  </a:lnTo>
                  <a:lnTo>
                    <a:pt x="49467" y="224118"/>
                  </a:lnTo>
                  <a:lnTo>
                    <a:pt x="20897" y="224553"/>
                  </a:lnTo>
                  <a:lnTo>
                    <a:pt x="0" y="205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65"/>
            <p:cNvSpPr/>
            <p:nvPr>
              <p:custDataLst>
                <p:tags r:id="rId125"/>
              </p:custDataLst>
            </p:nvPr>
          </p:nvSpPr>
          <p:spPr>
            <a:xfrm>
              <a:off x="3566387" y="5172075"/>
              <a:ext cx="138839" cy="19051"/>
            </a:xfrm>
            <a:custGeom>
              <a:avLst/>
              <a:gdLst/>
              <a:ahLst/>
              <a:cxnLst/>
              <a:rect l="0" t="0" r="0" b="0"/>
              <a:pathLst>
                <a:path w="13883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9917"/>
                  </a:lnTo>
                  <a:lnTo>
                    <a:pt x="431" y="4585"/>
                  </a:lnTo>
                  <a:lnTo>
                    <a:pt x="0" y="3056"/>
                  </a:lnTo>
                  <a:lnTo>
                    <a:pt x="771" y="2037"/>
                  </a:lnTo>
                  <a:lnTo>
                    <a:pt x="4556" y="403"/>
                  </a:lnTo>
                  <a:lnTo>
                    <a:pt x="51745" y="3"/>
                  </a:lnTo>
                  <a:lnTo>
                    <a:pt x="94494" y="1058"/>
                  </a:lnTo>
                  <a:lnTo>
                    <a:pt x="113469" y="5488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66"/>
            <p:cNvSpPr/>
            <p:nvPr>
              <p:custDataLst>
                <p:tags r:id="rId126"/>
              </p:custDataLst>
            </p:nvPr>
          </p:nvSpPr>
          <p:spPr>
            <a:xfrm>
              <a:off x="3819525" y="5257800"/>
              <a:ext cx="53114" cy="152401"/>
            </a:xfrm>
            <a:custGeom>
              <a:avLst/>
              <a:gdLst/>
              <a:ahLst/>
              <a:cxnLst/>
              <a:rect l="0" t="0" r="0" b="0"/>
              <a:pathLst>
                <a:path w="53114" h="152401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3113" y="1058"/>
                  </a:lnTo>
                  <a:lnTo>
                    <a:pt x="49023" y="10361"/>
                  </a:lnTo>
                  <a:lnTo>
                    <a:pt x="46621" y="34958"/>
                  </a:lnTo>
                  <a:lnTo>
                    <a:pt x="41095" y="45518"/>
                  </a:lnTo>
                  <a:lnTo>
                    <a:pt x="37929" y="60523"/>
                  </a:lnTo>
                  <a:lnTo>
                    <a:pt x="31817" y="73201"/>
                  </a:lnTo>
                  <a:lnTo>
                    <a:pt x="28477" y="88835"/>
                  </a:lnTo>
                  <a:lnTo>
                    <a:pt x="12155" y="12165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267"/>
            <p:cNvSpPr/>
            <p:nvPr>
              <p:custDataLst>
                <p:tags r:id="rId127"/>
              </p:custDataLst>
            </p:nvPr>
          </p:nvSpPr>
          <p:spPr>
            <a:xfrm>
              <a:off x="3905250" y="5221024"/>
              <a:ext cx="47626" cy="208227"/>
            </a:xfrm>
            <a:custGeom>
              <a:avLst/>
              <a:gdLst/>
              <a:ahLst/>
              <a:cxnLst/>
              <a:rect l="0" t="0" r="0" b="0"/>
              <a:pathLst>
                <a:path w="47626" h="20822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7625" y="30560"/>
                  </a:lnTo>
                  <a:lnTo>
                    <a:pt x="35866" y="72307"/>
                  </a:lnTo>
                  <a:lnTo>
                    <a:pt x="31816" y="81142"/>
                  </a:lnTo>
                  <a:lnTo>
                    <a:pt x="21225" y="122682"/>
                  </a:lnTo>
                  <a:lnTo>
                    <a:pt x="18959" y="134223"/>
                  </a:lnTo>
                  <a:lnTo>
                    <a:pt x="12790" y="147729"/>
                  </a:lnTo>
                  <a:lnTo>
                    <a:pt x="8753" y="175485"/>
                  </a:lnTo>
                  <a:lnTo>
                    <a:pt x="3064" y="186766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68"/>
            <p:cNvSpPr/>
            <p:nvPr>
              <p:custDataLst>
                <p:tags r:id="rId128"/>
              </p:custDataLst>
            </p:nvPr>
          </p:nvSpPr>
          <p:spPr>
            <a:xfrm>
              <a:off x="3753287" y="5221050"/>
              <a:ext cx="247214" cy="74851"/>
            </a:xfrm>
            <a:custGeom>
              <a:avLst/>
              <a:gdLst/>
              <a:ahLst/>
              <a:cxnLst/>
              <a:rect l="0" t="0" r="0" b="0"/>
              <a:pathLst>
                <a:path w="247214" h="74851">
                  <a:moveTo>
                    <a:pt x="28138" y="74850"/>
                  </a:moveTo>
                  <a:lnTo>
                    <a:pt x="28138" y="74850"/>
                  </a:lnTo>
                  <a:lnTo>
                    <a:pt x="23081" y="74850"/>
                  </a:lnTo>
                  <a:lnTo>
                    <a:pt x="17777" y="72028"/>
                  </a:lnTo>
                  <a:lnTo>
                    <a:pt x="1038" y="57241"/>
                  </a:lnTo>
                  <a:lnTo>
                    <a:pt x="0" y="51170"/>
                  </a:lnTo>
                  <a:lnTo>
                    <a:pt x="913" y="49538"/>
                  </a:lnTo>
                  <a:lnTo>
                    <a:pt x="2579" y="48450"/>
                  </a:lnTo>
                  <a:lnTo>
                    <a:pt x="4749" y="47726"/>
                  </a:lnTo>
                  <a:lnTo>
                    <a:pt x="6195" y="46184"/>
                  </a:lnTo>
                  <a:lnTo>
                    <a:pt x="7802" y="41648"/>
                  </a:lnTo>
                  <a:lnTo>
                    <a:pt x="10348" y="40015"/>
                  </a:lnTo>
                  <a:lnTo>
                    <a:pt x="53835" y="28676"/>
                  </a:lnTo>
                  <a:lnTo>
                    <a:pt x="96720" y="14095"/>
                  </a:lnTo>
                  <a:lnTo>
                    <a:pt x="139867" y="6132"/>
                  </a:lnTo>
                  <a:lnTo>
                    <a:pt x="163548" y="867"/>
                  </a:lnTo>
                  <a:lnTo>
                    <a:pt x="201780" y="0"/>
                  </a:lnTo>
                  <a:lnTo>
                    <a:pt x="247213" y="8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269"/>
            <p:cNvSpPr/>
            <p:nvPr>
              <p:custDataLst>
                <p:tags r:id="rId129"/>
              </p:custDataLst>
            </p:nvPr>
          </p:nvSpPr>
          <p:spPr>
            <a:xfrm>
              <a:off x="3952886" y="5324920"/>
              <a:ext cx="142865" cy="209106"/>
            </a:xfrm>
            <a:custGeom>
              <a:avLst/>
              <a:gdLst/>
              <a:ahLst/>
              <a:cxnLst/>
              <a:rect l="0" t="0" r="0" b="0"/>
              <a:pathLst>
                <a:path w="142865" h="209106">
                  <a:moveTo>
                    <a:pt x="57139" y="56705"/>
                  </a:moveTo>
                  <a:lnTo>
                    <a:pt x="57139" y="56705"/>
                  </a:lnTo>
                  <a:lnTo>
                    <a:pt x="57139" y="61761"/>
                  </a:lnTo>
                  <a:lnTo>
                    <a:pt x="54317" y="67066"/>
                  </a:lnTo>
                  <a:lnTo>
                    <a:pt x="50593" y="72952"/>
                  </a:lnTo>
                  <a:lnTo>
                    <a:pt x="48007" y="83447"/>
                  </a:lnTo>
                  <a:lnTo>
                    <a:pt x="41145" y="92522"/>
                  </a:lnTo>
                  <a:lnTo>
                    <a:pt x="38995" y="101420"/>
                  </a:lnTo>
                  <a:lnTo>
                    <a:pt x="38491" y="107622"/>
                  </a:lnTo>
                  <a:lnTo>
                    <a:pt x="35445" y="113907"/>
                  </a:lnTo>
                  <a:lnTo>
                    <a:pt x="31622" y="120228"/>
                  </a:lnTo>
                  <a:lnTo>
                    <a:pt x="28412" y="129737"/>
                  </a:lnTo>
                  <a:lnTo>
                    <a:pt x="22286" y="139257"/>
                  </a:lnTo>
                  <a:lnTo>
                    <a:pt x="18943" y="148780"/>
                  </a:lnTo>
                  <a:lnTo>
                    <a:pt x="12778" y="158305"/>
                  </a:lnTo>
                  <a:lnTo>
                    <a:pt x="10481" y="167830"/>
                  </a:lnTo>
                  <a:lnTo>
                    <a:pt x="9944" y="174180"/>
                  </a:lnTo>
                  <a:lnTo>
                    <a:pt x="8742" y="176297"/>
                  </a:lnTo>
                  <a:lnTo>
                    <a:pt x="6883" y="177708"/>
                  </a:lnTo>
                  <a:lnTo>
                    <a:pt x="109" y="180482"/>
                  </a:lnTo>
                  <a:lnTo>
                    <a:pt x="0" y="172325"/>
                  </a:lnTo>
                  <a:lnTo>
                    <a:pt x="5049" y="166340"/>
                  </a:lnTo>
                  <a:lnTo>
                    <a:pt x="7530" y="157995"/>
                  </a:lnTo>
                  <a:lnTo>
                    <a:pt x="11748" y="141398"/>
                  </a:lnTo>
                  <a:lnTo>
                    <a:pt x="31870" y="97920"/>
                  </a:lnTo>
                  <a:lnTo>
                    <a:pt x="53971" y="53526"/>
                  </a:lnTo>
                  <a:lnTo>
                    <a:pt x="69840" y="26836"/>
                  </a:lnTo>
                  <a:lnTo>
                    <a:pt x="79364" y="15987"/>
                  </a:lnTo>
                  <a:lnTo>
                    <a:pt x="85714" y="12150"/>
                  </a:lnTo>
                  <a:lnTo>
                    <a:pt x="92064" y="9386"/>
                  </a:lnTo>
                  <a:lnTo>
                    <a:pt x="101589" y="2939"/>
                  </a:lnTo>
                  <a:lnTo>
                    <a:pt x="112407" y="0"/>
                  </a:lnTo>
                  <a:lnTo>
                    <a:pt x="113034" y="910"/>
                  </a:lnTo>
                  <a:lnTo>
                    <a:pt x="113731" y="4743"/>
                  </a:lnTo>
                  <a:lnTo>
                    <a:pt x="114975" y="6189"/>
                  </a:lnTo>
                  <a:lnTo>
                    <a:pt x="119180" y="7795"/>
                  </a:lnTo>
                  <a:lnTo>
                    <a:pt x="120725" y="9283"/>
                  </a:lnTo>
                  <a:lnTo>
                    <a:pt x="122441" y="13757"/>
                  </a:lnTo>
                  <a:lnTo>
                    <a:pt x="121840" y="16430"/>
                  </a:lnTo>
                  <a:lnTo>
                    <a:pt x="116094" y="28327"/>
                  </a:lnTo>
                  <a:lnTo>
                    <a:pt x="113469" y="44031"/>
                  </a:lnTo>
                  <a:lnTo>
                    <a:pt x="109339" y="50366"/>
                  </a:lnTo>
                  <a:lnTo>
                    <a:pt x="103975" y="53888"/>
                  </a:lnTo>
                  <a:lnTo>
                    <a:pt x="98063" y="56511"/>
                  </a:lnTo>
                  <a:lnTo>
                    <a:pt x="76168" y="73107"/>
                  </a:lnTo>
                  <a:lnTo>
                    <a:pt x="69830" y="75636"/>
                  </a:lnTo>
                  <a:lnTo>
                    <a:pt x="49906" y="91534"/>
                  </a:lnTo>
                  <a:lnTo>
                    <a:pt x="39854" y="94374"/>
                  </a:lnTo>
                  <a:lnTo>
                    <a:pt x="29002" y="94794"/>
                  </a:lnTo>
                  <a:lnTo>
                    <a:pt x="28575" y="103937"/>
                  </a:lnTo>
                  <a:lnTo>
                    <a:pt x="64818" y="139526"/>
                  </a:lnTo>
                  <a:lnTo>
                    <a:pt x="111038" y="177357"/>
                  </a:lnTo>
                  <a:lnTo>
                    <a:pt x="119559" y="186880"/>
                  </a:lnTo>
                  <a:lnTo>
                    <a:pt x="125796" y="199580"/>
                  </a:lnTo>
                  <a:lnTo>
                    <a:pt x="128310" y="202755"/>
                  </a:lnTo>
                  <a:lnTo>
                    <a:pt x="133926" y="206283"/>
                  </a:lnTo>
                  <a:lnTo>
                    <a:pt x="142864" y="209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757"/>
          <p:cNvGrpSpPr/>
          <p:nvPr/>
        </p:nvGrpSpPr>
        <p:grpSpPr>
          <a:xfrm>
            <a:off x="2505215" y="5162550"/>
            <a:ext cx="342761" cy="304671"/>
            <a:chOff x="2505215" y="5162550"/>
            <a:chExt cx="342761" cy="304671"/>
          </a:xfrm>
        </p:grpSpPr>
        <p:sp>
          <p:nvSpPr>
            <p:cNvPr id="267" name="SMARTInkShape-3270"/>
            <p:cNvSpPr/>
            <p:nvPr>
              <p:custDataLst>
                <p:tags r:id="rId118"/>
              </p:custDataLst>
            </p:nvPr>
          </p:nvSpPr>
          <p:spPr>
            <a:xfrm>
              <a:off x="2590800" y="5191517"/>
              <a:ext cx="28576" cy="180584"/>
            </a:xfrm>
            <a:custGeom>
              <a:avLst/>
              <a:gdLst/>
              <a:ahLst/>
              <a:cxnLst/>
              <a:rect l="0" t="0" r="0" b="0"/>
              <a:pathLst>
                <a:path w="28576" h="180584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23320"/>
                  </a:lnTo>
                  <a:lnTo>
                    <a:pt x="19639" y="59050"/>
                  </a:lnTo>
                  <a:lnTo>
                    <a:pt x="18253" y="70477"/>
                  </a:lnTo>
                  <a:lnTo>
                    <a:pt x="10430" y="106589"/>
                  </a:lnTo>
                  <a:lnTo>
                    <a:pt x="8735" y="120089"/>
                  </a:lnTo>
                  <a:lnTo>
                    <a:pt x="906" y="147842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271"/>
            <p:cNvSpPr/>
            <p:nvPr>
              <p:custDataLst>
                <p:tags r:id="rId119"/>
              </p:custDataLst>
            </p:nvPr>
          </p:nvSpPr>
          <p:spPr>
            <a:xfrm>
              <a:off x="2695575" y="5173792"/>
              <a:ext cx="28539" cy="188784"/>
            </a:xfrm>
            <a:custGeom>
              <a:avLst/>
              <a:gdLst/>
              <a:ahLst/>
              <a:cxnLst/>
              <a:rect l="0" t="0" r="0" b="0"/>
              <a:pathLst>
                <a:path w="28539" h="188784">
                  <a:moveTo>
                    <a:pt x="9525" y="17333"/>
                  </a:moveTo>
                  <a:lnTo>
                    <a:pt x="9525" y="17333"/>
                  </a:lnTo>
                  <a:lnTo>
                    <a:pt x="14581" y="12277"/>
                  </a:lnTo>
                  <a:lnTo>
                    <a:pt x="17064" y="6972"/>
                  </a:lnTo>
                  <a:lnTo>
                    <a:pt x="17726" y="4076"/>
                  </a:lnTo>
                  <a:lnTo>
                    <a:pt x="19226" y="2145"/>
                  </a:lnTo>
                  <a:lnTo>
                    <a:pt x="23714" y="0"/>
                  </a:lnTo>
                  <a:lnTo>
                    <a:pt x="25334" y="486"/>
                  </a:lnTo>
                  <a:lnTo>
                    <a:pt x="26415" y="1868"/>
                  </a:lnTo>
                  <a:lnTo>
                    <a:pt x="28148" y="6635"/>
                  </a:lnTo>
                  <a:lnTo>
                    <a:pt x="28538" y="26019"/>
                  </a:lnTo>
                  <a:lnTo>
                    <a:pt x="25736" y="34599"/>
                  </a:lnTo>
                  <a:lnTo>
                    <a:pt x="22022" y="42998"/>
                  </a:lnTo>
                  <a:lnTo>
                    <a:pt x="14110" y="90492"/>
                  </a:lnTo>
                  <a:lnTo>
                    <a:pt x="6882" y="133624"/>
                  </a:lnTo>
                  <a:lnTo>
                    <a:pt x="1359" y="152370"/>
                  </a:lnTo>
                  <a:lnTo>
                    <a:pt x="0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72"/>
            <p:cNvSpPr/>
            <p:nvPr>
              <p:custDataLst>
                <p:tags r:id="rId120"/>
              </p:custDataLst>
            </p:nvPr>
          </p:nvSpPr>
          <p:spPr>
            <a:xfrm>
              <a:off x="2505215" y="5162550"/>
              <a:ext cx="276086" cy="66676"/>
            </a:xfrm>
            <a:custGeom>
              <a:avLst/>
              <a:gdLst/>
              <a:ahLst/>
              <a:cxnLst/>
              <a:rect l="0" t="0" r="0" b="0"/>
              <a:pathLst>
                <a:path w="276086" h="66676">
                  <a:moveTo>
                    <a:pt x="37960" y="66675"/>
                  </a:moveTo>
                  <a:lnTo>
                    <a:pt x="37960" y="66675"/>
                  </a:lnTo>
                  <a:lnTo>
                    <a:pt x="32904" y="66675"/>
                  </a:lnTo>
                  <a:lnTo>
                    <a:pt x="5229" y="57542"/>
                  </a:lnTo>
                  <a:lnTo>
                    <a:pt x="3440" y="56354"/>
                  </a:lnTo>
                  <a:lnTo>
                    <a:pt x="2246" y="54502"/>
                  </a:lnTo>
                  <a:lnTo>
                    <a:pt x="331" y="48983"/>
                  </a:lnTo>
                  <a:lnTo>
                    <a:pt x="0" y="42971"/>
                  </a:lnTo>
                  <a:lnTo>
                    <a:pt x="1012" y="41347"/>
                  </a:lnTo>
                  <a:lnTo>
                    <a:pt x="2744" y="40265"/>
                  </a:lnTo>
                  <a:lnTo>
                    <a:pt x="4958" y="39543"/>
                  </a:lnTo>
                  <a:lnTo>
                    <a:pt x="17173" y="31840"/>
                  </a:lnTo>
                  <a:lnTo>
                    <a:pt x="58670" y="21258"/>
                  </a:lnTo>
                  <a:lnTo>
                    <a:pt x="104853" y="11279"/>
                  </a:lnTo>
                  <a:lnTo>
                    <a:pt x="149324" y="3325"/>
                  </a:lnTo>
                  <a:lnTo>
                    <a:pt x="189780" y="657"/>
                  </a:lnTo>
                  <a:lnTo>
                    <a:pt x="233402" y="130"/>
                  </a:lnTo>
                  <a:lnTo>
                    <a:pt x="276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273"/>
            <p:cNvSpPr/>
            <p:nvPr>
              <p:custDataLst>
                <p:tags r:id="rId121"/>
              </p:custDataLst>
            </p:nvPr>
          </p:nvSpPr>
          <p:spPr>
            <a:xfrm>
              <a:off x="2733724" y="5353050"/>
              <a:ext cx="114252" cy="114171"/>
            </a:xfrm>
            <a:custGeom>
              <a:avLst/>
              <a:gdLst/>
              <a:ahLst/>
              <a:cxnLst/>
              <a:rect l="0" t="0" r="0" b="0"/>
              <a:pathLst>
                <a:path w="114252" h="114171">
                  <a:moveTo>
                    <a:pt x="85676" y="0"/>
                  </a:moveTo>
                  <a:lnTo>
                    <a:pt x="85676" y="0"/>
                  </a:lnTo>
                  <a:lnTo>
                    <a:pt x="48739" y="0"/>
                  </a:lnTo>
                  <a:lnTo>
                    <a:pt x="39979" y="2822"/>
                  </a:lnTo>
                  <a:lnTo>
                    <a:pt x="19170" y="19298"/>
                  </a:lnTo>
                  <a:lnTo>
                    <a:pt x="6334" y="31798"/>
                  </a:lnTo>
                  <a:lnTo>
                    <a:pt x="2788" y="40944"/>
                  </a:lnTo>
                  <a:lnTo>
                    <a:pt x="0" y="75183"/>
                  </a:lnTo>
                  <a:lnTo>
                    <a:pt x="1042" y="78697"/>
                  </a:lnTo>
                  <a:lnTo>
                    <a:pt x="2795" y="81039"/>
                  </a:lnTo>
                  <a:lnTo>
                    <a:pt x="28600" y="102079"/>
                  </a:lnTo>
                  <a:lnTo>
                    <a:pt x="68862" y="113642"/>
                  </a:lnTo>
                  <a:lnTo>
                    <a:pt x="87411" y="114170"/>
                  </a:lnTo>
                  <a:lnTo>
                    <a:pt x="114251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758"/>
          <p:cNvGrpSpPr/>
          <p:nvPr/>
        </p:nvGrpSpPr>
        <p:grpSpPr>
          <a:xfrm>
            <a:off x="1752716" y="5172075"/>
            <a:ext cx="342785" cy="276226"/>
            <a:chOff x="1752716" y="5172075"/>
            <a:chExt cx="342785" cy="276226"/>
          </a:xfrm>
        </p:grpSpPr>
        <p:sp>
          <p:nvSpPr>
            <p:cNvPr id="272" name="SMARTInkShape-3274"/>
            <p:cNvSpPr/>
            <p:nvPr>
              <p:custDataLst>
                <p:tags r:id="rId115"/>
              </p:custDataLst>
            </p:nvPr>
          </p:nvSpPr>
          <p:spPr>
            <a:xfrm>
              <a:off x="1771650" y="52673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47058" y="0"/>
                  </a:lnTo>
                  <a:lnTo>
                    <a:pt x="89249" y="0"/>
                  </a:lnTo>
                  <a:lnTo>
                    <a:pt x="134657" y="0"/>
                  </a:lnTo>
                  <a:lnTo>
                    <a:pt x="156460" y="1058"/>
                  </a:lnTo>
                  <a:lnTo>
                    <a:pt x="189716" y="8937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275"/>
            <p:cNvSpPr/>
            <p:nvPr>
              <p:custDataLst>
                <p:tags r:id="rId116"/>
              </p:custDataLst>
            </p:nvPr>
          </p:nvSpPr>
          <p:spPr>
            <a:xfrm>
              <a:off x="1752716" y="5305425"/>
              <a:ext cx="342785" cy="66666"/>
            </a:xfrm>
            <a:custGeom>
              <a:avLst/>
              <a:gdLst/>
              <a:ahLst/>
              <a:cxnLst/>
              <a:rect l="0" t="0" r="0" b="0"/>
              <a:pathLst>
                <a:path w="342785" h="66666">
                  <a:moveTo>
                    <a:pt x="9409" y="57150"/>
                  </a:moveTo>
                  <a:lnTo>
                    <a:pt x="9409" y="57150"/>
                  </a:lnTo>
                  <a:lnTo>
                    <a:pt x="4353" y="57150"/>
                  </a:lnTo>
                  <a:lnTo>
                    <a:pt x="2863" y="58208"/>
                  </a:lnTo>
                  <a:lnTo>
                    <a:pt x="1870" y="59972"/>
                  </a:lnTo>
                  <a:lnTo>
                    <a:pt x="0" y="66283"/>
                  </a:lnTo>
                  <a:lnTo>
                    <a:pt x="22277" y="66665"/>
                  </a:lnTo>
                  <a:lnTo>
                    <a:pt x="67136" y="58032"/>
                  </a:lnTo>
                  <a:lnTo>
                    <a:pt x="106198" y="52210"/>
                  </a:lnTo>
                  <a:lnTo>
                    <a:pt x="152487" y="45407"/>
                  </a:lnTo>
                  <a:lnTo>
                    <a:pt x="190424" y="39543"/>
                  </a:lnTo>
                  <a:lnTo>
                    <a:pt x="233980" y="30781"/>
                  </a:lnTo>
                  <a:lnTo>
                    <a:pt x="277042" y="20804"/>
                  </a:lnTo>
                  <a:lnTo>
                    <a:pt x="320083" y="11003"/>
                  </a:lnTo>
                  <a:lnTo>
                    <a:pt x="330225" y="7359"/>
                  </a:lnTo>
                  <a:lnTo>
                    <a:pt x="3427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276"/>
            <p:cNvSpPr/>
            <p:nvPr>
              <p:custDataLst>
                <p:tags r:id="rId117"/>
              </p:custDataLst>
            </p:nvPr>
          </p:nvSpPr>
          <p:spPr>
            <a:xfrm>
              <a:off x="1933609" y="5172075"/>
              <a:ext cx="161727" cy="276226"/>
            </a:xfrm>
            <a:custGeom>
              <a:avLst/>
              <a:gdLst/>
              <a:ahLst/>
              <a:cxnLst/>
              <a:rect l="0" t="0" r="0" b="0"/>
              <a:pathLst>
                <a:path w="161727" h="27622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13227" y="0"/>
                  </a:lnTo>
                  <a:lnTo>
                    <a:pt x="19265" y="2822"/>
                  </a:lnTo>
                  <a:lnTo>
                    <a:pt x="22357" y="5056"/>
                  </a:lnTo>
                  <a:lnTo>
                    <a:pt x="36822" y="8201"/>
                  </a:lnTo>
                  <a:lnTo>
                    <a:pt x="54126" y="10321"/>
                  </a:lnTo>
                  <a:lnTo>
                    <a:pt x="101697" y="26849"/>
                  </a:lnTo>
                  <a:lnTo>
                    <a:pt x="111502" y="30630"/>
                  </a:lnTo>
                  <a:lnTo>
                    <a:pt x="136329" y="50920"/>
                  </a:lnTo>
                  <a:lnTo>
                    <a:pt x="149159" y="64582"/>
                  </a:lnTo>
                  <a:lnTo>
                    <a:pt x="157648" y="79578"/>
                  </a:lnTo>
                  <a:lnTo>
                    <a:pt x="160634" y="92253"/>
                  </a:lnTo>
                  <a:lnTo>
                    <a:pt x="161726" y="116035"/>
                  </a:lnTo>
                  <a:lnTo>
                    <a:pt x="156785" y="131630"/>
                  </a:lnTo>
                  <a:lnTo>
                    <a:pt x="146693" y="149316"/>
                  </a:lnTo>
                  <a:lnTo>
                    <a:pt x="144553" y="160202"/>
                  </a:lnTo>
                  <a:lnTo>
                    <a:pt x="141866" y="165010"/>
                  </a:lnTo>
                  <a:lnTo>
                    <a:pt x="121533" y="183720"/>
                  </a:lnTo>
                  <a:lnTo>
                    <a:pt x="117496" y="193131"/>
                  </a:lnTo>
                  <a:lnTo>
                    <a:pt x="116419" y="198604"/>
                  </a:lnTo>
                  <a:lnTo>
                    <a:pt x="109578" y="207507"/>
                  </a:lnTo>
                  <a:lnTo>
                    <a:pt x="100541" y="216051"/>
                  </a:lnTo>
                  <a:lnTo>
                    <a:pt x="70930" y="253715"/>
                  </a:lnTo>
                  <a:lnTo>
                    <a:pt x="67206" y="264782"/>
                  </a:lnTo>
                  <a:lnTo>
                    <a:pt x="66641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759"/>
          <p:cNvGrpSpPr/>
          <p:nvPr/>
        </p:nvGrpSpPr>
        <p:grpSpPr>
          <a:xfrm>
            <a:off x="3981580" y="4362450"/>
            <a:ext cx="533271" cy="266534"/>
            <a:chOff x="3981580" y="4362450"/>
            <a:chExt cx="533271" cy="266534"/>
          </a:xfrm>
        </p:grpSpPr>
        <p:sp>
          <p:nvSpPr>
            <p:cNvPr id="276" name="SMARTInkShape-3277"/>
            <p:cNvSpPr/>
            <p:nvPr>
              <p:custDataLst>
                <p:tags r:id="rId111"/>
              </p:custDataLst>
            </p:nvPr>
          </p:nvSpPr>
          <p:spPr>
            <a:xfrm>
              <a:off x="3981580" y="4439222"/>
              <a:ext cx="104274" cy="189762"/>
            </a:xfrm>
            <a:custGeom>
              <a:avLst/>
              <a:gdLst/>
              <a:ahLst/>
              <a:cxnLst/>
              <a:rect l="0" t="0" r="0" b="0"/>
              <a:pathLst>
                <a:path w="104274" h="189762">
                  <a:moveTo>
                    <a:pt x="76070" y="66103"/>
                  </a:moveTo>
                  <a:lnTo>
                    <a:pt x="76070" y="66103"/>
                  </a:lnTo>
                  <a:lnTo>
                    <a:pt x="76070" y="43437"/>
                  </a:lnTo>
                  <a:lnTo>
                    <a:pt x="75012" y="41467"/>
                  </a:lnTo>
                  <a:lnTo>
                    <a:pt x="73248" y="40154"/>
                  </a:lnTo>
                  <a:lnTo>
                    <a:pt x="71013" y="39279"/>
                  </a:lnTo>
                  <a:lnTo>
                    <a:pt x="69524" y="37637"/>
                  </a:lnTo>
                  <a:lnTo>
                    <a:pt x="66938" y="29480"/>
                  </a:lnTo>
                  <a:lnTo>
                    <a:pt x="66579" y="19931"/>
                  </a:lnTo>
                  <a:lnTo>
                    <a:pt x="65510" y="19447"/>
                  </a:lnTo>
                  <a:lnTo>
                    <a:pt x="48936" y="18489"/>
                  </a:lnTo>
                  <a:lnTo>
                    <a:pt x="34364" y="31736"/>
                  </a:lnTo>
                  <a:lnTo>
                    <a:pt x="31075" y="37776"/>
                  </a:lnTo>
                  <a:lnTo>
                    <a:pt x="23908" y="55334"/>
                  </a:lnTo>
                  <a:lnTo>
                    <a:pt x="13359" y="72639"/>
                  </a:lnTo>
                  <a:lnTo>
                    <a:pt x="1349" y="120209"/>
                  </a:lnTo>
                  <a:lnTo>
                    <a:pt x="0" y="153133"/>
                  </a:lnTo>
                  <a:lnTo>
                    <a:pt x="2750" y="160522"/>
                  </a:lnTo>
                  <a:lnTo>
                    <a:pt x="6441" y="167334"/>
                  </a:lnTo>
                  <a:lnTo>
                    <a:pt x="9578" y="177119"/>
                  </a:lnTo>
                  <a:lnTo>
                    <a:pt x="14063" y="183530"/>
                  </a:lnTo>
                  <a:lnTo>
                    <a:pt x="19583" y="187084"/>
                  </a:lnTo>
                  <a:lnTo>
                    <a:pt x="31751" y="189366"/>
                  </a:lnTo>
                  <a:lnTo>
                    <a:pt x="46240" y="189761"/>
                  </a:lnTo>
                  <a:lnTo>
                    <a:pt x="55051" y="187032"/>
                  </a:lnTo>
                  <a:lnTo>
                    <a:pt x="69331" y="176656"/>
                  </a:lnTo>
                  <a:lnTo>
                    <a:pt x="95105" y="132508"/>
                  </a:lnTo>
                  <a:lnTo>
                    <a:pt x="100405" y="119958"/>
                  </a:lnTo>
                  <a:lnTo>
                    <a:pt x="104273" y="75421"/>
                  </a:lnTo>
                  <a:lnTo>
                    <a:pt x="103476" y="54282"/>
                  </a:lnTo>
                  <a:lnTo>
                    <a:pt x="94934" y="22984"/>
                  </a:lnTo>
                  <a:lnTo>
                    <a:pt x="76589" y="0"/>
                  </a:lnTo>
                  <a:lnTo>
                    <a:pt x="71167" y="4654"/>
                  </a:lnTo>
                  <a:lnTo>
                    <a:pt x="68599" y="9865"/>
                  </a:lnTo>
                  <a:lnTo>
                    <a:pt x="66545" y="28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278"/>
            <p:cNvSpPr/>
            <p:nvPr>
              <p:custDataLst>
                <p:tags r:id="rId112"/>
              </p:custDataLst>
            </p:nvPr>
          </p:nvSpPr>
          <p:spPr>
            <a:xfrm>
              <a:off x="4181475" y="4552950"/>
              <a:ext cx="9526" cy="9523"/>
            </a:xfrm>
            <a:custGeom>
              <a:avLst/>
              <a:gdLst/>
              <a:ahLst/>
              <a:cxnLst/>
              <a:rect l="0" t="0" r="0" b="0"/>
              <a:pathLst>
                <a:path w="9526" h="952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491" y="952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279"/>
            <p:cNvSpPr/>
            <p:nvPr>
              <p:custDataLst>
                <p:tags r:id="rId113"/>
              </p:custDataLst>
            </p:nvPr>
          </p:nvSpPr>
          <p:spPr>
            <a:xfrm>
              <a:off x="4295775" y="4410085"/>
              <a:ext cx="85561" cy="217577"/>
            </a:xfrm>
            <a:custGeom>
              <a:avLst/>
              <a:gdLst/>
              <a:ahLst/>
              <a:cxnLst/>
              <a:rect l="0" t="0" r="0" b="0"/>
              <a:pathLst>
                <a:path w="85561" h="217577">
                  <a:moveTo>
                    <a:pt x="66675" y="9515"/>
                  </a:moveTo>
                  <a:lnTo>
                    <a:pt x="66675" y="9515"/>
                  </a:lnTo>
                  <a:lnTo>
                    <a:pt x="58474" y="9515"/>
                  </a:lnTo>
                  <a:lnTo>
                    <a:pt x="49065" y="1314"/>
                  </a:lnTo>
                  <a:lnTo>
                    <a:pt x="39551" y="107"/>
                  </a:lnTo>
                  <a:lnTo>
                    <a:pt x="24970" y="0"/>
                  </a:lnTo>
                  <a:lnTo>
                    <a:pt x="18859" y="2817"/>
                  </a:lnTo>
                  <a:lnTo>
                    <a:pt x="1486" y="17600"/>
                  </a:lnTo>
                  <a:lnTo>
                    <a:pt x="440" y="23670"/>
                  </a:lnTo>
                  <a:lnTo>
                    <a:pt x="39" y="41393"/>
                  </a:lnTo>
                  <a:lnTo>
                    <a:pt x="1084" y="43468"/>
                  </a:lnTo>
                  <a:lnTo>
                    <a:pt x="2839" y="44850"/>
                  </a:lnTo>
                  <a:lnTo>
                    <a:pt x="7612" y="47444"/>
                  </a:lnTo>
                  <a:lnTo>
                    <a:pt x="13261" y="52125"/>
                  </a:lnTo>
                  <a:lnTo>
                    <a:pt x="47631" y="97903"/>
                  </a:lnTo>
                  <a:lnTo>
                    <a:pt x="66675" y="123212"/>
                  </a:lnTo>
                  <a:lnTo>
                    <a:pt x="76200" y="135984"/>
                  </a:lnTo>
                  <a:lnTo>
                    <a:pt x="82903" y="150351"/>
                  </a:lnTo>
                  <a:lnTo>
                    <a:pt x="85560" y="174496"/>
                  </a:lnTo>
                  <a:lnTo>
                    <a:pt x="82829" y="180911"/>
                  </a:lnTo>
                  <a:lnTo>
                    <a:pt x="79147" y="187291"/>
                  </a:lnTo>
                  <a:lnTo>
                    <a:pt x="76014" y="196833"/>
                  </a:lnTo>
                  <a:lnTo>
                    <a:pt x="71532" y="203187"/>
                  </a:lnTo>
                  <a:lnTo>
                    <a:pt x="66011" y="206717"/>
                  </a:lnTo>
                  <a:lnTo>
                    <a:pt x="60030" y="209344"/>
                  </a:lnTo>
                  <a:lnTo>
                    <a:pt x="50713" y="215714"/>
                  </a:lnTo>
                  <a:lnTo>
                    <a:pt x="44411" y="217576"/>
                  </a:lnTo>
                  <a:lnTo>
                    <a:pt x="41249" y="217014"/>
                  </a:lnTo>
                  <a:lnTo>
                    <a:pt x="28570" y="211329"/>
                  </a:lnTo>
                  <a:lnTo>
                    <a:pt x="25397" y="210733"/>
                  </a:lnTo>
                  <a:lnTo>
                    <a:pt x="15874" y="204838"/>
                  </a:lnTo>
                  <a:lnTo>
                    <a:pt x="6350" y="196387"/>
                  </a:lnTo>
                  <a:lnTo>
                    <a:pt x="2822" y="190289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280"/>
            <p:cNvSpPr/>
            <p:nvPr>
              <p:custDataLst>
                <p:tags r:id="rId114"/>
              </p:custDataLst>
            </p:nvPr>
          </p:nvSpPr>
          <p:spPr>
            <a:xfrm>
              <a:off x="4314825" y="436245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6247" y="22029"/>
                  </a:lnTo>
                  <a:lnTo>
                    <a:pt x="26569" y="19933"/>
                  </a:lnTo>
                  <a:lnTo>
                    <a:pt x="70846" y="19073"/>
                  </a:lnTo>
                  <a:lnTo>
                    <a:pt x="98269" y="16233"/>
                  </a:lnTo>
                  <a:lnTo>
                    <a:pt x="142304" y="10114"/>
                  </a:lnTo>
                  <a:lnTo>
                    <a:pt x="155321" y="8729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760"/>
          <p:cNvGrpSpPr/>
          <p:nvPr/>
        </p:nvGrpSpPr>
        <p:grpSpPr>
          <a:xfrm>
            <a:off x="3090137" y="4352925"/>
            <a:ext cx="462689" cy="438151"/>
            <a:chOff x="3090137" y="4352925"/>
            <a:chExt cx="462689" cy="438151"/>
          </a:xfrm>
        </p:grpSpPr>
        <p:sp>
          <p:nvSpPr>
            <p:cNvPr id="281" name="SMARTInkShape-3281"/>
            <p:cNvSpPr/>
            <p:nvPr>
              <p:custDataLst>
                <p:tags r:id="rId107"/>
              </p:custDataLst>
            </p:nvPr>
          </p:nvSpPr>
          <p:spPr>
            <a:xfrm>
              <a:off x="3171953" y="4381503"/>
              <a:ext cx="66548" cy="256601"/>
            </a:xfrm>
            <a:custGeom>
              <a:avLst/>
              <a:gdLst/>
              <a:ahLst/>
              <a:cxnLst/>
              <a:rect l="0" t="0" r="0" b="0"/>
              <a:pathLst>
                <a:path w="66548" h="256601">
                  <a:moveTo>
                    <a:pt x="57022" y="19047"/>
                  </a:moveTo>
                  <a:lnTo>
                    <a:pt x="57022" y="19047"/>
                  </a:lnTo>
                  <a:lnTo>
                    <a:pt x="65223" y="10846"/>
                  </a:lnTo>
                  <a:lnTo>
                    <a:pt x="66546" y="8"/>
                  </a:lnTo>
                  <a:lnTo>
                    <a:pt x="66547" y="0"/>
                  </a:lnTo>
                  <a:lnTo>
                    <a:pt x="66547" y="45694"/>
                  </a:lnTo>
                  <a:lnTo>
                    <a:pt x="63725" y="79686"/>
                  </a:lnTo>
                  <a:lnTo>
                    <a:pt x="50071" y="123292"/>
                  </a:lnTo>
                  <a:lnTo>
                    <a:pt x="40232" y="162048"/>
                  </a:lnTo>
                  <a:lnTo>
                    <a:pt x="21690" y="209369"/>
                  </a:lnTo>
                  <a:lnTo>
                    <a:pt x="19094" y="221109"/>
                  </a:lnTo>
                  <a:lnTo>
                    <a:pt x="11626" y="237271"/>
                  </a:lnTo>
                  <a:lnTo>
                    <a:pt x="9330" y="244094"/>
                  </a:lnTo>
                  <a:lnTo>
                    <a:pt x="303" y="256600"/>
                  </a:lnTo>
                  <a:lnTo>
                    <a:pt x="0" y="251946"/>
                  </a:lnTo>
                  <a:lnTo>
                    <a:pt x="2751" y="246735"/>
                  </a:lnTo>
                  <a:lnTo>
                    <a:pt x="9397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282"/>
            <p:cNvSpPr/>
            <p:nvPr>
              <p:custDataLst>
                <p:tags r:id="rId108"/>
              </p:custDataLst>
            </p:nvPr>
          </p:nvSpPr>
          <p:spPr>
            <a:xfrm>
              <a:off x="3286125" y="4400677"/>
              <a:ext cx="19049" cy="228474"/>
            </a:xfrm>
            <a:custGeom>
              <a:avLst/>
              <a:gdLst/>
              <a:ahLst/>
              <a:cxnLst/>
              <a:rect l="0" t="0" r="0" b="0"/>
              <a:pathLst>
                <a:path w="19049" h="228474">
                  <a:moveTo>
                    <a:pt x="0" y="18923"/>
                  </a:moveTo>
                  <a:lnTo>
                    <a:pt x="0" y="18923"/>
                  </a:lnTo>
                  <a:lnTo>
                    <a:pt x="5057" y="13866"/>
                  </a:lnTo>
                  <a:lnTo>
                    <a:pt x="10361" y="11384"/>
                  </a:lnTo>
                  <a:lnTo>
                    <a:pt x="13257" y="10722"/>
                  </a:lnTo>
                  <a:lnTo>
                    <a:pt x="15188" y="9222"/>
                  </a:lnTo>
                  <a:lnTo>
                    <a:pt x="19005" y="0"/>
                  </a:lnTo>
                  <a:lnTo>
                    <a:pt x="19048" y="14066"/>
                  </a:lnTo>
                  <a:lnTo>
                    <a:pt x="16227" y="19587"/>
                  </a:lnTo>
                  <a:lnTo>
                    <a:pt x="13993" y="22540"/>
                  </a:lnTo>
                  <a:lnTo>
                    <a:pt x="11511" y="31467"/>
                  </a:lnTo>
                  <a:lnTo>
                    <a:pt x="6755" y="76740"/>
                  </a:lnTo>
                  <a:lnTo>
                    <a:pt x="2001" y="95320"/>
                  </a:lnTo>
                  <a:lnTo>
                    <a:pt x="117" y="139585"/>
                  </a:lnTo>
                  <a:lnTo>
                    <a:pt x="5" y="182834"/>
                  </a:lnTo>
                  <a:lnTo>
                    <a:pt x="0" y="221993"/>
                  </a:lnTo>
                  <a:lnTo>
                    <a:pt x="1058" y="224152"/>
                  </a:lnTo>
                  <a:lnTo>
                    <a:pt x="2822" y="225593"/>
                  </a:lnTo>
                  <a:lnTo>
                    <a:pt x="9525" y="228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283"/>
            <p:cNvSpPr/>
            <p:nvPr>
              <p:custDataLst>
                <p:tags r:id="rId109"/>
              </p:custDataLst>
            </p:nvPr>
          </p:nvSpPr>
          <p:spPr>
            <a:xfrm>
              <a:off x="3090137" y="4352925"/>
              <a:ext cx="338864" cy="76201"/>
            </a:xfrm>
            <a:custGeom>
              <a:avLst/>
              <a:gdLst/>
              <a:ahLst/>
              <a:cxnLst/>
              <a:rect l="0" t="0" r="0" b="0"/>
              <a:pathLst>
                <a:path w="338864" h="76201">
                  <a:moveTo>
                    <a:pt x="5488" y="76200"/>
                  </a:moveTo>
                  <a:lnTo>
                    <a:pt x="5488" y="76200"/>
                  </a:lnTo>
                  <a:lnTo>
                    <a:pt x="5488" y="71143"/>
                  </a:lnTo>
                  <a:lnTo>
                    <a:pt x="4430" y="69654"/>
                  </a:lnTo>
                  <a:lnTo>
                    <a:pt x="2666" y="68661"/>
                  </a:lnTo>
                  <a:lnTo>
                    <a:pt x="432" y="67999"/>
                  </a:lnTo>
                  <a:lnTo>
                    <a:pt x="0" y="66499"/>
                  </a:lnTo>
                  <a:lnTo>
                    <a:pt x="4867" y="57052"/>
                  </a:lnTo>
                  <a:lnTo>
                    <a:pt x="5212" y="52520"/>
                  </a:lnTo>
                  <a:lnTo>
                    <a:pt x="6362" y="50888"/>
                  </a:lnTo>
                  <a:lnTo>
                    <a:pt x="8188" y="49800"/>
                  </a:lnTo>
                  <a:lnTo>
                    <a:pt x="53431" y="31206"/>
                  </a:lnTo>
                  <a:lnTo>
                    <a:pt x="92509" y="22376"/>
                  </a:lnTo>
                  <a:lnTo>
                    <a:pt x="139009" y="14431"/>
                  </a:lnTo>
                  <a:lnTo>
                    <a:pt x="183517" y="3949"/>
                  </a:lnTo>
                  <a:lnTo>
                    <a:pt x="223981" y="780"/>
                  </a:lnTo>
                  <a:lnTo>
                    <a:pt x="271053" y="103"/>
                  </a:lnTo>
                  <a:lnTo>
                    <a:pt x="313085" y="9"/>
                  </a:lnTo>
                  <a:lnTo>
                    <a:pt x="3388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284"/>
            <p:cNvSpPr/>
            <p:nvPr>
              <p:custDataLst>
                <p:tags r:id="rId110"/>
              </p:custDataLst>
            </p:nvPr>
          </p:nvSpPr>
          <p:spPr>
            <a:xfrm>
              <a:off x="3400435" y="4572053"/>
              <a:ext cx="152391" cy="219023"/>
            </a:xfrm>
            <a:custGeom>
              <a:avLst/>
              <a:gdLst/>
              <a:ahLst/>
              <a:cxnLst/>
              <a:rect l="0" t="0" r="0" b="0"/>
              <a:pathLst>
                <a:path w="152391" h="219023">
                  <a:moveTo>
                    <a:pt x="9515" y="85672"/>
                  </a:moveTo>
                  <a:lnTo>
                    <a:pt x="9515" y="85672"/>
                  </a:lnTo>
                  <a:lnTo>
                    <a:pt x="9515" y="112496"/>
                  </a:lnTo>
                  <a:lnTo>
                    <a:pt x="1314" y="122294"/>
                  </a:lnTo>
                  <a:lnTo>
                    <a:pt x="383" y="128391"/>
                  </a:lnTo>
                  <a:lnTo>
                    <a:pt x="0" y="155560"/>
                  </a:lnTo>
                  <a:lnTo>
                    <a:pt x="2817" y="161889"/>
                  </a:lnTo>
                  <a:lnTo>
                    <a:pt x="5050" y="165058"/>
                  </a:lnTo>
                  <a:lnTo>
                    <a:pt x="8192" y="179632"/>
                  </a:lnTo>
                  <a:lnTo>
                    <a:pt x="9515" y="218866"/>
                  </a:lnTo>
                  <a:lnTo>
                    <a:pt x="9515" y="213920"/>
                  </a:lnTo>
                  <a:lnTo>
                    <a:pt x="8457" y="212444"/>
                  </a:lnTo>
                  <a:lnTo>
                    <a:pt x="4458" y="210807"/>
                  </a:lnTo>
                  <a:lnTo>
                    <a:pt x="2969" y="209312"/>
                  </a:lnTo>
                  <a:lnTo>
                    <a:pt x="1314" y="204829"/>
                  </a:lnTo>
                  <a:lnTo>
                    <a:pt x="383" y="191298"/>
                  </a:lnTo>
                  <a:lnTo>
                    <a:pt x="8655" y="149036"/>
                  </a:lnTo>
                  <a:lnTo>
                    <a:pt x="10498" y="104514"/>
                  </a:lnTo>
                  <a:lnTo>
                    <a:pt x="19209" y="58219"/>
                  </a:lnTo>
                  <a:lnTo>
                    <a:pt x="26404" y="36700"/>
                  </a:lnTo>
                  <a:lnTo>
                    <a:pt x="28663" y="25807"/>
                  </a:lnTo>
                  <a:lnTo>
                    <a:pt x="35885" y="13724"/>
                  </a:lnTo>
                  <a:lnTo>
                    <a:pt x="41696" y="6776"/>
                  </a:lnTo>
                  <a:lnTo>
                    <a:pt x="47807" y="2981"/>
                  </a:lnTo>
                  <a:lnTo>
                    <a:pt x="60353" y="547"/>
                  </a:lnTo>
                  <a:lnTo>
                    <a:pt x="79368" y="0"/>
                  </a:lnTo>
                  <a:lnTo>
                    <a:pt x="85717" y="2792"/>
                  </a:lnTo>
                  <a:lnTo>
                    <a:pt x="88891" y="5018"/>
                  </a:lnTo>
                  <a:lnTo>
                    <a:pt x="92418" y="10315"/>
                  </a:lnTo>
                  <a:lnTo>
                    <a:pt x="93359" y="13209"/>
                  </a:lnTo>
                  <a:lnTo>
                    <a:pt x="95044" y="15138"/>
                  </a:lnTo>
                  <a:lnTo>
                    <a:pt x="99739" y="17282"/>
                  </a:lnTo>
                  <a:lnTo>
                    <a:pt x="101414" y="18912"/>
                  </a:lnTo>
                  <a:lnTo>
                    <a:pt x="103276" y="23545"/>
                  </a:lnTo>
                  <a:lnTo>
                    <a:pt x="104324" y="32104"/>
                  </a:lnTo>
                  <a:lnTo>
                    <a:pt x="101747" y="38228"/>
                  </a:lnTo>
                  <a:lnTo>
                    <a:pt x="98132" y="44478"/>
                  </a:lnTo>
                  <a:lnTo>
                    <a:pt x="87152" y="78001"/>
                  </a:lnTo>
                  <a:lnTo>
                    <a:pt x="85615" y="80558"/>
                  </a:lnTo>
                  <a:lnTo>
                    <a:pt x="83531" y="82263"/>
                  </a:lnTo>
                  <a:lnTo>
                    <a:pt x="78395" y="85216"/>
                  </a:lnTo>
                  <a:lnTo>
                    <a:pt x="39578" y="122285"/>
                  </a:lnTo>
                  <a:lnTo>
                    <a:pt x="33474" y="123331"/>
                  </a:lnTo>
                  <a:lnTo>
                    <a:pt x="31838" y="124536"/>
                  </a:lnTo>
                  <a:lnTo>
                    <a:pt x="28996" y="131934"/>
                  </a:lnTo>
                  <a:lnTo>
                    <a:pt x="29911" y="132389"/>
                  </a:lnTo>
                  <a:lnTo>
                    <a:pt x="33749" y="132893"/>
                  </a:lnTo>
                  <a:lnTo>
                    <a:pt x="35196" y="134086"/>
                  </a:lnTo>
                  <a:lnTo>
                    <a:pt x="38894" y="142974"/>
                  </a:lnTo>
                  <a:lnTo>
                    <a:pt x="43033" y="147476"/>
                  </a:lnTo>
                  <a:lnTo>
                    <a:pt x="48401" y="150182"/>
                  </a:lnTo>
                  <a:lnTo>
                    <a:pt x="63593" y="153121"/>
                  </a:lnTo>
                  <a:lnTo>
                    <a:pt x="89095" y="167510"/>
                  </a:lnTo>
                  <a:lnTo>
                    <a:pt x="112605" y="175941"/>
                  </a:lnTo>
                  <a:lnTo>
                    <a:pt x="116342" y="178660"/>
                  </a:lnTo>
                  <a:lnTo>
                    <a:pt x="136781" y="203182"/>
                  </a:lnTo>
                  <a:lnTo>
                    <a:pt x="142983" y="206690"/>
                  </a:lnTo>
                  <a:lnTo>
                    <a:pt x="146119" y="207626"/>
                  </a:lnTo>
                  <a:lnTo>
                    <a:pt x="148209" y="209307"/>
                  </a:lnTo>
                  <a:lnTo>
                    <a:pt x="152390" y="219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761"/>
          <p:cNvGrpSpPr/>
          <p:nvPr/>
        </p:nvGrpSpPr>
        <p:grpSpPr>
          <a:xfrm>
            <a:off x="2447960" y="4400550"/>
            <a:ext cx="266666" cy="142876"/>
            <a:chOff x="2447960" y="4400550"/>
            <a:chExt cx="266666" cy="142876"/>
          </a:xfrm>
        </p:grpSpPr>
        <p:sp>
          <p:nvSpPr>
            <p:cNvPr id="286" name="SMARTInkShape-3285"/>
            <p:cNvSpPr/>
            <p:nvPr>
              <p:custDataLst>
                <p:tags r:id="rId105"/>
              </p:custDataLst>
            </p:nvPr>
          </p:nvSpPr>
          <p:spPr>
            <a:xfrm>
              <a:off x="2447960" y="4400550"/>
              <a:ext cx="257141" cy="19051"/>
            </a:xfrm>
            <a:custGeom>
              <a:avLst/>
              <a:gdLst/>
              <a:ahLst/>
              <a:cxnLst/>
              <a:rect l="0" t="0" r="0" b="0"/>
              <a:pathLst>
                <a:path w="257141" h="19051">
                  <a:moveTo>
                    <a:pt x="9490" y="0"/>
                  </a:moveTo>
                  <a:lnTo>
                    <a:pt x="9490" y="0"/>
                  </a:lnTo>
                  <a:lnTo>
                    <a:pt x="0" y="9491"/>
                  </a:lnTo>
                  <a:lnTo>
                    <a:pt x="45682" y="9525"/>
                  </a:lnTo>
                  <a:lnTo>
                    <a:pt x="89338" y="9525"/>
                  </a:lnTo>
                  <a:lnTo>
                    <a:pt x="133796" y="9525"/>
                  </a:lnTo>
                  <a:lnTo>
                    <a:pt x="173464" y="1986"/>
                  </a:lnTo>
                  <a:lnTo>
                    <a:pt x="190318" y="1941"/>
                  </a:lnTo>
                  <a:lnTo>
                    <a:pt x="235073" y="8987"/>
                  </a:lnTo>
                  <a:lnTo>
                    <a:pt x="250194" y="9419"/>
                  </a:lnTo>
                  <a:lnTo>
                    <a:pt x="252509" y="10513"/>
                  </a:lnTo>
                  <a:lnTo>
                    <a:pt x="254053" y="12300"/>
                  </a:lnTo>
                  <a:lnTo>
                    <a:pt x="25714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286"/>
            <p:cNvSpPr/>
            <p:nvPr>
              <p:custDataLst>
                <p:tags r:id="rId106"/>
              </p:custDataLst>
            </p:nvPr>
          </p:nvSpPr>
          <p:spPr>
            <a:xfrm>
              <a:off x="2476767" y="4505325"/>
              <a:ext cx="237859" cy="38101"/>
            </a:xfrm>
            <a:custGeom>
              <a:avLst/>
              <a:gdLst/>
              <a:ahLst/>
              <a:cxnLst/>
              <a:rect l="0" t="0" r="0" b="0"/>
              <a:pathLst>
                <a:path w="237859" h="38101">
                  <a:moveTo>
                    <a:pt x="28308" y="0"/>
                  </a:moveTo>
                  <a:lnTo>
                    <a:pt x="28308" y="0"/>
                  </a:lnTo>
                  <a:lnTo>
                    <a:pt x="19645" y="7604"/>
                  </a:lnTo>
                  <a:lnTo>
                    <a:pt x="6574" y="16247"/>
                  </a:lnTo>
                  <a:lnTo>
                    <a:pt x="634" y="26743"/>
                  </a:lnTo>
                  <a:lnTo>
                    <a:pt x="0" y="33088"/>
                  </a:lnTo>
                  <a:lnTo>
                    <a:pt x="969" y="34759"/>
                  </a:lnTo>
                  <a:lnTo>
                    <a:pt x="2674" y="35872"/>
                  </a:lnTo>
                  <a:lnTo>
                    <a:pt x="10129" y="37440"/>
                  </a:lnTo>
                  <a:lnTo>
                    <a:pt x="53055" y="38074"/>
                  </a:lnTo>
                  <a:lnTo>
                    <a:pt x="98738" y="38097"/>
                  </a:lnTo>
                  <a:lnTo>
                    <a:pt x="145925" y="38100"/>
                  </a:lnTo>
                  <a:lnTo>
                    <a:pt x="189007" y="38100"/>
                  </a:lnTo>
                  <a:lnTo>
                    <a:pt x="237858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62"/>
          <p:cNvGrpSpPr/>
          <p:nvPr/>
        </p:nvGrpSpPr>
        <p:grpSpPr>
          <a:xfrm>
            <a:off x="1704990" y="4267245"/>
            <a:ext cx="352411" cy="314281"/>
            <a:chOff x="1704990" y="4267245"/>
            <a:chExt cx="352411" cy="314281"/>
          </a:xfrm>
        </p:grpSpPr>
        <p:sp>
          <p:nvSpPr>
            <p:cNvPr id="289" name="SMARTInkShape-3287"/>
            <p:cNvSpPr/>
            <p:nvPr>
              <p:custDataLst>
                <p:tags r:id="rId102"/>
              </p:custDataLst>
            </p:nvPr>
          </p:nvSpPr>
          <p:spPr>
            <a:xfrm>
              <a:off x="1704990" y="4286483"/>
              <a:ext cx="123562" cy="237331"/>
            </a:xfrm>
            <a:custGeom>
              <a:avLst/>
              <a:gdLst/>
              <a:ahLst/>
              <a:cxnLst/>
              <a:rect l="0" t="0" r="0" b="0"/>
              <a:pathLst>
                <a:path w="123562" h="237331">
                  <a:moveTo>
                    <a:pt x="95235" y="28342"/>
                  </a:moveTo>
                  <a:lnTo>
                    <a:pt x="95235" y="28342"/>
                  </a:lnTo>
                  <a:lnTo>
                    <a:pt x="95235" y="20141"/>
                  </a:lnTo>
                  <a:lnTo>
                    <a:pt x="94177" y="19700"/>
                  </a:lnTo>
                  <a:lnTo>
                    <a:pt x="87034" y="18934"/>
                  </a:lnTo>
                  <a:lnTo>
                    <a:pt x="84913" y="5748"/>
                  </a:lnTo>
                  <a:lnTo>
                    <a:pt x="83062" y="3754"/>
                  </a:lnTo>
                  <a:lnTo>
                    <a:pt x="77543" y="555"/>
                  </a:lnTo>
                  <a:lnTo>
                    <a:pt x="71531" y="0"/>
                  </a:lnTo>
                  <a:lnTo>
                    <a:pt x="69907" y="980"/>
                  </a:lnTo>
                  <a:lnTo>
                    <a:pt x="68825" y="2693"/>
                  </a:lnTo>
                  <a:lnTo>
                    <a:pt x="68103" y="4893"/>
                  </a:lnTo>
                  <a:lnTo>
                    <a:pt x="66564" y="6359"/>
                  </a:lnTo>
                  <a:lnTo>
                    <a:pt x="56489" y="11535"/>
                  </a:lnTo>
                  <a:lnTo>
                    <a:pt x="53529" y="13962"/>
                  </a:lnTo>
                  <a:lnTo>
                    <a:pt x="50241" y="19482"/>
                  </a:lnTo>
                  <a:lnTo>
                    <a:pt x="28381" y="66707"/>
                  </a:lnTo>
                  <a:lnTo>
                    <a:pt x="6324" y="110908"/>
                  </a:lnTo>
                  <a:lnTo>
                    <a:pt x="1237" y="136295"/>
                  </a:lnTo>
                  <a:lnTo>
                    <a:pt x="58" y="180742"/>
                  </a:lnTo>
                  <a:lnTo>
                    <a:pt x="0" y="201085"/>
                  </a:lnTo>
                  <a:lnTo>
                    <a:pt x="2814" y="208481"/>
                  </a:lnTo>
                  <a:lnTo>
                    <a:pt x="22375" y="231494"/>
                  </a:lnTo>
                  <a:lnTo>
                    <a:pt x="31456" y="235048"/>
                  </a:lnTo>
                  <a:lnTo>
                    <a:pt x="49476" y="237330"/>
                  </a:lnTo>
                  <a:lnTo>
                    <a:pt x="56553" y="234820"/>
                  </a:lnTo>
                  <a:lnTo>
                    <a:pt x="79479" y="220555"/>
                  </a:lnTo>
                  <a:lnTo>
                    <a:pt x="111031" y="176564"/>
                  </a:lnTo>
                  <a:lnTo>
                    <a:pt x="119553" y="158221"/>
                  </a:lnTo>
                  <a:lnTo>
                    <a:pt x="123561" y="114050"/>
                  </a:lnTo>
                  <a:lnTo>
                    <a:pt x="122719" y="83373"/>
                  </a:lnTo>
                  <a:lnTo>
                    <a:pt x="118739" y="74673"/>
                  </a:lnTo>
                  <a:lnTo>
                    <a:pt x="107333" y="57165"/>
                  </a:lnTo>
                  <a:lnTo>
                    <a:pt x="104845" y="50677"/>
                  </a:lnTo>
                  <a:lnTo>
                    <a:pt x="100212" y="44266"/>
                  </a:lnTo>
                  <a:lnTo>
                    <a:pt x="94625" y="40711"/>
                  </a:lnTo>
                  <a:lnTo>
                    <a:pt x="82414" y="38429"/>
                  </a:lnTo>
                  <a:lnTo>
                    <a:pt x="67214" y="37882"/>
                  </a:lnTo>
                  <a:lnTo>
                    <a:pt x="66660" y="47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288"/>
            <p:cNvSpPr/>
            <p:nvPr>
              <p:custDataLst>
                <p:tags r:id="rId103"/>
              </p:custDataLst>
            </p:nvPr>
          </p:nvSpPr>
          <p:spPr>
            <a:xfrm>
              <a:off x="1952625" y="4419600"/>
              <a:ext cx="18935" cy="19051"/>
            </a:xfrm>
            <a:custGeom>
              <a:avLst/>
              <a:gdLst/>
              <a:ahLst/>
              <a:cxnLst/>
              <a:rect l="0" t="0" r="0" b="0"/>
              <a:pathLst>
                <a:path w="18935" h="19051">
                  <a:moveTo>
                    <a:pt x="9525" y="0"/>
                  </a:moveTo>
                  <a:lnTo>
                    <a:pt x="9525" y="0"/>
                  </a:lnTo>
                  <a:lnTo>
                    <a:pt x="18934" y="9408"/>
                  </a:lnTo>
                  <a:lnTo>
                    <a:pt x="13959" y="14547"/>
                  </a:lnTo>
                  <a:lnTo>
                    <a:pt x="8673" y="17049"/>
                  </a:lnTo>
                  <a:lnTo>
                    <a:pt x="4" y="1905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289"/>
            <p:cNvSpPr/>
            <p:nvPr>
              <p:custDataLst>
                <p:tags r:id="rId104"/>
              </p:custDataLst>
            </p:nvPr>
          </p:nvSpPr>
          <p:spPr>
            <a:xfrm>
              <a:off x="2038350" y="4267245"/>
              <a:ext cx="19051" cy="314281"/>
            </a:xfrm>
            <a:custGeom>
              <a:avLst/>
              <a:gdLst/>
              <a:ahLst/>
              <a:cxnLst/>
              <a:rect l="0" t="0" r="0" b="0"/>
              <a:pathLst>
                <a:path w="19051" h="314281">
                  <a:moveTo>
                    <a:pt x="0" y="19005"/>
                  </a:moveTo>
                  <a:lnTo>
                    <a:pt x="0" y="19005"/>
                  </a:lnTo>
                  <a:lnTo>
                    <a:pt x="5056" y="13949"/>
                  </a:lnTo>
                  <a:lnTo>
                    <a:pt x="7539" y="8644"/>
                  </a:lnTo>
                  <a:lnTo>
                    <a:pt x="9515" y="0"/>
                  </a:lnTo>
                  <a:lnTo>
                    <a:pt x="9524" y="13217"/>
                  </a:lnTo>
                  <a:lnTo>
                    <a:pt x="12347" y="19255"/>
                  </a:lnTo>
                  <a:lnTo>
                    <a:pt x="16071" y="25466"/>
                  </a:lnTo>
                  <a:lnTo>
                    <a:pt x="18167" y="35971"/>
                  </a:lnTo>
                  <a:lnTo>
                    <a:pt x="19016" y="82672"/>
                  </a:lnTo>
                  <a:lnTo>
                    <a:pt x="19047" y="125676"/>
                  </a:lnTo>
                  <a:lnTo>
                    <a:pt x="19050" y="172895"/>
                  </a:lnTo>
                  <a:lnTo>
                    <a:pt x="16228" y="211687"/>
                  </a:lnTo>
                  <a:lnTo>
                    <a:pt x="10114" y="256486"/>
                  </a:lnTo>
                  <a:lnTo>
                    <a:pt x="9540" y="302504"/>
                  </a:lnTo>
                  <a:lnTo>
                    <a:pt x="9525" y="314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763"/>
          <p:cNvGrpSpPr/>
          <p:nvPr/>
        </p:nvGrpSpPr>
        <p:grpSpPr>
          <a:xfrm>
            <a:off x="1028711" y="4219578"/>
            <a:ext cx="466715" cy="419064"/>
            <a:chOff x="1028711" y="4219578"/>
            <a:chExt cx="466715" cy="419064"/>
          </a:xfrm>
        </p:grpSpPr>
        <p:sp>
          <p:nvSpPr>
            <p:cNvPr id="293" name="SMARTInkShape-3290"/>
            <p:cNvSpPr/>
            <p:nvPr>
              <p:custDataLst>
                <p:tags r:id="rId98"/>
              </p:custDataLst>
            </p:nvPr>
          </p:nvSpPr>
          <p:spPr>
            <a:xfrm>
              <a:off x="1143000" y="4257675"/>
              <a:ext cx="76201" cy="228598"/>
            </a:xfrm>
            <a:custGeom>
              <a:avLst/>
              <a:gdLst/>
              <a:ahLst/>
              <a:cxnLst/>
              <a:rect l="0" t="0" r="0" b="0"/>
              <a:pathLst>
                <a:path w="76201" h="228598">
                  <a:moveTo>
                    <a:pt x="57150" y="9525"/>
                  </a:moveTo>
                  <a:lnTo>
                    <a:pt x="57150" y="9525"/>
                  </a:lnTo>
                  <a:lnTo>
                    <a:pt x="76198" y="0"/>
                  </a:lnTo>
                  <a:lnTo>
                    <a:pt x="76200" y="9132"/>
                  </a:lnTo>
                  <a:lnTo>
                    <a:pt x="69654" y="17052"/>
                  </a:lnTo>
                  <a:lnTo>
                    <a:pt x="66499" y="25749"/>
                  </a:lnTo>
                  <a:lnTo>
                    <a:pt x="60390" y="35028"/>
                  </a:lnTo>
                  <a:lnTo>
                    <a:pt x="58110" y="44481"/>
                  </a:lnTo>
                  <a:lnTo>
                    <a:pt x="56376" y="55043"/>
                  </a:lnTo>
                  <a:lnTo>
                    <a:pt x="40265" y="102615"/>
                  </a:lnTo>
                  <a:lnTo>
                    <a:pt x="38004" y="110165"/>
                  </a:lnTo>
                  <a:lnTo>
                    <a:pt x="31839" y="121424"/>
                  </a:lnTo>
                  <a:lnTo>
                    <a:pt x="28484" y="136637"/>
                  </a:lnTo>
                  <a:lnTo>
                    <a:pt x="22315" y="149376"/>
                  </a:lnTo>
                  <a:lnTo>
                    <a:pt x="18959" y="165027"/>
                  </a:lnTo>
                  <a:lnTo>
                    <a:pt x="11702" y="180334"/>
                  </a:lnTo>
                  <a:lnTo>
                    <a:pt x="9955" y="193549"/>
                  </a:lnTo>
                  <a:lnTo>
                    <a:pt x="8753" y="195707"/>
                  </a:lnTo>
                  <a:lnTo>
                    <a:pt x="6894" y="197146"/>
                  </a:lnTo>
                  <a:lnTo>
                    <a:pt x="4596" y="198106"/>
                  </a:lnTo>
                  <a:lnTo>
                    <a:pt x="3064" y="199804"/>
                  </a:lnTo>
                  <a:lnTo>
                    <a:pt x="1362" y="204513"/>
                  </a:lnTo>
                  <a:lnTo>
                    <a:pt x="0" y="228597"/>
                  </a:lnTo>
                  <a:lnTo>
                    <a:pt x="5056" y="223543"/>
                  </a:lnTo>
                  <a:lnTo>
                    <a:pt x="7539" y="218238"/>
                  </a:lnTo>
                  <a:lnTo>
                    <a:pt x="8201" y="215342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291"/>
            <p:cNvSpPr/>
            <p:nvPr>
              <p:custDataLst>
                <p:tags r:id="rId99"/>
              </p:custDataLst>
            </p:nvPr>
          </p:nvSpPr>
          <p:spPr>
            <a:xfrm>
              <a:off x="1285875" y="4257675"/>
              <a:ext cx="9526" cy="209430"/>
            </a:xfrm>
            <a:custGeom>
              <a:avLst/>
              <a:gdLst/>
              <a:ahLst/>
              <a:cxnLst/>
              <a:rect l="0" t="0" r="0" b="0"/>
              <a:pathLst>
                <a:path w="9526" h="209430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22390"/>
                  </a:lnTo>
                  <a:lnTo>
                    <a:pt x="2822" y="28648"/>
                  </a:lnTo>
                  <a:lnTo>
                    <a:pt x="6546" y="34958"/>
                  </a:lnTo>
                  <a:lnTo>
                    <a:pt x="8937" y="47631"/>
                  </a:lnTo>
                  <a:lnTo>
                    <a:pt x="9515" y="93564"/>
                  </a:lnTo>
                  <a:lnTo>
                    <a:pt x="9525" y="140833"/>
                  </a:lnTo>
                  <a:lnTo>
                    <a:pt x="9525" y="155172"/>
                  </a:lnTo>
                  <a:lnTo>
                    <a:pt x="6703" y="161746"/>
                  </a:lnTo>
                  <a:lnTo>
                    <a:pt x="2979" y="168196"/>
                  </a:lnTo>
                  <a:lnTo>
                    <a:pt x="588" y="180959"/>
                  </a:lnTo>
                  <a:lnTo>
                    <a:pt x="0" y="209429"/>
                  </a:lnTo>
                  <a:lnTo>
                    <a:pt x="9133" y="200414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292"/>
            <p:cNvSpPr/>
            <p:nvPr>
              <p:custDataLst>
                <p:tags r:id="rId100"/>
              </p:custDataLst>
            </p:nvPr>
          </p:nvSpPr>
          <p:spPr>
            <a:xfrm>
              <a:off x="1028711" y="4219578"/>
              <a:ext cx="352415" cy="66673"/>
            </a:xfrm>
            <a:custGeom>
              <a:avLst/>
              <a:gdLst/>
              <a:ahLst/>
              <a:cxnLst/>
              <a:rect l="0" t="0" r="0" b="0"/>
              <a:pathLst>
                <a:path w="352415" h="66673">
                  <a:moveTo>
                    <a:pt x="28564" y="66672"/>
                  </a:moveTo>
                  <a:lnTo>
                    <a:pt x="28564" y="66672"/>
                  </a:lnTo>
                  <a:lnTo>
                    <a:pt x="116" y="66672"/>
                  </a:lnTo>
                  <a:lnTo>
                    <a:pt x="0" y="58471"/>
                  </a:lnTo>
                  <a:lnTo>
                    <a:pt x="1055" y="58030"/>
                  </a:lnTo>
                  <a:lnTo>
                    <a:pt x="5049" y="57540"/>
                  </a:lnTo>
                  <a:lnTo>
                    <a:pt x="6537" y="56351"/>
                  </a:lnTo>
                  <a:lnTo>
                    <a:pt x="8191" y="52207"/>
                  </a:lnTo>
                  <a:lnTo>
                    <a:pt x="9690" y="50678"/>
                  </a:lnTo>
                  <a:lnTo>
                    <a:pt x="19701" y="45404"/>
                  </a:lnTo>
                  <a:lnTo>
                    <a:pt x="22655" y="42968"/>
                  </a:lnTo>
                  <a:lnTo>
                    <a:pt x="31582" y="40262"/>
                  </a:lnTo>
                  <a:lnTo>
                    <a:pt x="48508" y="35916"/>
                  </a:lnTo>
                  <a:lnTo>
                    <a:pt x="61770" y="31836"/>
                  </a:lnTo>
                  <a:lnTo>
                    <a:pt x="105374" y="23946"/>
                  </a:lnTo>
                  <a:lnTo>
                    <a:pt x="149531" y="18956"/>
                  </a:lnTo>
                  <a:lnTo>
                    <a:pt x="189924" y="11699"/>
                  </a:lnTo>
                  <a:lnTo>
                    <a:pt x="228477" y="4896"/>
                  </a:lnTo>
                  <a:lnTo>
                    <a:pt x="273377" y="642"/>
                  </a:lnTo>
                  <a:lnTo>
                    <a:pt x="317203" y="22"/>
                  </a:lnTo>
                  <a:lnTo>
                    <a:pt x="331027" y="0"/>
                  </a:lnTo>
                  <a:lnTo>
                    <a:pt x="343417" y="7536"/>
                  </a:lnTo>
                  <a:lnTo>
                    <a:pt x="346416" y="8198"/>
                  </a:lnTo>
                  <a:lnTo>
                    <a:pt x="348416" y="9698"/>
                  </a:lnTo>
                  <a:lnTo>
                    <a:pt x="349748" y="11756"/>
                  </a:lnTo>
                  <a:lnTo>
                    <a:pt x="351887" y="17607"/>
                  </a:lnTo>
                  <a:lnTo>
                    <a:pt x="352414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293"/>
            <p:cNvSpPr/>
            <p:nvPr>
              <p:custDataLst>
                <p:tags r:id="rId101"/>
              </p:custDataLst>
            </p:nvPr>
          </p:nvSpPr>
          <p:spPr>
            <a:xfrm>
              <a:off x="1381128" y="4505328"/>
              <a:ext cx="114298" cy="133314"/>
            </a:xfrm>
            <a:custGeom>
              <a:avLst/>
              <a:gdLst/>
              <a:ahLst/>
              <a:cxnLst/>
              <a:rect l="0" t="0" r="0" b="0"/>
              <a:pathLst>
                <a:path w="114298" h="133314">
                  <a:moveTo>
                    <a:pt x="76197" y="19047"/>
                  </a:moveTo>
                  <a:lnTo>
                    <a:pt x="76197" y="19047"/>
                  </a:lnTo>
                  <a:lnTo>
                    <a:pt x="76197" y="113"/>
                  </a:lnTo>
                  <a:lnTo>
                    <a:pt x="62008" y="0"/>
                  </a:lnTo>
                  <a:lnTo>
                    <a:pt x="60387" y="1057"/>
                  </a:lnTo>
                  <a:lnTo>
                    <a:pt x="59307" y="2820"/>
                  </a:lnTo>
                  <a:lnTo>
                    <a:pt x="58587" y="5054"/>
                  </a:lnTo>
                  <a:lnTo>
                    <a:pt x="57049" y="6544"/>
                  </a:lnTo>
                  <a:lnTo>
                    <a:pt x="52517" y="8198"/>
                  </a:lnTo>
                  <a:lnTo>
                    <a:pt x="50885" y="9698"/>
                  </a:lnTo>
                  <a:lnTo>
                    <a:pt x="49072" y="14186"/>
                  </a:lnTo>
                  <a:lnTo>
                    <a:pt x="47531" y="15807"/>
                  </a:lnTo>
                  <a:lnTo>
                    <a:pt x="34492" y="23677"/>
                  </a:lnTo>
                  <a:lnTo>
                    <a:pt x="31203" y="29219"/>
                  </a:lnTo>
                  <a:lnTo>
                    <a:pt x="28683" y="35209"/>
                  </a:lnTo>
                  <a:lnTo>
                    <a:pt x="12165" y="57164"/>
                  </a:lnTo>
                  <a:lnTo>
                    <a:pt x="9638" y="63504"/>
                  </a:lnTo>
                  <a:lnTo>
                    <a:pt x="1476" y="74316"/>
                  </a:lnTo>
                  <a:lnTo>
                    <a:pt x="435" y="80696"/>
                  </a:lnTo>
                  <a:lnTo>
                    <a:pt x="0" y="109281"/>
                  </a:lnTo>
                  <a:lnTo>
                    <a:pt x="1058" y="110953"/>
                  </a:lnTo>
                  <a:lnTo>
                    <a:pt x="2821" y="112068"/>
                  </a:lnTo>
                  <a:lnTo>
                    <a:pt x="10359" y="113637"/>
                  </a:lnTo>
                  <a:lnTo>
                    <a:pt x="13255" y="113857"/>
                  </a:lnTo>
                  <a:lnTo>
                    <a:pt x="19295" y="116924"/>
                  </a:lnTo>
                  <a:lnTo>
                    <a:pt x="25507" y="120757"/>
                  </a:lnTo>
                  <a:lnTo>
                    <a:pt x="38119" y="123216"/>
                  </a:lnTo>
                  <a:lnTo>
                    <a:pt x="69847" y="123812"/>
                  </a:lnTo>
                  <a:lnTo>
                    <a:pt x="76197" y="126639"/>
                  </a:lnTo>
                  <a:lnTo>
                    <a:pt x="83841" y="132022"/>
                  </a:lnTo>
                  <a:lnTo>
                    <a:pt x="92955" y="133085"/>
                  </a:lnTo>
                  <a:lnTo>
                    <a:pt x="108063" y="133313"/>
                  </a:lnTo>
                  <a:lnTo>
                    <a:pt x="110141" y="132266"/>
                  </a:lnTo>
                  <a:lnTo>
                    <a:pt x="111527" y="130510"/>
                  </a:lnTo>
                  <a:lnTo>
                    <a:pt x="114297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3294"/>
          <p:cNvSpPr/>
          <p:nvPr>
            <p:custDataLst>
              <p:tags r:id="rId3"/>
            </p:custDataLst>
          </p:nvPr>
        </p:nvSpPr>
        <p:spPr>
          <a:xfrm>
            <a:off x="3725761" y="3790984"/>
            <a:ext cx="1436790" cy="85681"/>
          </a:xfrm>
          <a:custGeom>
            <a:avLst/>
            <a:gdLst/>
            <a:ahLst/>
            <a:cxnLst/>
            <a:rect l="0" t="0" r="0" b="0"/>
            <a:pathLst>
              <a:path w="1436790" h="85681">
                <a:moveTo>
                  <a:pt x="93764" y="9491"/>
                </a:moveTo>
                <a:lnTo>
                  <a:pt x="93764" y="9491"/>
                </a:lnTo>
                <a:lnTo>
                  <a:pt x="61965" y="9491"/>
                </a:lnTo>
                <a:lnTo>
                  <a:pt x="55642" y="6669"/>
                </a:lnTo>
                <a:lnTo>
                  <a:pt x="49304" y="2945"/>
                </a:lnTo>
                <a:lnTo>
                  <a:pt x="38495" y="359"/>
                </a:lnTo>
                <a:lnTo>
                  <a:pt x="23521" y="0"/>
                </a:lnTo>
                <a:lnTo>
                  <a:pt x="17389" y="2803"/>
                </a:lnTo>
                <a:lnTo>
                  <a:pt x="9886" y="8170"/>
                </a:lnTo>
                <a:lnTo>
                  <a:pt x="0" y="9375"/>
                </a:lnTo>
                <a:lnTo>
                  <a:pt x="4011" y="9457"/>
                </a:lnTo>
                <a:lnTo>
                  <a:pt x="9071" y="12298"/>
                </a:lnTo>
                <a:lnTo>
                  <a:pt x="11902" y="14538"/>
                </a:lnTo>
                <a:lnTo>
                  <a:pt x="20692" y="17025"/>
                </a:lnTo>
                <a:lnTo>
                  <a:pt x="61583" y="18841"/>
                </a:lnTo>
                <a:lnTo>
                  <a:pt x="107633" y="18982"/>
                </a:lnTo>
                <a:lnTo>
                  <a:pt x="155023" y="19006"/>
                </a:lnTo>
                <a:lnTo>
                  <a:pt x="190840" y="19011"/>
                </a:lnTo>
                <a:lnTo>
                  <a:pt x="230042" y="19014"/>
                </a:lnTo>
                <a:lnTo>
                  <a:pt x="275688" y="19016"/>
                </a:lnTo>
                <a:lnTo>
                  <a:pt x="321375" y="19016"/>
                </a:lnTo>
                <a:lnTo>
                  <a:pt x="368491" y="19016"/>
                </a:lnTo>
                <a:lnTo>
                  <a:pt x="394390" y="19016"/>
                </a:lnTo>
                <a:lnTo>
                  <a:pt x="421182" y="19016"/>
                </a:lnTo>
                <a:lnTo>
                  <a:pt x="447509" y="19016"/>
                </a:lnTo>
                <a:lnTo>
                  <a:pt x="473527" y="19016"/>
                </a:lnTo>
                <a:lnTo>
                  <a:pt x="499340" y="19016"/>
                </a:lnTo>
                <a:lnTo>
                  <a:pt x="526073" y="19016"/>
                </a:lnTo>
                <a:lnTo>
                  <a:pt x="553420" y="19016"/>
                </a:lnTo>
                <a:lnTo>
                  <a:pt x="581176" y="19016"/>
                </a:lnTo>
                <a:lnTo>
                  <a:pt x="608147" y="19016"/>
                </a:lnTo>
                <a:lnTo>
                  <a:pt x="634595" y="19016"/>
                </a:lnTo>
                <a:lnTo>
                  <a:pt x="660693" y="19016"/>
                </a:lnTo>
                <a:lnTo>
                  <a:pt x="687617" y="19016"/>
                </a:lnTo>
                <a:lnTo>
                  <a:pt x="715092" y="19016"/>
                </a:lnTo>
                <a:lnTo>
                  <a:pt x="742932" y="19016"/>
                </a:lnTo>
                <a:lnTo>
                  <a:pt x="769960" y="19016"/>
                </a:lnTo>
                <a:lnTo>
                  <a:pt x="796444" y="19016"/>
                </a:lnTo>
                <a:lnTo>
                  <a:pt x="822568" y="19016"/>
                </a:lnTo>
                <a:lnTo>
                  <a:pt x="848449" y="19016"/>
                </a:lnTo>
                <a:lnTo>
                  <a:pt x="874171" y="19016"/>
                </a:lnTo>
                <a:lnTo>
                  <a:pt x="899786" y="19016"/>
                </a:lnTo>
                <a:lnTo>
                  <a:pt x="925328" y="19016"/>
                </a:lnTo>
                <a:lnTo>
                  <a:pt x="950823" y="19016"/>
                </a:lnTo>
                <a:lnTo>
                  <a:pt x="976287" y="19016"/>
                </a:lnTo>
                <a:lnTo>
                  <a:pt x="1000671" y="20074"/>
                </a:lnTo>
                <a:lnTo>
                  <a:pt x="1047520" y="24073"/>
                </a:lnTo>
                <a:lnTo>
                  <a:pt x="1093036" y="26555"/>
                </a:lnTo>
                <a:lnTo>
                  <a:pt x="1136902" y="28717"/>
                </a:lnTo>
                <a:lnTo>
                  <a:pt x="1177564" y="33205"/>
                </a:lnTo>
                <a:lnTo>
                  <a:pt x="1213981" y="35906"/>
                </a:lnTo>
                <a:lnTo>
                  <a:pt x="1261412" y="40248"/>
                </a:lnTo>
                <a:lnTo>
                  <a:pt x="1299453" y="45416"/>
                </a:lnTo>
                <a:lnTo>
                  <a:pt x="1340750" y="47161"/>
                </a:lnTo>
                <a:lnTo>
                  <a:pt x="1377407" y="47580"/>
                </a:lnTo>
                <a:lnTo>
                  <a:pt x="1335733" y="47591"/>
                </a:lnTo>
                <a:lnTo>
                  <a:pt x="1294688" y="41045"/>
                </a:lnTo>
                <a:lnTo>
                  <a:pt x="1256160" y="38949"/>
                </a:lnTo>
                <a:lnTo>
                  <a:pt x="1223160" y="38459"/>
                </a:lnTo>
                <a:lnTo>
                  <a:pt x="1187326" y="38241"/>
                </a:lnTo>
                <a:lnTo>
                  <a:pt x="1149175" y="38144"/>
                </a:lnTo>
                <a:lnTo>
                  <a:pt x="1107524" y="38100"/>
                </a:lnTo>
                <a:lnTo>
                  <a:pt x="1064319" y="38081"/>
                </a:lnTo>
                <a:lnTo>
                  <a:pt x="1019363" y="38073"/>
                </a:lnTo>
                <a:lnTo>
                  <a:pt x="995522" y="38071"/>
                </a:lnTo>
                <a:lnTo>
                  <a:pt x="971160" y="38069"/>
                </a:lnTo>
                <a:lnTo>
                  <a:pt x="945395" y="38068"/>
                </a:lnTo>
                <a:lnTo>
                  <a:pt x="918693" y="38067"/>
                </a:lnTo>
                <a:lnTo>
                  <a:pt x="891367" y="38066"/>
                </a:lnTo>
                <a:lnTo>
                  <a:pt x="863624" y="38066"/>
                </a:lnTo>
                <a:lnTo>
                  <a:pt x="835604" y="38066"/>
                </a:lnTo>
                <a:lnTo>
                  <a:pt x="807399" y="38066"/>
                </a:lnTo>
                <a:lnTo>
                  <a:pt x="780129" y="38066"/>
                </a:lnTo>
                <a:lnTo>
                  <a:pt x="753482" y="38066"/>
                </a:lnTo>
                <a:lnTo>
                  <a:pt x="727251" y="38066"/>
                </a:lnTo>
                <a:lnTo>
                  <a:pt x="700239" y="39124"/>
                </a:lnTo>
                <a:lnTo>
                  <a:pt x="672705" y="40888"/>
                </a:lnTo>
                <a:lnTo>
                  <a:pt x="644825" y="43123"/>
                </a:lnTo>
                <a:lnTo>
                  <a:pt x="616713" y="44612"/>
                </a:lnTo>
                <a:lnTo>
                  <a:pt x="588447" y="45605"/>
                </a:lnTo>
                <a:lnTo>
                  <a:pt x="560078" y="46267"/>
                </a:lnTo>
                <a:lnTo>
                  <a:pt x="531640" y="47767"/>
                </a:lnTo>
                <a:lnTo>
                  <a:pt x="503156" y="49825"/>
                </a:lnTo>
                <a:lnTo>
                  <a:pt x="474642" y="52255"/>
                </a:lnTo>
                <a:lnTo>
                  <a:pt x="447166" y="54934"/>
                </a:lnTo>
                <a:lnTo>
                  <a:pt x="420382" y="57778"/>
                </a:lnTo>
                <a:lnTo>
                  <a:pt x="394059" y="60732"/>
                </a:lnTo>
                <a:lnTo>
                  <a:pt x="368044" y="62702"/>
                </a:lnTo>
                <a:lnTo>
                  <a:pt x="342234" y="64015"/>
                </a:lnTo>
                <a:lnTo>
                  <a:pt x="316561" y="64890"/>
                </a:lnTo>
                <a:lnTo>
                  <a:pt x="271102" y="68685"/>
                </a:lnTo>
                <a:lnTo>
                  <a:pt x="229731" y="72841"/>
                </a:lnTo>
                <a:lnTo>
                  <a:pt x="190177" y="74689"/>
                </a:lnTo>
                <a:lnTo>
                  <a:pt x="154253" y="78332"/>
                </a:lnTo>
                <a:lnTo>
                  <a:pt x="109923" y="83511"/>
                </a:lnTo>
                <a:lnTo>
                  <a:pt x="65200" y="85404"/>
                </a:lnTo>
                <a:lnTo>
                  <a:pt x="48858" y="85653"/>
                </a:lnTo>
                <a:lnTo>
                  <a:pt x="57057" y="85680"/>
                </a:lnTo>
                <a:lnTo>
                  <a:pt x="101103" y="77489"/>
                </a:lnTo>
                <a:lnTo>
                  <a:pt x="141329" y="71502"/>
                </a:lnTo>
                <a:lnTo>
                  <a:pt x="174171" y="68801"/>
                </a:lnTo>
                <a:lnTo>
                  <a:pt x="210992" y="66543"/>
                </a:lnTo>
                <a:lnTo>
                  <a:pt x="252052" y="62011"/>
                </a:lnTo>
                <a:lnTo>
                  <a:pt x="297817" y="56469"/>
                </a:lnTo>
                <a:lnTo>
                  <a:pt x="321874" y="53510"/>
                </a:lnTo>
                <a:lnTo>
                  <a:pt x="347437" y="50478"/>
                </a:lnTo>
                <a:lnTo>
                  <a:pt x="374005" y="47399"/>
                </a:lnTo>
                <a:lnTo>
                  <a:pt x="401241" y="44288"/>
                </a:lnTo>
                <a:lnTo>
                  <a:pt x="428923" y="41156"/>
                </a:lnTo>
                <a:lnTo>
                  <a:pt x="456903" y="38009"/>
                </a:lnTo>
                <a:lnTo>
                  <a:pt x="485082" y="34853"/>
                </a:lnTo>
                <a:lnTo>
                  <a:pt x="514451" y="32749"/>
                </a:lnTo>
                <a:lnTo>
                  <a:pt x="544614" y="31346"/>
                </a:lnTo>
                <a:lnTo>
                  <a:pt x="575306" y="30411"/>
                </a:lnTo>
                <a:lnTo>
                  <a:pt x="608467" y="29788"/>
                </a:lnTo>
                <a:lnTo>
                  <a:pt x="643273" y="29372"/>
                </a:lnTo>
                <a:lnTo>
                  <a:pt x="679179" y="29095"/>
                </a:lnTo>
                <a:lnTo>
                  <a:pt x="713699" y="28910"/>
                </a:lnTo>
                <a:lnTo>
                  <a:pt x="747296" y="28787"/>
                </a:lnTo>
                <a:lnTo>
                  <a:pt x="780277" y="28705"/>
                </a:lnTo>
                <a:lnTo>
                  <a:pt x="812847" y="28650"/>
                </a:lnTo>
                <a:lnTo>
                  <a:pt x="845144" y="28614"/>
                </a:lnTo>
                <a:lnTo>
                  <a:pt x="877259" y="28589"/>
                </a:lnTo>
                <a:lnTo>
                  <a:pt x="909253" y="27515"/>
                </a:lnTo>
                <a:lnTo>
                  <a:pt x="941165" y="25740"/>
                </a:lnTo>
                <a:lnTo>
                  <a:pt x="973022" y="23499"/>
                </a:lnTo>
                <a:lnTo>
                  <a:pt x="1003786" y="23063"/>
                </a:lnTo>
                <a:lnTo>
                  <a:pt x="1033821" y="23830"/>
                </a:lnTo>
                <a:lnTo>
                  <a:pt x="1063368" y="25400"/>
                </a:lnTo>
                <a:lnTo>
                  <a:pt x="1091534" y="26447"/>
                </a:lnTo>
                <a:lnTo>
                  <a:pt x="1118777" y="27145"/>
                </a:lnTo>
                <a:lnTo>
                  <a:pt x="1145406" y="27610"/>
                </a:lnTo>
                <a:lnTo>
                  <a:pt x="1171625" y="27921"/>
                </a:lnTo>
                <a:lnTo>
                  <a:pt x="1197571" y="28127"/>
                </a:lnTo>
                <a:lnTo>
                  <a:pt x="1223337" y="28265"/>
                </a:lnTo>
                <a:lnTo>
                  <a:pt x="1247920" y="28357"/>
                </a:lnTo>
                <a:lnTo>
                  <a:pt x="1294992" y="28459"/>
                </a:lnTo>
                <a:lnTo>
                  <a:pt x="1334961" y="28505"/>
                </a:lnTo>
                <a:lnTo>
                  <a:pt x="1370366" y="28525"/>
                </a:lnTo>
                <a:lnTo>
                  <a:pt x="1414755" y="28536"/>
                </a:lnTo>
                <a:lnTo>
                  <a:pt x="1436789" y="285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765"/>
          <p:cNvGrpSpPr/>
          <p:nvPr/>
        </p:nvGrpSpPr>
        <p:grpSpPr>
          <a:xfrm>
            <a:off x="885825" y="2038350"/>
            <a:ext cx="1085841" cy="295265"/>
            <a:chOff x="885825" y="2038350"/>
            <a:chExt cx="1085841" cy="295265"/>
          </a:xfrm>
        </p:grpSpPr>
        <p:sp>
          <p:nvSpPr>
            <p:cNvPr id="299" name="SMARTInkShape-3295"/>
            <p:cNvSpPr/>
            <p:nvPr>
              <p:custDataLst>
                <p:tags r:id="rId96"/>
              </p:custDataLst>
            </p:nvPr>
          </p:nvSpPr>
          <p:spPr>
            <a:xfrm>
              <a:off x="885825" y="2124075"/>
              <a:ext cx="1076326" cy="133350"/>
            </a:xfrm>
            <a:custGeom>
              <a:avLst/>
              <a:gdLst/>
              <a:ahLst/>
              <a:cxnLst/>
              <a:rect l="0" t="0" r="0" b="0"/>
              <a:pathLst>
                <a:path w="1076326" h="133350">
                  <a:moveTo>
                    <a:pt x="9525" y="66675"/>
                  </a:moveTo>
                  <a:lnTo>
                    <a:pt x="9525" y="66675"/>
                  </a:lnTo>
                  <a:lnTo>
                    <a:pt x="1324" y="66675"/>
                  </a:lnTo>
                  <a:lnTo>
                    <a:pt x="883" y="65617"/>
                  </a:lnTo>
                  <a:lnTo>
                    <a:pt x="0" y="57150"/>
                  </a:lnTo>
                  <a:lnTo>
                    <a:pt x="9133" y="48017"/>
                  </a:lnTo>
                  <a:lnTo>
                    <a:pt x="17692" y="47660"/>
                  </a:lnTo>
                  <a:lnTo>
                    <a:pt x="18144" y="46590"/>
                  </a:lnTo>
                  <a:lnTo>
                    <a:pt x="19047" y="38135"/>
                  </a:lnTo>
                  <a:lnTo>
                    <a:pt x="27251" y="38103"/>
                  </a:lnTo>
                  <a:lnTo>
                    <a:pt x="27692" y="37044"/>
                  </a:lnTo>
                  <a:lnTo>
                    <a:pt x="28183" y="33044"/>
                  </a:lnTo>
                  <a:lnTo>
                    <a:pt x="29372" y="31555"/>
                  </a:lnTo>
                  <a:lnTo>
                    <a:pt x="37698" y="28691"/>
                  </a:lnTo>
                  <a:lnTo>
                    <a:pt x="61779" y="28575"/>
                  </a:lnTo>
                  <a:lnTo>
                    <a:pt x="63411" y="27517"/>
                  </a:lnTo>
                  <a:lnTo>
                    <a:pt x="64499" y="25753"/>
                  </a:lnTo>
                  <a:lnTo>
                    <a:pt x="65224" y="23518"/>
                  </a:lnTo>
                  <a:lnTo>
                    <a:pt x="66766" y="22029"/>
                  </a:lnTo>
                  <a:lnTo>
                    <a:pt x="74749" y="19442"/>
                  </a:lnTo>
                  <a:lnTo>
                    <a:pt x="121823" y="19050"/>
                  </a:lnTo>
                  <a:lnTo>
                    <a:pt x="142472" y="19050"/>
                  </a:lnTo>
                  <a:lnTo>
                    <a:pt x="150400" y="12504"/>
                  </a:lnTo>
                  <a:lnTo>
                    <a:pt x="161413" y="9641"/>
                  </a:lnTo>
                  <a:lnTo>
                    <a:pt x="208905" y="9525"/>
                  </a:lnTo>
                  <a:lnTo>
                    <a:pt x="255724" y="9525"/>
                  </a:lnTo>
                  <a:lnTo>
                    <a:pt x="265249" y="9525"/>
                  </a:lnTo>
                  <a:lnTo>
                    <a:pt x="265732" y="8467"/>
                  </a:lnTo>
                  <a:lnTo>
                    <a:pt x="266270" y="4468"/>
                  </a:lnTo>
                  <a:lnTo>
                    <a:pt x="267472" y="2979"/>
                  </a:lnTo>
                  <a:lnTo>
                    <a:pt x="274863" y="392"/>
                  </a:lnTo>
                  <a:lnTo>
                    <a:pt x="322095" y="0"/>
                  </a:lnTo>
                  <a:lnTo>
                    <a:pt x="331108" y="6546"/>
                  </a:lnTo>
                  <a:lnTo>
                    <a:pt x="339994" y="8642"/>
                  </a:lnTo>
                  <a:lnTo>
                    <a:pt x="387260" y="9525"/>
                  </a:lnTo>
                  <a:lnTo>
                    <a:pt x="434002" y="9525"/>
                  </a:lnTo>
                  <a:lnTo>
                    <a:pt x="455436" y="9525"/>
                  </a:lnTo>
                  <a:lnTo>
                    <a:pt x="464456" y="16071"/>
                  </a:lnTo>
                  <a:lnTo>
                    <a:pt x="473343" y="18167"/>
                  </a:lnTo>
                  <a:lnTo>
                    <a:pt x="520555" y="19050"/>
                  </a:lnTo>
                  <a:lnTo>
                    <a:pt x="567615" y="19050"/>
                  </a:lnTo>
                  <a:lnTo>
                    <a:pt x="614226" y="19050"/>
                  </a:lnTo>
                  <a:lnTo>
                    <a:pt x="633276" y="19050"/>
                  </a:lnTo>
                  <a:lnTo>
                    <a:pt x="634909" y="20108"/>
                  </a:lnTo>
                  <a:lnTo>
                    <a:pt x="635998" y="21872"/>
                  </a:lnTo>
                  <a:lnTo>
                    <a:pt x="637745" y="27251"/>
                  </a:lnTo>
                  <a:lnTo>
                    <a:pt x="640806" y="27987"/>
                  </a:lnTo>
                  <a:lnTo>
                    <a:pt x="687843" y="28575"/>
                  </a:lnTo>
                  <a:lnTo>
                    <a:pt x="735427" y="28575"/>
                  </a:lnTo>
                  <a:lnTo>
                    <a:pt x="770074" y="28575"/>
                  </a:lnTo>
                  <a:lnTo>
                    <a:pt x="779599" y="36776"/>
                  </a:lnTo>
                  <a:lnTo>
                    <a:pt x="789124" y="37984"/>
                  </a:lnTo>
                  <a:lnTo>
                    <a:pt x="814251" y="38100"/>
                  </a:lnTo>
                  <a:lnTo>
                    <a:pt x="819795" y="40922"/>
                  </a:lnTo>
                  <a:lnTo>
                    <a:pt x="826921" y="46301"/>
                  </a:lnTo>
                  <a:lnTo>
                    <a:pt x="835933" y="47364"/>
                  </a:lnTo>
                  <a:lnTo>
                    <a:pt x="852259" y="47615"/>
                  </a:lnTo>
                  <a:lnTo>
                    <a:pt x="857854" y="50443"/>
                  </a:lnTo>
                  <a:lnTo>
                    <a:pt x="863868" y="54169"/>
                  </a:lnTo>
                  <a:lnTo>
                    <a:pt x="874454" y="56757"/>
                  </a:lnTo>
                  <a:lnTo>
                    <a:pt x="890441" y="57140"/>
                  </a:lnTo>
                  <a:lnTo>
                    <a:pt x="895990" y="59968"/>
                  </a:lnTo>
                  <a:lnTo>
                    <a:pt x="903120" y="65350"/>
                  </a:lnTo>
                  <a:lnTo>
                    <a:pt x="912922" y="66559"/>
                  </a:lnTo>
                  <a:lnTo>
                    <a:pt x="928551" y="66672"/>
                  </a:lnTo>
                  <a:lnTo>
                    <a:pt x="934095" y="69496"/>
                  </a:lnTo>
                  <a:lnTo>
                    <a:pt x="941221" y="74876"/>
                  </a:lnTo>
                  <a:lnTo>
                    <a:pt x="950233" y="75939"/>
                  </a:lnTo>
                  <a:lnTo>
                    <a:pt x="956078" y="76084"/>
                  </a:lnTo>
                  <a:lnTo>
                    <a:pt x="958061" y="77181"/>
                  </a:lnTo>
                  <a:lnTo>
                    <a:pt x="959382" y="78970"/>
                  </a:lnTo>
                  <a:lnTo>
                    <a:pt x="960263" y="81222"/>
                  </a:lnTo>
                  <a:lnTo>
                    <a:pt x="961909" y="82723"/>
                  </a:lnTo>
                  <a:lnTo>
                    <a:pt x="966559" y="84391"/>
                  </a:lnTo>
                  <a:lnTo>
                    <a:pt x="980553" y="85690"/>
                  </a:lnTo>
                  <a:lnTo>
                    <a:pt x="989230" y="93923"/>
                  </a:lnTo>
                  <a:lnTo>
                    <a:pt x="998681" y="95134"/>
                  </a:lnTo>
                  <a:lnTo>
                    <a:pt x="1004754" y="95215"/>
                  </a:lnTo>
                  <a:lnTo>
                    <a:pt x="1006386" y="96285"/>
                  </a:lnTo>
                  <a:lnTo>
                    <a:pt x="1007474" y="98057"/>
                  </a:lnTo>
                  <a:lnTo>
                    <a:pt x="1009220" y="103448"/>
                  </a:lnTo>
                  <a:lnTo>
                    <a:pt x="1012281" y="104185"/>
                  </a:lnTo>
                  <a:lnTo>
                    <a:pt x="1019172" y="104775"/>
                  </a:lnTo>
                  <a:lnTo>
                    <a:pt x="1019175" y="112976"/>
                  </a:lnTo>
                  <a:lnTo>
                    <a:pt x="1020233" y="113417"/>
                  </a:lnTo>
                  <a:lnTo>
                    <a:pt x="1037798" y="114297"/>
                  </a:lnTo>
                  <a:lnTo>
                    <a:pt x="1047347" y="123433"/>
                  </a:lnTo>
                  <a:lnTo>
                    <a:pt x="1065073" y="123815"/>
                  </a:lnTo>
                  <a:lnTo>
                    <a:pt x="1065649" y="124876"/>
                  </a:lnTo>
                  <a:lnTo>
                    <a:pt x="1066755" y="132957"/>
                  </a:lnTo>
                  <a:lnTo>
                    <a:pt x="1076291" y="133349"/>
                  </a:lnTo>
                  <a:lnTo>
                    <a:pt x="1076325" y="118885"/>
                  </a:lnTo>
                  <a:lnTo>
                    <a:pt x="1075267" y="117356"/>
                  </a:lnTo>
                  <a:lnTo>
                    <a:pt x="1073502" y="116338"/>
                  </a:lnTo>
                  <a:lnTo>
                    <a:pt x="10668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296"/>
            <p:cNvSpPr/>
            <p:nvPr>
              <p:custDataLst>
                <p:tags r:id="rId97"/>
              </p:custDataLst>
            </p:nvPr>
          </p:nvSpPr>
          <p:spPr>
            <a:xfrm>
              <a:off x="1809750" y="2038350"/>
              <a:ext cx="161916" cy="295265"/>
            </a:xfrm>
            <a:custGeom>
              <a:avLst/>
              <a:gdLst/>
              <a:ahLst/>
              <a:cxnLst/>
              <a:rect l="0" t="0" r="0" b="0"/>
              <a:pathLst>
                <a:path w="161916" h="295265">
                  <a:moveTo>
                    <a:pt x="76200" y="19050"/>
                  </a:moveTo>
                  <a:lnTo>
                    <a:pt x="76200" y="19050"/>
                  </a:lnTo>
                  <a:lnTo>
                    <a:pt x="66791" y="9641"/>
                  </a:lnTo>
                  <a:lnTo>
                    <a:pt x="66675" y="0"/>
                  </a:lnTo>
                  <a:lnTo>
                    <a:pt x="66675" y="17716"/>
                  </a:lnTo>
                  <a:lnTo>
                    <a:pt x="71731" y="23711"/>
                  </a:lnTo>
                  <a:lnTo>
                    <a:pt x="77036" y="26414"/>
                  </a:lnTo>
                  <a:lnTo>
                    <a:pt x="79933" y="27134"/>
                  </a:lnTo>
                  <a:lnTo>
                    <a:pt x="81863" y="28673"/>
                  </a:lnTo>
                  <a:lnTo>
                    <a:pt x="84009" y="33205"/>
                  </a:lnTo>
                  <a:lnTo>
                    <a:pt x="85639" y="34836"/>
                  </a:lnTo>
                  <a:lnTo>
                    <a:pt x="90273" y="36650"/>
                  </a:lnTo>
                  <a:lnTo>
                    <a:pt x="91932" y="38191"/>
                  </a:lnTo>
                  <a:lnTo>
                    <a:pt x="99869" y="51230"/>
                  </a:lnTo>
                  <a:lnTo>
                    <a:pt x="110352" y="63585"/>
                  </a:lnTo>
                  <a:lnTo>
                    <a:pt x="116342" y="76217"/>
                  </a:lnTo>
                  <a:lnTo>
                    <a:pt x="118837" y="79386"/>
                  </a:lnTo>
                  <a:lnTo>
                    <a:pt x="121608" y="88552"/>
                  </a:lnTo>
                  <a:lnTo>
                    <a:pt x="123898" y="98623"/>
                  </a:lnTo>
                  <a:lnTo>
                    <a:pt x="128444" y="106627"/>
                  </a:lnTo>
                  <a:lnTo>
                    <a:pt x="133992" y="110890"/>
                  </a:lnTo>
                  <a:lnTo>
                    <a:pt x="136953" y="112027"/>
                  </a:lnTo>
                  <a:lnTo>
                    <a:pt x="138927" y="113843"/>
                  </a:lnTo>
                  <a:lnTo>
                    <a:pt x="141120" y="118683"/>
                  </a:lnTo>
                  <a:lnTo>
                    <a:pt x="143831" y="139771"/>
                  </a:lnTo>
                  <a:lnTo>
                    <a:pt x="151063" y="150528"/>
                  </a:lnTo>
                  <a:lnTo>
                    <a:pt x="152283" y="160437"/>
                  </a:lnTo>
                  <a:lnTo>
                    <a:pt x="152365" y="166541"/>
                  </a:lnTo>
                  <a:lnTo>
                    <a:pt x="153435" y="168177"/>
                  </a:lnTo>
                  <a:lnTo>
                    <a:pt x="155207" y="169268"/>
                  </a:lnTo>
                  <a:lnTo>
                    <a:pt x="157446" y="169995"/>
                  </a:lnTo>
                  <a:lnTo>
                    <a:pt x="158939" y="171539"/>
                  </a:lnTo>
                  <a:lnTo>
                    <a:pt x="161915" y="180937"/>
                  </a:lnTo>
                  <a:lnTo>
                    <a:pt x="152792" y="180974"/>
                  </a:lnTo>
                  <a:lnTo>
                    <a:pt x="152403" y="190384"/>
                  </a:lnTo>
                  <a:lnTo>
                    <a:pt x="144199" y="198691"/>
                  </a:lnTo>
                  <a:lnTo>
                    <a:pt x="135532" y="200820"/>
                  </a:lnTo>
                  <a:lnTo>
                    <a:pt x="126706" y="206493"/>
                  </a:lnTo>
                  <a:lnTo>
                    <a:pt x="117388" y="209703"/>
                  </a:lnTo>
                  <a:lnTo>
                    <a:pt x="107924" y="215828"/>
                  </a:lnTo>
                  <a:lnTo>
                    <a:pt x="98417" y="219171"/>
                  </a:lnTo>
                  <a:lnTo>
                    <a:pt x="57150" y="254370"/>
                  </a:lnTo>
                  <a:lnTo>
                    <a:pt x="50800" y="256987"/>
                  </a:lnTo>
                  <a:lnTo>
                    <a:pt x="28575" y="273578"/>
                  </a:lnTo>
                  <a:lnTo>
                    <a:pt x="25400" y="274460"/>
                  </a:lnTo>
                  <a:lnTo>
                    <a:pt x="23283" y="276107"/>
                  </a:lnTo>
                  <a:lnTo>
                    <a:pt x="19246" y="282422"/>
                  </a:lnTo>
                  <a:lnTo>
                    <a:pt x="14551" y="284271"/>
                  </a:lnTo>
                  <a:lnTo>
                    <a:pt x="12876" y="285823"/>
                  </a:lnTo>
                  <a:lnTo>
                    <a:pt x="11014" y="290368"/>
                  </a:lnTo>
                  <a:lnTo>
                    <a:pt x="9460" y="292004"/>
                  </a:lnTo>
                  <a:lnTo>
                    <a:pt x="38" y="29526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2" name="SMARTInkShape-3297"/>
          <p:cNvSpPr/>
          <p:nvPr>
            <p:custDataLst>
              <p:tags r:id="rId4"/>
            </p:custDataLst>
          </p:nvPr>
        </p:nvSpPr>
        <p:spPr>
          <a:xfrm>
            <a:off x="133350" y="1743075"/>
            <a:ext cx="1047751" cy="1181101"/>
          </a:xfrm>
          <a:custGeom>
            <a:avLst/>
            <a:gdLst/>
            <a:ahLst/>
            <a:cxnLst/>
            <a:rect l="0" t="0" r="0" b="0"/>
            <a:pathLst>
              <a:path w="1047751" h="1181101">
                <a:moveTo>
                  <a:pt x="200025" y="152400"/>
                </a:moveTo>
                <a:lnTo>
                  <a:pt x="200025" y="152400"/>
                </a:lnTo>
                <a:lnTo>
                  <a:pt x="200025" y="142875"/>
                </a:lnTo>
                <a:lnTo>
                  <a:pt x="200025" y="170009"/>
                </a:lnTo>
                <a:lnTo>
                  <a:pt x="198967" y="170489"/>
                </a:lnTo>
                <a:lnTo>
                  <a:pt x="194969" y="171023"/>
                </a:lnTo>
                <a:lnTo>
                  <a:pt x="193479" y="172223"/>
                </a:lnTo>
                <a:lnTo>
                  <a:pt x="190892" y="179613"/>
                </a:lnTo>
                <a:lnTo>
                  <a:pt x="190534" y="189056"/>
                </a:lnTo>
                <a:lnTo>
                  <a:pt x="182302" y="198574"/>
                </a:lnTo>
                <a:lnTo>
                  <a:pt x="181091" y="208099"/>
                </a:lnTo>
                <a:lnTo>
                  <a:pt x="179994" y="208583"/>
                </a:lnTo>
                <a:lnTo>
                  <a:pt x="175953" y="209120"/>
                </a:lnTo>
                <a:lnTo>
                  <a:pt x="174452" y="210322"/>
                </a:lnTo>
                <a:lnTo>
                  <a:pt x="171845" y="217713"/>
                </a:lnTo>
                <a:lnTo>
                  <a:pt x="171451" y="236763"/>
                </a:lnTo>
                <a:lnTo>
                  <a:pt x="170392" y="237217"/>
                </a:lnTo>
                <a:lnTo>
                  <a:pt x="166394" y="237722"/>
                </a:lnTo>
                <a:lnTo>
                  <a:pt x="164904" y="238914"/>
                </a:lnTo>
                <a:lnTo>
                  <a:pt x="162317" y="246291"/>
                </a:lnTo>
                <a:lnTo>
                  <a:pt x="161928" y="262105"/>
                </a:lnTo>
                <a:lnTo>
                  <a:pt x="160869" y="263637"/>
                </a:lnTo>
                <a:lnTo>
                  <a:pt x="159104" y="264658"/>
                </a:lnTo>
                <a:lnTo>
                  <a:pt x="156869" y="265338"/>
                </a:lnTo>
                <a:lnTo>
                  <a:pt x="155380" y="266851"/>
                </a:lnTo>
                <a:lnTo>
                  <a:pt x="152792" y="274781"/>
                </a:lnTo>
                <a:lnTo>
                  <a:pt x="152410" y="285320"/>
                </a:lnTo>
                <a:lnTo>
                  <a:pt x="144200" y="293913"/>
                </a:lnTo>
                <a:lnTo>
                  <a:pt x="142991" y="303356"/>
                </a:lnTo>
                <a:lnTo>
                  <a:pt x="142875" y="328476"/>
                </a:lnTo>
                <a:lnTo>
                  <a:pt x="141817" y="330110"/>
                </a:lnTo>
                <a:lnTo>
                  <a:pt x="140053" y="331198"/>
                </a:lnTo>
                <a:lnTo>
                  <a:pt x="137819" y="331924"/>
                </a:lnTo>
                <a:lnTo>
                  <a:pt x="136329" y="333466"/>
                </a:lnTo>
                <a:lnTo>
                  <a:pt x="133742" y="341449"/>
                </a:lnTo>
                <a:lnTo>
                  <a:pt x="133384" y="356030"/>
                </a:lnTo>
                <a:lnTo>
                  <a:pt x="132315" y="358004"/>
                </a:lnTo>
                <a:lnTo>
                  <a:pt x="130543" y="359319"/>
                </a:lnTo>
                <a:lnTo>
                  <a:pt x="128304" y="360196"/>
                </a:lnTo>
                <a:lnTo>
                  <a:pt x="126811" y="361839"/>
                </a:lnTo>
                <a:lnTo>
                  <a:pt x="125152" y="366487"/>
                </a:lnTo>
                <a:lnTo>
                  <a:pt x="123029" y="378094"/>
                </a:lnTo>
                <a:lnTo>
                  <a:pt x="117357" y="387430"/>
                </a:lnTo>
                <a:lnTo>
                  <a:pt x="114904" y="400066"/>
                </a:lnTo>
                <a:lnTo>
                  <a:pt x="114703" y="403236"/>
                </a:lnTo>
                <a:lnTo>
                  <a:pt x="113510" y="405349"/>
                </a:lnTo>
                <a:lnTo>
                  <a:pt x="111657" y="406758"/>
                </a:lnTo>
                <a:lnTo>
                  <a:pt x="109363" y="407697"/>
                </a:lnTo>
                <a:lnTo>
                  <a:pt x="107834" y="409381"/>
                </a:lnTo>
                <a:lnTo>
                  <a:pt x="102557" y="419689"/>
                </a:lnTo>
                <a:lnTo>
                  <a:pt x="98498" y="425712"/>
                </a:lnTo>
                <a:lnTo>
                  <a:pt x="96212" y="435053"/>
                </a:lnTo>
                <a:lnTo>
                  <a:pt x="95678" y="441359"/>
                </a:lnTo>
                <a:lnTo>
                  <a:pt x="92618" y="447690"/>
                </a:lnTo>
                <a:lnTo>
                  <a:pt x="88789" y="454032"/>
                </a:lnTo>
                <a:lnTo>
                  <a:pt x="86330" y="466726"/>
                </a:lnTo>
                <a:lnTo>
                  <a:pt x="84936" y="474134"/>
                </a:lnTo>
                <a:lnTo>
                  <a:pt x="80788" y="484482"/>
                </a:lnTo>
                <a:lnTo>
                  <a:pt x="78200" y="488088"/>
                </a:lnTo>
                <a:lnTo>
                  <a:pt x="72503" y="492095"/>
                </a:lnTo>
                <a:lnTo>
                  <a:pt x="70560" y="495280"/>
                </a:lnTo>
                <a:lnTo>
                  <a:pt x="64620" y="512778"/>
                </a:lnTo>
                <a:lnTo>
                  <a:pt x="60470" y="520001"/>
                </a:lnTo>
                <a:lnTo>
                  <a:pt x="58626" y="526739"/>
                </a:lnTo>
                <a:lnTo>
                  <a:pt x="57075" y="528959"/>
                </a:lnTo>
                <a:lnTo>
                  <a:pt x="54984" y="530440"/>
                </a:lnTo>
                <a:lnTo>
                  <a:pt x="52531" y="531426"/>
                </a:lnTo>
                <a:lnTo>
                  <a:pt x="50895" y="533143"/>
                </a:lnTo>
                <a:lnTo>
                  <a:pt x="45449" y="543502"/>
                </a:lnTo>
                <a:lnTo>
                  <a:pt x="41366" y="549531"/>
                </a:lnTo>
                <a:lnTo>
                  <a:pt x="39068" y="558876"/>
                </a:lnTo>
                <a:lnTo>
                  <a:pt x="38138" y="576002"/>
                </a:lnTo>
                <a:lnTo>
                  <a:pt x="35295" y="581615"/>
                </a:lnTo>
                <a:lnTo>
                  <a:pt x="31561" y="587638"/>
                </a:lnTo>
                <a:lnTo>
                  <a:pt x="29165" y="600127"/>
                </a:lnTo>
                <a:lnTo>
                  <a:pt x="28576" y="636328"/>
                </a:lnTo>
                <a:lnTo>
                  <a:pt x="23519" y="642684"/>
                </a:lnTo>
                <a:lnTo>
                  <a:pt x="23088" y="644356"/>
                </a:lnTo>
                <a:lnTo>
                  <a:pt x="23858" y="645471"/>
                </a:lnTo>
                <a:lnTo>
                  <a:pt x="25431" y="646214"/>
                </a:lnTo>
                <a:lnTo>
                  <a:pt x="26479" y="647767"/>
                </a:lnTo>
                <a:lnTo>
                  <a:pt x="28299" y="655771"/>
                </a:lnTo>
                <a:lnTo>
                  <a:pt x="27333" y="656255"/>
                </a:lnTo>
                <a:lnTo>
                  <a:pt x="23437" y="656794"/>
                </a:lnTo>
                <a:lnTo>
                  <a:pt x="21974" y="657996"/>
                </a:lnTo>
                <a:lnTo>
                  <a:pt x="20350" y="662154"/>
                </a:lnTo>
                <a:lnTo>
                  <a:pt x="20975" y="663686"/>
                </a:lnTo>
                <a:lnTo>
                  <a:pt x="22450" y="664707"/>
                </a:lnTo>
                <a:lnTo>
                  <a:pt x="24492" y="665388"/>
                </a:lnTo>
                <a:lnTo>
                  <a:pt x="24794" y="666901"/>
                </a:lnTo>
                <a:lnTo>
                  <a:pt x="20016" y="674831"/>
                </a:lnTo>
                <a:lnTo>
                  <a:pt x="22301" y="678456"/>
                </a:lnTo>
                <a:lnTo>
                  <a:pt x="24393" y="680904"/>
                </a:lnTo>
                <a:lnTo>
                  <a:pt x="24728" y="682536"/>
                </a:lnTo>
                <a:lnTo>
                  <a:pt x="23894" y="683624"/>
                </a:lnTo>
                <a:lnTo>
                  <a:pt x="22279" y="684349"/>
                </a:lnTo>
                <a:lnTo>
                  <a:pt x="22261" y="684833"/>
                </a:lnTo>
                <a:lnTo>
                  <a:pt x="25063" y="685370"/>
                </a:lnTo>
                <a:lnTo>
                  <a:pt x="26234" y="686572"/>
                </a:lnTo>
                <a:lnTo>
                  <a:pt x="28267" y="693963"/>
                </a:lnTo>
                <a:lnTo>
                  <a:pt x="28575" y="731974"/>
                </a:lnTo>
                <a:lnTo>
                  <a:pt x="36776" y="741499"/>
                </a:lnTo>
                <a:lnTo>
                  <a:pt x="38897" y="750268"/>
                </a:lnTo>
                <a:lnTo>
                  <a:pt x="44569" y="759112"/>
                </a:lnTo>
                <a:lnTo>
                  <a:pt x="46267" y="765302"/>
                </a:lnTo>
                <a:lnTo>
                  <a:pt x="47778" y="767377"/>
                </a:lnTo>
                <a:lnTo>
                  <a:pt x="49843" y="768759"/>
                </a:lnTo>
                <a:lnTo>
                  <a:pt x="52279" y="769681"/>
                </a:lnTo>
                <a:lnTo>
                  <a:pt x="53903" y="771354"/>
                </a:lnTo>
                <a:lnTo>
                  <a:pt x="56722" y="779564"/>
                </a:lnTo>
                <a:lnTo>
                  <a:pt x="57023" y="785666"/>
                </a:lnTo>
                <a:lnTo>
                  <a:pt x="59916" y="791216"/>
                </a:lnTo>
                <a:lnTo>
                  <a:pt x="72957" y="807358"/>
                </a:lnTo>
                <a:lnTo>
                  <a:pt x="74759" y="813204"/>
                </a:lnTo>
                <a:lnTo>
                  <a:pt x="76298" y="815186"/>
                </a:lnTo>
                <a:lnTo>
                  <a:pt x="80829" y="817388"/>
                </a:lnTo>
                <a:lnTo>
                  <a:pt x="82461" y="819034"/>
                </a:lnTo>
                <a:lnTo>
                  <a:pt x="84274" y="823684"/>
                </a:lnTo>
                <a:lnTo>
                  <a:pt x="85295" y="832252"/>
                </a:lnTo>
                <a:lnTo>
                  <a:pt x="86497" y="834235"/>
                </a:lnTo>
                <a:lnTo>
                  <a:pt x="88356" y="835557"/>
                </a:lnTo>
                <a:lnTo>
                  <a:pt x="90654" y="836438"/>
                </a:lnTo>
                <a:lnTo>
                  <a:pt x="92186" y="838084"/>
                </a:lnTo>
                <a:lnTo>
                  <a:pt x="96039" y="847798"/>
                </a:lnTo>
                <a:lnTo>
                  <a:pt x="101716" y="855037"/>
                </a:lnTo>
                <a:lnTo>
                  <a:pt x="103416" y="860853"/>
                </a:lnTo>
                <a:lnTo>
                  <a:pt x="104927" y="862827"/>
                </a:lnTo>
                <a:lnTo>
                  <a:pt x="109429" y="865020"/>
                </a:lnTo>
                <a:lnTo>
                  <a:pt x="111052" y="866663"/>
                </a:lnTo>
                <a:lnTo>
                  <a:pt x="112857" y="871312"/>
                </a:lnTo>
                <a:lnTo>
                  <a:pt x="114396" y="872974"/>
                </a:lnTo>
                <a:lnTo>
                  <a:pt x="118929" y="874822"/>
                </a:lnTo>
                <a:lnTo>
                  <a:pt x="120561" y="876373"/>
                </a:lnTo>
                <a:lnTo>
                  <a:pt x="124597" y="885914"/>
                </a:lnTo>
                <a:lnTo>
                  <a:pt x="138988" y="901987"/>
                </a:lnTo>
                <a:lnTo>
                  <a:pt x="141148" y="908177"/>
                </a:lnTo>
                <a:lnTo>
                  <a:pt x="142782" y="910252"/>
                </a:lnTo>
                <a:lnTo>
                  <a:pt x="149080" y="914229"/>
                </a:lnTo>
                <a:lnTo>
                  <a:pt x="157019" y="927495"/>
                </a:lnTo>
                <a:lnTo>
                  <a:pt x="162567" y="930804"/>
                </a:lnTo>
                <a:lnTo>
                  <a:pt x="165528" y="931686"/>
                </a:lnTo>
                <a:lnTo>
                  <a:pt x="167502" y="933332"/>
                </a:lnTo>
                <a:lnTo>
                  <a:pt x="178758" y="952679"/>
                </a:lnTo>
                <a:lnTo>
                  <a:pt x="180537" y="960179"/>
                </a:lnTo>
                <a:lnTo>
                  <a:pt x="198581" y="979620"/>
                </a:lnTo>
                <a:lnTo>
                  <a:pt x="199597" y="985700"/>
                </a:lnTo>
                <a:lnTo>
                  <a:pt x="199898" y="994205"/>
                </a:lnTo>
                <a:lnTo>
                  <a:pt x="200999" y="996179"/>
                </a:lnTo>
                <a:lnTo>
                  <a:pt x="202791" y="997494"/>
                </a:lnTo>
                <a:lnTo>
                  <a:pt x="205044" y="998371"/>
                </a:lnTo>
                <a:lnTo>
                  <a:pt x="206546" y="1000014"/>
                </a:lnTo>
                <a:lnTo>
                  <a:pt x="209154" y="1008172"/>
                </a:lnTo>
                <a:lnTo>
                  <a:pt x="209433" y="1014269"/>
                </a:lnTo>
                <a:lnTo>
                  <a:pt x="210530" y="1015904"/>
                </a:lnTo>
                <a:lnTo>
                  <a:pt x="212320" y="1016994"/>
                </a:lnTo>
                <a:lnTo>
                  <a:pt x="217741" y="1018745"/>
                </a:lnTo>
                <a:lnTo>
                  <a:pt x="227159" y="1027338"/>
                </a:lnTo>
                <a:lnTo>
                  <a:pt x="233229" y="1028296"/>
                </a:lnTo>
                <a:lnTo>
                  <a:pt x="234861" y="1029490"/>
                </a:lnTo>
                <a:lnTo>
                  <a:pt x="235949" y="1031343"/>
                </a:lnTo>
                <a:lnTo>
                  <a:pt x="237695" y="1036865"/>
                </a:lnTo>
                <a:lnTo>
                  <a:pt x="240756" y="1037621"/>
                </a:lnTo>
                <a:lnTo>
                  <a:pt x="246288" y="1038106"/>
                </a:lnTo>
                <a:lnTo>
                  <a:pt x="246742" y="1039204"/>
                </a:lnTo>
                <a:lnTo>
                  <a:pt x="247247" y="1043246"/>
                </a:lnTo>
                <a:lnTo>
                  <a:pt x="248439" y="1044748"/>
                </a:lnTo>
                <a:lnTo>
                  <a:pt x="255816" y="1047354"/>
                </a:lnTo>
                <a:lnTo>
                  <a:pt x="256571" y="1050396"/>
                </a:lnTo>
                <a:lnTo>
                  <a:pt x="256772" y="1052689"/>
                </a:lnTo>
                <a:lnTo>
                  <a:pt x="257965" y="1054218"/>
                </a:lnTo>
                <a:lnTo>
                  <a:pt x="266297" y="1057156"/>
                </a:lnTo>
                <a:lnTo>
                  <a:pt x="274866" y="1065466"/>
                </a:lnTo>
                <a:lnTo>
                  <a:pt x="280879" y="1066404"/>
                </a:lnTo>
                <a:lnTo>
                  <a:pt x="282502" y="1067595"/>
                </a:lnTo>
                <a:lnTo>
                  <a:pt x="283585" y="1069446"/>
                </a:lnTo>
                <a:lnTo>
                  <a:pt x="285322" y="1074966"/>
                </a:lnTo>
                <a:lnTo>
                  <a:pt x="288382" y="1075721"/>
                </a:lnTo>
                <a:lnTo>
                  <a:pt x="293913" y="1076206"/>
                </a:lnTo>
                <a:lnTo>
                  <a:pt x="294367" y="1077304"/>
                </a:lnTo>
                <a:lnTo>
                  <a:pt x="294872" y="1081346"/>
                </a:lnTo>
                <a:lnTo>
                  <a:pt x="296064" y="1082848"/>
                </a:lnTo>
                <a:lnTo>
                  <a:pt x="304747" y="1085835"/>
                </a:lnTo>
                <a:lnTo>
                  <a:pt x="304765" y="1085840"/>
                </a:lnTo>
                <a:lnTo>
                  <a:pt x="312998" y="1094050"/>
                </a:lnTo>
                <a:lnTo>
                  <a:pt x="318988" y="1094982"/>
                </a:lnTo>
                <a:lnTo>
                  <a:pt x="320609" y="1096171"/>
                </a:lnTo>
                <a:lnTo>
                  <a:pt x="322410" y="1100315"/>
                </a:lnTo>
                <a:lnTo>
                  <a:pt x="323948" y="1101844"/>
                </a:lnTo>
                <a:lnTo>
                  <a:pt x="332945" y="1104781"/>
                </a:lnTo>
                <a:lnTo>
                  <a:pt x="350481" y="1120948"/>
                </a:lnTo>
                <a:lnTo>
                  <a:pt x="360231" y="1123554"/>
                </a:lnTo>
                <a:lnTo>
                  <a:pt x="384603" y="1123947"/>
                </a:lnTo>
                <a:lnTo>
                  <a:pt x="386577" y="1125006"/>
                </a:lnTo>
                <a:lnTo>
                  <a:pt x="387893" y="1126771"/>
                </a:lnTo>
                <a:lnTo>
                  <a:pt x="390005" y="1132150"/>
                </a:lnTo>
                <a:lnTo>
                  <a:pt x="393116" y="1132886"/>
                </a:lnTo>
                <a:lnTo>
                  <a:pt x="398680" y="1133359"/>
                </a:lnTo>
                <a:lnTo>
                  <a:pt x="418313" y="1142111"/>
                </a:lnTo>
                <a:lnTo>
                  <a:pt x="441418" y="1142965"/>
                </a:lnTo>
                <a:lnTo>
                  <a:pt x="443504" y="1144035"/>
                </a:lnTo>
                <a:lnTo>
                  <a:pt x="444894" y="1145807"/>
                </a:lnTo>
                <a:lnTo>
                  <a:pt x="445821" y="1148046"/>
                </a:lnTo>
                <a:lnTo>
                  <a:pt x="447497" y="1149539"/>
                </a:lnTo>
                <a:lnTo>
                  <a:pt x="452182" y="1151198"/>
                </a:lnTo>
                <a:lnTo>
                  <a:pt x="498478" y="1152522"/>
                </a:lnTo>
                <a:lnTo>
                  <a:pt x="504826" y="1155346"/>
                </a:lnTo>
                <a:lnTo>
                  <a:pt x="511176" y="1159071"/>
                </a:lnTo>
                <a:lnTo>
                  <a:pt x="523875" y="1161461"/>
                </a:lnTo>
                <a:lnTo>
                  <a:pt x="555741" y="1162047"/>
                </a:lnTo>
                <a:lnTo>
                  <a:pt x="557819" y="1163106"/>
                </a:lnTo>
                <a:lnTo>
                  <a:pt x="559204" y="1164871"/>
                </a:lnTo>
                <a:lnTo>
                  <a:pt x="560128" y="1167106"/>
                </a:lnTo>
                <a:lnTo>
                  <a:pt x="561802" y="1168596"/>
                </a:lnTo>
                <a:lnTo>
                  <a:pt x="566484" y="1170250"/>
                </a:lnTo>
                <a:lnTo>
                  <a:pt x="613178" y="1171575"/>
                </a:lnTo>
                <a:lnTo>
                  <a:pt x="660517" y="1171575"/>
                </a:lnTo>
                <a:lnTo>
                  <a:pt x="674404" y="1171575"/>
                </a:lnTo>
                <a:lnTo>
                  <a:pt x="694508" y="1180217"/>
                </a:lnTo>
                <a:lnTo>
                  <a:pt x="740736" y="1181100"/>
                </a:lnTo>
                <a:lnTo>
                  <a:pt x="779598" y="1181100"/>
                </a:lnTo>
                <a:lnTo>
                  <a:pt x="789124" y="1172899"/>
                </a:lnTo>
                <a:lnTo>
                  <a:pt x="798649" y="1171691"/>
                </a:lnTo>
                <a:lnTo>
                  <a:pt x="814251" y="1171578"/>
                </a:lnTo>
                <a:lnTo>
                  <a:pt x="815884" y="1170519"/>
                </a:lnTo>
                <a:lnTo>
                  <a:pt x="816973" y="1168754"/>
                </a:lnTo>
                <a:lnTo>
                  <a:pt x="817699" y="1166519"/>
                </a:lnTo>
                <a:lnTo>
                  <a:pt x="819241" y="1165029"/>
                </a:lnTo>
                <a:lnTo>
                  <a:pt x="827224" y="1162442"/>
                </a:lnTo>
                <a:lnTo>
                  <a:pt x="836749" y="1162085"/>
                </a:lnTo>
                <a:lnTo>
                  <a:pt x="846274" y="1153852"/>
                </a:lnTo>
                <a:lnTo>
                  <a:pt x="852351" y="1152918"/>
                </a:lnTo>
                <a:lnTo>
                  <a:pt x="860855" y="1152641"/>
                </a:lnTo>
                <a:lnTo>
                  <a:pt x="862828" y="1151544"/>
                </a:lnTo>
                <a:lnTo>
                  <a:pt x="864144" y="1149755"/>
                </a:lnTo>
                <a:lnTo>
                  <a:pt x="866255" y="1144334"/>
                </a:lnTo>
                <a:lnTo>
                  <a:pt x="869366" y="1143593"/>
                </a:lnTo>
                <a:lnTo>
                  <a:pt x="871678" y="1143396"/>
                </a:lnTo>
                <a:lnTo>
                  <a:pt x="873218" y="1142205"/>
                </a:lnTo>
                <a:lnTo>
                  <a:pt x="874930" y="1138061"/>
                </a:lnTo>
                <a:lnTo>
                  <a:pt x="876445" y="1136532"/>
                </a:lnTo>
                <a:lnTo>
                  <a:pt x="880951" y="1134834"/>
                </a:lnTo>
                <a:lnTo>
                  <a:pt x="882575" y="1133322"/>
                </a:lnTo>
                <a:lnTo>
                  <a:pt x="885397" y="1125394"/>
                </a:lnTo>
                <a:lnTo>
                  <a:pt x="888457" y="1124592"/>
                </a:lnTo>
                <a:lnTo>
                  <a:pt x="890755" y="1124378"/>
                </a:lnTo>
                <a:lnTo>
                  <a:pt x="892287" y="1123177"/>
                </a:lnTo>
                <a:lnTo>
                  <a:pt x="894947" y="1115787"/>
                </a:lnTo>
                <a:lnTo>
                  <a:pt x="897993" y="1115030"/>
                </a:lnTo>
                <a:lnTo>
                  <a:pt x="900287" y="1114829"/>
                </a:lnTo>
                <a:lnTo>
                  <a:pt x="901816" y="1113635"/>
                </a:lnTo>
                <a:lnTo>
                  <a:pt x="905665" y="1104748"/>
                </a:lnTo>
                <a:lnTo>
                  <a:pt x="913041" y="1096819"/>
                </a:lnTo>
                <a:lnTo>
                  <a:pt x="914281" y="1087301"/>
                </a:lnTo>
                <a:lnTo>
                  <a:pt x="922591" y="1077776"/>
                </a:lnTo>
                <a:lnTo>
                  <a:pt x="923530" y="1071698"/>
                </a:lnTo>
                <a:lnTo>
                  <a:pt x="924720" y="1070065"/>
                </a:lnTo>
                <a:lnTo>
                  <a:pt x="926571" y="1068977"/>
                </a:lnTo>
                <a:lnTo>
                  <a:pt x="928864" y="1068251"/>
                </a:lnTo>
                <a:lnTo>
                  <a:pt x="941248" y="1058726"/>
                </a:lnTo>
                <a:lnTo>
                  <a:pt x="942208" y="1055098"/>
                </a:lnTo>
                <a:lnTo>
                  <a:pt x="942962" y="1039676"/>
                </a:lnTo>
                <a:lnTo>
                  <a:pt x="951175" y="1030151"/>
                </a:lnTo>
                <a:lnTo>
                  <a:pt x="952384" y="1020626"/>
                </a:lnTo>
                <a:lnTo>
                  <a:pt x="960691" y="1011101"/>
                </a:lnTo>
                <a:lnTo>
                  <a:pt x="961630" y="1005023"/>
                </a:lnTo>
                <a:lnTo>
                  <a:pt x="962820" y="1003390"/>
                </a:lnTo>
                <a:lnTo>
                  <a:pt x="964671" y="1002302"/>
                </a:lnTo>
                <a:lnTo>
                  <a:pt x="966964" y="1001576"/>
                </a:lnTo>
                <a:lnTo>
                  <a:pt x="968493" y="1000034"/>
                </a:lnTo>
                <a:lnTo>
                  <a:pt x="970191" y="995498"/>
                </a:lnTo>
                <a:lnTo>
                  <a:pt x="971147" y="986995"/>
                </a:lnTo>
                <a:lnTo>
                  <a:pt x="972340" y="985021"/>
                </a:lnTo>
                <a:lnTo>
                  <a:pt x="974193" y="983706"/>
                </a:lnTo>
                <a:lnTo>
                  <a:pt x="976487" y="982829"/>
                </a:lnTo>
                <a:lnTo>
                  <a:pt x="978017" y="981186"/>
                </a:lnTo>
                <a:lnTo>
                  <a:pt x="981865" y="971477"/>
                </a:lnTo>
                <a:lnTo>
                  <a:pt x="996877" y="954708"/>
                </a:lnTo>
                <a:lnTo>
                  <a:pt x="999697" y="944729"/>
                </a:lnTo>
                <a:lnTo>
                  <a:pt x="1006587" y="935717"/>
                </a:lnTo>
                <a:lnTo>
                  <a:pt x="1008742" y="926831"/>
                </a:lnTo>
                <a:lnTo>
                  <a:pt x="1009650" y="887304"/>
                </a:lnTo>
                <a:lnTo>
                  <a:pt x="1016196" y="878513"/>
                </a:lnTo>
                <a:lnTo>
                  <a:pt x="1018783" y="868530"/>
                </a:lnTo>
                <a:lnTo>
                  <a:pt x="1019059" y="862238"/>
                </a:lnTo>
                <a:lnTo>
                  <a:pt x="1021945" y="856645"/>
                </a:lnTo>
                <a:lnTo>
                  <a:pt x="1025698" y="850631"/>
                </a:lnTo>
                <a:lnTo>
                  <a:pt x="1028107" y="838147"/>
                </a:lnTo>
                <a:lnTo>
                  <a:pt x="1028665" y="824173"/>
                </a:lnTo>
                <a:lnTo>
                  <a:pt x="1031507" y="818560"/>
                </a:lnTo>
                <a:lnTo>
                  <a:pt x="1035239" y="812537"/>
                </a:lnTo>
                <a:lnTo>
                  <a:pt x="1037635" y="800048"/>
                </a:lnTo>
                <a:lnTo>
                  <a:pt x="1038109" y="787390"/>
                </a:lnTo>
                <a:lnTo>
                  <a:pt x="1040995" y="781045"/>
                </a:lnTo>
                <a:lnTo>
                  <a:pt x="1044748" y="774698"/>
                </a:lnTo>
                <a:lnTo>
                  <a:pt x="1047157" y="762000"/>
                </a:lnTo>
                <a:lnTo>
                  <a:pt x="1047749" y="714375"/>
                </a:lnTo>
                <a:lnTo>
                  <a:pt x="1047750" y="666946"/>
                </a:lnTo>
                <a:lnTo>
                  <a:pt x="1047750" y="625465"/>
                </a:lnTo>
                <a:lnTo>
                  <a:pt x="1046692" y="623352"/>
                </a:lnTo>
                <a:lnTo>
                  <a:pt x="1044928" y="621943"/>
                </a:lnTo>
                <a:lnTo>
                  <a:pt x="1042694" y="621003"/>
                </a:lnTo>
                <a:lnTo>
                  <a:pt x="1041204" y="619319"/>
                </a:lnTo>
                <a:lnTo>
                  <a:pt x="1039549" y="614625"/>
                </a:lnTo>
                <a:lnTo>
                  <a:pt x="1037244" y="593647"/>
                </a:lnTo>
                <a:lnTo>
                  <a:pt x="1030701" y="581010"/>
                </a:lnTo>
                <a:lnTo>
                  <a:pt x="1028701" y="539623"/>
                </a:lnTo>
                <a:lnTo>
                  <a:pt x="1027642" y="537549"/>
                </a:lnTo>
                <a:lnTo>
                  <a:pt x="1025878" y="536166"/>
                </a:lnTo>
                <a:lnTo>
                  <a:pt x="1023644" y="535244"/>
                </a:lnTo>
                <a:lnTo>
                  <a:pt x="1022154" y="533571"/>
                </a:lnTo>
                <a:lnTo>
                  <a:pt x="1020499" y="528890"/>
                </a:lnTo>
                <a:lnTo>
                  <a:pt x="1019175" y="482170"/>
                </a:lnTo>
                <a:lnTo>
                  <a:pt x="1019175" y="434571"/>
                </a:lnTo>
                <a:lnTo>
                  <a:pt x="1019175" y="392287"/>
                </a:lnTo>
                <a:lnTo>
                  <a:pt x="1012629" y="383269"/>
                </a:lnTo>
                <a:lnTo>
                  <a:pt x="1010533" y="374382"/>
                </a:lnTo>
                <a:lnTo>
                  <a:pt x="1009653" y="344664"/>
                </a:lnTo>
                <a:lnTo>
                  <a:pt x="1003105" y="335644"/>
                </a:lnTo>
                <a:lnTo>
                  <a:pt x="1000518" y="325612"/>
                </a:lnTo>
                <a:lnTo>
                  <a:pt x="1000135" y="309707"/>
                </a:lnTo>
                <a:lnTo>
                  <a:pt x="997307" y="304158"/>
                </a:lnTo>
                <a:lnTo>
                  <a:pt x="991925" y="297030"/>
                </a:lnTo>
                <a:lnTo>
                  <a:pt x="990716" y="287228"/>
                </a:lnTo>
                <a:lnTo>
                  <a:pt x="990634" y="281131"/>
                </a:lnTo>
                <a:lnTo>
                  <a:pt x="987793" y="275583"/>
                </a:lnTo>
                <a:lnTo>
                  <a:pt x="982402" y="268455"/>
                </a:lnTo>
                <a:lnTo>
                  <a:pt x="981468" y="262163"/>
                </a:lnTo>
                <a:lnTo>
                  <a:pt x="980279" y="260501"/>
                </a:lnTo>
                <a:lnTo>
                  <a:pt x="978427" y="259392"/>
                </a:lnTo>
                <a:lnTo>
                  <a:pt x="976135" y="258653"/>
                </a:lnTo>
                <a:lnTo>
                  <a:pt x="974607" y="257102"/>
                </a:lnTo>
                <a:lnTo>
                  <a:pt x="972909" y="252556"/>
                </a:lnTo>
                <a:lnTo>
                  <a:pt x="971953" y="244047"/>
                </a:lnTo>
                <a:lnTo>
                  <a:pt x="970760" y="242073"/>
                </a:lnTo>
                <a:lnTo>
                  <a:pt x="968907" y="240757"/>
                </a:lnTo>
                <a:lnTo>
                  <a:pt x="966613" y="239880"/>
                </a:lnTo>
                <a:lnTo>
                  <a:pt x="965083" y="238237"/>
                </a:lnTo>
                <a:lnTo>
                  <a:pt x="963384" y="233588"/>
                </a:lnTo>
                <a:lnTo>
                  <a:pt x="962144" y="220837"/>
                </a:lnTo>
                <a:lnTo>
                  <a:pt x="955503" y="211819"/>
                </a:lnTo>
                <a:lnTo>
                  <a:pt x="953834" y="205972"/>
                </a:lnTo>
                <a:lnTo>
                  <a:pt x="952331" y="203990"/>
                </a:lnTo>
                <a:lnTo>
                  <a:pt x="946218" y="200141"/>
                </a:lnTo>
                <a:lnTo>
                  <a:pt x="942201" y="190428"/>
                </a:lnTo>
                <a:lnTo>
                  <a:pt x="936513" y="183188"/>
                </a:lnTo>
                <a:lnTo>
                  <a:pt x="933853" y="173205"/>
                </a:lnTo>
                <a:lnTo>
                  <a:pt x="933570" y="166913"/>
                </a:lnTo>
                <a:lnTo>
                  <a:pt x="932471" y="165251"/>
                </a:lnTo>
                <a:lnTo>
                  <a:pt x="930681" y="164142"/>
                </a:lnTo>
                <a:lnTo>
                  <a:pt x="928429" y="163403"/>
                </a:lnTo>
                <a:lnTo>
                  <a:pt x="926928" y="161852"/>
                </a:lnTo>
                <a:lnTo>
                  <a:pt x="923130" y="152311"/>
                </a:lnTo>
                <a:lnTo>
                  <a:pt x="915759" y="144327"/>
                </a:lnTo>
                <a:lnTo>
                  <a:pt x="914803" y="138249"/>
                </a:lnTo>
                <a:lnTo>
                  <a:pt x="913610" y="136616"/>
                </a:lnTo>
                <a:lnTo>
                  <a:pt x="911757" y="135527"/>
                </a:lnTo>
                <a:lnTo>
                  <a:pt x="909463" y="134802"/>
                </a:lnTo>
                <a:lnTo>
                  <a:pt x="907934" y="133260"/>
                </a:lnTo>
                <a:lnTo>
                  <a:pt x="904085" y="123735"/>
                </a:lnTo>
                <a:lnTo>
                  <a:pt x="868137" y="87087"/>
                </a:lnTo>
                <a:lnTo>
                  <a:pt x="862122" y="86128"/>
                </a:lnTo>
                <a:lnTo>
                  <a:pt x="860498" y="84936"/>
                </a:lnTo>
                <a:lnTo>
                  <a:pt x="854618" y="73982"/>
                </a:lnTo>
                <a:lnTo>
                  <a:pt x="849086" y="68118"/>
                </a:lnTo>
                <a:lnTo>
                  <a:pt x="843072" y="67103"/>
                </a:lnTo>
                <a:lnTo>
                  <a:pt x="841448" y="65902"/>
                </a:lnTo>
                <a:lnTo>
                  <a:pt x="838327" y="57553"/>
                </a:lnTo>
                <a:lnTo>
                  <a:pt x="833181" y="57270"/>
                </a:lnTo>
                <a:lnTo>
                  <a:pt x="831679" y="56171"/>
                </a:lnTo>
                <a:lnTo>
                  <a:pt x="830010" y="52129"/>
                </a:lnTo>
                <a:lnTo>
                  <a:pt x="828507" y="50628"/>
                </a:lnTo>
                <a:lnTo>
                  <a:pt x="820591" y="48021"/>
                </a:lnTo>
                <a:lnTo>
                  <a:pt x="819791" y="44979"/>
                </a:lnTo>
                <a:lnTo>
                  <a:pt x="819577" y="42686"/>
                </a:lnTo>
                <a:lnTo>
                  <a:pt x="818376" y="41157"/>
                </a:lnTo>
                <a:lnTo>
                  <a:pt x="810986" y="38502"/>
                </a:lnTo>
                <a:lnTo>
                  <a:pt x="804972" y="38219"/>
                </a:lnTo>
                <a:lnTo>
                  <a:pt x="803348" y="37121"/>
                </a:lnTo>
                <a:lnTo>
                  <a:pt x="802265" y="35331"/>
                </a:lnTo>
                <a:lnTo>
                  <a:pt x="800528" y="29910"/>
                </a:lnTo>
                <a:lnTo>
                  <a:pt x="797468" y="29168"/>
                </a:lnTo>
                <a:lnTo>
                  <a:pt x="786880" y="28692"/>
                </a:lnTo>
                <a:lnTo>
                  <a:pt x="784937" y="27595"/>
                </a:lnTo>
                <a:lnTo>
                  <a:pt x="783641" y="25805"/>
                </a:lnTo>
                <a:lnTo>
                  <a:pt x="782777" y="23553"/>
                </a:lnTo>
                <a:lnTo>
                  <a:pt x="781143" y="22052"/>
                </a:lnTo>
                <a:lnTo>
                  <a:pt x="771962" y="19167"/>
                </a:lnTo>
                <a:lnTo>
                  <a:pt x="738023" y="19050"/>
                </a:lnTo>
                <a:lnTo>
                  <a:pt x="732646" y="16228"/>
                </a:lnTo>
                <a:lnTo>
                  <a:pt x="724412" y="9917"/>
                </a:lnTo>
                <a:lnTo>
                  <a:pt x="678037" y="9525"/>
                </a:lnTo>
                <a:lnTo>
                  <a:pt x="671741" y="9525"/>
                </a:lnTo>
                <a:lnTo>
                  <a:pt x="670077" y="8467"/>
                </a:lnTo>
                <a:lnTo>
                  <a:pt x="668968" y="6703"/>
                </a:lnTo>
                <a:lnTo>
                  <a:pt x="668229" y="4469"/>
                </a:lnTo>
                <a:lnTo>
                  <a:pt x="666677" y="2979"/>
                </a:lnTo>
                <a:lnTo>
                  <a:pt x="658679" y="392"/>
                </a:lnTo>
                <a:lnTo>
                  <a:pt x="611869" y="0"/>
                </a:lnTo>
                <a:lnTo>
                  <a:pt x="581547" y="0"/>
                </a:lnTo>
                <a:lnTo>
                  <a:pt x="573524" y="6546"/>
                </a:lnTo>
                <a:lnTo>
                  <a:pt x="563705" y="9133"/>
                </a:lnTo>
                <a:lnTo>
                  <a:pt x="528890" y="9524"/>
                </a:lnTo>
                <a:lnTo>
                  <a:pt x="527219" y="10583"/>
                </a:lnTo>
                <a:lnTo>
                  <a:pt x="526104" y="12347"/>
                </a:lnTo>
                <a:lnTo>
                  <a:pt x="525361" y="14581"/>
                </a:lnTo>
                <a:lnTo>
                  <a:pt x="523807" y="16071"/>
                </a:lnTo>
                <a:lnTo>
                  <a:pt x="519259" y="17726"/>
                </a:lnTo>
                <a:lnTo>
                  <a:pt x="488060" y="20101"/>
                </a:lnTo>
                <a:lnTo>
                  <a:pt x="479161" y="25594"/>
                </a:lnTo>
                <a:lnTo>
                  <a:pt x="468572" y="28182"/>
                </a:lnTo>
                <a:lnTo>
                  <a:pt x="459485" y="35043"/>
                </a:lnTo>
                <a:lnTo>
                  <a:pt x="450586" y="37194"/>
                </a:lnTo>
                <a:lnTo>
                  <a:pt x="439997" y="37981"/>
                </a:lnTo>
                <a:lnTo>
                  <a:pt x="430910" y="44622"/>
                </a:lnTo>
                <a:lnTo>
                  <a:pt x="420864" y="47229"/>
                </a:lnTo>
                <a:lnTo>
                  <a:pt x="411844" y="54093"/>
                </a:lnTo>
                <a:lnTo>
                  <a:pt x="402957" y="56244"/>
                </a:lnTo>
                <a:lnTo>
                  <a:pt x="396756" y="56748"/>
                </a:lnTo>
                <a:lnTo>
                  <a:pt x="394679" y="57940"/>
                </a:lnTo>
                <a:lnTo>
                  <a:pt x="393294" y="59793"/>
                </a:lnTo>
                <a:lnTo>
                  <a:pt x="392371" y="62087"/>
                </a:lnTo>
                <a:lnTo>
                  <a:pt x="390697" y="63617"/>
                </a:lnTo>
                <a:lnTo>
                  <a:pt x="386016" y="65316"/>
                </a:lnTo>
                <a:lnTo>
                  <a:pt x="374386" y="67465"/>
                </a:lnTo>
                <a:lnTo>
                  <a:pt x="363797" y="74841"/>
                </a:lnTo>
                <a:lnTo>
                  <a:pt x="354710" y="76990"/>
                </a:lnTo>
                <a:lnTo>
                  <a:pt x="345811" y="82666"/>
                </a:lnTo>
                <a:lnTo>
                  <a:pt x="336472" y="85877"/>
                </a:lnTo>
                <a:lnTo>
                  <a:pt x="327002" y="92002"/>
                </a:lnTo>
                <a:lnTo>
                  <a:pt x="317493" y="94288"/>
                </a:lnTo>
                <a:lnTo>
                  <a:pt x="311147" y="94822"/>
                </a:lnTo>
                <a:lnTo>
                  <a:pt x="304799" y="97882"/>
                </a:lnTo>
                <a:lnTo>
                  <a:pt x="298449" y="101712"/>
                </a:lnTo>
                <a:lnTo>
                  <a:pt x="288925" y="104926"/>
                </a:lnTo>
                <a:lnTo>
                  <a:pt x="279400" y="111052"/>
                </a:lnTo>
                <a:lnTo>
                  <a:pt x="269875" y="113338"/>
                </a:lnTo>
                <a:lnTo>
                  <a:pt x="263525" y="113872"/>
                </a:lnTo>
                <a:lnTo>
                  <a:pt x="257175" y="116932"/>
                </a:lnTo>
                <a:lnTo>
                  <a:pt x="250825" y="120762"/>
                </a:lnTo>
                <a:lnTo>
                  <a:pt x="238125" y="123220"/>
                </a:lnTo>
                <a:lnTo>
                  <a:pt x="234950" y="123422"/>
                </a:lnTo>
                <a:lnTo>
                  <a:pt x="228600" y="126468"/>
                </a:lnTo>
                <a:lnTo>
                  <a:pt x="212725" y="138990"/>
                </a:lnTo>
                <a:lnTo>
                  <a:pt x="200025" y="144930"/>
                </a:lnTo>
                <a:lnTo>
                  <a:pt x="187325" y="155981"/>
                </a:lnTo>
                <a:lnTo>
                  <a:pt x="178153" y="159283"/>
                </a:lnTo>
                <a:lnTo>
                  <a:pt x="168079" y="161809"/>
                </a:lnTo>
                <a:lnTo>
                  <a:pt x="121643" y="187731"/>
                </a:lnTo>
                <a:lnTo>
                  <a:pt x="111214" y="190328"/>
                </a:lnTo>
                <a:lnTo>
                  <a:pt x="95895" y="200618"/>
                </a:lnTo>
                <a:lnTo>
                  <a:pt x="51069" y="234957"/>
                </a:lnTo>
                <a:lnTo>
                  <a:pt x="25769" y="257175"/>
                </a:lnTo>
                <a:lnTo>
                  <a:pt x="0" y="2762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767"/>
          <p:cNvGrpSpPr/>
          <p:nvPr/>
        </p:nvGrpSpPr>
        <p:grpSpPr>
          <a:xfrm>
            <a:off x="4410075" y="2952800"/>
            <a:ext cx="596039" cy="676212"/>
            <a:chOff x="4410075" y="2952800"/>
            <a:chExt cx="596039" cy="676212"/>
          </a:xfrm>
        </p:grpSpPr>
        <p:sp>
          <p:nvSpPr>
            <p:cNvPr id="303" name="SMARTInkShape-3298"/>
            <p:cNvSpPr/>
            <p:nvPr>
              <p:custDataLst>
                <p:tags r:id="rId90"/>
              </p:custDataLst>
            </p:nvPr>
          </p:nvSpPr>
          <p:spPr>
            <a:xfrm>
              <a:off x="4667250" y="2952800"/>
              <a:ext cx="151960" cy="361340"/>
            </a:xfrm>
            <a:custGeom>
              <a:avLst/>
              <a:gdLst/>
              <a:ahLst/>
              <a:cxnLst/>
              <a:rect l="0" t="0" r="0" b="0"/>
              <a:pathLst>
                <a:path w="151960" h="361340">
                  <a:moveTo>
                    <a:pt x="0" y="114250"/>
                  </a:moveTo>
                  <a:lnTo>
                    <a:pt x="0" y="114250"/>
                  </a:lnTo>
                  <a:lnTo>
                    <a:pt x="9133" y="114250"/>
                  </a:lnTo>
                  <a:lnTo>
                    <a:pt x="9491" y="106049"/>
                  </a:lnTo>
                  <a:lnTo>
                    <a:pt x="9525" y="118948"/>
                  </a:lnTo>
                  <a:lnTo>
                    <a:pt x="12347" y="124452"/>
                  </a:lnTo>
                  <a:lnTo>
                    <a:pt x="14582" y="127401"/>
                  </a:lnTo>
                  <a:lnTo>
                    <a:pt x="17064" y="136323"/>
                  </a:lnTo>
                  <a:lnTo>
                    <a:pt x="19846" y="157844"/>
                  </a:lnTo>
                  <a:lnTo>
                    <a:pt x="25518" y="169030"/>
                  </a:lnTo>
                  <a:lnTo>
                    <a:pt x="35935" y="212555"/>
                  </a:lnTo>
                  <a:lnTo>
                    <a:pt x="37973" y="254895"/>
                  </a:lnTo>
                  <a:lnTo>
                    <a:pt x="38093" y="300552"/>
                  </a:lnTo>
                  <a:lnTo>
                    <a:pt x="38100" y="345884"/>
                  </a:lnTo>
                  <a:lnTo>
                    <a:pt x="38100" y="361339"/>
                  </a:lnTo>
                  <a:lnTo>
                    <a:pt x="38100" y="319335"/>
                  </a:lnTo>
                  <a:lnTo>
                    <a:pt x="38100" y="275866"/>
                  </a:lnTo>
                  <a:lnTo>
                    <a:pt x="38100" y="236571"/>
                  </a:lnTo>
                  <a:lnTo>
                    <a:pt x="38100" y="190252"/>
                  </a:lnTo>
                  <a:lnTo>
                    <a:pt x="38100" y="149345"/>
                  </a:lnTo>
                  <a:lnTo>
                    <a:pt x="38100" y="102541"/>
                  </a:lnTo>
                  <a:lnTo>
                    <a:pt x="39158" y="63537"/>
                  </a:lnTo>
                  <a:lnTo>
                    <a:pt x="48421" y="22549"/>
                  </a:lnTo>
                  <a:lnTo>
                    <a:pt x="57934" y="9549"/>
                  </a:lnTo>
                  <a:lnTo>
                    <a:pt x="64948" y="1846"/>
                  </a:lnTo>
                  <a:lnTo>
                    <a:pt x="68730" y="793"/>
                  </a:lnTo>
                  <a:lnTo>
                    <a:pt x="89020" y="0"/>
                  </a:lnTo>
                  <a:lnTo>
                    <a:pt x="95303" y="2794"/>
                  </a:lnTo>
                  <a:lnTo>
                    <a:pt x="117478" y="22342"/>
                  </a:lnTo>
                  <a:lnTo>
                    <a:pt x="136525" y="49441"/>
                  </a:lnTo>
                  <a:lnTo>
                    <a:pt x="140053" y="59341"/>
                  </a:lnTo>
                  <a:lnTo>
                    <a:pt x="142679" y="69737"/>
                  </a:lnTo>
                  <a:lnTo>
                    <a:pt x="149050" y="82599"/>
                  </a:lnTo>
                  <a:lnTo>
                    <a:pt x="151959" y="106450"/>
                  </a:lnTo>
                  <a:lnTo>
                    <a:pt x="142674" y="138683"/>
                  </a:lnTo>
                  <a:lnTo>
                    <a:pt x="138199" y="145570"/>
                  </a:lnTo>
                  <a:lnTo>
                    <a:pt x="132683" y="149337"/>
                  </a:lnTo>
                  <a:lnTo>
                    <a:pt x="99282" y="160875"/>
                  </a:lnTo>
                  <a:lnTo>
                    <a:pt x="52127" y="161867"/>
                  </a:lnTo>
                  <a:lnTo>
                    <a:pt x="43162" y="161874"/>
                  </a:lnTo>
                  <a:lnTo>
                    <a:pt x="41475" y="160816"/>
                  </a:lnTo>
                  <a:lnTo>
                    <a:pt x="40349" y="159052"/>
                  </a:lnTo>
                  <a:lnTo>
                    <a:pt x="38100" y="152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299"/>
            <p:cNvSpPr/>
            <p:nvPr>
              <p:custDataLst>
                <p:tags r:id="rId91"/>
              </p:custDataLst>
            </p:nvPr>
          </p:nvSpPr>
          <p:spPr>
            <a:xfrm>
              <a:off x="4410075" y="3267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300"/>
            <p:cNvSpPr/>
            <p:nvPr>
              <p:custDataLst>
                <p:tags r:id="rId92"/>
              </p:custDataLst>
            </p:nvPr>
          </p:nvSpPr>
          <p:spPr>
            <a:xfrm>
              <a:off x="4876800" y="3366362"/>
              <a:ext cx="5489" cy="110264"/>
            </a:xfrm>
            <a:custGeom>
              <a:avLst/>
              <a:gdLst/>
              <a:ahLst/>
              <a:cxnLst/>
              <a:rect l="0" t="0" r="0" b="0"/>
              <a:pathLst>
                <a:path w="5489" h="1102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37263"/>
                  </a:lnTo>
                  <a:lnTo>
                    <a:pt x="2822" y="43599"/>
                  </a:lnTo>
                  <a:lnTo>
                    <a:pt x="5056" y="46771"/>
                  </a:lnTo>
                  <a:lnTo>
                    <a:pt x="5488" y="49943"/>
                  </a:lnTo>
                  <a:lnTo>
                    <a:pt x="122" y="90625"/>
                  </a:lnTo>
                  <a:lnTo>
                    <a:pt x="0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301"/>
            <p:cNvSpPr/>
            <p:nvPr>
              <p:custDataLst>
                <p:tags r:id="rId93"/>
              </p:custDataLst>
            </p:nvPr>
          </p:nvSpPr>
          <p:spPr>
            <a:xfrm>
              <a:off x="4829567" y="3267075"/>
              <a:ext cx="28184" cy="9526"/>
            </a:xfrm>
            <a:custGeom>
              <a:avLst/>
              <a:gdLst/>
              <a:ahLst/>
              <a:cxnLst/>
              <a:rect l="0" t="0" r="0" b="0"/>
              <a:pathLst>
                <a:path w="28184" h="9526">
                  <a:moveTo>
                    <a:pt x="9133" y="9525"/>
                  </a:moveTo>
                  <a:lnTo>
                    <a:pt x="9133" y="9525"/>
                  </a:lnTo>
                  <a:lnTo>
                    <a:pt x="4076" y="9525"/>
                  </a:lnTo>
                  <a:lnTo>
                    <a:pt x="2587" y="8467"/>
                  </a:lnTo>
                  <a:lnTo>
                    <a:pt x="1594" y="6703"/>
                  </a:lnTo>
                  <a:lnTo>
                    <a:pt x="0" y="1324"/>
                  </a:lnTo>
                  <a:lnTo>
                    <a:pt x="281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302"/>
            <p:cNvSpPr/>
            <p:nvPr>
              <p:custDataLst>
                <p:tags r:id="rId94"/>
              </p:custDataLst>
            </p:nvPr>
          </p:nvSpPr>
          <p:spPr>
            <a:xfrm>
              <a:off x="4972050" y="3343275"/>
              <a:ext cx="34064" cy="285737"/>
            </a:xfrm>
            <a:custGeom>
              <a:avLst/>
              <a:gdLst/>
              <a:ahLst/>
              <a:cxnLst/>
              <a:rect l="0" t="0" r="0" b="0"/>
              <a:pathLst>
                <a:path w="34064" h="285737">
                  <a:moveTo>
                    <a:pt x="19050" y="0"/>
                  </a:moveTo>
                  <a:lnTo>
                    <a:pt x="19050" y="0"/>
                  </a:lnTo>
                  <a:lnTo>
                    <a:pt x="19050" y="45718"/>
                  </a:lnTo>
                  <a:lnTo>
                    <a:pt x="20108" y="73219"/>
                  </a:lnTo>
                  <a:lnTo>
                    <a:pt x="27251" y="96987"/>
                  </a:lnTo>
                  <a:lnTo>
                    <a:pt x="28541" y="141152"/>
                  </a:lnTo>
                  <a:lnTo>
                    <a:pt x="28573" y="184235"/>
                  </a:lnTo>
                  <a:lnTo>
                    <a:pt x="29633" y="202167"/>
                  </a:lnTo>
                  <a:lnTo>
                    <a:pt x="33631" y="210855"/>
                  </a:lnTo>
                  <a:lnTo>
                    <a:pt x="34063" y="215712"/>
                  </a:lnTo>
                  <a:lnTo>
                    <a:pt x="28657" y="260219"/>
                  </a:lnTo>
                  <a:lnTo>
                    <a:pt x="28582" y="279389"/>
                  </a:lnTo>
                  <a:lnTo>
                    <a:pt x="27522" y="281509"/>
                  </a:lnTo>
                  <a:lnTo>
                    <a:pt x="25756" y="282923"/>
                  </a:lnTo>
                  <a:lnTo>
                    <a:pt x="20375" y="285192"/>
                  </a:lnTo>
                  <a:lnTo>
                    <a:pt x="9952" y="285736"/>
                  </a:lnTo>
                  <a:lnTo>
                    <a:pt x="4595" y="280689"/>
                  </a:lnTo>
                  <a:lnTo>
                    <a:pt x="2042" y="275387"/>
                  </a:lnTo>
                  <a:lnTo>
                    <a:pt x="1362" y="272491"/>
                  </a:lnTo>
                  <a:lnTo>
                    <a:pt x="1966" y="269503"/>
                  </a:lnTo>
                  <a:lnTo>
                    <a:pt x="7719" y="257102"/>
                  </a:lnTo>
                  <a:lnTo>
                    <a:pt x="8320" y="253951"/>
                  </a:lnTo>
                  <a:lnTo>
                    <a:pt x="541" y="20930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303"/>
            <p:cNvSpPr/>
            <p:nvPr>
              <p:custDataLst>
                <p:tags r:id="rId95"/>
              </p:custDataLst>
            </p:nvPr>
          </p:nvSpPr>
          <p:spPr>
            <a:xfrm>
              <a:off x="4919199" y="3171825"/>
              <a:ext cx="24277" cy="19051"/>
            </a:xfrm>
            <a:custGeom>
              <a:avLst/>
              <a:gdLst/>
              <a:ahLst/>
              <a:cxnLst/>
              <a:rect l="0" t="0" r="0" b="0"/>
              <a:pathLst>
                <a:path w="24277" h="19051">
                  <a:moveTo>
                    <a:pt x="14751" y="19050"/>
                  </a:moveTo>
                  <a:lnTo>
                    <a:pt x="14751" y="19050"/>
                  </a:lnTo>
                  <a:lnTo>
                    <a:pt x="6550" y="19050"/>
                  </a:lnTo>
                  <a:lnTo>
                    <a:pt x="562" y="13994"/>
                  </a:lnTo>
                  <a:lnTo>
                    <a:pt x="0" y="11446"/>
                  </a:lnTo>
                  <a:lnTo>
                    <a:pt x="685" y="8689"/>
                  </a:lnTo>
                  <a:lnTo>
                    <a:pt x="4961" y="508"/>
                  </a:lnTo>
                  <a:lnTo>
                    <a:pt x="242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768"/>
          <p:cNvGrpSpPr/>
          <p:nvPr/>
        </p:nvGrpSpPr>
        <p:grpSpPr>
          <a:xfrm>
            <a:off x="3810130" y="3048000"/>
            <a:ext cx="371308" cy="409576"/>
            <a:chOff x="3810130" y="3048000"/>
            <a:chExt cx="371308" cy="409576"/>
          </a:xfrm>
        </p:grpSpPr>
        <p:sp>
          <p:nvSpPr>
            <p:cNvPr id="310" name="SMARTInkShape-3304"/>
            <p:cNvSpPr/>
            <p:nvPr>
              <p:custDataLst>
                <p:tags r:id="rId85"/>
              </p:custDataLst>
            </p:nvPr>
          </p:nvSpPr>
          <p:spPr>
            <a:xfrm>
              <a:off x="3905250" y="3124200"/>
              <a:ext cx="57151" cy="257176"/>
            </a:xfrm>
            <a:custGeom>
              <a:avLst/>
              <a:gdLst/>
              <a:ahLst/>
              <a:cxnLst/>
              <a:rect l="0" t="0" r="0" b="0"/>
              <a:pathLst>
                <a:path w="57151" h="257176">
                  <a:moveTo>
                    <a:pt x="47625" y="9525"/>
                  </a:moveTo>
                  <a:lnTo>
                    <a:pt x="47625" y="9525"/>
                  </a:lnTo>
                  <a:lnTo>
                    <a:pt x="47625" y="10"/>
                  </a:lnTo>
                  <a:lnTo>
                    <a:pt x="57116" y="0"/>
                  </a:lnTo>
                  <a:lnTo>
                    <a:pt x="57150" y="14189"/>
                  </a:lnTo>
                  <a:lnTo>
                    <a:pt x="48214" y="49917"/>
                  </a:lnTo>
                  <a:lnTo>
                    <a:pt x="46829" y="61344"/>
                  </a:lnTo>
                  <a:lnTo>
                    <a:pt x="35882" y="104835"/>
                  </a:lnTo>
                  <a:lnTo>
                    <a:pt x="30740" y="123843"/>
                  </a:lnTo>
                  <a:lnTo>
                    <a:pt x="21256" y="162123"/>
                  </a:lnTo>
                  <a:lnTo>
                    <a:pt x="11279" y="191402"/>
                  </a:lnTo>
                  <a:lnTo>
                    <a:pt x="8813" y="212472"/>
                  </a:lnTo>
                  <a:lnTo>
                    <a:pt x="2055" y="23074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305"/>
            <p:cNvSpPr/>
            <p:nvPr>
              <p:custDataLst>
                <p:tags r:id="rId86"/>
              </p:custDataLst>
            </p:nvPr>
          </p:nvSpPr>
          <p:spPr>
            <a:xfrm>
              <a:off x="4019550" y="3133762"/>
              <a:ext cx="19051" cy="209514"/>
            </a:xfrm>
            <a:custGeom>
              <a:avLst/>
              <a:gdLst/>
              <a:ahLst/>
              <a:cxnLst/>
              <a:rect l="0" t="0" r="0" b="0"/>
              <a:pathLst>
                <a:path w="19051" h="209514">
                  <a:moveTo>
                    <a:pt x="0" y="19013"/>
                  </a:moveTo>
                  <a:lnTo>
                    <a:pt x="0" y="19013"/>
                  </a:lnTo>
                  <a:lnTo>
                    <a:pt x="0" y="13957"/>
                  </a:lnTo>
                  <a:lnTo>
                    <a:pt x="1058" y="12467"/>
                  </a:lnTo>
                  <a:lnTo>
                    <a:pt x="2822" y="11474"/>
                  </a:lnTo>
                  <a:lnTo>
                    <a:pt x="5057" y="10812"/>
                  </a:lnTo>
                  <a:lnTo>
                    <a:pt x="6546" y="9312"/>
                  </a:lnTo>
                  <a:lnTo>
                    <a:pt x="9132" y="1403"/>
                  </a:lnTo>
                  <a:lnTo>
                    <a:pt x="12173" y="603"/>
                  </a:lnTo>
                  <a:lnTo>
                    <a:pt x="17692" y="89"/>
                  </a:lnTo>
                  <a:lnTo>
                    <a:pt x="13591" y="0"/>
                  </a:lnTo>
                  <a:lnTo>
                    <a:pt x="12236" y="1046"/>
                  </a:lnTo>
                  <a:lnTo>
                    <a:pt x="9882" y="8167"/>
                  </a:lnTo>
                  <a:lnTo>
                    <a:pt x="9526" y="55144"/>
                  </a:lnTo>
                  <a:lnTo>
                    <a:pt x="9525" y="98683"/>
                  </a:lnTo>
                  <a:lnTo>
                    <a:pt x="9525" y="144143"/>
                  </a:lnTo>
                  <a:lnTo>
                    <a:pt x="9525" y="188729"/>
                  </a:lnTo>
                  <a:lnTo>
                    <a:pt x="9525" y="201708"/>
                  </a:lnTo>
                  <a:lnTo>
                    <a:pt x="10583" y="204310"/>
                  </a:lnTo>
                  <a:lnTo>
                    <a:pt x="12347" y="206044"/>
                  </a:lnTo>
                  <a:lnTo>
                    <a:pt x="19050" y="209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306"/>
            <p:cNvSpPr/>
            <p:nvPr>
              <p:custDataLst>
                <p:tags r:id="rId87"/>
              </p:custDataLst>
            </p:nvPr>
          </p:nvSpPr>
          <p:spPr>
            <a:xfrm>
              <a:off x="3810130" y="3048000"/>
              <a:ext cx="352296" cy="95251"/>
            </a:xfrm>
            <a:custGeom>
              <a:avLst/>
              <a:gdLst/>
              <a:ahLst/>
              <a:cxnLst/>
              <a:rect l="0" t="0" r="0" b="0"/>
              <a:pathLst>
                <a:path w="352296" h="95251">
                  <a:moveTo>
                    <a:pt x="28445" y="95250"/>
                  </a:moveTo>
                  <a:lnTo>
                    <a:pt x="28445" y="95250"/>
                  </a:lnTo>
                  <a:lnTo>
                    <a:pt x="23388" y="90194"/>
                  </a:lnTo>
                  <a:lnTo>
                    <a:pt x="18084" y="87711"/>
                  </a:lnTo>
                  <a:lnTo>
                    <a:pt x="0" y="85728"/>
                  </a:lnTo>
                  <a:lnTo>
                    <a:pt x="22264" y="85725"/>
                  </a:lnTo>
                  <a:lnTo>
                    <a:pt x="69621" y="73967"/>
                  </a:lnTo>
                  <a:lnTo>
                    <a:pt x="114575" y="60031"/>
                  </a:lnTo>
                  <a:lnTo>
                    <a:pt x="161848" y="44411"/>
                  </a:lnTo>
                  <a:lnTo>
                    <a:pt x="207510" y="31742"/>
                  </a:lnTo>
                  <a:lnTo>
                    <a:pt x="254473" y="19048"/>
                  </a:lnTo>
                  <a:lnTo>
                    <a:pt x="296727" y="9721"/>
                  </a:lnTo>
                  <a:lnTo>
                    <a:pt x="332316" y="661"/>
                  </a:lnTo>
                  <a:lnTo>
                    <a:pt x="3522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307"/>
            <p:cNvSpPr/>
            <p:nvPr>
              <p:custDataLst>
                <p:tags r:id="rId88"/>
              </p:custDataLst>
            </p:nvPr>
          </p:nvSpPr>
          <p:spPr>
            <a:xfrm>
              <a:off x="4143375" y="3219450"/>
              <a:ext cx="38063" cy="47498"/>
            </a:xfrm>
            <a:custGeom>
              <a:avLst/>
              <a:gdLst/>
              <a:ahLst/>
              <a:cxnLst/>
              <a:rect l="0" t="0" r="0" b="0"/>
              <a:pathLst>
                <a:path w="38063" h="47498">
                  <a:moveTo>
                    <a:pt x="19050" y="0"/>
                  </a:moveTo>
                  <a:lnTo>
                    <a:pt x="19050" y="0"/>
                  </a:lnTo>
                  <a:lnTo>
                    <a:pt x="1334" y="0"/>
                  </a:lnTo>
                  <a:lnTo>
                    <a:pt x="889" y="1058"/>
                  </a:lnTo>
                  <a:lnTo>
                    <a:pt x="0" y="36623"/>
                  </a:lnTo>
                  <a:lnTo>
                    <a:pt x="9132" y="47194"/>
                  </a:lnTo>
                  <a:lnTo>
                    <a:pt x="14465" y="47497"/>
                  </a:lnTo>
                  <a:lnTo>
                    <a:pt x="15994" y="46482"/>
                  </a:lnTo>
                  <a:lnTo>
                    <a:pt x="17013" y="44746"/>
                  </a:lnTo>
                  <a:lnTo>
                    <a:pt x="17692" y="42531"/>
                  </a:lnTo>
                  <a:lnTo>
                    <a:pt x="19203" y="41054"/>
                  </a:lnTo>
                  <a:lnTo>
                    <a:pt x="23704" y="39413"/>
                  </a:lnTo>
                  <a:lnTo>
                    <a:pt x="25328" y="37917"/>
                  </a:lnTo>
                  <a:lnTo>
                    <a:pt x="27131" y="33432"/>
                  </a:lnTo>
                  <a:lnTo>
                    <a:pt x="28671" y="31814"/>
                  </a:lnTo>
                  <a:lnTo>
                    <a:pt x="33204" y="30014"/>
                  </a:lnTo>
                  <a:lnTo>
                    <a:pt x="34836" y="28476"/>
                  </a:lnTo>
                  <a:lnTo>
                    <a:pt x="37670" y="20500"/>
                  </a:lnTo>
                  <a:lnTo>
                    <a:pt x="38062" y="5920"/>
                  </a:lnTo>
                  <a:lnTo>
                    <a:pt x="37016" y="3946"/>
                  </a:lnTo>
                  <a:lnTo>
                    <a:pt x="35261" y="2631"/>
                  </a:lnTo>
                  <a:lnTo>
                    <a:pt x="29896" y="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308"/>
            <p:cNvSpPr/>
            <p:nvPr>
              <p:custDataLst>
                <p:tags r:id="rId89"/>
              </p:custDataLst>
            </p:nvPr>
          </p:nvSpPr>
          <p:spPr>
            <a:xfrm>
              <a:off x="4162425" y="33432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5" y="55059"/>
                  </a:lnTo>
                  <a:lnTo>
                    <a:pt x="9525" y="101655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769"/>
          <p:cNvGrpSpPr/>
          <p:nvPr/>
        </p:nvGrpSpPr>
        <p:grpSpPr>
          <a:xfrm>
            <a:off x="2457450" y="3019586"/>
            <a:ext cx="1152526" cy="685199"/>
            <a:chOff x="2457450" y="3019586"/>
            <a:chExt cx="1152526" cy="685199"/>
          </a:xfrm>
        </p:grpSpPr>
        <p:sp>
          <p:nvSpPr>
            <p:cNvPr id="316" name="SMARTInkShape-3309"/>
            <p:cNvSpPr/>
            <p:nvPr>
              <p:custDataLst>
                <p:tags r:id="rId72"/>
              </p:custDataLst>
            </p:nvPr>
          </p:nvSpPr>
          <p:spPr>
            <a:xfrm>
              <a:off x="2457450" y="3228986"/>
              <a:ext cx="142876" cy="190358"/>
            </a:xfrm>
            <a:custGeom>
              <a:avLst/>
              <a:gdLst/>
              <a:ahLst/>
              <a:cxnLst/>
              <a:rect l="0" t="0" r="0" b="0"/>
              <a:pathLst>
                <a:path w="142876" h="190358">
                  <a:moveTo>
                    <a:pt x="9525" y="38089"/>
                  </a:moveTo>
                  <a:lnTo>
                    <a:pt x="9525" y="38089"/>
                  </a:lnTo>
                  <a:lnTo>
                    <a:pt x="0" y="38089"/>
                  </a:lnTo>
                  <a:lnTo>
                    <a:pt x="14465" y="38089"/>
                  </a:lnTo>
                  <a:lnTo>
                    <a:pt x="15994" y="39147"/>
                  </a:lnTo>
                  <a:lnTo>
                    <a:pt x="17012" y="40911"/>
                  </a:lnTo>
                  <a:lnTo>
                    <a:pt x="17692" y="43146"/>
                  </a:lnTo>
                  <a:lnTo>
                    <a:pt x="19203" y="44635"/>
                  </a:lnTo>
                  <a:lnTo>
                    <a:pt x="29232" y="49848"/>
                  </a:lnTo>
                  <a:lnTo>
                    <a:pt x="41405" y="60755"/>
                  </a:lnTo>
                  <a:lnTo>
                    <a:pt x="71969" y="102393"/>
                  </a:lnTo>
                  <a:lnTo>
                    <a:pt x="78187" y="121778"/>
                  </a:lnTo>
                  <a:lnTo>
                    <a:pt x="91278" y="140479"/>
                  </a:lnTo>
                  <a:lnTo>
                    <a:pt x="94901" y="167358"/>
                  </a:lnTo>
                  <a:lnTo>
                    <a:pt x="95236" y="185427"/>
                  </a:lnTo>
                  <a:lnTo>
                    <a:pt x="94183" y="187115"/>
                  </a:lnTo>
                  <a:lnTo>
                    <a:pt x="92422" y="188240"/>
                  </a:lnTo>
                  <a:lnTo>
                    <a:pt x="87048" y="190044"/>
                  </a:lnTo>
                  <a:lnTo>
                    <a:pt x="81060" y="190357"/>
                  </a:lnTo>
                  <a:lnTo>
                    <a:pt x="79440" y="189343"/>
                  </a:lnTo>
                  <a:lnTo>
                    <a:pt x="78360" y="187608"/>
                  </a:lnTo>
                  <a:lnTo>
                    <a:pt x="77640" y="185394"/>
                  </a:lnTo>
                  <a:lnTo>
                    <a:pt x="76102" y="183917"/>
                  </a:lnTo>
                  <a:lnTo>
                    <a:pt x="71570" y="182277"/>
                  </a:lnTo>
                  <a:lnTo>
                    <a:pt x="69938" y="180781"/>
                  </a:lnTo>
                  <a:lnTo>
                    <a:pt x="59327" y="161718"/>
                  </a:lnTo>
                  <a:lnTo>
                    <a:pt x="57188" y="130161"/>
                  </a:lnTo>
                  <a:lnTo>
                    <a:pt x="57161" y="120638"/>
                  </a:lnTo>
                  <a:lnTo>
                    <a:pt x="59977" y="114289"/>
                  </a:lnTo>
                  <a:lnTo>
                    <a:pt x="62210" y="111114"/>
                  </a:lnTo>
                  <a:lnTo>
                    <a:pt x="65352" y="96532"/>
                  </a:lnTo>
                  <a:lnTo>
                    <a:pt x="67472" y="80247"/>
                  </a:lnTo>
                  <a:lnTo>
                    <a:pt x="76984" y="66839"/>
                  </a:lnTo>
                  <a:lnTo>
                    <a:pt x="110331" y="22030"/>
                  </a:lnTo>
                  <a:lnTo>
                    <a:pt x="112536" y="15782"/>
                  </a:lnTo>
                  <a:lnTo>
                    <a:pt x="114182" y="13693"/>
                  </a:lnTo>
                  <a:lnTo>
                    <a:pt x="120497" y="9694"/>
                  </a:lnTo>
                  <a:lnTo>
                    <a:pt x="123695" y="430"/>
                  </a:lnTo>
                  <a:lnTo>
                    <a:pt x="138011" y="0"/>
                  </a:lnTo>
                  <a:lnTo>
                    <a:pt x="139632" y="1055"/>
                  </a:lnTo>
                  <a:lnTo>
                    <a:pt x="140713" y="2816"/>
                  </a:lnTo>
                  <a:lnTo>
                    <a:pt x="14287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10"/>
            <p:cNvSpPr/>
            <p:nvPr>
              <p:custDataLst>
                <p:tags r:id="rId73"/>
              </p:custDataLst>
            </p:nvPr>
          </p:nvSpPr>
          <p:spPr>
            <a:xfrm>
              <a:off x="2628935" y="3233014"/>
              <a:ext cx="85691" cy="119748"/>
            </a:xfrm>
            <a:custGeom>
              <a:avLst/>
              <a:gdLst/>
              <a:ahLst/>
              <a:cxnLst/>
              <a:rect l="0" t="0" r="0" b="0"/>
              <a:pathLst>
                <a:path w="85691" h="119748">
                  <a:moveTo>
                    <a:pt x="28540" y="43586"/>
                  </a:moveTo>
                  <a:lnTo>
                    <a:pt x="28540" y="43586"/>
                  </a:lnTo>
                  <a:lnTo>
                    <a:pt x="47195" y="24932"/>
                  </a:lnTo>
                  <a:lnTo>
                    <a:pt x="47473" y="19597"/>
                  </a:lnTo>
                  <a:lnTo>
                    <a:pt x="48570" y="18068"/>
                  </a:lnTo>
                  <a:lnTo>
                    <a:pt x="50360" y="17049"/>
                  </a:lnTo>
                  <a:lnTo>
                    <a:pt x="55781" y="15413"/>
                  </a:lnTo>
                  <a:lnTo>
                    <a:pt x="56522" y="12368"/>
                  </a:lnTo>
                  <a:lnTo>
                    <a:pt x="57105" y="5605"/>
                  </a:lnTo>
                  <a:lnTo>
                    <a:pt x="48913" y="5496"/>
                  </a:lnTo>
                  <a:lnTo>
                    <a:pt x="42925" y="433"/>
                  </a:lnTo>
                  <a:lnTo>
                    <a:pt x="41305" y="0"/>
                  </a:lnTo>
                  <a:lnTo>
                    <a:pt x="40225" y="771"/>
                  </a:lnTo>
                  <a:lnTo>
                    <a:pt x="38191" y="5210"/>
                  </a:lnTo>
                  <a:lnTo>
                    <a:pt x="33046" y="10461"/>
                  </a:lnTo>
                  <a:lnTo>
                    <a:pt x="30543" y="15811"/>
                  </a:lnTo>
                  <a:lnTo>
                    <a:pt x="29875" y="18719"/>
                  </a:lnTo>
                  <a:lnTo>
                    <a:pt x="23879" y="27869"/>
                  </a:lnTo>
                  <a:lnTo>
                    <a:pt x="13430" y="40442"/>
                  </a:lnTo>
                  <a:lnTo>
                    <a:pt x="10657" y="49945"/>
                  </a:lnTo>
                  <a:lnTo>
                    <a:pt x="8778" y="60522"/>
                  </a:lnTo>
                  <a:lnTo>
                    <a:pt x="1334" y="83537"/>
                  </a:lnTo>
                  <a:lnTo>
                    <a:pt x="0" y="108345"/>
                  </a:lnTo>
                  <a:lnTo>
                    <a:pt x="9099" y="119344"/>
                  </a:lnTo>
                  <a:lnTo>
                    <a:pt x="17657" y="119747"/>
                  </a:lnTo>
                  <a:lnTo>
                    <a:pt x="33169" y="105596"/>
                  </a:lnTo>
                  <a:lnTo>
                    <a:pt x="35889" y="97251"/>
                  </a:lnTo>
                  <a:lnTo>
                    <a:pt x="38156" y="87546"/>
                  </a:lnTo>
                  <a:lnTo>
                    <a:pt x="45413" y="72692"/>
                  </a:lnTo>
                  <a:lnTo>
                    <a:pt x="56685" y="31287"/>
                  </a:lnTo>
                  <a:lnTo>
                    <a:pt x="57887" y="29037"/>
                  </a:lnTo>
                  <a:lnTo>
                    <a:pt x="59746" y="27536"/>
                  </a:lnTo>
                  <a:lnTo>
                    <a:pt x="62044" y="26536"/>
                  </a:lnTo>
                  <a:lnTo>
                    <a:pt x="63576" y="24811"/>
                  </a:lnTo>
                  <a:lnTo>
                    <a:pt x="66605" y="15143"/>
                  </a:lnTo>
                  <a:lnTo>
                    <a:pt x="66640" y="62653"/>
                  </a:lnTo>
                  <a:lnTo>
                    <a:pt x="66640" y="88006"/>
                  </a:lnTo>
                  <a:lnTo>
                    <a:pt x="69462" y="92609"/>
                  </a:lnTo>
                  <a:lnTo>
                    <a:pt x="73186" y="98182"/>
                  </a:lnTo>
                  <a:lnTo>
                    <a:pt x="75773" y="108461"/>
                  </a:lnTo>
                  <a:lnTo>
                    <a:pt x="84332" y="118304"/>
                  </a:lnTo>
                  <a:lnTo>
                    <a:pt x="84785" y="117740"/>
                  </a:lnTo>
                  <a:lnTo>
                    <a:pt x="85690" y="110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11"/>
            <p:cNvSpPr/>
            <p:nvPr>
              <p:custDataLst>
                <p:tags r:id="rId74"/>
              </p:custDataLst>
            </p:nvPr>
          </p:nvSpPr>
          <p:spPr>
            <a:xfrm>
              <a:off x="2752725" y="3019586"/>
              <a:ext cx="47626" cy="295063"/>
            </a:xfrm>
            <a:custGeom>
              <a:avLst/>
              <a:gdLst/>
              <a:ahLst/>
              <a:cxnLst/>
              <a:rect l="0" t="0" r="0" b="0"/>
              <a:pathLst>
                <a:path w="47626" h="295063">
                  <a:moveTo>
                    <a:pt x="19050" y="28414"/>
                  </a:moveTo>
                  <a:lnTo>
                    <a:pt x="19050" y="28414"/>
                  </a:lnTo>
                  <a:lnTo>
                    <a:pt x="19050" y="6024"/>
                  </a:lnTo>
                  <a:lnTo>
                    <a:pt x="17992" y="3962"/>
                  </a:lnTo>
                  <a:lnTo>
                    <a:pt x="16228" y="2588"/>
                  </a:lnTo>
                  <a:lnTo>
                    <a:pt x="9917" y="0"/>
                  </a:lnTo>
                  <a:lnTo>
                    <a:pt x="1358" y="8054"/>
                  </a:lnTo>
                  <a:lnTo>
                    <a:pt x="23" y="51719"/>
                  </a:lnTo>
                  <a:lnTo>
                    <a:pt x="1" y="97974"/>
                  </a:lnTo>
                  <a:lnTo>
                    <a:pt x="0" y="144953"/>
                  </a:lnTo>
                  <a:lnTo>
                    <a:pt x="0" y="189699"/>
                  </a:lnTo>
                  <a:lnTo>
                    <a:pt x="0" y="234751"/>
                  </a:lnTo>
                  <a:lnTo>
                    <a:pt x="2822" y="244650"/>
                  </a:lnTo>
                  <a:lnTo>
                    <a:pt x="6546" y="253636"/>
                  </a:lnTo>
                  <a:lnTo>
                    <a:pt x="9409" y="288322"/>
                  </a:lnTo>
                  <a:lnTo>
                    <a:pt x="10506" y="290586"/>
                  </a:lnTo>
                  <a:lnTo>
                    <a:pt x="12295" y="292096"/>
                  </a:lnTo>
                  <a:lnTo>
                    <a:pt x="17716" y="294518"/>
                  </a:lnTo>
                  <a:lnTo>
                    <a:pt x="27134" y="295062"/>
                  </a:lnTo>
                  <a:lnTo>
                    <a:pt x="35895" y="288558"/>
                  </a:lnTo>
                  <a:lnTo>
                    <a:pt x="41706" y="286908"/>
                  </a:lnTo>
                  <a:lnTo>
                    <a:pt x="43679" y="285410"/>
                  </a:lnTo>
                  <a:lnTo>
                    <a:pt x="45871" y="280924"/>
                  </a:lnTo>
                  <a:lnTo>
                    <a:pt x="47625" y="266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312"/>
            <p:cNvSpPr/>
            <p:nvPr>
              <p:custDataLst>
                <p:tags r:id="rId75"/>
              </p:custDataLst>
            </p:nvPr>
          </p:nvSpPr>
          <p:spPr>
            <a:xfrm>
              <a:off x="2695614" y="3162300"/>
              <a:ext cx="76162" cy="28576"/>
            </a:xfrm>
            <a:custGeom>
              <a:avLst/>
              <a:gdLst/>
              <a:ahLst/>
              <a:cxnLst/>
              <a:rect l="0" t="0" r="0" b="0"/>
              <a:pathLst>
                <a:path w="76162" h="28576">
                  <a:moveTo>
                    <a:pt x="38061" y="28575"/>
                  </a:moveTo>
                  <a:lnTo>
                    <a:pt x="38061" y="28575"/>
                  </a:lnTo>
                  <a:lnTo>
                    <a:pt x="24803" y="28575"/>
                  </a:lnTo>
                  <a:lnTo>
                    <a:pt x="18764" y="25753"/>
                  </a:lnTo>
                  <a:lnTo>
                    <a:pt x="11318" y="20374"/>
                  </a:lnTo>
                  <a:lnTo>
                    <a:pt x="0" y="19053"/>
                  </a:lnTo>
                  <a:lnTo>
                    <a:pt x="5029" y="19051"/>
                  </a:lnTo>
                  <a:lnTo>
                    <a:pt x="6514" y="17992"/>
                  </a:lnTo>
                  <a:lnTo>
                    <a:pt x="7505" y="16228"/>
                  </a:lnTo>
                  <a:lnTo>
                    <a:pt x="8165" y="13994"/>
                  </a:lnTo>
                  <a:lnTo>
                    <a:pt x="9664" y="12504"/>
                  </a:lnTo>
                  <a:lnTo>
                    <a:pt x="17571" y="9917"/>
                  </a:lnTo>
                  <a:lnTo>
                    <a:pt x="32877" y="8544"/>
                  </a:lnTo>
                  <a:lnTo>
                    <a:pt x="47189" y="2001"/>
                  </a:lnTo>
                  <a:lnTo>
                    <a:pt x="761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313"/>
            <p:cNvSpPr/>
            <p:nvPr>
              <p:custDataLst>
                <p:tags r:id="rId76"/>
              </p:custDataLst>
            </p:nvPr>
          </p:nvSpPr>
          <p:spPr>
            <a:xfrm>
              <a:off x="2800354" y="3133736"/>
              <a:ext cx="161922" cy="152340"/>
            </a:xfrm>
            <a:custGeom>
              <a:avLst/>
              <a:gdLst/>
              <a:ahLst/>
              <a:cxnLst/>
              <a:rect l="0" t="0" r="0" b="0"/>
              <a:pathLst>
                <a:path w="161922" h="152340">
                  <a:moveTo>
                    <a:pt x="9521" y="57139"/>
                  </a:moveTo>
                  <a:lnTo>
                    <a:pt x="9521" y="57139"/>
                  </a:lnTo>
                  <a:lnTo>
                    <a:pt x="6" y="66654"/>
                  </a:lnTo>
                  <a:lnTo>
                    <a:pt x="8198" y="66663"/>
                  </a:lnTo>
                  <a:lnTo>
                    <a:pt x="16864" y="60118"/>
                  </a:lnTo>
                  <a:lnTo>
                    <a:pt x="22662" y="58463"/>
                  </a:lnTo>
                  <a:lnTo>
                    <a:pt x="24632" y="56963"/>
                  </a:lnTo>
                  <a:lnTo>
                    <a:pt x="26820" y="52475"/>
                  </a:lnTo>
                  <a:lnTo>
                    <a:pt x="28462" y="50855"/>
                  </a:lnTo>
                  <a:lnTo>
                    <a:pt x="41675" y="42984"/>
                  </a:lnTo>
                  <a:lnTo>
                    <a:pt x="44978" y="37442"/>
                  </a:lnTo>
                  <a:lnTo>
                    <a:pt x="45859" y="34482"/>
                  </a:lnTo>
                  <a:lnTo>
                    <a:pt x="47505" y="32510"/>
                  </a:lnTo>
                  <a:lnTo>
                    <a:pt x="52155" y="30318"/>
                  </a:lnTo>
                  <a:lnTo>
                    <a:pt x="53819" y="28675"/>
                  </a:lnTo>
                  <a:lnTo>
                    <a:pt x="55667" y="24027"/>
                  </a:lnTo>
                  <a:lnTo>
                    <a:pt x="57145" y="119"/>
                  </a:lnTo>
                  <a:lnTo>
                    <a:pt x="48945" y="0"/>
                  </a:lnTo>
                  <a:lnTo>
                    <a:pt x="40278" y="6537"/>
                  </a:lnTo>
                  <a:lnTo>
                    <a:pt x="34480" y="8191"/>
                  </a:lnTo>
                  <a:lnTo>
                    <a:pt x="28375" y="14570"/>
                  </a:lnTo>
                  <a:lnTo>
                    <a:pt x="23192" y="23403"/>
                  </a:lnTo>
                  <a:lnTo>
                    <a:pt x="19216" y="34326"/>
                  </a:lnTo>
                  <a:lnTo>
                    <a:pt x="3966" y="60458"/>
                  </a:lnTo>
                  <a:lnTo>
                    <a:pt x="1172" y="73174"/>
                  </a:lnTo>
                  <a:lnTo>
                    <a:pt x="26" y="117375"/>
                  </a:lnTo>
                  <a:lnTo>
                    <a:pt x="0" y="136084"/>
                  </a:lnTo>
                  <a:lnTo>
                    <a:pt x="2820" y="142673"/>
                  </a:lnTo>
                  <a:lnTo>
                    <a:pt x="8197" y="150470"/>
                  </a:lnTo>
                  <a:lnTo>
                    <a:pt x="30863" y="152220"/>
                  </a:lnTo>
                  <a:lnTo>
                    <a:pt x="41010" y="152339"/>
                  </a:lnTo>
                  <a:lnTo>
                    <a:pt x="85959" y="140628"/>
                  </a:lnTo>
                  <a:lnTo>
                    <a:pt x="127888" y="127077"/>
                  </a:lnTo>
                  <a:lnTo>
                    <a:pt x="161921" y="123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314"/>
            <p:cNvSpPr/>
            <p:nvPr>
              <p:custDataLst>
                <p:tags r:id="rId77"/>
              </p:custDataLst>
            </p:nvPr>
          </p:nvSpPr>
          <p:spPr>
            <a:xfrm>
              <a:off x="2867025" y="35242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822" y="28771"/>
                  </a:lnTo>
                  <a:lnTo>
                    <a:pt x="6546" y="35012"/>
                  </a:lnTo>
                  <a:lnTo>
                    <a:pt x="8936" y="47642"/>
                  </a:lnTo>
                  <a:lnTo>
                    <a:pt x="9490" y="66707"/>
                  </a:lnTo>
                  <a:lnTo>
                    <a:pt x="10560" y="69871"/>
                  </a:lnTo>
                  <a:lnTo>
                    <a:pt x="12332" y="71981"/>
                  </a:lnTo>
                  <a:lnTo>
                    <a:pt x="14571" y="73387"/>
                  </a:lnTo>
                  <a:lnTo>
                    <a:pt x="16064" y="75383"/>
                  </a:lnTo>
                  <a:lnTo>
                    <a:pt x="17723" y="80423"/>
                  </a:lnTo>
                  <a:lnTo>
                    <a:pt x="19846" y="92282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315"/>
            <p:cNvSpPr/>
            <p:nvPr>
              <p:custDataLst>
                <p:tags r:id="rId78"/>
              </p:custDataLst>
            </p:nvPr>
          </p:nvSpPr>
          <p:spPr>
            <a:xfrm>
              <a:off x="2828925" y="3409961"/>
              <a:ext cx="28576" cy="38055"/>
            </a:xfrm>
            <a:custGeom>
              <a:avLst/>
              <a:gdLst/>
              <a:ahLst/>
              <a:cxnLst/>
              <a:rect l="0" t="0" r="0" b="0"/>
              <a:pathLst>
                <a:path w="28576" h="38055">
                  <a:moveTo>
                    <a:pt x="28575" y="19039"/>
                  </a:moveTo>
                  <a:lnTo>
                    <a:pt x="28575" y="19039"/>
                  </a:lnTo>
                  <a:lnTo>
                    <a:pt x="23519" y="19039"/>
                  </a:lnTo>
                  <a:lnTo>
                    <a:pt x="22029" y="17981"/>
                  </a:lnTo>
                  <a:lnTo>
                    <a:pt x="21036" y="16217"/>
                  </a:lnTo>
                  <a:lnTo>
                    <a:pt x="19442" y="10838"/>
                  </a:lnTo>
                  <a:lnTo>
                    <a:pt x="16403" y="10103"/>
                  </a:lnTo>
                  <a:lnTo>
                    <a:pt x="1324" y="9514"/>
                  </a:lnTo>
                  <a:lnTo>
                    <a:pt x="883" y="10572"/>
                  </a:lnTo>
                  <a:lnTo>
                    <a:pt x="3" y="28138"/>
                  </a:lnTo>
                  <a:lnTo>
                    <a:pt x="9409" y="37969"/>
                  </a:lnTo>
                  <a:lnTo>
                    <a:pt x="14547" y="38054"/>
                  </a:lnTo>
                  <a:lnTo>
                    <a:pt x="16048" y="37007"/>
                  </a:lnTo>
                  <a:lnTo>
                    <a:pt x="17049" y="35251"/>
                  </a:lnTo>
                  <a:lnTo>
                    <a:pt x="17716" y="33022"/>
                  </a:lnTo>
                  <a:lnTo>
                    <a:pt x="19219" y="31536"/>
                  </a:lnTo>
                  <a:lnTo>
                    <a:pt x="27134" y="28955"/>
                  </a:lnTo>
                  <a:lnTo>
                    <a:pt x="27934" y="25916"/>
                  </a:lnTo>
                  <a:lnTo>
                    <a:pt x="28574" y="4584"/>
                  </a:lnTo>
                  <a:lnTo>
                    <a:pt x="27516" y="3052"/>
                  </a:lnTo>
                  <a:lnTo>
                    <a:pt x="25752" y="2031"/>
                  </a:lnTo>
                  <a:lnTo>
                    <a:pt x="18874" y="258"/>
                  </a:lnTo>
                  <a:lnTo>
                    <a:pt x="4895" y="0"/>
                  </a:lnTo>
                  <a:lnTo>
                    <a:pt x="3263" y="1054"/>
                  </a:lnTo>
                  <a:lnTo>
                    <a:pt x="2176" y="2816"/>
                  </a:lnTo>
                  <a:lnTo>
                    <a:pt x="0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316"/>
            <p:cNvSpPr/>
            <p:nvPr>
              <p:custDataLst>
                <p:tags r:id="rId79"/>
              </p:custDataLst>
            </p:nvPr>
          </p:nvSpPr>
          <p:spPr>
            <a:xfrm>
              <a:off x="2943225" y="3514725"/>
              <a:ext cx="209551" cy="57148"/>
            </a:xfrm>
            <a:custGeom>
              <a:avLst/>
              <a:gdLst/>
              <a:ahLst/>
              <a:cxnLst/>
              <a:rect l="0" t="0" r="0" b="0"/>
              <a:pathLst>
                <a:path w="209551" h="57148">
                  <a:moveTo>
                    <a:pt x="9525" y="38100"/>
                  </a:moveTo>
                  <a:lnTo>
                    <a:pt x="9525" y="38100"/>
                  </a:lnTo>
                  <a:lnTo>
                    <a:pt x="116" y="47508"/>
                  </a:lnTo>
                  <a:lnTo>
                    <a:pt x="0" y="57116"/>
                  </a:lnTo>
                  <a:lnTo>
                    <a:pt x="13257" y="57147"/>
                  </a:lnTo>
                  <a:lnTo>
                    <a:pt x="54597" y="45391"/>
                  </a:lnTo>
                  <a:lnTo>
                    <a:pt x="63424" y="41340"/>
                  </a:lnTo>
                  <a:lnTo>
                    <a:pt x="104956" y="30750"/>
                  </a:lnTo>
                  <a:lnTo>
                    <a:pt x="123879" y="26397"/>
                  </a:lnTo>
                  <a:lnTo>
                    <a:pt x="142891" y="21227"/>
                  </a:lnTo>
                  <a:lnTo>
                    <a:pt x="154524" y="18959"/>
                  </a:lnTo>
                  <a:lnTo>
                    <a:pt x="168081" y="12790"/>
                  </a:lnTo>
                  <a:lnTo>
                    <a:pt x="192186" y="9955"/>
                  </a:lnTo>
                  <a:lnTo>
                    <a:pt x="194799" y="8753"/>
                  </a:lnTo>
                  <a:lnTo>
                    <a:pt x="196541" y="6894"/>
                  </a:lnTo>
                  <a:lnTo>
                    <a:pt x="197702" y="4595"/>
                  </a:lnTo>
                  <a:lnTo>
                    <a:pt x="199535" y="306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317"/>
            <p:cNvSpPr/>
            <p:nvPr>
              <p:custDataLst>
                <p:tags r:id="rId80"/>
              </p:custDataLst>
            </p:nvPr>
          </p:nvSpPr>
          <p:spPr>
            <a:xfrm>
              <a:off x="3095635" y="3457578"/>
              <a:ext cx="75785" cy="95248"/>
            </a:xfrm>
            <a:custGeom>
              <a:avLst/>
              <a:gdLst/>
              <a:ahLst/>
              <a:cxnLst/>
              <a:rect l="0" t="0" r="0" b="0"/>
              <a:pathLst>
                <a:path w="75785" h="95248">
                  <a:moveTo>
                    <a:pt x="9515" y="9522"/>
                  </a:moveTo>
                  <a:lnTo>
                    <a:pt x="9515" y="9522"/>
                  </a:lnTo>
                  <a:lnTo>
                    <a:pt x="9515" y="390"/>
                  </a:lnTo>
                  <a:lnTo>
                    <a:pt x="106" y="0"/>
                  </a:lnTo>
                  <a:lnTo>
                    <a:pt x="0" y="8198"/>
                  </a:lnTo>
                  <a:lnTo>
                    <a:pt x="1055" y="8639"/>
                  </a:lnTo>
                  <a:lnTo>
                    <a:pt x="8192" y="9406"/>
                  </a:lnTo>
                  <a:lnTo>
                    <a:pt x="17600" y="17713"/>
                  </a:lnTo>
                  <a:lnTo>
                    <a:pt x="23670" y="18651"/>
                  </a:lnTo>
                  <a:lnTo>
                    <a:pt x="32172" y="18930"/>
                  </a:lnTo>
                  <a:lnTo>
                    <a:pt x="38282" y="21817"/>
                  </a:lnTo>
                  <a:lnTo>
                    <a:pt x="45772" y="27238"/>
                  </a:lnTo>
                  <a:lnTo>
                    <a:pt x="54855" y="29367"/>
                  </a:lnTo>
                  <a:lnTo>
                    <a:pt x="64901" y="36739"/>
                  </a:lnTo>
                  <a:lnTo>
                    <a:pt x="65881" y="40315"/>
                  </a:lnTo>
                  <a:lnTo>
                    <a:pt x="66142" y="42751"/>
                  </a:lnTo>
                  <a:lnTo>
                    <a:pt x="67375" y="44375"/>
                  </a:lnTo>
                  <a:lnTo>
                    <a:pt x="71567" y="46178"/>
                  </a:lnTo>
                  <a:lnTo>
                    <a:pt x="73108" y="47718"/>
                  </a:lnTo>
                  <a:lnTo>
                    <a:pt x="75784" y="55696"/>
                  </a:lnTo>
                  <a:lnTo>
                    <a:pt x="67953" y="65221"/>
                  </a:lnTo>
                  <a:lnTo>
                    <a:pt x="67047" y="71299"/>
                  </a:lnTo>
                  <a:lnTo>
                    <a:pt x="65861" y="72932"/>
                  </a:lnTo>
                  <a:lnTo>
                    <a:pt x="64012" y="74020"/>
                  </a:lnTo>
                  <a:lnTo>
                    <a:pt x="61722" y="74746"/>
                  </a:lnTo>
                  <a:lnTo>
                    <a:pt x="60195" y="76288"/>
                  </a:lnTo>
                  <a:lnTo>
                    <a:pt x="58497" y="80824"/>
                  </a:lnTo>
                  <a:lnTo>
                    <a:pt x="56987" y="82457"/>
                  </a:lnTo>
                  <a:lnTo>
                    <a:pt x="52485" y="84271"/>
                  </a:lnTo>
                  <a:lnTo>
                    <a:pt x="50862" y="85813"/>
                  </a:lnTo>
                  <a:lnTo>
                    <a:pt x="47742" y="94817"/>
                  </a:lnTo>
                  <a:lnTo>
                    <a:pt x="38100" y="95247"/>
                  </a:lnTo>
                  <a:lnTo>
                    <a:pt x="47615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318"/>
            <p:cNvSpPr/>
            <p:nvPr>
              <p:custDataLst>
                <p:tags r:id="rId81"/>
              </p:custDataLst>
            </p:nvPr>
          </p:nvSpPr>
          <p:spPr>
            <a:xfrm>
              <a:off x="3228975" y="3487474"/>
              <a:ext cx="47625" cy="217311"/>
            </a:xfrm>
            <a:custGeom>
              <a:avLst/>
              <a:gdLst/>
              <a:ahLst/>
              <a:cxnLst/>
              <a:rect l="0" t="0" r="0" b="0"/>
              <a:pathLst>
                <a:path w="47625" h="217311">
                  <a:moveTo>
                    <a:pt x="19050" y="8201"/>
                  </a:moveTo>
                  <a:lnTo>
                    <a:pt x="19050" y="8201"/>
                  </a:lnTo>
                  <a:lnTo>
                    <a:pt x="10849" y="0"/>
                  </a:lnTo>
                  <a:lnTo>
                    <a:pt x="10408" y="617"/>
                  </a:lnTo>
                  <a:lnTo>
                    <a:pt x="9917" y="4125"/>
                  </a:lnTo>
                  <a:lnTo>
                    <a:pt x="10845" y="5483"/>
                  </a:lnTo>
                  <a:lnTo>
                    <a:pt x="12522" y="6389"/>
                  </a:lnTo>
                  <a:lnTo>
                    <a:pt x="14698" y="6993"/>
                  </a:lnTo>
                  <a:lnTo>
                    <a:pt x="16148" y="8454"/>
                  </a:lnTo>
                  <a:lnTo>
                    <a:pt x="18668" y="16296"/>
                  </a:lnTo>
                  <a:lnTo>
                    <a:pt x="18937" y="22359"/>
                  </a:lnTo>
                  <a:lnTo>
                    <a:pt x="21822" y="27899"/>
                  </a:lnTo>
                  <a:lnTo>
                    <a:pt x="24073" y="30858"/>
                  </a:lnTo>
                  <a:lnTo>
                    <a:pt x="26574" y="39790"/>
                  </a:lnTo>
                  <a:lnTo>
                    <a:pt x="29555" y="77993"/>
                  </a:lnTo>
                  <a:lnTo>
                    <a:pt x="36099" y="96110"/>
                  </a:lnTo>
                  <a:lnTo>
                    <a:pt x="38269" y="106538"/>
                  </a:lnTo>
                  <a:lnTo>
                    <a:pt x="44383" y="119418"/>
                  </a:lnTo>
                  <a:lnTo>
                    <a:pt x="47541" y="163685"/>
                  </a:lnTo>
                  <a:lnTo>
                    <a:pt x="47624" y="201838"/>
                  </a:lnTo>
                  <a:lnTo>
                    <a:pt x="46566" y="203968"/>
                  </a:lnTo>
                  <a:lnTo>
                    <a:pt x="44802" y="205387"/>
                  </a:lnTo>
                  <a:lnTo>
                    <a:pt x="42568" y="206333"/>
                  </a:lnTo>
                  <a:lnTo>
                    <a:pt x="41079" y="208023"/>
                  </a:lnTo>
                  <a:lnTo>
                    <a:pt x="38493" y="216261"/>
                  </a:lnTo>
                  <a:lnTo>
                    <a:pt x="35452" y="217089"/>
                  </a:lnTo>
                  <a:lnTo>
                    <a:pt x="33160" y="217310"/>
                  </a:lnTo>
                  <a:lnTo>
                    <a:pt x="31631" y="216398"/>
                  </a:lnTo>
                  <a:lnTo>
                    <a:pt x="30612" y="214733"/>
                  </a:lnTo>
                  <a:lnTo>
                    <a:pt x="28977" y="209512"/>
                  </a:lnTo>
                  <a:lnTo>
                    <a:pt x="22108" y="200876"/>
                  </a:lnTo>
                  <a:lnTo>
                    <a:pt x="18898" y="192055"/>
                  </a:lnTo>
                  <a:lnTo>
                    <a:pt x="12772" y="182738"/>
                  </a:lnTo>
                  <a:lnTo>
                    <a:pt x="9429" y="173275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319"/>
            <p:cNvSpPr/>
            <p:nvPr>
              <p:custDataLst>
                <p:tags r:id="rId82"/>
              </p:custDataLst>
            </p:nvPr>
          </p:nvSpPr>
          <p:spPr>
            <a:xfrm>
              <a:off x="3190875" y="336271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9525" y="9132"/>
                  </a:moveTo>
                  <a:lnTo>
                    <a:pt x="9525" y="9132"/>
                  </a:lnTo>
                  <a:lnTo>
                    <a:pt x="4469" y="9132"/>
                  </a:lnTo>
                  <a:lnTo>
                    <a:pt x="2979" y="8074"/>
                  </a:lnTo>
                  <a:lnTo>
                    <a:pt x="1986" y="6310"/>
                  </a:lnTo>
                  <a:lnTo>
                    <a:pt x="116" y="0"/>
                  </a:lnTo>
                  <a:lnTo>
                    <a:pt x="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320"/>
            <p:cNvSpPr/>
            <p:nvPr>
              <p:custDataLst>
                <p:tags r:id="rId83"/>
              </p:custDataLst>
            </p:nvPr>
          </p:nvSpPr>
          <p:spPr>
            <a:xfrm>
              <a:off x="3487474" y="3333750"/>
              <a:ext cx="122502" cy="19051"/>
            </a:xfrm>
            <a:custGeom>
              <a:avLst/>
              <a:gdLst/>
              <a:ahLst/>
              <a:cxnLst/>
              <a:rect l="0" t="0" r="0" b="0"/>
              <a:pathLst>
                <a:path w="122502" h="19051">
                  <a:moveTo>
                    <a:pt x="8201" y="9525"/>
                  </a:moveTo>
                  <a:lnTo>
                    <a:pt x="8201" y="9525"/>
                  </a:lnTo>
                  <a:lnTo>
                    <a:pt x="8201" y="14582"/>
                  </a:lnTo>
                  <a:lnTo>
                    <a:pt x="7143" y="16071"/>
                  </a:lnTo>
                  <a:lnTo>
                    <a:pt x="5379" y="17064"/>
                  </a:lnTo>
                  <a:lnTo>
                    <a:pt x="0" y="18657"/>
                  </a:lnTo>
                  <a:lnTo>
                    <a:pt x="38761" y="19050"/>
                  </a:lnTo>
                  <a:lnTo>
                    <a:pt x="45772" y="16227"/>
                  </a:lnTo>
                  <a:lnTo>
                    <a:pt x="49123" y="13993"/>
                  </a:lnTo>
                  <a:lnTo>
                    <a:pt x="63953" y="10849"/>
                  </a:lnTo>
                  <a:lnTo>
                    <a:pt x="86869" y="8728"/>
                  </a:lnTo>
                  <a:lnTo>
                    <a:pt x="105506" y="2037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321"/>
            <p:cNvSpPr/>
            <p:nvPr>
              <p:custDataLst>
                <p:tags r:id="rId84"/>
              </p:custDataLst>
            </p:nvPr>
          </p:nvSpPr>
          <p:spPr>
            <a:xfrm>
              <a:off x="3467100" y="32289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6379" y="19050"/>
                  </a:lnTo>
                  <a:lnTo>
                    <a:pt x="55185" y="16228"/>
                  </a:lnTo>
                  <a:lnTo>
                    <a:pt x="62627" y="12504"/>
                  </a:lnTo>
                  <a:lnTo>
                    <a:pt x="106994" y="6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770"/>
          <p:cNvGrpSpPr/>
          <p:nvPr/>
        </p:nvGrpSpPr>
        <p:grpSpPr>
          <a:xfrm>
            <a:off x="4362450" y="2029121"/>
            <a:ext cx="1647826" cy="380264"/>
            <a:chOff x="4362450" y="2029121"/>
            <a:chExt cx="1647826" cy="380264"/>
          </a:xfrm>
        </p:grpSpPr>
        <p:sp>
          <p:nvSpPr>
            <p:cNvPr id="330" name="SMARTInkShape-3322"/>
            <p:cNvSpPr/>
            <p:nvPr>
              <p:custDataLst>
                <p:tags r:id="rId60"/>
              </p:custDataLst>
            </p:nvPr>
          </p:nvSpPr>
          <p:spPr>
            <a:xfrm>
              <a:off x="4362450" y="22002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1986" y="39250"/>
                  </a:lnTo>
                  <a:lnTo>
                    <a:pt x="0" y="16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323"/>
            <p:cNvSpPr/>
            <p:nvPr>
              <p:custDataLst>
                <p:tags r:id="rId61"/>
              </p:custDataLst>
            </p:nvPr>
          </p:nvSpPr>
          <p:spPr>
            <a:xfrm>
              <a:off x="4391025" y="2314575"/>
              <a:ext cx="19051" cy="94810"/>
            </a:xfrm>
            <a:custGeom>
              <a:avLst/>
              <a:gdLst/>
              <a:ahLst/>
              <a:cxnLst/>
              <a:rect l="0" t="0" r="0" b="0"/>
              <a:pathLst>
                <a:path w="19051" h="94810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0321" y="16868"/>
                  </a:lnTo>
                  <a:lnTo>
                    <a:pt x="15993" y="25694"/>
                  </a:lnTo>
                  <a:lnTo>
                    <a:pt x="18143" y="35012"/>
                  </a:lnTo>
                  <a:lnTo>
                    <a:pt x="19048" y="81492"/>
                  </a:lnTo>
                  <a:lnTo>
                    <a:pt x="19050" y="93761"/>
                  </a:lnTo>
                  <a:lnTo>
                    <a:pt x="17992" y="94257"/>
                  </a:lnTo>
                  <a:lnTo>
                    <a:pt x="13993" y="94809"/>
                  </a:lnTo>
                  <a:lnTo>
                    <a:pt x="12504" y="93898"/>
                  </a:lnTo>
                  <a:lnTo>
                    <a:pt x="11511" y="9223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324"/>
            <p:cNvSpPr/>
            <p:nvPr>
              <p:custDataLst>
                <p:tags r:id="rId62"/>
              </p:custDataLst>
            </p:nvPr>
          </p:nvSpPr>
          <p:spPr>
            <a:xfrm>
              <a:off x="4962525" y="2143125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10361" y="92428"/>
                  </a:lnTo>
                  <a:lnTo>
                    <a:pt x="26315" y="79441"/>
                  </a:lnTo>
                  <a:lnTo>
                    <a:pt x="35196" y="76102"/>
                  </a:lnTo>
                  <a:lnTo>
                    <a:pt x="82550" y="31742"/>
                  </a:lnTo>
                  <a:lnTo>
                    <a:pt x="102894" y="11406"/>
                  </a:lnTo>
                  <a:lnTo>
                    <a:pt x="106761" y="10361"/>
                  </a:lnTo>
                  <a:lnTo>
                    <a:pt x="109274" y="10083"/>
                  </a:lnTo>
                  <a:lnTo>
                    <a:pt x="110950" y="88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325"/>
            <p:cNvSpPr/>
            <p:nvPr>
              <p:custDataLst>
                <p:tags r:id="rId63"/>
              </p:custDataLst>
            </p:nvPr>
          </p:nvSpPr>
          <p:spPr>
            <a:xfrm>
              <a:off x="5896414" y="2181225"/>
              <a:ext cx="113862" cy="28576"/>
            </a:xfrm>
            <a:custGeom>
              <a:avLst/>
              <a:gdLst/>
              <a:ahLst/>
              <a:cxnLst/>
              <a:rect l="0" t="0" r="0" b="0"/>
              <a:pathLst>
                <a:path w="113862" h="28576">
                  <a:moveTo>
                    <a:pt x="37661" y="28575"/>
                  </a:moveTo>
                  <a:lnTo>
                    <a:pt x="37661" y="28575"/>
                  </a:lnTo>
                  <a:lnTo>
                    <a:pt x="32605" y="23519"/>
                  </a:lnTo>
                  <a:lnTo>
                    <a:pt x="27300" y="21036"/>
                  </a:lnTo>
                  <a:lnTo>
                    <a:pt x="15271" y="19442"/>
                  </a:lnTo>
                  <a:lnTo>
                    <a:pt x="13209" y="18253"/>
                  </a:lnTo>
                  <a:lnTo>
                    <a:pt x="11835" y="16403"/>
                  </a:lnTo>
                  <a:lnTo>
                    <a:pt x="10919" y="14110"/>
                  </a:lnTo>
                  <a:lnTo>
                    <a:pt x="9249" y="12581"/>
                  </a:lnTo>
                  <a:lnTo>
                    <a:pt x="0" y="9644"/>
                  </a:lnTo>
                  <a:lnTo>
                    <a:pt x="26137" y="8469"/>
                  </a:lnTo>
                  <a:lnTo>
                    <a:pt x="52663" y="883"/>
                  </a:lnTo>
                  <a:lnTo>
                    <a:pt x="99834" y="7"/>
                  </a:lnTo>
                  <a:lnTo>
                    <a:pt x="1138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326"/>
            <p:cNvSpPr/>
            <p:nvPr>
              <p:custDataLst>
                <p:tags r:id="rId64"/>
              </p:custDataLst>
            </p:nvPr>
          </p:nvSpPr>
          <p:spPr>
            <a:xfrm>
              <a:off x="5791203" y="2057465"/>
              <a:ext cx="199895" cy="266494"/>
            </a:xfrm>
            <a:custGeom>
              <a:avLst/>
              <a:gdLst/>
              <a:ahLst/>
              <a:cxnLst/>
              <a:rect l="0" t="0" r="0" b="0"/>
              <a:pathLst>
                <a:path w="199895" h="266494">
                  <a:moveTo>
                    <a:pt x="9522" y="152335"/>
                  </a:moveTo>
                  <a:lnTo>
                    <a:pt x="9522" y="152335"/>
                  </a:lnTo>
                  <a:lnTo>
                    <a:pt x="9522" y="144134"/>
                  </a:lnTo>
                  <a:lnTo>
                    <a:pt x="10580" y="143693"/>
                  </a:lnTo>
                  <a:lnTo>
                    <a:pt x="17723" y="142926"/>
                  </a:lnTo>
                  <a:lnTo>
                    <a:pt x="18164" y="143946"/>
                  </a:lnTo>
                  <a:lnTo>
                    <a:pt x="19013" y="151946"/>
                  </a:lnTo>
                  <a:lnTo>
                    <a:pt x="3237" y="169196"/>
                  </a:lnTo>
                  <a:lnTo>
                    <a:pt x="424" y="179158"/>
                  </a:lnTo>
                  <a:lnTo>
                    <a:pt x="0" y="212696"/>
                  </a:lnTo>
                  <a:lnTo>
                    <a:pt x="1057" y="214800"/>
                  </a:lnTo>
                  <a:lnTo>
                    <a:pt x="2820" y="216204"/>
                  </a:lnTo>
                  <a:lnTo>
                    <a:pt x="5054" y="217139"/>
                  </a:lnTo>
                  <a:lnTo>
                    <a:pt x="6544" y="218821"/>
                  </a:lnTo>
                  <a:lnTo>
                    <a:pt x="8198" y="223512"/>
                  </a:lnTo>
                  <a:lnTo>
                    <a:pt x="9698" y="225186"/>
                  </a:lnTo>
                  <a:lnTo>
                    <a:pt x="17607" y="228094"/>
                  </a:lnTo>
                  <a:lnTo>
                    <a:pt x="33200" y="228524"/>
                  </a:lnTo>
                  <a:lnTo>
                    <a:pt x="38742" y="225708"/>
                  </a:lnTo>
                  <a:lnTo>
                    <a:pt x="55669" y="210925"/>
                  </a:lnTo>
                  <a:lnTo>
                    <a:pt x="56709" y="204855"/>
                  </a:lnTo>
                  <a:lnTo>
                    <a:pt x="57913" y="203223"/>
                  </a:lnTo>
                  <a:lnTo>
                    <a:pt x="65764" y="200247"/>
                  </a:lnTo>
                  <a:lnTo>
                    <a:pt x="66636" y="199971"/>
                  </a:lnTo>
                  <a:lnTo>
                    <a:pt x="58468" y="208162"/>
                  </a:lnTo>
                  <a:lnTo>
                    <a:pt x="57538" y="214150"/>
                  </a:lnTo>
                  <a:lnTo>
                    <a:pt x="57181" y="226784"/>
                  </a:lnTo>
                  <a:lnTo>
                    <a:pt x="63700" y="235793"/>
                  </a:lnTo>
                  <a:lnTo>
                    <a:pt x="66281" y="245823"/>
                  </a:lnTo>
                  <a:lnTo>
                    <a:pt x="74839" y="255631"/>
                  </a:lnTo>
                  <a:lnTo>
                    <a:pt x="76349" y="255066"/>
                  </a:lnTo>
                  <a:lnTo>
                    <a:pt x="83533" y="250272"/>
                  </a:lnTo>
                  <a:lnTo>
                    <a:pt x="92364" y="247323"/>
                  </a:lnTo>
                  <a:lnTo>
                    <a:pt x="127000" y="215795"/>
                  </a:lnTo>
                  <a:lnTo>
                    <a:pt x="146047" y="183524"/>
                  </a:lnTo>
                  <a:lnTo>
                    <a:pt x="156896" y="137735"/>
                  </a:lnTo>
                  <a:lnTo>
                    <a:pt x="174739" y="90271"/>
                  </a:lnTo>
                  <a:lnTo>
                    <a:pt x="185481" y="42660"/>
                  </a:lnTo>
                  <a:lnTo>
                    <a:pt x="192659" y="12473"/>
                  </a:lnTo>
                  <a:lnTo>
                    <a:pt x="199894" y="152"/>
                  </a:lnTo>
                  <a:lnTo>
                    <a:pt x="194928" y="0"/>
                  </a:lnTo>
                  <a:lnTo>
                    <a:pt x="193450" y="1036"/>
                  </a:lnTo>
                  <a:lnTo>
                    <a:pt x="192466" y="2786"/>
                  </a:lnTo>
                  <a:lnTo>
                    <a:pt x="191810" y="5010"/>
                  </a:lnTo>
                  <a:lnTo>
                    <a:pt x="184210" y="17243"/>
                  </a:lnTo>
                  <a:lnTo>
                    <a:pt x="176042" y="63615"/>
                  </a:lnTo>
                  <a:lnTo>
                    <a:pt x="164513" y="95208"/>
                  </a:lnTo>
                  <a:lnTo>
                    <a:pt x="162074" y="139636"/>
                  </a:lnTo>
                  <a:lnTo>
                    <a:pt x="160872" y="184085"/>
                  </a:lnTo>
                  <a:lnTo>
                    <a:pt x="156437" y="203135"/>
                  </a:lnTo>
                  <a:lnTo>
                    <a:pt x="161738" y="249526"/>
                  </a:lnTo>
                  <a:lnTo>
                    <a:pt x="161920" y="266155"/>
                  </a:lnTo>
                  <a:lnTo>
                    <a:pt x="166978" y="266493"/>
                  </a:lnTo>
                  <a:lnTo>
                    <a:pt x="168467" y="265482"/>
                  </a:lnTo>
                  <a:lnTo>
                    <a:pt x="169461" y="263750"/>
                  </a:lnTo>
                  <a:lnTo>
                    <a:pt x="171054" y="253365"/>
                  </a:lnTo>
                  <a:lnTo>
                    <a:pt x="171447" y="238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327"/>
            <p:cNvSpPr/>
            <p:nvPr>
              <p:custDataLst>
                <p:tags r:id="rId65"/>
              </p:custDataLst>
            </p:nvPr>
          </p:nvSpPr>
          <p:spPr>
            <a:xfrm>
              <a:off x="5667816" y="2209919"/>
              <a:ext cx="94810" cy="123658"/>
            </a:xfrm>
            <a:custGeom>
              <a:avLst/>
              <a:gdLst/>
              <a:ahLst/>
              <a:cxnLst/>
              <a:rect l="0" t="0" r="0" b="0"/>
              <a:pathLst>
                <a:path w="94810" h="123658">
                  <a:moveTo>
                    <a:pt x="94809" y="28456"/>
                  </a:moveTo>
                  <a:lnTo>
                    <a:pt x="94809" y="28456"/>
                  </a:lnTo>
                  <a:lnTo>
                    <a:pt x="86608" y="28456"/>
                  </a:lnTo>
                  <a:lnTo>
                    <a:pt x="86167" y="27398"/>
                  </a:lnTo>
                  <a:lnTo>
                    <a:pt x="85284" y="9808"/>
                  </a:lnTo>
                  <a:lnTo>
                    <a:pt x="77083" y="1240"/>
                  </a:lnTo>
                  <a:lnTo>
                    <a:pt x="67675" y="0"/>
                  </a:lnTo>
                  <a:lnTo>
                    <a:pt x="58914" y="6451"/>
                  </a:lnTo>
                  <a:lnTo>
                    <a:pt x="53103" y="8092"/>
                  </a:lnTo>
                  <a:lnTo>
                    <a:pt x="51129" y="9589"/>
                  </a:lnTo>
                  <a:lnTo>
                    <a:pt x="11891" y="57036"/>
                  </a:lnTo>
                  <a:lnTo>
                    <a:pt x="9274" y="63383"/>
                  </a:lnTo>
                  <a:lnTo>
                    <a:pt x="2908" y="72907"/>
                  </a:lnTo>
                  <a:lnTo>
                    <a:pt x="551" y="82431"/>
                  </a:lnTo>
                  <a:lnTo>
                    <a:pt x="0" y="88781"/>
                  </a:lnTo>
                  <a:lnTo>
                    <a:pt x="2577" y="95131"/>
                  </a:lnTo>
                  <a:lnTo>
                    <a:pt x="6192" y="101481"/>
                  </a:lnTo>
                  <a:lnTo>
                    <a:pt x="9285" y="111006"/>
                  </a:lnTo>
                  <a:lnTo>
                    <a:pt x="13761" y="117356"/>
                  </a:lnTo>
                  <a:lnTo>
                    <a:pt x="19277" y="120884"/>
                  </a:lnTo>
                  <a:lnTo>
                    <a:pt x="31441" y="123148"/>
                  </a:lnTo>
                  <a:lnTo>
                    <a:pt x="50370" y="123657"/>
                  </a:lnTo>
                  <a:lnTo>
                    <a:pt x="52483" y="122615"/>
                  </a:lnTo>
                  <a:lnTo>
                    <a:pt x="53892" y="120862"/>
                  </a:lnTo>
                  <a:lnTo>
                    <a:pt x="54830" y="118635"/>
                  </a:lnTo>
                  <a:lnTo>
                    <a:pt x="56515" y="117150"/>
                  </a:lnTo>
                  <a:lnTo>
                    <a:pt x="66823" y="111945"/>
                  </a:lnTo>
                  <a:lnTo>
                    <a:pt x="79051" y="101039"/>
                  </a:lnTo>
                  <a:lnTo>
                    <a:pt x="82513" y="92113"/>
                  </a:lnTo>
                  <a:lnTo>
                    <a:pt x="85112" y="82148"/>
                  </a:lnTo>
                  <a:lnTo>
                    <a:pt x="92580" y="67127"/>
                  </a:lnTo>
                  <a:lnTo>
                    <a:pt x="94370" y="48913"/>
                  </a:lnTo>
                  <a:lnTo>
                    <a:pt x="91791" y="40017"/>
                  </a:lnTo>
                  <a:lnTo>
                    <a:pt x="88176" y="32536"/>
                  </a:lnTo>
                  <a:lnTo>
                    <a:pt x="85665" y="15875"/>
                  </a:lnTo>
                  <a:lnTo>
                    <a:pt x="84479" y="13719"/>
                  </a:lnTo>
                  <a:lnTo>
                    <a:pt x="82631" y="12281"/>
                  </a:lnTo>
                  <a:lnTo>
                    <a:pt x="77117" y="9974"/>
                  </a:lnTo>
                  <a:lnTo>
                    <a:pt x="66661" y="288"/>
                  </a:lnTo>
                  <a:lnTo>
                    <a:pt x="66234" y="9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328"/>
            <p:cNvSpPr/>
            <p:nvPr>
              <p:custDataLst>
                <p:tags r:id="rId66"/>
              </p:custDataLst>
            </p:nvPr>
          </p:nvSpPr>
          <p:spPr>
            <a:xfrm>
              <a:off x="5309492" y="2105025"/>
              <a:ext cx="186434" cy="28576"/>
            </a:xfrm>
            <a:custGeom>
              <a:avLst/>
              <a:gdLst/>
              <a:ahLst/>
              <a:cxnLst/>
              <a:rect l="0" t="0" r="0" b="0"/>
              <a:pathLst>
                <a:path w="186434" h="28576">
                  <a:moveTo>
                    <a:pt x="24508" y="28575"/>
                  </a:moveTo>
                  <a:lnTo>
                    <a:pt x="24508" y="28575"/>
                  </a:lnTo>
                  <a:lnTo>
                    <a:pt x="11251" y="28575"/>
                  </a:lnTo>
                  <a:lnTo>
                    <a:pt x="9320" y="27517"/>
                  </a:lnTo>
                  <a:lnTo>
                    <a:pt x="8033" y="25753"/>
                  </a:lnTo>
                  <a:lnTo>
                    <a:pt x="5608" y="19442"/>
                  </a:lnTo>
                  <a:lnTo>
                    <a:pt x="446" y="14110"/>
                  </a:lnTo>
                  <a:lnTo>
                    <a:pt x="0" y="12582"/>
                  </a:lnTo>
                  <a:lnTo>
                    <a:pt x="761" y="11563"/>
                  </a:lnTo>
                  <a:lnTo>
                    <a:pt x="4429" y="10431"/>
                  </a:lnTo>
                  <a:lnTo>
                    <a:pt x="51971" y="2002"/>
                  </a:lnTo>
                  <a:lnTo>
                    <a:pt x="93907" y="176"/>
                  </a:lnTo>
                  <a:lnTo>
                    <a:pt x="141033" y="15"/>
                  </a:lnTo>
                  <a:lnTo>
                    <a:pt x="1864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329"/>
            <p:cNvSpPr/>
            <p:nvPr>
              <p:custDataLst>
                <p:tags r:id="rId67"/>
              </p:custDataLst>
            </p:nvPr>
          </p:nvSpPr>
          <p:spPr>
            <a:xfrm>
              <a:off x="5119072" y="2029121"/>
              <a:ext cx="338754" cy="285444"/>
            </a:xfrm>
            <a:custGeom>
              <a:avLst/>
              <a:gdLst/>
              <a:ahLst/>
              <a:cxnLst/>
              <a:rect l="0" t="0" r="0" b="0"/>
              <a:pathLst>
                <a:path w="338754" h="285444">
                  <a:moveTo>
                    <a:pt x="119678" y="209254"/>
                  </a:moveTo>
                  <a:lnTo>
                    <a:pt x="119678" y="209254"/>
                  </a:lnTo>
                  <a:lnTo>
                    <a:pt x="119678" y="204198"/>
                  </a:lnTo>
                  <a:lnTo>
                    <a:pt x="118620" y="202708"/>
                  </a:lnTo>
                  <a:lnTo>
                    <a:pt x="116856" y="201715"/>
                  </a:lnTo>
                  <a:lnTo>
                    <a:pt x="111477" y="200121"/>
                  </a:lnTo>
                  <a:lnTo>
                    <a:pt x="97012" y="170104"/>
                  </a:lnTo>
                  <a:lnTo>
                    <a:pt x="90907" y="165396"/>
                  </a:lnTo>
                  <a:lnTo>
                    <a:pt x="81520" y="162745"/>
                  </a:lnTo>
                  <a:lnTo>
                    <a:pt x="49827" y="161648"/>
                  </a:lnTo>
                  <a:lnTo>
                    <a:pt x="43478" y="164460"/>
                  </a:lnTo>
                  <a:lnTo>
                    <a:pt x="11728" y="193428"/>
                  </a:lnTo>
                  <a:lnTo>
                    <a:pt x="8200" y="199751"/>
                  </a:lnTo>
                  <a:lnTo>
                    <a:pt x="6214" y="212083"/>
                  </a:lnTo>
                  <a:lnTo>
                    <a:pt x="4691" y="222153"/>
                  </a:lnTo>
                  <a:lnTo>
                    <a:pt x="486" y="230156"/>
                  </a:lnTo>
                  <a:lnTo>
                    <a:pt x="0" y="234830"/>
                  </a:lnTo>
                  <a:lnTo>
                    <a:pt x="5106" y="269152"/>
                  </a:lnTo>
                  <a:lnTo>
                    <a:pt x="6254" y="271411"/>
                  </a:lnTo>
                  <a:lnTo>
                    <a:pt x="8080" y="272917"/>
                  </a:lnTo>
                  <a:lnTo>
                    <a:pt x="12929" y="275649"/>
                  </a:lnTo>
                  <a:lnTo>
                    <a:pt x="21608" y="282078"/>
                  </a:lnTo>
                  <a:lnTo>
                    <a:pt x="30883" y="284454"/>
                  </a:lnTo>
                  <a:lnTo>
                    <a:pt x="37175" y="285010"/>
                  </a:lnTo>
                  <a:lnTo>
                    <a:pt x="43499" y="282435"/>
                  </a:lnTo>
                  <a:lnTo>
                    <a:pt x="49837" y="278820"/>
                  </a:lnTo>
                  <a:lnTo>
                    <a:pt x="59356" y="275727"/>
                  </a:lnTo>
                  <a:lnTo>
                    <a:pt x="84753" y="253572"/>
                  </a:lnTo>
                  <a:lnTo>
                    <a:pt x="88281" y="247296"/>
                  </a:lnTo>
                  <a:lnTo>
                    <a:pt x="95602" y="229586"/>
                  </a:lnTo>
                  <a:lnTo>
                    <a:pt x="107505" y="209841"/>
                  </a:lnTo>
                  <a:lnTo>
                    <a:pt x="109630" y="201727"/>
                  </a:lnTo>
                  <a:lnTo>
                    <a:pt x="119558" y="190336"/>
                  </a:lnTo>
                  <a:lnTo>
                    <a:pt x="119678" y="237846"/>
                  </a:lnTo>
                  <a:lnTo>
                    <a:pt x="119678" y="245476"/>
                  </a:lnTo>
                  <a:lnTo>
                    <a:pt x="137287" y="264949"/>
                  </a:lnTo>
                  <a:lnTo>
                    <a:pt x="138826" y="264376"/>
                  </a:lnTo>
                  <a:lnTo>
                    <a:pt x="146048" y="259570"/>
                  </a:lnTo>
                  <a:lnTo>
                    <a:pt x="154890" y="256618"/>
                  </a:lnTo>
                  <a:lnTo>
                    <a:pt x="161081" y="252177"/>
                  </a:lnTo>
                  <a:lnTo>
                    <a:pt x="164538" y="243853"/>
                  </a:lnTo>
                  <a:lnTo>
                    <a:pt x="167132" y="234157"/>
                  </a:lnTo>
                  <a:lnTo>
                    <a:pt x="192781" y="186727"/>
                  </a:lnTo>
                  <a:lnTo>
                    <a:pt x="211760" y="142356"/>
                  </a:lnTo>
                  <a:lnTo>
                    <a:pt x="230803" y="95017"/>
                  </a:lnTo>
                  <a:lnTo>
                    <a:pt x="250206" y="47519"/>
                  </a:lnTo>
                  <a:lnTo>
                    <a:pt x="252832" y="35772"/>
                  </a:lnTo>
                  <a:lnTo>
                    <a:pt x="259203" y="22150"/>
                  </a:lnTo>
                  <a:lnTo>
                    <a:pt x="262422" y="704"/>
                  </a:lnTo>
                  <a:lnTo>
                    <a:pt x="259673" y="148"/>
                  </a:lnTo>
                  <a:lnTo>
                    <a:pt x="257458" y="0"/>
                  </a:lnTo>
                  <a:lnTo>
                    <a:pt x="255981" y="960"/>
                  </a:lnTo>
                  <a:lnTo>
                    <a:pt x="254996" y="2658"/>
                  </a:lnTo>
                  <a:lnTo>
                    <a:pt x="252228" y="15968"/>
                  </a:lnTo>
                  <a:lnTo>
                    <a:pt x="227525" y="60411"/>
                  </a:lnTo>
                  <a:lnTo>
                    <a:pt x="219131" y="80250"/>
                  </a:lnTo>
                  <a:lnTo>
                    <a:pt x="208750" y="126889"/>
                  </a:lnTo>
                  <a:lnTo>
                    <a:pt x="205844" y="171596"/>
                  </a:lnTo>
                  <a:lnTo>
                    <a:pt x="197241" y="215086"/>
                  </a:lnTo>
                  <a:lnTo>
                    <a:pt x="205046" y="259483"/>
                  </a:lnTo>
                  <a:lnTo>
                    <a:pt x="208065" y="266150"/>
                  </a:lnTo>
                  <a:lnTo>
                    <a:pt x="211878" y="272641"/>
                  </a:lnTo>
                  <a:lnTo>
                    <a:pt x="213572" y="279054"/>
                  </a:lnTo>
                  <a:lnTo>
                    <a:pt x="215082" y="281187"/>
                  </a:lnTo>
                  <a:lnTo>
                    <a:pt x="217148" y="282609"/>
                  </a:lnTo>
                  <a:lnTo>
                    <a:pt x="219583" y="283557"/>
                  </a:lnTo>
                  <a:lnTo>
                    <a:pt x="222265" y="283131"/>
                  </a:lnTo>
                  <a:lnTo>
                    <a:pt x="234173" y="277665"/>
                  </a:lnTo>
                  <a:lnTo>
                    <a:pt x="237282" y="277086"/>
                  </a:lnTo>
                  <a:lnTo>
                    <a:pt x="246716" y="271215"/>
                  </a:lnTo>
                  <a:lnTo>
                    <a:pt x="259385" y="258692"/>
                  </a:lnTo>
                  <a:lnTo>
                    <a:pt x="277370" y="231277"/>
                  </a:lnTo>
                  <a:lnTo>
                    <a:pt x="283589" y="211409"/>
                  </a:lnTo>
                  <a:lnTo>
                    <a:pt x="287778" y="203861"/>
                  </a:lnTo>
                  <a:lnTo>
                    <a:pt x="291193" y="193663"/>
                  </a:lnTo>
                  <a:lnTo>
                    <a:pt x="299198" y="182598"/>
                  </a:lnTo>
                  <a:lnTo>
                    <a:pt x="300222" y="176191"/>
                  </a:lnTo>
                  <a:lnTo>
                    <a:pt x="299306" y="174512"/>
                  </a:lnTo>
                  <a:lnTo>
                    <a:pt x="297639" y="173393"/>
                  </a:lnTo>
                  <a:lnTo>
                    <a:pt x="295469" y="172646"/>
                  </a:lnTo>
                  <a:lnTo>
                    <a:pt x="292964" y="173207"/>
                  </a:lnTo>
                  <a:lnTo>
                    <a:pt x="283307" y="179486"/>
                  </a:lnTo>
                  <a:lnTo>
                    <a:pt x="282361" y="182971"/>
                  </a:lnTo>
                  <a:lnTo>
                    <a:pt x="282107" y="185382"/>
                  </a:lnTo>
                  <a:lnTo>
                    <a:pt x="279006" y="190883"/>
                  </a:lnTo>
                  <a:lnTo>
                    <a:pt x="275156" y="196856"/>
                  </a:lnTo>
                  <a:lnTo>
                    <a:pt x="271931" y="206168"/>
                  </a:lnTo>
                  <a:lnTo>
                    <a:pt x="265801" y="215631"/>
                  </a:lnTo>
                  <a:lnTo>
                    <a:pt x="263516" y="226195"/>
                  </a:lnTo>
                  <a:lnTo>
                    <a:pt x="262591" y="259662"/>
                  </a:lnTo>
                  <a:lnTo>
                    <a:pt x="265392" y="266230"/>
                  </a:lnTo>
                  <a:lnTo>
                    <a:pt x="276743" y="280418"/>
                  </a:lnTo>
                  <a:lnTo>
                    <a:pt x="282265" y="283216"/>
                  </a:lnTo>
                  <a:lnTo>
                    <a:pt x="300711" y="285258"/>
                  </a:lnTo>
                  <a:lnTo>
                    <a:pt x="322881" y="285443"/>
                  </a:lnTo>
                  <a:lnTo>
                    <a:pt x="324996" y="284388"/>
                  </a:lnTo>
                  <a:lnTo>
                    <a:pt x="326408" y="282627"/>
                  </a:lnTo>
                  <a:lnTo>
                    <a:pt x="329032" y="277847"/>
                  </a:lnTo>
                  <a:lnTo>
                    <a:pt x="333727" y="272195"/>
                  </a:lnTo>
                  <a:lnTo>
                    <a:pt x="336519" y="263333"/>
                  </a:lnTo>
                  <a:lnTo>
                    <a:pt x="338753" y="247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330"/>
            <p:cNvSpPr/>
            <p:nvPr>
              <p:custDataLst>
                <p:tags r:id="rId68"/>
              </p:custDataLst>
            </p:nvPr>
          </p:nvSpPr>
          <p:spPr>
            <a:xfrm>
              <a:off x="4962525" y="2200275"/>
              <a:ext cx="66637" cy="151842"/>
            </a:xfrm>
            <a:custGeom>
              <a:avLst/>
              <a:gdLst/>
              <a:ahLst/>
              <a:cxnLst/>
              <a:rect l="0" t="0" r="0" b="0"/>
              <a:pathLst>
                <a:path w="66637" h="151842">
                  <a:moveTo>
                    <a:pt x="9525" y="0"/>
                  </a:moveTo>
                  <a:lnTo>
                    <a:pt x="9525" y="0"/>
                  </a:lnTo>
                  <a:lnTo>
                    <a:pt x="3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3092" y="9701"/>
                  </a:lnTo>
                  <a:lnTo>
                    <a:pt x="15078" y="11758"/>
                  </a:lnTo>
                  <a:lnTo>
                    <a:pt x="20695" y="19711"/>
                  </a:lnTo>
                  <a:lnTo>
                    <a:pt x="50829" y="50811"/>
                  </a:lnTo>
                  <a:lnTo>
                    <a:pt x="54341" y="59977"/>
                  </a:lnTo>
                  <a:lnTo>
                    <a:pt x="56960" y="70048"/>
                  </a:lnTo>
                  <a:lnTo>
                    <a:pt x="63326" y="82726"/>
                  </a:lnTo>
                  <a:lnTo>
                    <a:pt x="66636" y="126874"/>
                  </a:lnTo>
                  <a:lnTo>
                    <a:pt x="63836" y="133294"/>
                  </a:lnTo>
                  <a:lnTo>
                    <a:pt x="60122" y="139675"/>
                  </a:lnTo>
                  <a:lnTo>
                    <a:pt x="58470" y="146039"/>
                  </a:lnTo>
                  <a:lnTo>
                    <a:pt x="56972" y="148159"/>
                  </a:lnTo>
                  <a:lnTo>
                    <a:pt x="54914" y="149573"/>
                  </a:lnTo>
                  <a:lnTo>
                    <a:pt x="49065" y="151841"/>
                  </a:lnTo>
                  <a:lnTo>
                    <a:pt x="42995" y="147178"/>
                  </a:lnTo>
                  <a:lnTo>
                    <a:pt x="40275" y="141965"/>
                  </a:lnTo>
                  <a:lnTo>
                    <a:pt x="38291" y="123745"/>
                  </a:lnTo>
                  <a:lnTo>
                    <a:pt x="39184" y="100335"/>
                  </a:lnTo>
                  <a:lnTo>
                    <a:pt x="49861" y="57076"/>
                  </a:lnTo>
                  <a:lnTo>
                    <a:pt x="571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331"/>
            <p:cNvSpPr/>
            <p:nvPr>
              <p:custDataLst>
                <p:tags r:id="rId69"/>
              </p:custDataLst>
            </p:nvPr>
          </p:nvSpPr>
          <p:spPr>
            <a:xfrm>
              <a:off x="4791089" y="2305050"/>
              <a:ext cx="95237" cy="38064"/>
            </a:xfrm>
            <a:custGeom>
              <a:avLst/>
              <a:gdLst/>
              <a:ahLst/>
              <a:cxnLst/>
              <a:rect l="0" t="0" r="0" b="0"/>
              <a:pathLst>
                <a:path w="95237" h="38064">
                  <a:moveTo>
                    <a:pt x="19036" y="19050"/>
                  </a:moveTo>
                  <a:lnTo>
                    <a:pt x="19036" y="19050"/>
                  </a:lnTo>
                  <a:lnTo>
                    <a:pt x="13979" y="24106"/>
                  </a:lnTo>
                  <a:lnTo>
                    <a:pt x="8675" y="26589"/>
                  </a:lnTo>
                  <a:lnTo>
                    <a:pt x="5779" y="27251"/>
                  </a:lnTo>
                  <a:lnTo>
                    <a:pt x="3848" y="28751"/>
                  </a:lnTo>
                  <a:lnTo>
                    <a:pt x="15" y="38016"/>
                  </a:lnTo>
                  <a:lnTo>
                    <a:pt x="0" y="38063"/>
                  </a:lnTo>
                  <a:lnTo>
                    <a:pt x="5047" y="33033"/>
                  </a:lnTo>
                  <a:lnTo>
                    <a:pt x="10349" y="30556"/>
                  </a:lnTo>
                  <a:lnTo>
                    <a:pt x="36842" y="23635"/>
                  </a:lnTo>
                  <a:lnTo>
                    <a:pt x="54147" y="13409"/>
                  </a:lnTo>
                  <a:lnTo>
                    <a:pt x="952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332"/>
            <p:cNvSpPr/>
            <p:nvPr>
              <p:custDataLst>
                <p:tags r:id="rId70"/>
              </p:custDataLst>
            </p:nvPr>
          </p:nvSpPr>
          <p:spPr>
            <a:xfrm>
              <a:off x="4772025" y="2238375"/>
              <a:ext cx="123826" cy="28574"/>
            </a:xfrm>
            <a:custGeom>
              <a:avLst/>
              <a:gdLst/>
              <a:ahLst/>
              <a:cxnLst/>
              <a:rect l="0" t="0" r="0" b="0"/>
              <a:pathLst>
                <a:path w="123826" h="28574">
                  <a:moveTo>
                    <a:pt x="9525" y="0"/>
                  </a:moveTo>
                  <a:lnTo>
                    <a:pt x="9525" y="0"/>
                  </a:lnTo>
                  <a:lnTo>
                    <a:pt x="392" y="0"/>
                  </a:lnTo>
                  <a:lnTo>
                    <a:pt x="0" y="28308"/>
                  </a:lnTo>
                  <a:lnTo>
                    <a:pt x="31798" y="28573"/>
                  </a:lnTo>
                  <a:lnTo>
                    <a:pt x="38122" y="25752"/>
                  </a:lnTo>
                  <a:lnTo>
                    <a:pt x="44460" y="22029"/>
                  </a:lnTo>
                  <a:lnTo>
                    <a:pt x="55037" y="19933"/>
                  </a:lnTo>
                  <a:lnTo>
                    <a:pt x="70046" y="18253"/>
                  </a:lnTo>
                  <a:lnTo>
                    <a:pt x="88508" y="10883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333"/>
            <p:cNvSpPr/>
            <p:nvPr>
              <p:custDataLst>
                <p:tags r:id="rId71"/>
              </p:custDataLst>
            </p:nvPr>
          </p:nvSpPr>
          <p:spPr>
            <a:xfrm>
              <a:off x="4467225" y="2247900"/>
              <a:ext cx="94818" cy="142876"/>
            </a:xfrm>
            <a:custGeom>
              <a:avLst/>
              <a:gdLst/>
              <a:ahLst/>
              <a:cxnLst/>
              <a:rect l="0" t="0" r="0" b="0"/>
              <a:pathLst>
                <a:path w="94818" h="142876">
                  <a:moveTo>
                    <a:pt x="9525" y="0"/>
                  </a:moveTo>
                  <a:lnTo>
                    <a:pt x="9525" y="0"/>
                  </a:lnTo>
                  <a:lnTo>
                    <a:pt x="392" y="9133"/>
                  </a:lnTo>
                  <a:lnTo>
                    <a:pt x="0" y="55344"/>
                  </a:lnTo>
                  <a:lnTo>
                    <a:pt x="0" y="102126"/>
                  </a:lnTo>
                  <a:lnTo>
                    <a:pt x="0" y="112930"/>
                  </a:lnTo>
                  <a:lnTo>
                    <a:pt x="0" y="82490"/>
                  </a:lnTo>
                  <a:lnTo>
                    <a:pt x="2822" y="76174"/>
                  </a:lnTo>
                  <a:lnTo>
                    <a:pt x="6546" y="69838"/>
                  </a:lnTo>
                  <a:lnTo>
                    <a:pt x="8642" y="59263"/>
                  </a:lnTo>
                  <a:lnTo>
                    <a:pt x="10321" y="44253"/>
                  </a:lnTo>
                  <a:lnTo>
                    <a:pt x="17052" y="32632"/>
                  </a:lnTo>
                  <a:lnTo>
                    <a:pt x="31905" y="15991"/>
                  </a:lnTo>
                  <a:lnTo>
                    <a:pt x="38169" y="12399"/>
                  </a:lnTo>
                  <a:lnTo>
                    <a:pt x="44481" y="9744"/>
                  </a:lnTo>
                  <a:lnTo>
                    <a:pt x="50814" y="5036"/>
                  </a:lnTo>
                  <a:lnTo>
                    <a:pt x="52926" y="4416"/>
                  </a:lnTo>
                  <a:lnTo>
                    <a:pt x="54334" y="5060"/>
                  </a:lnTo>
                  <a:lnTo>
                    <a:pt x="55273" y="6549"/>
                  </a:lnTo>
                  <a:lnTo>
                    <a:pt x="61960" y="8202"/>
                  </a:lnTo>
                  <a:lnTo>
                    <a:pt x="66706" y="8643"/>
                  </a:lnTo>
                  <a:lnTo>
                    <a:pt x="69871" y="9995"/>
                  </a:lnTo>
                  <a:lnTo>
                    <a:pt x="71980" y="11955"/>
                  </a:lnTo>
                  <a:lnTo>
                    <a:pt x="83369" y="28788"/>
                  </a:lnTo>
                  <a:lnTo>
                    <a:pt x="94817" y="74518"/>
                  </a:lnTo>
                  <a:lnTo>
                    <a:pt x="94106" y="97661"/>
                  </a:lnTo>
                  <a:lnTo>
                    <a:pt x="87694" y="116344"/>
                  </a:lnTo>
                  <a:lnTo>
                    <a:pt x="86114" y="135047"/>
                  </a:lnTo>
                  <a:lnTo>
                    <a:pt x="84925" y="137657"/>
                  </a:lnTo>
                  <a:lnTo>
                    <a:pt x="83076" y="139396"/>
                  </a:lnTo>
                  <a:lnTo>
                    <a:pt x="7620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771"/>
          <p:cNvGrpSpPr/>
          <p:nvPr/>
        </p:nvGrpSpPr>
        <p:grpSpPr>
          <a:xfrm>
            <a:off x="3476625" y="2152947"/>
            <a:ext cx="647701" cy="418672"/>
            <a:chOff x="3476625" y="2152947"/>
            <a:chExt cx="647701" cy="418672"/>
          </a:xfrm>
        </p:grpSpPr>
        <p:sp>
          <p:nvSpPr>
            <p:cNvPr id="343" name="SMARTInkShape-3334"/>
            <p:cNvSpPr/>
            <p:nvPr>
              <p:custDataLst>
                <p:tags r:id="rId55"/>
              </p:custDataLst>
            </p:nvPr>
          </p:nvSpPr>
          <p:spPr>
            <a:xfrm>
              <a:off x="3957044" y="2314614"/>
              <a:ext cx="167282" cy="147762"/>
            </a:xfrm>
            <a:custGeom>
              <a:avLst/>
              <a:gdLst/>
              <a:ahLst/>
              <a:cxnLst/>
              <a:rect l="0" t="0" r="0" b="0"/>
              <a:pathLst>
                <a:path w="167282" h="147762">
                  <a:moveTo>
                    <a:pt x="43456" y="76161"/>
                  </a:moveTo>
                  <a:lnTo>
                    <a:pt x="43456" y="76161"/>
                  </a:lnTo>
                  <a:lnTo>
                    <a:pt x="43456" y="71105"/>
                  </a:lnTo>
                  <a:lnTo>
                    <a:pt x="44514" y="69615"/>
                  </a:lnTo>
                  <a:lnTo>
                    <a:pt x="46278" y="68622"/>
                  </a:lnTo>
                  <a:lnTo>
                    <a:pt x="48513" y="67960"/>
                  </a:lnTo>
                  <a:lnTo>
                    <a:pt x="50002" y="66460"/>
                  </a:lnTo>
                  <a:lnTo>
                    <a:pt x="53777" y="57013"/>
                  </a:lnTo>
                  <a:lnTo>
                    <a:pt x="59450" y="49791"/>
                  </a:lnTo>
                  <a:lnTo>
                    <a:pt x="61148" y="43980"/>
                  </a:lnTo>
                  <a:lnTo>
                    <a:pt x="62659" y="42007"/>
                  </a:lnTo>
                  <a:lnTo>
                    <a:pt x="67160" y="39815"/>
                  </a:lnTo>
                  <a:lnTo>
                    <a:pt x="68784" y="38172"/>
                  </a:lnTo>
                  <a:lnTo>
                    <a:pt x="70587" y="33524"/>
                  </a:lnTo>
                  <a:lnTo>
                    <a:pt x="72804" y="21917"/>
                  </a:lnTo>
                  <a:lnTo>
                    <a:pt x="80194" y="11332"/>
                  </a:lnTo>
                  <a:lnTo>
                    <a:pt x="79590" y="9658"/>
                  </a:lnTo>
                  <a:lnTo>
                    <a:pt x="72388" y="401"/>
                  </a:lnTo>
                  <a:lnTo>
                    <a:pt x="58805" y="0"/>
                  </a:lnTo>
                  <a:lnTo>
                    <a:pt x="52747" y="2800"/>
                  </a:lnTo>
                  <a:lnTo>
                    <a:pt x="49651" y="5029"/>
                  </a:lnTo>
                  <a:lnTo>
                    <a:pt x="46209" y="10327"/>
                  </a:lnTo>
                  <a:lnTo>
                    <a:pt x="38943" y="27408"/>
                  </a:lnTo>
                  <a:lnTo>
                    <a:pt x="30515" y="36149"/>
                  </a:lnTo>
                  <a:lnTo>
                    <a:pt x="20771" y="44620"/>
                  </a:lnTo>
                  <a:lnTo>
                    <a:pt x="10394" y="60230"/>
                  </a:lnTo>
                  <a:lnTo>
                    <a:pt x="6849" y="73087"/>
                  </a:lnTo>
                  <a:lnTo>
                    <a:pt x="2829" y="95858"/>
                  </a:lnTo>
                  <a:lnTo>
                    <a:pt x="496" y="101992"/>
                  </a:lnTo>
                  <a:lnTo>
                    <a:pt x="0" y="107140"/>
                  </a:lnTo>
                  <a:lnTo>
                    <a:pt x="4442" y="126441"/>
                  </a:lnTo>
                  <a:lnTo>
                    <a:pt x="5805" y="128731"/>
                  </a:lnTo>
                  <a:lnTo>
                    <a:pt x="7772" y="130258"/>
                  </a:lnTo>
                  <a:lnTo>
                    <a:pt x="12780" y="133013"/>
                  </a:lnTo>
                  <a:lnTo>
                    <a:pt x="18533" y="137764"/>
                  </a:lnTo>
                  <a:lnTo>
                    <a:pt x="27440" y="140582"/>
                  </a:lnTo>
                  <a:lnTo>
                    <a:pt x="55233" y="145460"/>
                  </a:lnTo>
                  <a:lnTo>
                    <a:pt x="60832" y="147761"/>
                  </a:lnTo>
                  <a:lnTo>
                    <a:pt x="72698" y="147494"/>
                  </a:lnTo>
                  <a:lnTo>
                    <a:pt x="116520" y="138052"/>
                  </a:lnTo>
                  <a:lnTo>
                    <a:pt x="148236" y="126396"/>
                  </a:lnTo>
                  <a:lnTo>
                    <a:pt x="167281" y="123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335"/>
            <p:cNvSpPr/>
            <p:nvPr>
              <p:custDataLst>
                <p:tags r:id="rId56"/>
              </p:custDataLst>
            </p:nvPr>
          </p:nvSpPr>
          <p:spPr>
            <a:xfrm>
              <a:off x="3819927" y="2352675"/>
              <a:ext cx="104374" cy="28566"/>
            </a:xfrm>
            <a:custGeom>
              <a:avLst/>
              <a:gdLst/>
              <a:ahLst/>
              <a:cxnLst/>
              <a:rect l="0" t="0" r="0" b="0"/>
              <a:pathLst>
                <a:path w="104374" h="28566">
                  <a:moveTo>
                    <a:pt x="18648" y="19050"/>
                  </a:moveTo>
                  <a:lnTo>
                    <a:pt x="18648" y="19050"/>
                  </a:lnTo>
                  <a:lnTo>
                    <a:pt x="13591" y="19050"/>
                  </a:lnTo>
                  <a:lnTo>
                    <a:pt x="12102" y="20108"/>
                  </a:lnTo>
                  <a:lnTo>
                    <a:pt x="11109" y="21872"/>
                  </a:lnTo>
                  <a:lnTo>
                    <a:pt x="9516" y="27251"/>
                  </a:lnTo>
                  <a:lnTo>
                    <a:pt x="6475" y="27986"/>
                  </a:lnTo>
                  <a:lnTo>
                    <a:pt x="0" y="28540"/>
                  </a:lnTo>
                  <a:lnTo>
                    <a:pt x="4774" y="28565"/>
                  </a:lnTo>
                  <a:lnTo>
                    <a:pt x="6224" y="27510"/>
                  </a:lnTo>
                  <a:lnTo>
                    <a:pt x="7834" y="23515"/>
                  </a:lnTo>
                  <a:lnTo>
                    <a:pt x="9323" y="22027"/>
                  </a:lnTo>
                  <a:lnTo>
                    <a:pt x="13798" y="20373"/>
                  </a:lnTo>
                  <a:lnTo>
                    <a:pt x="37765" y="18069"/>
                  </a:lnTo>
                  <a:lnTo>
                    <a:pt x="80023" y="3242"/>
                  </a:lnTo>
                  <a:lnTo>
                    <a:pt x="1043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336"/>
            <p:cNvSpPr/>
            <p:nvPr>
              <p:custDataLst>
                <p:tags r:id="rId57"/>
              </p:custDataLst>
            </p:nvPr>
          </p:nvSpPr>
          <p:spPr>
            <a:xfrm>
              <a:off x="3867157" y="2152947"/>
              <a:ext cx="57144" cy="361601"/>
            </a:xfrm>
            <a:custGeom>
              <a:avLst/>
              <a:gdLst/>
              <a:ahLst/>
              <a:cxnLst/>
              <a:rect l="0" t="0" r="0" b="0"/>
              <a:pathLst>
                <a:path w="57144" h="361601">
                  <a:moveTo>
                    <a:pt x="9518" y="56853"/>
                  </a:moveTo>
                  <a:lnTo>
                    <a:pt x="9518" y="56853"/>
                  </a:lnTo>
                  <a:lnTo>
                    <a:pt x="10576" y="36157"/>
                  </a:lnTo>
                  <a:lnTo>
                    <a:pt x="17057" y="16860"/>
                  </a:lnTo>
                  <a:lnTo>
                    <a:pt x="19009" y="0"/>
                  </a:lnTo>
                  <a:lnTo>
                    <a:pt x="19043" y="22101"/>
                  </a:lnTo>
                  <a:lnTo>
                    <a:pt x="10107" y="66633"/>
                  </a:lnTo>
                  <a:lnTo>
                    <a:pt x="6870" y="88325"/>
                  </a:lnTo>
                  <a:lnTo>
                    <a:pt x="1351" y="129157"/>
                  </a:lnTo>
                  <a:lnTo>
                    <a:pt x="261" y="170383"/>
                  </a:lnTo>
                  <a:lnTo>
                    <a:pt x="46" y="209101"/>
                  </a:lnTo>
                  <a:lnTo>
                    <a:pt x="0" y="250312"/>
                  </a:lnTo>
                  <a:lnTo>
                    <a:pt x="1053" y="275747"/>
                  </a:lnTo>
                  <a:lnTo>
                    <a:pt x="11752" y="323357"/>
                  </a:lnTo>
                  <a:lnTo>
                    <a:pt x="21225" y="351275"/>
                  </a:lnTo>
                  <a:lnTo>
                    <a:pt x="27117" y="359603"/>
                  </a:lnTo>
                  <a:lnTo>
                    <a:pt x="30746" y="360742"/>
                  </a:lnTo>
                  <a:lnTo>
                    <a:pt x="42720" y="361600"/>
                  </a:lnTo>
                  <a:lnTo>
                    <a:pt x="48263" y="358807"/>
                  </a:lnTo>
                  <a:lnTo>
                    <a:pt x="51223" y="356581"/>
                  </a:lnTo>
                  <a:lnTo>
                    <a:pt x="54512" y="351285"/>
                  </a:lnTo>
                  <a:lnTo>
                    <a:pt x="56364" y="339531"/>
                  </a:lnTo>
                  <a:lnTo>
                    <a:pt x="57143" y="3235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337"/>
            <p:cNvSpPr/>
            <p:nvPr>
              <p:custDataLst>
                <p:tags r:id="rId58"/>
              </p:custDataLst>
            </p:nvPr>
          </p:nvSpPr>
          <p:spPr>
            <a:xfrm>
              <a:off x="3676689" y="2372127"/>
              <a:ext cx="152362" cy="171049"/>
            </a:xfrm>
            <a:custGeom>
              <a:avLst/>
              <a:gdLst/>
              <a:ahLst/>
              <a:cxnLst/>
              <a:rect l="0" t="0" r="0" b="0"/>
              <a:pathLst>
                <a:path w="152362" h="171049">
                  <a:moveTo>
                    <a:pt x="95211" y="37698"/>
                  </a:moveTo>
                  <a:lnTo>
                    <a:pt x="95211" y="37698"/>
                  </a:lnTo>
                  <a:lnTo>
                    <a:pt x="95211" y="19075"/>
                  </a:lnTo>
                  <a:lnTo>
                    <a:pt x="77519" y="958"/>
                  </a:lnTo>
                  <a:lnTo>
                    <a:pt x="71507" y="0"/>
                  </a:lnTo>
                  <a:lnTo>
                    <a:pt x="69883" y="925"/>
                  </a:lnTo>
                  <a:lnTo>
                    <a:pt x="68801" y="2599"/>
                  </a:lnTo>
                  <a:lnTo>
                    <a:pt x="68080" y="4774"/>
                  </a:lnTo>
                  <a:lnTo>
                    <a:pt x="66540" y="6223"/>
                  </a:lnTo>
                  <a:lnTo>
                    <a:pt x="56465" y="11372"/>
                  </a:lnTo>
                  <a:lnTo>
                    <a:pt x="50474" y="15415"/>
                  </a:lnTo>
                  <a:lnTo>
                    <a:pt x="44283" y="17211"/>
                  </a:lnTo>
                  <a:lnTo>
                    <a:pt x="38004" y="23653"/>
                  </a:lnTo>
                  <a:lnTo>
                    <a:pt x="15833" y="55190"/>
                  </a:lnTo>
                  <a:lnTo>
                    <a:pt x="1450" y="102564"/>
                  </a:lnTo>
                  <a:lnTo>
                    <a:pt x="0" y="145126"/>
                  </a:lnTo>
                  <a:lnTo>
                    <a:pt x="2800" y="151766"/>
                  </a:lnTo>
                  <a:lnTo>
                    <a:pt x="13222" y="164652"/>
                  </a:lnTo>
                  <a:lnTo>
                    <a:pt x="19260" y="168206"/>
                  </a:lnTo>
                  <a:lnTo>
                    <a:pt x="28373" y="170674"/>
                  </a:lnTo>
                  <a:lnTo>
                    <a:pt x="41633" y="170998"/>
                  </a:lnTo>
                  <a:lnTo>
                    <a:pt x="47762" y="168204"/>
                  </a:lnTo>
                  <a:lnTo>
                    <a:pt x="50879" y="165977"/>
                  </a:lnTo>
                  <a:lnTo>
                    <a:pt x="52956" y="162376"/>
                  </a:lnTo>
                  <a:lnTo>
                    <a:pt x="59112" y="144209"/>
                  </a:lnTo>
                  <a:lnTo>
                    <a:pt x="72191" y="120281"/>
                  </a:lnTo>
                  <a:lnTo>
                    <a:pt x="76043" y="108498"/>
                  </a:lnTo>
                  <a:lnTo>
                    <a:pt x="82359" y="97246"/>
                  </a:lnTo>
                  <a:lnTo>
                    <a:pt x="85660" y="50478"/>
                  </a:lnTo>
                  <a:lnTo>
                    <a:pt x="85686" y="37864"/>
                  </a:lnTo>
                  <a:lnTo>
                    <a:pt x="85686" y="42804"/>
                  </a:lnTo>
                  <a:lnTo>
                    <a:pt x="88508" y="48081"/>
                  </a:lnTo>
                  <a:lnTo>
                    <a:pt x="93887" y="55036"/>
                  </a:lnTo>
                  <a:lnTo>
                    <a:pt x="94949" y="64014"/>
                  </a:lnTo>
                  <a:lnTo>
                    <a:pt x="95094" y="69855"/>
                  </a:lnTo>
                  <a:lnTo>
                    <a:pt x="104905" y="100339"/>
                  </a:lnTo>
                  <a:lnTo>
                    <a:pt x="111019" y="111527"/>
                  </a:lnTo>
                  <a:lnTo>
                    <a:pt x="114359" y="126718"/>
                  </a:lnTo>
                  <a:lnTo>
                    <a:pt x="121581" y="138393"/>
                  </a:lnTo>
                  <a:lnTo>
                    <a:pt x="129365" y="148555"/>
                  </a:lnTo>
                  <a:lnTo>
                    <a:pt x="132142" y="158268"/>
                  </a:lnTo>
                  <a:lnTo>
                    <a:pt x="133157" y="169156"/>
                  </a:lnTo>
                  <a:lnTo>
                    <a:pt x="134267" y="169787"/>
                  </a:lnTo>
                  <a:lnTo>
                    <a:pt x="152361" y="171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338"/>
            <p:cNvSpPr/>
            <p:nvPr>
              <p:custDataLst>
                <p:tags r:id="rId59"/>
              </p:custDataLst>
            </p:nvPr>
          </p:nvSpPr>
          <p:spPr>
            <a:xfrm>
              <a:off x="3476625" y="2352675"/>
              <a:ext cx="152401" cy="218944"/>
            </a:xfrm>
            <a:custGeom>
              <a:avLst/>
              <a:gdLst/>
              <a:ahLst/>
              <a:cxnLst/>
              <a:rect l="0" t="0" r="0" b="0"/>
              <a:pathLst>
                <a:path w="152401" h="218944">
                  <a:moveTo>
                    <a:pt x="0" y="57150"/>
                  </a:moveTo>
                  <a:lnTo>
                    <a:pt x="0" y="57150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5057" y="38492"/>
                  </a:lnTo>
                  <a:lnTo>
                    <a:pt x="10361" y="41097"/>
                  </a:lnTo>
                  <a:lnTo>
                    <a:pt x="17333" y="46336"/>
                  </a:lnTo>
                  <a:lnTo>
                    <a:pt x="26315" y="47370"/>
                  </a:lnTo>
                  <a:lnTo>
                    <a:pt x="32157" y="47512"/>
                  </a:lnTo>
                  <a:lnTo>
                    <a:pt x="38281" y="50397"/>
                  </a:lnTo>
                  <a:lnTo>
                    <a:pt x="85138" y="85747"/>
                  </a:lnTo>
                  <a:lnTo>
                    <a:pt x="91814" y="93143"/>
                  </a:lnTo>
                  <a:lnTo>
                    <a:pt x="100464" y="108149"/>
                  </a:lnTo>
                  <a:lnTo>
                    <a:pt x="112807" y="144610"/>
                  </a:lnTo>
                  <a:lnTo>
                    <a:pt x="114261" y="191921"/>
                  </a:lnTo>
                  <a:lnTo>
                    <a:pt x="114289" y="202680"/>
                  </a:lnTo>
                  <a:lnTo>
                    <a:pt x="113234" y="204970"/>
                  </a:lnTo>
                  <a:lnTo>
                    <a:pt x="111473" y="206497"/>
                  </a:lnTo>
                  <a:lnTo>
                    <a:pt x="109240" y="207515"/>
                  </a:lnTo>
                  <a:lnTo>
                    <a:pt x="107752" y="209252"/>
                  </a:lnTo>
                  <a:lnTo>
                    <a:pt x="106098" y="214003"/>
                  </a:lnTo>
                  <a:lnTo>
                    <a:pt x="104599" y="215694"/>
                  </a:lnTo>
                  <a:lnTo>
                    <a:pt x="96690" y="218630"/>
                  </a:lnTo>
                  <a:lnTo>
                    <a:pt x="90620" y="218943"/>
                  </a:lnTo>
                  <a:lnTo>
                    <a:pt x="85078" y="216194"/>
                  </a:lnTo>
                  <a:lnTo>
                    <a:pt x="82119" y="213979"/>
                  </a:lnTo>
                  <a:lnTo>
                    <a:pt x="78830" y="208696"/>
                  </a:lnTo>
                  <a:lnTo>
                    <a:pt x="70815" y="176512"/>
                  </a:lnTo>
                  <a:lnTo>
                    <a:pt x="77077" y="130317"/>
                  </a:lnTo>
                  <a:lnTo>
                    <a:pt x="83703" y="112133"/>
                  </a:lnTo>
                  <a:lnTo>
                    <a:pt x="85885" y="101695"/>
                  </a:lnTo>
                  <a:lnTo>
                    <a:pt x="102148" y="68852"/>
                  </a:lnTo>
                  <a:lnTo>
                    <a:pt x="104666" y="61293"/>
                  </a:lnTo>
                  <a:lnTo>
                    <a:pt x="117879" y="44578"/>
                  </a:lnTo>
                  <a:lnTo>
                    <a:pt x="124004" y="40979"/>
                  </a:lnTo>
                  <a:lnTo>
                    <a:pt x="127120" y="40019"/>
                  </a:lnTo>
                  <a:lnTo>
                    <a:pt x="129196" y="38321"/>
                  </a:lnTo>
                  <a:lnTo>
                    <a:pt x="140646" y="18877"/>
                  </a:lnTo>
                  <a:lnTo>
                    <a:pt x="142745" y="1871"/>
                  </a:lnTo>
                  <a:lnTo>
                    <a:pt x="143847" y="12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3339"/>
          <p:cNvSpPr/>
          <p:nvPr>
            <p:custDataLst>
              <p:tags r:id="rId5"/>
            </p:custDataLst>
          </p:nvPr>
        </p:nvSpPr>
        <p:spPr>
          <a:xfrm>
            <a:off x="1705033" y="1790707"/>
            <a:ext cx="1099934" cy="1009641"/>
          </a:xfrm>
          <a:custGeom>
            <a:avLst/>
            <a:gdLst/>
            <a:ahLst/>
            <a:cxnLst/>
            <a:rect l="0" t="0" r="0" b="0"/>
            <a:pathLst>
              <a:path w="1099934" h="1009641">
                <a:moveTo>
                  <a:pt x="1019117" y="238118"/>
                </a:moveTo>
                <a:lnTo>
                  <a:pt x="1019117" y="238118"/>
                </a:lnTo>
                <a:lnTo>
                  <a:pt x="1019117" y="190924"/>
                </a:lnTo>
                <a:lnTo>
                  <a:pt x="1019117" y="173171"/>
                </a:lnTo>
                <a:lnTo>
                  <a:pt x="1012571" y="164180"/>
                </a:lnTo>
                <a:lnTo>
                  <a:pt x="1010475" y="155297"/>
                </a:lnTo>
                <a:lnTo>
                  <a:pt x="1009708" y="139657"/>
                </a:lnTo>
                <a:lnTo>
                  <a:pt x="1006822" y="133327"/>
                </a:lnTo>
                <a:lnTo>
                  <a:pt x="1004570" y="130157"/>
                </a:lnTo>
                <a:lnTo>
                  <a:pt x="999246" y="126635"/>
                </a:lnTo>
                <a:lnTo>
                  <a:pt x="996345" y="125696"/>
                </a:lnTo>
                <a:lnTo>
                  <a:pt x="994411" y="124012"/>
                </a:lnTo>
                <a:lnTo>
                  <a:pt x="980407" y="104593"/>
                </a:lnTo>
                <a:lnTo>
                  <a:pt x="974396" y="99399"/>
                </a:lnTo>
                <a:lnTo>
                  <a:pt x="961914" y="93242"/>
                </a:lnTo>
                <a:lnTo>
                  <a:pt x="927923" y="70823"/>
                </a:lnTo>
                <a:lnTo>
                  <a:pt x="897330" y="56550"/>
                </a:lnTo>
                <a:lnTo>
                  <a:pt x="893476" y="53573"/>
                </a:lnTo>
                <a:lnTo>
                  <a:pt x="883549" y="50264"/>
                </a:lnTo>
                <a:lnTo>
                  <a:pt x="873140" y="47736"/>
                </a:lnTo>
                <a:lnTo>
                  <a:pt x="826213" y="23197"/>
                </a:lnTo>
                <a:lnTo>
                  <a:pt x="778606" y="10509"/>
                </a:lnTo>
                <a:lnTo>
                  <a:pt x="765233" y="8753"/>
                </a:lnTo>
                <a:lnTo>
                  <a:pt x="742288" y="2037"/>
                </a:lnTo>
                <a:lnTo>
                  <a:pt x="698407" y="113"/>
                </a:lnTo>
                <a:lnTo>
                  <a:pt x="653990" y="0"/>
                </a:lnTo>
                <a:lnTo>
                  <a:pt x="616950" y="1052"/>
                </a:lnTo>
                <a:lnTo>
                  <a:pt x="598031" y="7532"/>
                </a:lnTo>
                <a:lnTo>
                  <a:pt x="561743" y="12166"/>
                </a:lnTo>
                <a:lnTo>
                  <a:pt x="542815" y="17005"/>
                </a:lnTo>
                <a:lnTo>
                  <a:pt x="495269" y="27125"/>
                </a:lnTo>
                <a:lnTo>
                  <a:pt x="454984" y="36642"/>
                </a:lnTo>
                <a:lnTo>
                  <a:pt x="419594" y="48263"/>
                </a:lnTo>
                <a:lnTo>
                  <a:pt x="400156" y="54512"/>
                </a:lnTo>
                <a:lnTo>
                  <a:pt x="380990" y="59186"/>
                </a:lnTo>
                <a:lnTo>
                  <a:pt x="345669" y="76372"/>
                </a:lnTo>
                <a:lnTo>
                  <a:pt x="301306" y="101600"/>
                </a:lnTo>
                <a:lnTo>
                  <a:pt x="258958" y="126993"/>
                </a:lnTo>
                <a:lnTo>
                  <a:pt x="216822" y="150276"/>
                </a:lnTo>
                <a:lnTo>
                  <a:pt x="202257" y="165289"/>
                </a:lnTo>
                <a:lnTo>
                  <a:pt x="180890" y="177969"/>
                </a:lnTo>
                <a:lnTo>
                  <a:pt x="136456" y="222155"/>
                </a:lnTo>
                <a:lnTo>
                  <a:pt x="116435" y="240296"/>
                </a:lnTo>
                <a:lnTo>
                  <a:pt x="87869" y="279303"/>
                </a:lnTo>
                <a:lnTo>
                  <a:pt x="68620" y="297446"/>
                </a:lnTo>
                <a:lnTo>
                  <a:pt x="60508" y="312141"/>
                </a:lnTo>
                <a:lnTo>
                  <a:pt x="59369" y="316042"/>
                </a:lnTo>
                <a:lnTo>
                  <a:pt x="33829" y="360220"/>
                </a:lnTo>
                <a:lnTo>
                  <a:pt x="13640" y="394661"/>
                </a:lnTo>
                <a:lnTo>
                  <a:pt x="1429" y="439474"/>
                </a:lnTo>
                <a:lnTo>
                  <a:pt x="0" y="485944"/>
                </a:lnTo>
                <a:lnTo>
                  <a:pt x="1003" y="530029"/>
                </a:lnTo>
                <a:lnTo>
                  <a:pt x="8143" y="559186"/>
                </a:lnTo>
                <a:lnTo>
                  <a:pt x="10264" y="583212"/>
                </a:lnTo>
                <a:lnTo>
                  <a:pt x="25927" y="619711"/>
                </a:lnTo>
                <a:lnTo>
                  <a:pt x="30572" y="638344"/>
                </a:lnTo>
                <a:lnTo>
                  <a:pt x="38651" y="654448"/>
                </a:lnTo>
                <a:lnTo>
                  <a:pt x="62407" y="692211"/>
                </a:lnTo>
                <a:lnTo>
                  <a:pt x="64746" y="703109"/>
                </a:lnTo>
                <a:lnTo>
                  <a:pt x="67487" y="707920"/>
                </a:lnTo>
                <a:lnTo>
                  <a:pt x="104595" y="754645"/>
                </a:lnTo>
                <a:lnTo>
                  <a:pt x="112071" y="765077"/>
                </a:lnTo>
                <a:lnTo>
                  <a:pt x="138755" y="788164"/>
                </a:lnTo>
                <a:lnTo>
                  <a:pt x="149962" y="803379"/>
                </a:lnTo>
                <a:lnTo>
                  <a:pt x="193545" y="835996"/>
                </a:lnTo>
                <a:lnTo>
                  <a:pt x="226341" y="872854"/>
                </a:lnTo>
                <a:lnTo>
                  <a:pt x="241413" y="883623"/>
                </a:lnTo>
                <a:lnTo>
                  <a:pt x="264262" y="910328"/>
                </a:lnTo>
                <a:lnTo>
                  <a:pt x="307385" y="942953"/>
                </a:lnTo>
                <a:lnTo>
                  <a:pt x="349099" y="967309"/>
                </a:lnTo>
                <a:lnTo>
                  <a:pt x="378173" y="976042"/>
                </a:lnTo>
                <a:lnTo>
                  <a:pt x="396701" y="986621"/>
                </a:lnTo>
                <a:lnTo>
                  <a:pt x="444326" y="999132"/>
                </a:lnTo>
                <a:lnTo>
                  <a:pt x="491951" y="1000092"/>
                </a:lnTo>
                <a:lnTo>
                  <a:pt x="508848" y="1001169"/>
                </a:lnTo>
                <a:lnTo>
                  <a:pt x="546122" y="1008760"/>
                </a:lnTo>
                <a:lnTo>
                  <a:pt x="590497" y="1009591"/>
                </a:lnTo>
                <a:lnTo>
                  <a:pt x="634942" y="1009640"/>
                </a:lnTo>
                <a:lnTo>
                  <a:pt x="678334" y="1001001"/>
                </a:lnTo>
                <a:lnTo>
                  <a:pt x="721059" y="1000153"/>
                </a:lnTo>
                <a:lnTo>
                  <a:pt x="730719" y="997311"/>
                </a:lnTo>
                <a:lnTo>
                  <a:pt x="739599" y="993579"/>
                </a:lnTo>
                <a:lnTo>
                  <a:pt x="755439" y="990419"/>
                </a:lnTo>
                <a:lnTo>
                  <a:pt x="788336" y="971347"/>
                </a:lnTo>
                <a:lnTo>
                  <a:pt x="795898" y="966164"/>
                </a:lnTo>
                <a:lnTo>
                  <a:pt x="809376" y="960014"/>
                </a:lnTo>
                <a:lnTo>
                  <a:pt x="855503" y="916044"/>
                </a:lnTo>
                <a:lnTo>
                  <a:pt x="897017" y="869511"/>
                </a:lnTo>
                <a:lnTo>
                  <a:pt x="941194" y="821915"/>
                </a:lnTo>
                <a:lnTo>
                  <a:pt x="975635" y="777844"/>
                </a:lnTo>
                <a:lnTo>
                  <a:pt x="1001488" y="746115"/>
                </a:lnTo>
                <a:lnTo>
                  <a:pt x="1022138" y="699817"/>
                </a:lnTo>
                <a:lnTo>
                  <a:pt x="1049529" y="652308"/>
                </a:lnTo>
                <a:lnTo>
                  <a:pt x="1061598" y="604693"/>
                </a:lnTo>
                <a:lnTo>
                  <a:pt x="1079548" y="560214"/>
                </a:lnTo>
                <a:lnTo>
                  <a:pt x="1090300" y="512865"/>
                </a:lnTo>
                <a:lnTo>
                  <a:pt x="1099933" y="465264"/>
                </a:lnTo>
                <a:lnTo>
                  <a:pt x="1099838" y="449844"/>
                </a:lnTo>
                <a:lnTo>
                  <a:pt x="1092892" y="402220"/>
                </a:lnTo>
                <a:lnTo>
                  <a:pt x="1087895" y="378816"/>
                </a:lnTo>
                <a:lnTo>
                  <a:pt x="1083593" y="354595"/>
                </a:lnTo>
                <a:lnTo>
                  <a:pt x="1066549" y="306970"/>
                </a:lnTo>
                <a:lnTo>
                  <a:pt x="1044853" y="264062"/>
                </a:lnTo>
                <a:lnTo>
                  <a:pt x="1016882" y="219673"/>
                </a:lnTo>
                <a:lnTo>
                  <a:pt x="987072" y="188456"/>
                </a:lnTo>
                <a:lnTo>
                  <a:pt x="948183" y="159984"/>
                </a:lnTo>
                <a:lnTo>
                  <a:pt x="904256" y="148336"/>
                </a:lnTo>
                <a:lnTo>
                  <a:pt x="864657" y="143588"/>
                </a:lnTo>
                <a:lnTo>
                  <a:pt x="819879" y="142963"/>
                </a:lnTo>
                <a:lnTo>
                  <a:pt x="798041" y="143954"/>
                </a:lnTo>
                <a:lnTo>
                  <a:pt x="752417" y="1523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SMARTInkShape-3340"/>
          <p:cNvSpPr/>
          <p:nvPr>
            <p:custDataLst>
              <p:tags r:id="rId6"/>
            </p:custDataLst>
          </p:nvPr>
        </p:nvSpPr>
        <p:spPr>
          <a:xfrm>
            <a:off x="276225" y="1771650"/>
            <a:ext cx="914391" cy="1123950"/>
          </a:xfrm>
          <a:custGeom>
            <a:avLst/>
            <a:gdLst/>
            <a:ahLst/>
            <a:cxnLst/>
            <a:rect l="0" t="0" r="0" b="0"/>
            <a:pathLst>
              <a:path w="914391" h="1123950">
                <a:moveTo>
                  <a:pt x="609600" y="57150"/>
                </a:moveTo>
                <a:lnTo>
                  <a:pt x="609600" y="57150"/>
                </a:lnTo>
                <a:lnTo>
                  <a:pt x="609600" y="52094"/>
                </a:lnTo>
                <a:lnTo>
                  <a:pt x="608542" y="50604"/>
                </a:lnTo>
                <a:lnTo>
                  <a:pt x="606778" y="49611"/>
                </a:lnTo>
                <a:lnTo>
                  <a:pt x="600075" y="47625"/>
                </a:lnTo>
                <a:lnTo>
                  <a:pt x="600075" y="38492"/>
                </a:lnTo>
                <a:lnTo>
                  <a:pt x="591874" y="38134"/>
                </a:lnTo>
                <a:lnTo>
                  <a:pt x="591433" y="37065"/>
                </a:lnTo>
                <a:lnTo>
                  <a:pt x="590942" y="33054"/>
                </a:lnTo>
                <a:lnTo>
                  <a:pt x="589753" y="31561"/>
                </a:lnTo>
                <a:lnTo>
                  <a:pt x="581427" y="28691"/>
                </a:lnTo>
                <a:lnTo>
                  <a:pt x="566563" y="28576"/>
                </a:lnTo>
                <a:lnTo>
                  <a:pt x="561192" y="25753"/>
                </a:lnTo>
                <a:lnTo>
                  <a:pt x="554177" y="20374"/>
                </a:lnTo>
                <a:lnTo>
                  <a:pt x="545187" y="19312"/>
                </a:lnTo>
                <a:lnTo>
                  <a:pt x="501998" y="19051"/>
                </a:lnTo>
                <a:lnTo>
                  <a:pt x="458610" y="19050"/>
                </a:lnTo>
                <a:lnTo>
                  <a:pt x="411614" y="19050"/>
                </a:lnTo>
                <a:lnTo>
                  <a:pt x="407759" y="19050"/>
                </a:lnTo>
                <a:lnTo>
                  <a:pt x="400654" y="21872"/>
                </a:lnTo>
                <a:lnTo>
                  <a:pt x="397278" y="24106"/>
                </a:lnTo>
                <a:lnTo>
                  <a:pt x="382413" y="27251"/>
                </a:lnTo>
                <a:lnTo>
                  <a:pt x="364973" y="29372"/>
                </a:lnTo>
                <a:lnTo>
                  <a:pt x="320764" y="44378"/>
                </a:lnTo>
                <a:lnTo>
                  <a:pt x="274048" y="59327"/>
                </a:lnTo>
                <a:lnTo>
                  <a:pt x="259352" y="67320"/>
                </a:lnTo>
                <a:lnTo>
                  <a:pt x="255451" y="70280"/>
                </a:lnTo>
                <a:lnTo>
                  <a:pt x="245473" y="73569"/>
                </a:lnTo>
                <a:lnTo>
                  <a:pt x="227955" y="78243"/>
                </a:lnTo>
                <a:lnTo>
                  <a:pt x="212181" y="86330"/>
                </a:lnTo>
                <a:lnTo>
                  <a:pt x="166013" y="120657"/>
                </a:lnTo>
                <a:lnTo>
                  <a:pt x="139736" y="146050"/>
                </a:lnTo>
                <a:lnTo>
                  <a:pt x="130544" y="149578"/>
                </a:lnTo>
                <a:lnTo>
                  <a:pt x="125129" y="150519"/>
                </a:lnTo>
                <a:lnTo>
                  <a:pt x="120461" y="153262"/>
                </a:lnTo>
                <a:lnTo>
                  <a:pt x="112452" y="161955"/>
                </a:lnTo>
                <a:lnTo>
                  <a:pt x="108187" y="170052"/>
                </a:lnTo>
                <a:lnTo>
                  <a:pt x="107050" y="173693"/>
                </a:lnTo>
                <a:lnTo>
                  <a:pt x="100142" y="180561"/>
                </a:lnTo>
                <a:lnTo>
                  <a:pt x="92132" y="187141"/>
                </a:lnTo>
                <a:lnTo>
                  <a:pt x="61323" y="234687"/>
                </a:lnTo>
                <a:lnTo>
                  <a:pt x="47033" y="264699"/>
                </a:lnTo>
                <a:lnTo>
                  <a:pt x="42070" y="272160"/>
                </a:lnTo>
                <a:lnTo>
                  <a:pt x="36062" y="285574"/>
                </a:lnTo>
                <a:lnTo>
                  <a:pt x="31903" y="292022"/>
                </a:lnTo>
                <a:lnTo>
                  <a:pt x="20504" y="325698"/>
                </a:lnTo>
                <a:lnTo>
                  <a:pt x="18279" y="346009"/>
                </a:lnTo>
                <a:lnTo>
                  <a:pt x="11568" y="364132"/>
                </a:lnTo>
                <a:lnTo>
                  <a:pt x="8546" y="403134"/>
                </a:lnTo>
                <a:lnTo>
                  <a:pt x="2002" y="421277"/>
                </a:lnTo>
                <a:lnTo>
                  <a:pt x="35" y="468449"/>
                </a:lnTo>
                <a:lnTo>
                  <a:pt x="0" y="513745"/>
                </a:lnTo>
                <a:lnTo>
                  <a:pt x="0" y="559984"/>
                </a:lnTo>
                <a:lnTo>
                  <a:pt x="0" y="606140"/>
                </a:lnTo>
                <a:lnTo>
                  <a:pt x="0" y="612648"/>
                </a:lnTo>
                <a:lnTo>
                  <a:pt x="2822" y="619069"/>
                </a:lnTo>
                <a:lnTo>
                  <a:pt x="6546" y="625450"/>
                </a:lnTo>
                <a:lnTo>
                  <a:pt x="8937" y="638170"/>
                </a:lnTo>
                <a:lnTo>
                  <a:pt x="9520" y="685625"/>
                </a:lnTo>
                <a:lnTo>
                  <a:pt x="9525" y="702958"/>
                </a:lnTo>
                <a:lnTo>
                  <a:pt x="16071" y="712081"/>
                </a:lnTo>
                <a:lnTo>
                  <a:pt x="18167" y="720986"/>
                </a:lnTo>
                <a:lnTo>
                  <a:pt x="19847" y="731386"/>
                </a:lnTo>
                <a:lnTo>
                  <a:pt x="27217" y="754336"/>
                </a:lnTo>
                <a:lnTo>
                  <a:pt x="29554" y="777798"/>
                </a:lnTo>
                <a:lnTo>
                  <a:pt x="36098" y="790560"/>
                </a:lnTo>
                <a:lnTo>
                  <a:pt x="38895" y="806448"/>
                </a:lnTo>
                <a:lnTo>
                  <a:pt x="45587" y="819150"/>
                </a:lnTo>
                <a:lnTo>
                  <a:pt x="46266" y="822325"/>
                </a:lnTo>
                <a:lnTo>
                  <a:pt x="56188" y="838004"/>
                </a:lnTo>
                <a:lnTo>
                  <a:pt x="57147" y="871284"/>
                </a:lnTo>
                <a:lnTo>
                  <a:pt x="59971" y="876893"/>
                </a:lnTo>
                <a:lnTo>
                  <a:pt x="63695" y="882914"/>
                </a:lnTo>
                <a:lnTo>
                  <a:pt x="66850" y="892253"/>
                </a:lnTo>
                <a:lnTo>
                  <a:pt x="83549" y="914990"/>
                </a:lnTo>
                <a:lnTo>
                  <a:pt x="84275" y="917968"/>
                </a:lnTo>
                <a:lnTo>
                  <a:pt x="85816" y="919954"/>
                </a:lnTo>
                <a:lnTo>
                  <a:pt x="90352" y="922160"/>
                </a:lnTo>
                <a:lnTo>
                  <a:pt x="91985" y="923807"/>
                </a:lnTo>
                <a:lnTo>
                  <a:pt x="99876" y="937027"/>
                </a:lnTo>
                <a:lnTo>
                  <a:pt x="105420" y="940332"/>
                </a:lnTo>
                <a:lnTo>
                  <a:pt x="108380" y="941213"/>
                </a:lnTo>
                <a:lnTo>
                  <a:pt x="110353" y="942859"/>
                </a:lnTo>
                <a:lnTo>
                  <a:pt x="112546" y="947509"/>
                </a:lnTo>
                <a:lnTo>
                  <a:pt x="114189" y="949173"/>
                </a:lnTo>
                <a:lnTo>
                  <a:pt x="131588" y="960571"/>
                </a:lnTo>
                <a:lnTo>
                  <a:pt x="150187" y="977809"/>
                </a:lnTo>
                <a:lnTo>
                  <a:pt x="159035" y="981165"/>
                </a:lnTo>
                <a:lnTo>
                  <a:pt x="197549" y="1006384"/>
                </a:lnTo>
                <a:lnTo>
                  <a:pt x="206582" y="1009740"/>
                </a:lnTo>
                <a:lnTo>
                  <a:pt x="217221" y="1017723"/>
                </a:lnTo>
                <a:lnTo>
                  <a:pt x="226313" y="1019947"/>
                </a:lnTo>
                <a:lnTo>
                  <a:pt x="235213" y="1025636"/>
                </a:lnTo>
                <a:lnTo>
                  <a:pt x="241417" y="1027338"/>
                </a:lnTo>
                <a:lnTo>
                  <a:pt x="243495" y="1028851"/>
                </a:lnTo>
                <a:lnTo>
                  <a:pt x="244880" y="1030918"/>
                </a:lnTo>
                <a:lnTo>
                  <a:pt x="245803" y="1033353"/>
                </a:lnTo>
                <a:lnTo>
                  <a:pt x="247477" y="1034977"/>
                </a:lnTo>
                <a:lnTo>
                  <a:pt x="257243" y="1038998"/>
                </a:lnTo>
                <a:lnTo>
                  <a:pt x="264486" y="1044687"/>
                </a:lnTo>
                <a:lnTo>
                  <a:pt x="273335" y="1046842"/>
                </a:lnTo>
                <a:lnTo>
                  <a:pt x="279526" y="1047346"/>
                </a:lnTo>
                <a:lnTo>
                  <a:pt x="285806" y="1050393"/>
                </a:lnTo>
                <a:lnTo>
                  <a:pt x="292125" y="1054216"/>
                </a:lnTo>
                <a:lnTo>
                  <a:pt x="298461" y="1055915"/>
                </a:lnTo>
                <a:lnTo>
                  <a:pt x="300574" y="1057427"/>
                </a:lnTo>
                <a:lnTo>
                  <a:pt x="301983" y="1059493"/>
                </a:lnTo>
                <a:lnTo>
                  <a:pt x="302922" y="1061928"/>
                </a:lnTo>
                <a:lnTo>
                  <a:pt x="304606" y="1063553"/>
                </a:lnTo>
                <a:lnTo>
                  <a:pt x="331563" y="1074149"/>
                </a:lnTo>
                <a:lnTo>
                  <a:pt x="335342" y="1074874"/>
                </a:lnTo>
                <a:lnTo>
                  <a:pt x="337862" y="1076416"/>
                </a:lnTo>
                <a:lnTo>
                  <a:pt x="339541" y="1078502"/>
                </a:lnTo>
                <a:lnTo>
                  <a:pt x="340661" y="1080952"/>
                </a:lnTo>
                <a:lnTo>
                  <a:pt x="343524" y="1082585"/>
                </a:lnTo>
                <a:lnTo>
                  <a:pt x="356608" y="1085941"/>
                </a:lnTo>
                <a:lnTo>
                  <a:pt x="371047" y="1093198"/>
                </a:lnTo>
                <a:lnTo>
                  <a:pt x="395322" y="1098141"/>
                </a:lnTo>
                <a:lnTo>
                  <a:pt x="408756" y="1104010"/>
                </a:lnTo>
                <a:lnTo>
                  <a:pt x="413797" y="1104504"/>
                </a:lnTo>
                <a:lnTo>
                  <a:pt x="419565" y="1107546"/>
                </a:lnTo>
                <a:lnTo>
                  <a:pt x="425657" y="1111368"/>
                </a:lnTo>
                <a:lnTo>
                  <a:pt x="436296" y="1114023"/>
                </a:lnTo>
                <a:lnTo>
                  <a:pt x="480752" y="1114425"/>
                </a:lnTo>
                <a:lnTo>
                  <a:pt x="486365" y="1117247"/>
                </a:lnTo>
                <a:lnTo>
                  <a:pt x="492387" y="1120971"/>
                </a:lnTo>
                <a:lnTo>
                  <a:pt x="504877" y="1123361"/>
                </a:lnTo>
                <a:lnTo>
                  <a:pt x="552450" y="1123949"/>
                </a:lnTo>
                <a:lnTo>
                  <a:pt x="555625" y="1123949"/>
                </a:lnTo>
                <a:lnTo>
                  <a:pt x="561975" y="1121127"/>
                </a:lnTo>
                <a:lnTo>
                  <a:pt x="568325" y="1117404"/>
                </a:lnTo>
                <a:lnTo>
                  <a:pt x="579143" y="1114817"/>
                </a:lnTo>
                <a:lnTo>
                  <a:pt x="594117" y="1114460"/>
                </a:lnTo>
                <a:lnTo>
                  <a:pt x="600249" y="1111618"/>
                </a:lnTo>
                <a:lnTo>
                  <a:pt x="606503" y="1107886"/>
                </a:lnTo>
                <a:lnTo>
                  <a:pt x="617254" y="1105293"/>
                </a:lnTo>
                <a:lnTo>
                  <a:pt x="626360" y="1098432"/>
                </a:lnTo>
                <a:lnTo>
                  <a:pt x="635262" y="1096280"/>
                </a:lnTo>
                <a:lnTo>
                  <a:pt x="645853" y="1095494"/>
                </a:lnTo>
                <a:lnTo>
                  <a:pt x="665935" y="1086739"/>
                </a:lnTo>
                <a:lnTo>
                  <a:pt x="670974" y="1086246"/>
                </a:lnTo>
                <a:lnTo>
                  <a:pt x="676741" y="1083204"/>
                </a:lnTo>
                <a:lnTo>
                  <a:pt x="682832" y="1079382"/>
                </a:lnTo>
                <a:lnTo>
                  <a:pt x="693270" y="1077231"/>
                </a:lnTo>
                <a:lnTo>
                  <a:pt x="703584" y="1076727"/>
                </a:lnTo>
                <a:lnTo>
                  <a:pt x="707181" y="1075535"/>
                </a:lnTo>
                <a:lnTo>
                  <a:pt x="709579" y="1073682"/>
                </a:lnTo>
                <a:lnTo>
                  <a:pt x="718484" y="1063103"/>
                </a:lnTo>
                <a:lnTo>
                  <a:pt x="724315" y="1059865"/>
                </a:lnTo>
                <a:lnTo>
                  <a:pt x="730435" y="1057368"/>
                </a:lnTo>
                <a:lnTo>
                  <a:pt x="739830" y="1051070"/>
                </a:lnTo>
                <a:lnTo>
                  <a:pt x="749316" y="1047676"/>
                </a:lnTo>
                <a:lnTo>
                  <a:pt x="758830" y="1041495"/>
                </a:lnTo>
                <a:lnTo>
                  <a:pt x="765177" y="1039679"/>
                </a:lnTo>
                <a:lnTo>
                  <a:pt x="767293" y="1038136"/>
                </a:lnTo>
                <a:lnTo>
                  <a:pt x="768704" y="1036049"/>
                </a:lnTo>
                <a:lnTo>
                  <a:pt x="771329" y="1030908"/>
                </a:lnTo>
                <a:lnTo>
                  <a:pt x="776024" y="1025095"/>
                </a:lnTo>
                <a:lnTo>
                  <a:pt x="781639" y="1021806"/>
                </a:lnTo>
                <a:lnTo>
                  <a:pt x="787662" y="1019286"/>
                </a:lnTo>
                <a:lnTo>
                  <a:pt x="793866" y="1014638"/>
                </a:lnTo>
                <a:lnTo>
                  <a:pt x="797329" y="1009045"/>
                </a:lnTo>
                <a:lnTo>
                  <a:pt x="799927" y="1003031"/>
                </a:lnTo>
                <a:lnTo>
                  <a:pt x="816504" y="981059"/>
                </a:lnTo>
                <a:lnTo>
                  <a:pt x="819032" y="974718"/>
                </a:lnTo>
                <a:lnTo>
                  <a:pt x="825348" y="965198"/>
                </a:lnTo>
                <a:lnTo>
                  <a:pt x="828747" y="955674"/>
                </a:lnTo>
                <a:lnTo>
                  <a:pt x="834929" y="946150"/>
                </a:lnTo>
                <a:lnTo>
                  <a:pt x="838289" y="936625"/>
                </a:lnTo>
                <a:lnTo>
                  <a:pt x="853303" y="916517"/>
                </a:lnTo>
                <a:lnTo>
                  <a:pt x="859293" y="897336"/>
                </a:lnTo>
                <a:lnTo>
                  <a:pt x="861787" y="893499"/>
                </a:lnTo>
                <a:lnTo>
                  <a:pt x="865297" y="877986"/>
                </a:lnTo>
                <a:lnTo>
                  <a:pt x="867542" y="861385"/>
                </a:lnTo>
                <a:lnTo>
                  <a:pt x="873235" y="850126"/>
                </a:lnTo>
                <a:lnTo>
                  <a:pt x="876450" y="834913"/>
                </a:lnTo>
                <a:lnTo>
                  <a:pt x="882577" y="822174"/>
                </a:lnTo>
                <a:lnTo>
                  <a:pt x="885921" y="806523"/>
                </a:lnTo>
                <a:lnTo>
                  <a:pt x="892086" y="793654"/>
                </a:lnTo>
                <a:lnTo>
                  <a:pt x="901811" y="749391"/>
                </a:lnTo>
                <a:lnTo>
                  <a:pt x="907518" y="716552"/>
                </a:lnTo>
                <a:lnTo>
                  <a:pt x="911341" y="708992"/>
                </a:lnTo>
                <a:lnTo>
                  <a:pt x="913796" y="692694"/>
                </a:lnTo>
                <a:lnTo>
                  <a:pt x="914390" y="645968"/>
                </a:lnTo>
                <a:lnTo>
                  <a:pt x="905136" y="602479"/>
                </a:lnTo>
                <a:lnTo>
                  <a:pt x="904909" y="579212"/>
                </a:lnTo>
                <a:lnTo>
                  <a:pt x="902068" y="572105"/>
                </a:lnTo>
                <a:lnTo>
                  <a:pt x="899829" y="568728"/>
                </a:lnTo>
                <a:lnTo>
                  <a:pt x="896677" y="553863"/>
                </a:lnTo>
                <a:lnTo>
                  <a:pt x="895357" y="508023"/>
                </a:lnTo>
                <a:lnTo>
                  <a:pt x="895350" y="463550"/>
                </a:lnTo>
                <a:lnTo>
                  <a:pt x="895350" y="417249"/>
                </a:lnTo>
                <a:lnTo>
                  <a:pt x="895350" y="371480"/>
                </a:lnTo>
                <a:lnTo>
                  <a:pt x="895350" y="330200"/>
                </a:lnTo>
                <a:lnTo>
                  <a:pt x="892528" y="323850"/>
                </a:lnTo>
                <a:lnTo>
                  <a:pt x="888804" y="317500"/>
                </a:lnTo>
                <a:lnTo>
                  <a:pt x="886413" y="304800"/>
                </a:lnTo>
                <a:lnTo>
                  <a:pt x="885859" y="282575"/>
                </a:lnTo>
                <a:lnTo>
                  <a:pt x="884790" y="280458"/>
                </a:lnTo>
                <a:lnTo>
                  <a:pt x="883018" y="279047"/>
                </a:lnTo>
                <a:lnTo>
                  <a:pt x="880779" y="278106"/>
                </a:lnTo>
                <a:lnTo>
                  <a:pt x="879286" y="276421"/>
                </a:lnTo>
                <a:lnTo>
                  <a:pt x="874068" y="266112"/>
                </a:lnTo>
                <a:lnTo>
                  <a:pt x="870016" y="260089"/>
                </a:lnTo>
                <a:lnTo>
                  <a:pt x="867735" y="250748"/>
                </a:lnTo>
                <a:lnTo>
                  <a:pt x="867202" y="244441"/>
                </a:lnTo>
                <a:lnTo>
                  <a:pt x="864143" y="238110"/>
                </a:lnTo>
                <a:lnTo>
                  <a:pt x="850973" y="221367"/>
                </a:lnTo>
                <a:lnTo>
                  <a:pt x="847629" y="212463"/>
                </a:lnTo>
                <a:lnTo>
                  <a:pt x="841464" y="203122"/>
                </a:lnTo>
                <a:lnTo>
                  <a:pt x="838109" y="193652"/>
                </a:lnTo>
                <a:lnTo>
                  <a:pt x="821327" y="170861"/>
                </a:lnTo>
                <a:lnTo>
                  <a:pt x="819580" y="158634"/>
                </a:lnTo>
                <a:lnTo>
                  <a:pt x="818378" y="156556"/>
                </a:lnTo>
                <a:lnTo>
                  <a:pt x="816519" y="155170"/>
                </a:lnTo>
                <a:lnTo>
                  <a:pt x="814221" y="154247"/>
                </a:lnTo>
                <a:lnTo>
                  <a:pt x="812689" y="152573"/>
                </a:lnTo>
                <a:lnTo>
                  <a:pt x="807408" y="142282"/>
                </a:lnTo>
                <a:lnTo>
                  <a:pt x="801544" y="135114"/>
                </a:lnTo>
                <a:lnTo>
                  <a:pt x="800528" y="128816"/>
                </a:lnTo>
                <a:lnTo>
                  <a:pt x="799327" y="127153"/>
                </a:lnTo>
                <a:lnTo>
                  <a:pt x="797468" y="126043"/>
                </a:lnTo>
                <a:lnTo>
                  <a:pt x="795170" y="125304"/>
                </a:lnTo>
                <a:lnTo>
                  <a:pt x="793638" y="123753"/>
                </a:lnTo>
                <a:lnTo>
                  <a:pt x="791936" y="119207"/>
                </a:lnTo>
                <a:lnTo>
                  <a:pt x="790424" y="117571"/>
                </a:lnTo>
                <a:lnTo>
                  <a:pt x="785922" y="115754"/>
                </a:lnTo>
                <a:lnTo>
                  <a:pt x="784298" y="114211"/>
                </a:lnTo>
                <a:lnTo>
                  <a:pt x="782494" y="109674"/>
                </a:lnTo>
                <a:lnTo>
                  <a:pt x="780954" y="108041"/>
                </a:lnTo>
                <a:lnTo>
                  <a:pt x="772976" y="105205"/>
                </a:lnTo>
                <a:lnTo>
                  <a:pt x="772170" y="102144"/>
                </a:lnTo>
                <a:lnTo>
                  <a:pt x="771955" y="99846"/>
                </a:lnTo>
                <a:lnTo>
                  <a:pt x="770753" y="98314"/>
                </a:lnTo>
                <a:lnTo>
                  <a:pt x="752244" y="87890"/>
                </a:lnTo>
                <a:lnTo>
                  <a:pt x="749146" y="87169"/>
                </a:lnTo>
                <a:lnTo>
                  <a:pt x="747081" y="85629"/>
                </a:lnTo>
                <a:lnTo>
                  <a:pt x="745704" y="83544"/>
                </a:lnTo>
                <a:lnTo>
                  <a:pt x="744786" y="81096"/>
                </a:lnTo>
                <a:lnTo>
                  <a:pt x="743116" y="79464"/>
                </a:lnTo>
                <a:lnTo>
                  <a:pt x="738437" y="77651"/>
                </a:lnTo>
                <a:lnTo>
                  <a:pt x="729854" y="76630"/>
                </a:lnTo>
                <a:lnTo>
                  <a:pt x="727869" y="75428"/>
                </a:lnTo>
                <a:lnTo>
                  <a:pt x="726546" y="73569"/>
                </a:lnTo>
                <a:lnTo>
                  <a:pt x="725664" y="71271"/>
                </a:lnTo>
                <a:lnTo>
                  <a:pt x="724018" y="69739"/>
                </a:lnTo>
                <a:lnTo>
                  <a:pt x="713771" y="64458"/>
                </a:lnTo>
                <a:lnTo>
                  <a:pt x="707757" y="60398"/>
                </a:lnTo>
                <a:lnTo>
                  <a:pt x="698421" y="58112"/>
                </a:lnTo>
                <a:lnTo>
                  <a:pt x="692115" y="57578"/>
                </a:lnTo>
                <a:lnTo>
                  <a:pt x="685784" y="54518"/>
                </a:lnTo>
                <a:lnTo>
                  <a:pt x="679443" y="50688"/>
                </a:lnTo>
                <a:lnTo>
                  <a:pt x="666749" y="48230"/>
                </a:lnTo>
                <a:lnTo>
                  <a:pt x="654050" y="47745"/>
                </a:lnTo>
                <a:lnTo>
                  <a:pt x="647700" y="44856"/>
                </a:lnTo>
                <a:lnTo>
                  <a:pt x="641350" y="41103"/>
                </a:lnTo>
                <a:lnTo>
                  <a:pt x="628650" y="38693"/>
                </a:lnTo>
                <a:lnTo>
                  <a:pt x="611717" y="37120"/>
                </a:lnTo>
                <a:lnTo>
                  <a:pt x="588699" y="29909"/>
                </a:lnTo>
                <a:lnTo>
                  <a:pt x="573878" y="27780"/>
                </a:lnTo>
                <a:lnTo>
                  <a:pt x="530297" y="12773"/>
                </a:lnTo>
                <a:lnTo>
                  <a:pt x="488519" y="4595"/>
                </a:lnTo>
                <a:lnTo>
                  <a:pt x="4572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774"/>
          <p:cNvGrpSpPr/>
          <p:nvPr/>
        </p:nvGrpSpPr>
        <p:grpSpPr>
          <a:xfrm>
            <a:off x="714386" y="2552700"/>
            <a:ext cx="1523990" cy="876252"/>
            <a:chOff x="714386" y="2552700"/>
            <a:chExt cx="1523990" cy="876252"/>
          </a:xfrm>
        </p:grpSpPr>
        <p:sp>
          <p:nvSpPr>
            <p:cNvPr id="351" name="SMARTInkShape-3341"/>
            <p:cNvSpPr/>
            <p:nvPr>
              <p:custDataLst>
                <p:tags r:id="rId50"/>
              </p:custDataLst>
            </p:nvPr>
          </p:nvSpPr>
          <p:spPr>
            <a:xfrm>
              <a:off x="1752600" y="3181350"/>
              <a:ext cx="219076" cy="76201"/>
            </a:xfrm>
            <a:custGeom>
              <a:avLst/>
              <a:gdLst/>
              <a:ahLst/>
              <a:cxnLst/>
              <a:rect l="0" t="0" r="0" b="0"/>
              <a:pathLst>
                <a:path w="219076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1143"/>
                  </a:lnTo>
                  <a:lnTo>
                    <a:pt x="10361" y="68661"/>
                  </a:lnTo>
                  <a:lnTo>
                    <a:pt x="13258" y="67999"/>
                  </a:lnTo>
                  <a:lnTo>
                    <a:pt x="49108" y="51564"/>
                  </a:lnTo>
                  <a:lnTo>
                    <a:pt x="96356" y="40367"/>
                  </a:lnTo>
                  <a:lnTo>
                    <a:pt x="143021" y="25280"/>
                  </a:lnTo>
                  <a:lnTo>
                    <a:pt x="190519" y="950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342"/>
            <p:cNvSpPr/>
            <p:nvPr>
              <p:custDataLst>
                <p:tags r:id="rId51"/>
              </p:custDataLst>
            </p:nvPr>
          </p:nvSpPr>
          <p:spPr>
            <a:xfrm>
              <a:off x="1756938" y="3248025"/>
              <a:ext cx="100386" cy="180927"/>
            </a:xfrm>
            <a:custGeom>
              <a:avLst/>
              <a:gdLst/>
              <a:ahLst/>
              <a:cxnLst/>
              <a:rect l="0" t="0" r="0" b="0"/>
              <a:pathLst>
                <a:path w="100386" h="180927">
                  <a:moveTo>
                    <a:pt x="90912" y="0"/>
                  </a:moveTo>
                  <a:lnTo>
                    <a:pt x="90912" y="0"/>
                  </a:lnTo>
                  <a:lnTo>
                    <a:pt x="44773" y="0"/>
                  </a:lnTo>
                  <a:lnTo>
                    <a:pt x="22303" y="0"/>
                  </a:lnTo>
                  <a:lnTo>
                    <a:pt x="19773" y="1058"/>
                  </a:lnTo>
                  <a:lnTo>
                    <a:pt x="18086" y="2822"/>
                  </a:lnTo>
                  <a:lnTo>
                    <a:pt x="16961" y="5057"/>
                  </a:lnTo>
                  <a:lnTo>
                    <a:pt x="15153" y="6546"/>
                  </a:lnTo>
                  <a:lnTo>
                    <a:pt x="10322" y="8201"/>
                  </a:lnTo>
                  <a:lnTo>
                    <a:pt x="8610" y="9701"/>
                  </a:lnTo>
                  <a:lnTo>
                    <a:pt x="6708" y="14189"/>
                  </a:lnTo>
                  <a:lnTo>
                    <a:pt x="5143" y="15809"/>
                  </a:lnTo>
                  <a:lnTo>
                    <a:pt x="581" y="17610"/>
                  </a:lnTo>
                  <a:lnTo>
                    <a:pt x="0" y="19148"/>
                  </a:lnTo>
                  <a:lnTo>
                    <a:pt x="671" y="21232"/>
                  </a:lnTo>
                  <a:lnTo>
                    <a:pt x="3180" y="26370"/>
                  </a:lnTo>
                  <a:lnTo>
                    <a:pt x="4923" y="41403"/>
                  </a:lnTo>
                  <a:lnTo>
                    <a:pt x="6069" y="43477"/>
                  </a:lnTo>
                  <a:lnTo>
                    <a:pt x="7892" y="44860"/>
                  </a:lnTo>
                  <a:lnTo>
                    <a:pt x="12739" y="47454"/>
                  </a:lnTo>
                  <a:lnTo>
                    <a:pt x="59968" y="82573"/>
                  </a:lnTo>
                  <a:lnTo>
                    <a:pt x="75158" y="93140"/>
                  </a:lnTo>
                  <a:lnTo>
                    <a:pt x="95936" y="119768"/>
                  </a:lnTo>
                  <a:lnTo>
                    <a:pt x="99103" y="129913"/>
                  </a:lnTo>
                  <a:lnTo>
                    <a:pt x="100385" y="155565"/>
                  </a:lnTo>
                  <a:lnTo>
                    <a:pt x="97592" y="161920"/>
                  </a:lnTo>
                  <a:lnTo>
                    <a:pt x="87175" y="174624"/>
                  </a:lnTo>
                  <a:lnTo>
                    <a:pt x="81137" y="178152"/>
                  </a:lnTo>
                  <a:lnTo>
                    <a:pt x="68966" y="180139"/>
                  </a:lnTo>
                  <a:lnTo>
                    <a:pt x="40500" y="180926"/>
                  </a:lnTo>
                  <a:lnTo>
                    <a:pt x="33934" y="178131"/>
                  </a:lnTo>
                  <a:lnTo>
                    <a:pt x="2423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343"/>
            <p:cNvSpPr/>
            <p:nvPr>
              <p:custDataLst>
                <p:tags r:id="rId52"/>
              </p:custDataLst>
            </p:nvPr>
          </p:nvSpPr>
          <p:spPr>
            <a:xfrm>
              <a:off x="1695450" y="33337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44"/>
            <p:cNvSpPr/>
            <p:nvPr>
              <p:custDataLst>
                <p:tags r:id="rId53"/>
              </p:custDataLst>
            </p:nvPr>
          </p:nvSpPr>
          <p:spPr>
            <a:xfrm>
              <a:off x="714386" y="2552700"/>
              <a:ext cx="1523990" cy="542759"/>
            </a:xfrm>
            <a:custGeom>
              <a:avLst/>
              <a:gdLst/>
              <a:ahLst/>
              <a:cxnLst/>
              <a:rect l="0" t="0" r="0" b="0"/>
              <a:pathLst>
                <a:path w="1523990" h="542759">
                  <a:moveTo>
                    <a:pt x="1523989" y="0"/>
                  </a:moveTo>
                  <a:lnTo>
                    <a:pt x="1523989" y="0"/>
                  </a:lnTo>
                  <a:lnTo>
                    <a:pt x="1523989" y="14189"/>
                  </a:lnTo>
                  <a:lnTo>
                    <a:pt x="1518345" y="19711"/>
                  </a:lnTo>
                  <a:lnTo>
                    <a:pt x="1513876" y="22666"/>
                  </a:lnTo>
                  <a:lnTo>
                    <a:pt x="1510897" y="26752"/>
                  </a:lnTo>
                  <a:lnTo>
                    <a:pt x="1506704" y="41558"/>
                  </a:lnTo>
                  <a:lnTo>
                    <a:pt x="1502466" y="59401"/>
                  </a:lnTo>
                  <a:lnTo>
                    <a:pt x="1482569" y="106788"/>
                  </a:lnTo>
                  <a:lnTo>
                    <a:pt x="1463651" y="148844"/>
                  </a:lnTo>
                  <a:lnTo>
                    <a:pt x="1431356" y="195493"/>
                  </a:lnTo>
                  <a:lnTo>
                    <a:pt x="1393765" y="243032"/>
                  </a:lnTo>
                  <a:lnTo>
                    <a:pt x="1348874" y="286396"/>
                  </a:lnTo>
                  <a:lnTo>
                    <a:pt x="1306071" y="318921"/>
                  </a:lnTo>
                  <a:lnTo>
                    <a:pt x="1259438" y="352274"/>
                  </a:lnTo>
                  <a:lnTo>
                    <a:pt x="1222060" y="374723"/>
                  </a:lnTo>
                  <a:lnTo>
                    <a:pt x="1183116" y="399954"/>
                  </a:lnTo>
                  <a:lnTo>
                    <a:pt x="1138533" y="421305"/>
                  </a:lnTo>
                  <a:lnTo>
                    <a:pt x="1091809" y="441038"/>
                  </a:lnTo>
                  <a:lnTo>
                    <a:pt x="1044451" y="460290"/>
                  </a:lnTo>
                  <a:lnTo>
                    <a:pt x="996906" y="479400"/>
                  </a:lnTo>
                  <a:lnTo>
                    <a:pt x="949304" y="497409"/>
                  </a:lnTo>
                  <a:lnTo>
                    <a:pt x="901686" y="509918"/>
                  </a:lnTo>
                  <a:lnTo>
                    <a:pt x="854063" y="520327"/>
                  </a:lnTo>
                  <a:lnTo>
                    <a:pt x="822314" y="526885"/>
                  </a:lnTo>
                  <a:lnTo>
                    <a:pt x="787741" y="533327"/>
                  </a:lnTo>
                  <a:lnTo>
                    <a:pt x="752268" y="538659"/>
                  </a:lnTo>
                  <a:lnTo>
                    <a:pt x="718863" y="541029"/>
                  </a:lnTo>
                  <a:lnTo>
                    <a:pt x="686377" y="542082"/>
                  </a:lnTo>
                  <a:lnTo>
                    <a:pt x="654301" y="542550"/>
                  </a:lnTo>
                  <a:lnTo>
                    <a:pt x="622405" y="542758"/>
                  </a:lnTo>
                  <a:lnTo>
                    <a:pt x="590591" y="540028"/>
                  </a:lnTo>
                  <a:lnTo>
                    <a:pt x="558812" y="536346"/>
                  </a:lnTo>
                  <a:lnTo>
                    <a:pt x="527049" y="534709"/>
                  </a:lnTo>
                  <a:lnTo>
                    <a:pt x="495294" y="531159"/>
                  </a:lnTo>
                  <a:lnTo>
                    <a:pt x="463541" y="526054"/>
                  </a:lnTo>
                  <a:lnTo>
                    <a:pt x="431790" y="520258"/>
                  </a:lnTo>
                  <a:lnTo>
                    <a:pt x="400039" y="514154"/>
                  </a:lnTo>
                  <a:lnTo>
                    <a:pt x="355236" y="504767"/>
                  </a:lnTo>
                  <a:lnTo>
                    <a:pt x="315150" y="492461"/>
                  </a:lnTo>
                  <a:lnTo>
                    <a:pt x="276462" y="478231"/>
                  </a:lnTo>
                  <a:lnTo>
                    <a:pt x="230520" y="458885"/>
                  </a:lnTo>
                  <a:lnTo>
                    <a:pt x="190870" y="434680"/>
                  </a:lnTo>
                  <a:lnTo>
                    <a:pt x="147971" y="403186"/>
                  </a:lnTo>
                  <a:lnTo>
                    <a:pt x="108109" y="356921"/>
                  </a:lnTo>
                  <a:lnTo>
                    <a:pt x="78055" y="312560"/>
                  </a:lnTo>
                  <a:lnTo>
                    <a:pt x="54407" y="270277"/>
                  </a:lnTo>
                  <a:lnTo>
                    <a:pt x="42410" y="244555"/>
                  </a:lnTo>
                  <a:lnTo>
                    <a:pt x="36120" y="221913"/>
                  </a:lnTo>
                  <a:lnTo>
                    <a:pt x="31922" y="213986"/>
                  </a:lnTo>
                  <a:lnTo>
                    <a:pt x="29227" y="200274"/>
                  </a:lnTo>
                  <a:lnTo>
                    <a:pt x="29006" y="197016"/>
                  </a:lnTo>
                  <a:lnTo>
                    <a:pt x="27801" y="194844"/>
                  </a:lnTo>
                  <a:lnTo>
                    <a:pt x="25938" y="193396"/>
                  </a:lnTo>
                  <a:lnTo>
                    <a:pt x="19443" y="190670"/>
                  </a:lnTo>
                  <a:lnTo>
                    <a:pt x="14102" y="195607"/>
                  </a:lnTo>
                  <a:lnTo>
                    <a:pt x="11553" y="200884"/>
                  </a:lnTo>
                  <a:lnTo>
                    <a:pt x="9917" y="217951"/>
                  </a:lnTo>
                  <a:lnTo>
                    <a:pt x="12515" y="226689"/>
                  </a:lnTo>
                  <a:lnTo>
                    <a:pt x="16140" y="235159"/>
                  </a:lnTo>
                  <a:lnTo>
                    <a:pt x="23982" y="282707"/>
                  </a:lnTo>
                  <a:lnTo>
                    <a:pt x="29354" y="319429"/>
                  </a:lnTo>
                  <a:lnTo>
                    <a:pt x="36050" y="333129"/>
                  </a:lnTo>
                  <a:lnTo>
                    <a:pt x="38086" y="352375"/>
                  </a:lnTo>
                  <a:lnTo>
                    <a:pt x="38089" y="339163"/>
                  </a:lnTo>
                  <a:lnTo>
                    <a:pt x="33032" y="324977"/>
                  </a:lnTo>
                  <a:lnTo>
                    <a:pt x="13637" y="291098"/>
                  </a:lnTo>
                  <a:lnTo>
                    <a:pt x="3330" y="248424"/>
                  </a:lnTo>
                  <a:lnTo>
                    <a:pt x="119" y="202920"/>
                  </a:lnTo>
                  <a:lnTo>
                    <a:pt x="0" y="170132"/>
                  </a:lnTo>
                  <a:lnTo>
                    <a:pt x="2816" y="162750"/>
                  </a:lnTo>
                  <a:lnTo>
                    <a:pt x="22379" y="139748"/>
                  </a:lnTo>
                  <a:lnTo>
                    <a:pt x="36844" y="130190"/>
                  </a:lnTo>
                  <a:lnTo>
                    <a:pt x="49480" y="125711"/>
                  </a:lnTo>
                  <a:lnTo>
                    <a:pt x="95436" y="123898"/>
                  </a:lnTo>
                  <a:lnTo>
                    <a:pt x="117170" y="126669"/>
                  </a:lnTo>
                  <a:lnTo>
                    <a:pt x="17143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345"/>
            <p:cNvSpPr/>
            <p:nvPr>
              <p:custDataLst>
                <p:tags r:id="rId54"/>
              </p:custDataLst>
            </p:nvPr>
          </p:nvSpPr>
          <p:spPr>
            <a:xfrm>
              <a:off x="1505473" y="3276600"/>
              <a:ext cx="113760" cy="123767"/>
            </a:xfrm>
            <a:custGeom>
              <a:avLst/>
              <a:gdLst/>
              <a:ahLst/>
              <a:cxnLst/>
              <a:rect l="0" t="0" r="0" b="0"/>
              <a:pathLst>
                <a:path w="113760" h="123767">
                  <a:moveTo>
                    <a:pt x="85202" y="0"/>
                  </a:moveTo>
                  <a:lnTo>
                    <a:pt x="85202" y="0"/>
                  </a:lnTo>
                  <a:lnTo>
                    <a:pt x="43913" y="0"/>
                  </a:lnTo>
                  <a:lnTo>
                    <a:pt x="37571" y="2822"/>
                  </a:lnTo>
                  <a:lnTo>
                    <a:pt x="24876" y="13257"/>
                  </a:lnTo>
                  <a:lnTo>
                    <a:pt x="21349" y="19298"/>
                  </a:lnTo>
                  <a:lnTo>
                    <a:pt x="14028" y="36856"/>
                  </a:lnTo>
                  <a:lnTo>
                    <a:pt x="3449" y="54160"/>
                  </a:lnTo>
                  <a:lnTo>
                    <a:pt x="0" y="77936"/>
                  </a:lnTo>
                  <a:lnTo>
                    <a:pt x="2532" y="85086"/>
                  </a:lnTo>
                  <a:lnTo>
                    <a:pt x="14696" y="108062"/>
                  </a:lnTo>
                  <a:lnTo>
                    <a:pt x="16824" y="116113"/>
                  </a:lnTo>
                  <a:lnTo>
                    <a:pt x="18450" y="118684"/>
                  </a:lnTo>
                  <a:lnTo>
                    <a:pt x="20592" y="120398"/>
                  </a:lnTo>
                  <a:lnTo>
                    <a:pt x="23079" y="121540"/>
                  </a:lnTo>
                  <a:lnTo>
                    <a:pt x="64502" y="123766"/>
                  </a:lnTo>
                  <a:lnTo>
                    <a:pt x="73533" y="120976"/>
                  </a:lnTo>
                  <a:lnTo>
                    <a:pt x="82132" y="117267"/>
                  </a:lnTo>
                  <a:lnTo>
                    <a:pt x="93010" y="115619"/>
                  </a:lnTo>
                  <a:lnTo>
                    <a:pt x="97816" y="113062"/>
                  </a:lnTo>
                  <a:lnTo>
                    <a:pt x="105977" y="104578"/>
                  </a:lnTo>
                  <a:lnTo>
                    <a:pt x="110310" y="96574"/>
                  </a:lnTo>
                  <a:lnTo>
                    <a:pt x="113092" y="82811"/>
                  </a:lnTo>
                  <a:lnTo>
                    <a:pt x="113759" y="45781"/>
                  </a:lnTo>
                  <a:lnTo>
                    <a:pt x="110947" y="38691"/>
                  </a:lnTo>
                  <a:lnTo>
                    <a:pt x="100518" y="25517"/>
                  </a:lnTo>
                  <a:lnTo>
                    <a:pt x="86330" y="15909"/>
                  </a:lnTo>
                  <a:lnTo>
                    <a:pt x="68411" y="10086"/>
                  </a:lnTo>
                  <a:lnTo>
                    <a:pt x="566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75"/>
          <p:cNvGrpSpPr/>
          <p:nvPr/>
        </p:nvGrpSpPr>
        <p:grpSpPr>
          <a:xfrm>
            <a:off x="2307092" y="1557281"/>
            <a:ext cx="912359" cy="490415"/>
            <a:chOff x="2307092" y="1557281"/>
            <a:chExt cx="912359" cy="490415"/>
          </a:xfrm>
        </p:grpSpPr>
        <p:sp>
          <p:nvSpPr>
            <p:cNvPr id="357" name="SMARTInkShape-3346"/>
            <p:cNvSpPr/>
            <p:nvPr>
              <p:custDataLst>
                <p:tags r:id="rId45"/>
              </p:custDataLst>
            </p:nvPr>
          </p:nvSpPr>
          <p:spPr>
            <a:xfrm>
              <a:off x="3000375" y="1790700"/>
              <a:ext cx="28576" cy="28542"/>
            </a:xfrm>
            <a:custGeom>
              <a:avLst/>
              <a:gdLst/>
              <a:ahLst/>
              <a:cxnLst/>
              <a:rect l="0" t="0" r="0" b="0"/>
              <a:pathLst>
                <a:path w="28576" h="28542">
                  <a:moveTo>
                    <a:pt x="0" y="19050"/>
                  </a:moveTo>
                  <a:lnTo>
                    <a:pt x="0" y="19050"/>
                  </a:lnTo>
                  <a:lnTo>
                    <a:pt x="9490" y="28541"/>
                  </a:lnTo>
                  <a:lnTo>
                    <a:pt x="9522" y="20371"/>
                  </a:lnTo>
                  <a:lnTo>
                    <a:pt x="10581" y="19931"/>
                  </a:lnTo>
                  <a:lnTo>
                    <a:pt x="14581" y="19441"/>
                  </a:lnTo>
                  <a:lnTo>
                    <a:pt x="16071" y="18253"/>
                  </a:lnTo>
                  <a:lnTo>
                    <a:pt x="19847" y="937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347"/>
            <p:cNvSpPr/>
            <p:nvPr>
              <p:custDataLst>
                <p:tags r:id="rId46"/>
              </p:custDataLst>
            </p:nvPr>
          </p:nvSpPr>
          <p:spPr>
            <a:xfrm>
              <a:off x="3057525" y="1705009"/>
              <a:ext cx="71870" cy="180903"/>
            </a:xfrm>
            <a:custGeom>
              <a:avLst/>
              <a:gdLst/>
              <a:ahLst/>
              <a:cxnLst/>
              <a:rect l="0" t="0" r="0" b="0"/>
              <a:pathLst>
                <a:path w="71870" h="180903">
                  <a:moveTo>
                    <a:pt x="47625" y="9491"/>
                  </a:moveTo>
                  <a:lnTo>
                    <a:pt x="47625" y="9491"/>
                  </a:lnTo>
                  <a:lnTo>
                    <a:pt x="47625" y="4435"/>
                  </a:lnTo>
                  <a:lnTo>
                    <a:pt x="46567" y="2945"/>
                  </a:lnTo>
                  <a:lnTo>
                    <a:pt x="44803" y="1952"/>
                  </a:lnTo>
                  <a:lnTo>
                    <a:pt x="37924" y="228"/>
                  </a:lnTo>
                  <a:lnTo>
                    <a:pt x="24959" y="0"/>
                  </a:lnTo>
                  <a:lnTo>
                    <a:pt x="22989" y="1047"/>
                  </a:lnTo>
                  <a:lnTo>
                    <a:pt x="21676" y="2804"/>
                  </a:lnTo>
                  <a:lnTo>
                    <a:pt x="20801" y="5033"/>
                  </a:lnTo>
                  <a:lnTo>
                    <a:pt x="19159" y="6519"/>
                  </a:lnTo>
                  <a:lnTo>
                    <a:pt x="8919" y="11726"/>
                  </a:lnTo>
                  <a:lnTo>
                    <a:pt x="1762" y="17576"/>
                  </a:lnTo>
                  <a:lnTo>
                    <a:pt x="783" y="21198"/>
                  </a:lnTo>
                  <a:lnTo>
                    <a:pt x="46" y="41369"/>
                  </a:lnTo>
                  <a:lnTo>
                    <a:pt x="2842" y="47648"/>
                  </a:lnTo>
                  <a:lnTo>
                    <a:pt x="15191" y="63473"/>
                  </a:lnTo>
                  <a:lnTo>
                    <a:pt x="21110" y="76168"/>
                  </a:lnTo>
                  <a:lnTo>
                    <a:pt x="52941" y="120355"/>
                  </a:lnTo>
                  <a:lnTo>
                    <a:pt x="59141" y="133264"/>
                  </a:lnTo>
                  <a:lnTo>
                    <a:pt x="63326" y="139643"/>
                  </a:lnTo>
                  <a:lnTo>
                    <a:pt x="66741" y="149184"/>
                  </a:lnTo>
                  <a:lnTo>
                    <a:pt x="71291" y="155538"/>
                  </a:lnTo>
                  <a:lnTo>
                    <a:pt x="71869" y="158714"/>
                  </a:lnTo>
                  <a:lnTo>
                    <a:pt x="71196" y="161890"/>
                  </a:lnTo>
                  <a:lnTo>
                    <a:pt x="67568" y="169534"/>
                  </a:lnTo>
                  <a:lnTo>
                    <a:pt x="61883" y="175915"/>
                  </a:lnTo>
                  <a:lnTo>
                    <a:pt x="56431" y="178707"/>
                  </a:lnTo>
                  <a:lnTo>
                    <a:pt x="38268" y="180854"/>
                  </a:lnTo>
                  <a:lnTo>
                    <a:pt x="33589" y="180902"/>
                  </a:lnTo>
                  <a:lnTo>
                    <a:pt x="27981" y="178102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348"/>
            <p:cNvSpPr/>
            <p:nvPr>
              <p:custDataLst>
                <p:tags r:id="rId47"/>
              </p:custDataLst>
            </p:nvPr>
          </p:nvSpPr>
          <p:spPr>
            <a:xfrm>
              <a:off x="3048000" y="1676403"/>
              <a:ext cx="171451" cy="47623"/>
            </a:xfrm>
            <a:custGeom>
              <a:avLst/>
              <a:gdLst/>
              <a:ahLst/>
              <a:cxnLst/>
              <a:rect l="0" t="0" r="0" b="0"/>
              <a:pathLst>
                <a:path w="171451" h="47623">
                  <a:moveTo>
                    <a:pt x="0" y="47622"/>
                  </a:moveTo>
                  <a:lnTo>
                    <a:pt x="0" y="47622"/>
                  </a:lnTo>
                  <a:lnTo>
                    <a:pt x="0" y="37509"/>
                  </a:lnTo>
                  <a:lnTo>
                    <a:pt x="2822" y="29722"/>
                  </a:lnTo>
                  <a:lnTo>
                    <a:pt x="13257" y="16099"/>
                  </a:lnTo>
                  <a:lnTo>
                    <a:pt x="22120" y="12445"/>
                  </a:lnTo>
                  <a:lnTo>
                    <a:pt x="32056" y="9763"/>
                  </a:lnTo>
                  <a:lnTo>
                    <a:pt x="47058" y="2239"/>
                  </a:lnTo>
                  <a:lnTo>
                    <a:pt x="91346" y="84"/>
                  </a:lnTo>
                  <a:lnTo>
                    <a:pt x="134739" y="0"/>
                  </a:lnTo>
                  <a:lnTo>
                    <a:pt x="17145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349"/>
            <p:cNvSpPr/>
            <p:nvPr>
              <p:custDataLst>
                <p:tags r:id="rId48"/>
              </p:custDataLst>
            </p:nvPr>
          </p:nvSpPr>
          <p:spPr>
            <a:xfrm>
              <a:off x="2819531" y="1724029"/>
              <a:ext cx="85595" cy="104641"/>
            </a:xfrm>
            <a:custGeom>
              <a:avLst/>
              <a:gdLst/>
              <a:ahLst/>
              <a:cxnLst/>
              <a:rect l="0" t="0" r="0" b="0"/>
              <a:pathLst>
                <a:path w="85595" h="104641">
                  <a:moveTo>
                    <a:pt x="85594" y="9521"/>
                  </a:moveTo>
                  <a:lnTo>
                    <a:pt x="85594" y="9521"/>
                  </a:lnTo>
                  <a:lnTo>
                    <a:pt x="39763" y="9521"/>
                  </a:lnTo>
                  <a:lnTo>
                    <a:pt x="35990" y="9521"/>
                  </a:lnTo>
                  <a:lnTo>
                    <a:pt x="28975" y="12343"/>
                  </a:lnTo>
                  <a:lnTo>
                    <a:pt x="15849" y="22779"/>
                  </a:lnTo>
                  <a:lnTo>
                    <a:pt x="12263" y="28819"/>
                  </a:lnTo>
                  <a:lnTo>
                    <a:pt x="9611" y="35031"/>
                  </a:lnTo>
                  <a:lnTo>
                    <a:pt x="3226" y="44479"/>
                  </a:lnTo>
                  <a:lnTo>
                    <a:pt x="864" y="53981"/>
                  </a:lnTo>
                  <a:lnTo>
                    <a:pt x="0" y="69847"/>
                  </a:lnTo>
                  <a:lnTo>
                    <a:pt x="2749" y="76197"/>
                  </a:lnTo>
                  <a:lnTo>
                    <a:pt x="6441" y="82546"/>
                  </a:lnTo>
                  <a:lnTo>
                    <a:pt x="8081" y="88896"/>
                  </a:lnTo>
                  <a:lnTo>
                    <a:pt x="9578" y="91013"/>
                  </a:lnTo>
                  <a:lnTo>
                    <a:pt x="11633" y="92424"/>
                  </a:lnTo>
                  <a:lnTo>
                    <a:pt x="16739" y="95050"/>
                  </a:lnTo>
                  <a:lnTo>
                    <a:pt x="25564" y="101420"/>
                  </a:lnTo>
                  <a:lnTo>
                    <a:pt x="34881" y="103778"/>
                  </a:lnTo>
                  <a:lnTo>
                    <a:pt x="50680" y="104640"/>
                  </a:lnTo>
                  <a:lnTo>
                    <a:pt x="57024" y="101891"/>
                  </a:lnTo>
                  <a:lnTo>
                    <a:pt x="69720" y="91502"/>
                  </a:lnTo>
                  <a:lnTo>
                    <a:pt x="73247" y="85468"/>
                  </a:lnTo>
                  <a:lnTo>
                    <a:pt x="75873" y="79258"/>
                  </a:lnTo>
                  <a:lnTo>
                    <a:pt x="82244" y="69813"/>
                  </a:lnTo>
                  <a:lnTo>
                    <a:pt x="84601" y="60311"/>
                  </a:lnTo>
                  <a:lnTo>
                    <a:pt x="85555" y="34921"/>
                  </a:lnTo>
                  <a:lnTo>
                    <a:pt x="82755" y="28571"/>
                  </a:lnTo>
                  <a:lnTo>
                    <a:pt x="63203" y="6346"/>
                  </a:lnTo>
                  <a:lnTo>
                    <a:pt x="56945" y="2818"/>
                  </a:lnTo>
                  <a:lnTo>
                    <a:pt x="44304" y="553"/>
                  </a:lnTo>
                  <a:lnTo>
                    <a:pt x="14420" y="0"/>
                  </a:lnTo>
                  <a:lnTo>
                    <a:pt x="12744" y="1057"/>
                  </a:lnTo>
                  <a:lnTo>
                    <a:pt x="11627" y="2820"/>
                  </a:lnTo>
                  <a:lnTo>
                    <a:pt x="9394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350"/>
            <p:cNvSpPr/>
            <p:nvPr>
              <p:custDataLst>
                <p:tags r:id="rId49"/>
              </p:custDataLst>
            </p:nvPr>
          </p:nvSpPr>
          <p:spPr>
            <a:xfrm>
              <a:off x="2307092" y="1557281"/>
              <a:ext cx="398009" cy="490415"/>
            </a:xfrm>
            <a:custGeom>
              <a:avLst/>
              <a:gdLst/>
              <a:ahLst/>
              <a:cxnLst/>
              <a:rect l="0" t="0" r="0" b="0"/>
              <a:pathLst>
                <a:path w="398009" h="490415">
                  <a:moveTo>
                    <a:pt x="55108" y="471544"/>
                  </a:moveTo>
                  <a:lnTo>
                    <a:pt x="55108" y="471544"/>
                  </a:lnTo>
                  <a:lnTo>
                    <a:pt x="46907" y="471544"/>
                  </a:lnTo>
                  <a:lnTo>
                    <a:pt x="40919" y="466488"/>
                  </a:lnTo>
                  <a:lnTo>
                    <a:pt x="38218" y="461183"/>
                  </a:lnTo>
                  <a:lnTo>
                    <a:pt x="36485" y="454210"/>
                  </a:lnTo>
                  <a:lnTo>
                    <a:pt x="31128" y="447946"/>
                  </a:lnTo>
                  <a:lnTo>
                    <a:pt x="28575" y="439537"/>
                  </a:lnTo>
                  <a:lnTo>
                    <a:pt x="23890" y="412107"/>
                  </a:lnTo>
                  <a:lnTo>
                    <a:pt x="19047" y="394666"/>
                  </a:lnTo>
                  <a:lnTo>
                    <a:pt x="14790" y="376093"/>
                  </a:lnTo>
                  <a:lnTo>
                    <a:pt x="10731" y="362447"/>
                  </a:lnTo>
                  <a:lnTo>
                    <a:pt x="7911" y="318575"/>
                  </a:lnTo>
                  <a:lnTo>
                    <a:pt x="0" y="271444"/>
                  </a:lnTo>
                  <a:lnTo>
                    <a:pt x="1386" y="242922"/>
                  </a:lnTo>
                  <a:lnTo>
                    <a:pt x="7738" y="195316"/>
                  </a:lnTo>
                  <a:lnTo>
                    <a:pt x="20635" y="147694"/>
                  </a:lnTo>
                  <a:lnTo>
                    <a:pt x="38940" y="100069"/>
                  </a:lnTo>
                  <a:lnTo>
                    <a:pt x="68187" y="60048"/>
                  </a:lnTo>
                  <a:lnTo>
                    <a:pt x="93283" y="36464"/>
                  </a:lnTo>
                  <a:lnTo>
                    <a:pt x="126026" y="12436"/>
                  </a:lnTo>
                  <a:lnTo>
                    <a:pt x="172759" y="0"/>
                  </a:lnTo>
                  <a:lnTo>
                    <a:pt x="212418" y="3975"/>
                  </a:lnTo>
                  <a:lnTo>
                    <a:pt x="225918" y="10088"/>
                  </a:lnTo>
                  <a:lnTo>
                    <a:pt x="270970" y="41376"/>
                  </a:lnTo>
                  <a:lnTo>
                    <a:pt x="295342" y="73071"/>
                  </a:lnTo>
                  <a:lnTo>
                    <a:pt x="314899" y="114270"/>
                  </a:lnTo>
                  <a:lnTo>
                    <a:pt x="323720" y="160657"/>
                  </a:lnTo>
                  <a:lnTo>
                    <a:pt x="329829" y="198585"/>
                  </a:lnTo>
                  <a:lnTo>
                    <a:pt x="324490" y="240610"/>
                  </a:lnTo>
                  <a:lnTo>
                    <a:pt x="319516" y="280583"/>
                  </a:lnTo>
                  <a:lnTo>
                    <a:pt x="313712" y="319053"/>
                  </a:lnTo>
                  <a:lnTo>
                    <a:pt x="304961" y="357226"/>
                  </a:lnTo>
                  <a:lnTo>
                    <a:pt x="289930" y="399810"/>
                  </a:lnTo>
                  <a:lnTo>
                    <a:pt x="276468" y="446034"/>
                  </a:lnTo>
                  <a:lnTo>
                    <a:pt x="255306" y="485986"/>
                  </a:lnTo>
                  <a:lnTo>
                    <a:pt x="253132" y="487522"/>
                  </a:lnTo>
                  <a:lnTo>
                    <a:pt x="247894" y="489229"/>
                  </a:lnTo>
                  <a:lnTo>
                    <a:pt x="232791" y="490414"/>
                  </a:lnTo>
                  <a:lnTo>
                    <a:pt x="226506" y="487692"/>
                  </a:lnTo>
                  <a:lnTo>
                    <a:pt x="223348" y="485484"/>
                  </a:lnTo>
                  <a:lnTo>
                    <a:pt x="219840" y="480209"/>
                  </a:lnTo>
                  <a:lnTo>
                    <a:pt x="209798" y="458535"/>
                  </a:lnTo>
                  <a:lnTo>
                    <a:pt x="201954" y="445935"/>
                  </a:lnTo>
                  <a:lnTo>
                    <a:pt x="184881" y="398387"/>
                  </a:lnTo>
                  <a:lnTo>
                    <a:pt x="170065" y="351202"/>
                  </a:lnTo>
                  <a:lnTo>
                    <a:pt x="169419" y="338647"/>
                  </a:lnTo>
                  <a:lnTo>
                    <a:pt x="164355" y="338328"/>
                  </a:lnTo>
                  <a:lnTo>
                    <a:pt x="162864" y="339342"/>
                  </a:lnTo>
                  <a:lnTo>
                    <a:pt x="161870" y="341076"/>
                  </a:lnTo>
                  <a:lnTo>
                    <a:pt x="161208" y="343290"/>
                  </a:lnTo>
                  <a:lnTo>
                    <a:pt x="161825" y="345825"/>
                  </a:lnTo>
                  <a:lnTo>
                    <a:pt x="168200" y="355531"/>
                  </a:lnTo>
                  <a:lnTo>
                    <a:pt x="170445" y="398534"/>
                  </a:lnTo>
                  <a:lnTo>
                    <a:pt x="190517" y="442326"/>
                  </a:lnTo>
                  <a:lnTo>
                    <a:pt x="203546" y="458760"/>
                  </a:lnTo>
                  <a:lnTo>
                    <a:pt x="209547" y="471527"/>
                  </a:lnTo>
                  <a:lnTo>
                    <a:pt x="212043" y="474708"/>
                  </a:lnTo>
                  <a:lnTo>
                    <a:pt x="217637" y="478242"/>
                  </a:lnTo>
                  <a:lnTo>
                    <a:pt x="229852" y="480511"/>
                  </a:lnTo>
                  <a:lnTo>
                    <a:pt x="266512" y="481054"/>
                  </a:lnTo>
                  <a:lnTo>
                    <a:pt x="312479" y="464593"/>
                  </a:lnTo>
                  <a:lnTo>
                    <a:pt x="331391" y="459959"/>
                  </a:lnTo>
                  <a:lnTo>
                    <a:pt x="347578" y="451884"/>
                  </a:lnTo>
                  <a:lnTo>
                    <a:pt x="372435" y="435480"/>
                  </a:lnTo>
                  <a:lnTo>
                    <a:pt x="398008" y="40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776"/>
          <p:cNvGrpSpPr/>
          <p:nvPr/>
        </p:nvGrpSpPr>
        <p:grpSpPr>
          <a:xfrm>
            <a:off x="466736" y="1438313"/>
            <a:ext cx="1543040" cy="866738"/>
            <a:chOff x="466736" y="1438313"/>
            <a:chExt cx="1543040" cy="866738"/>
          </a:xfrm>
        </p:grpSpPr>
        <p:sp>
          <p:nvSpPr>
            <p:cNvPr id="363" name="SMARTInkShape-3351"/>
            <p:cNvSpPr/>
            <p:nvPr>
              <p:custDataLst>
                <p:tags r:id="rId35"/>
              </p:custDataLst>
            </p:nvPr>
          </p:nvSpPr>
          <p:spPr>
            <a:xfrm>
              <a:off x="466736" y="1609973"/>
              <a:ext cx="323832" cy="514103"/>
            </a:xfrm>
            <a:custGeom>
              <a:avLst/>
              <a:gdLst/>
              <a:ahLst/>
              <a:cxnLst/>
              <a:rect l="0" t="0" r="0" b="0"/>
              <a:pathLst>
                <a:path w="323832" h="514103">
                  <a:moveTo>
                    <a:pt x="104764" y="514102"/>
                  </a:moveTo>
                  <a:lnTo>
                    <a:pt x="104764" y="514102"/>
                  </a:lnTo>
                  <a:lnTo>
                    <a:pt x="133328" y="514102"/>
                  </a:lnTo>
                  <a:lnTo>
                    <a:pt x="133339" y="499637"/>
                  </a:lnTo>
                  <a:lnTo>
                    <a:pt x="132281" y="498109"/>
                  </a:lnTo>
                  <a:lnTo>
                    <a:pt x="130517" y="497090"/>
                  </a:lnTo>
                  <a:lnTo>
                    <a:pt x="128283" y="496410"/>
                  </a:lnTo>
                  <a:lnTo>
                    <a:pt x="120081" y="490398"/>
                  </a:lnTo>
                  <a:lnTo>
                    <a:pt x="116863" y="484870"/>
                  </a:lnTo>
                  <a:lnTo>
                    <a:pt x="100144" y="439577"/>
                  </a:lnTo>
                  <a:lnTo>
                    <a:pt x="79279" y="395481"/>
                  </a:lnTo>
                  <a:lnTo>
                    <a:pt x="60307" y="348819"/>
                  </a:lnTo>
                  <a:lnTo>
                    <a:pt x="44438" y="304110"/>
                  </a:lnTo>
                  <a:lnTo>
                    <a:pt x="28564" y="264408"/>
                  </a:lnTo>
                  <a:lnTo>
                    <a:pt x="13747" y="219616"/>
                  </a:lnTo>
                  <a:lnTo>
                    <a:pt x="3340" y="177900"/>
                  </a:lnTo>
                  <a:lnTo>
                    <a:pt x="283" y="133995"/>
                  </a:lnTo>
                  <a:lnTo>
                    <a:pt x="0" y="93434"/>
                  </a:lnTo>
                  <a:lnTo>
                    <a:pt x="9690" y="61054"/>
                  </a:lnTo>
                  <a:lnTo>
                    <a:pt x="22655" y="44330"/>
                  </a:lnTo>
                  <a:lnTo>
                    <a:pt x="64990" y="15630"/>
                  </a:lnTo>
                  <a:lnTo>
                    <a:pt x="89185" y="3986"/>
                  </a:lnTo>
                  <a:lnTo>
                    <a:pt x="133356" y="0"/>
                  </a:lnTo>
                  <a:lnTo>
                    <a:pt x="171637" y="843"/>
                  </a:lnTo>
                  <a:lnTo>
                    <a:pt x="216068" y="11513"/>
                  </a:lnTo>
                  <a:lnTo>
                    <a:pt x="259895" y="41066"/>
                  </a:lnTo>
                  <a:lnTo>
                    <a:pt x="269732" y="50563"/>
                  </a:lnTo>
                  <a:lnTo>
                    <a:pt x="273333" y="59729"/>
                  </a:lnTo>
                  <a:lnTo>
                    <a:pt x="275992" y="69800"/>
                  </a:lnTo>
                  <a:lnTo>
                    <a:pt x="291290" y="99170"/>
                  </a:lnTo>
                  <a:lnTo>
                    <a:pt x="302570" y="142685"/>
                  </a:lnTo>
                  <a:lnTo>
                    <a:pt x="306954" y="161694"/>
                  </a:lnTo>
                  <a:lnTo>
                    <a:pt x="312133" y="180732"/>
                  </a:lnTo>
                  <a:lnTo>
                    <a:pt x="316490" y="199779"/>
                  </a:lnTo>
                  <a:lnTo>
                    <a:pt x="321661" y="218828"/>
                  </a:lnTo>
                  <a:lnTo>
                    <a:pt x="323712" y="263277"/>
                  </a:lnTo>
                  <a:lnTo>
                    <a:pt x="323831" y="309824"/>
                  </a:lnTo>
                  <a:lnTo>
                    <a:pt x="322778" y="327398"/>
                  </a:lnTo>
                  <a:lnTo>
                    <a:pt x="314902" y="368441"/>
                  </a:lnTo>
                  <a:lnTo>
                    <a:pt x="313517" y="377397"/>
                  </a:lnTo>
                  <a:lnTo>
                    <a:pt x="305695" y="405161"/>
                  </a:lnTo>
                  <a:lnTo>
                    <a:pt x="304800" y="427808"/>
                  </a:lnTo>
                  <a:lnTo>
                    <a:pt x="299736" y="433265"/>
                  </a:lnTo>
                  <a:lnTo>
                    <a:pt x="298245" y="433752"/>
                  </a:lnTo>
                  <a:lnTo>
                    <a:pt x="297251" y="433019"/>
                  </a:lnTo>
                  <a:lnTo>
                    <a:pt x="295657" y="429294"/>
                  </a:lnTo>
                  <a:lnTo>
                    <a:pt x="285739" y="41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352"/>
            <p:cNvSpPr/>
            <p:nvPr>
              <p:custDataLst>
                <p:tags r:id="rId36"/>
              </p:custDataLst>
            </p:nvPr>
          </p:nvSpPr>
          <p:spPr>
            <a:xfrm>
              <a:off x="962071" y="1438313"/>
              <a:ext cx="85680" cy="238088"/>
            </a:xfrm>
            <a:custGeom>
              <a:avLst/>
              <a:gdLst/>
              <a:ahLst/>
              <a:cxnLst/>
              <a:rect l="0" t="0" r="0" b="0"/>
              <a:pathLst>
                <a:path w="85680" h="238088">
                  <a:moveTo>
                    <a:pt x="85679" y="28537"/>
                  </a:moveTo>
                  <a:lnTo>
                    <a:pt x="85679" y="28537"/>
                  </a:lnTo>
                  <a:lnTo>
                    <a:pt x="71490" y="14348"/>
                  </a:lnTo>
                  <a:lnTo>
                    <a:pt x="65967" y="11647"/>
                  </a:lnTo>
                  <a:lnTo>
                    <a:pt x="63013" y="10927"/>
                  </a:lnTo>
                  <a:lnTo>
                    <a:pt x="47749" y="929"/>
                  </a:lnTo>
                  <a:lnTo>
                    <a:pt x="25237" y="0"/>
                  </a:lnTo>
                  <a:lnTo>
                    <a:pt x="23159" y="1046"/>
                  </a:lnTo>
                  <a:lnTo>
                    <a:pt x="21774" y="2801"/>
                  </a:lnTo>
                  <a:lnTo>
                    <a:pt x="20851" y="5030"/>
                  </a:lnTo>
                  <a:lnTo>
                    <a:pt x="19177" y="6515"/>
                  </a:lnTo>
                  <a:lnTo>
                    <a:pt x="8886" y="11722"/>
                  </a:lnTo>
                  <a:lnTo>
                    <a:pt x="5909" y="14152"/>
                  </a:lnTo>
                  <a:lnTo>
                    <a:pt x="2601" y="19674"/>
                  </a:lnTo>
                  <a:lnTo>
                    <a:pt x="477" y="31843"/>
                  </a:lnTo>
                  <a:lnTo>
                    <a:pt x="0" y="45717"/>
                  </a:lnTo>
                  <a:lnTo>
                    <a:pt x="5024" y="52089"/>
                  </a:lnTo>
                  <a:lnTo>
                    <a:pt x="10321" y="54880"/>
                  </a:lnTo>
                  <a:lnTo>
                    <a:pt x="28603" y="56916"/>
                  </a:lnTo>
                  <a:lnTo>
                    <a:pt x="51148" y="57109"/>
                  </a:lnTo>
                  <a:lnTo>
                    <a:pt x="53133" y="56051"/>
                  </a:lnTo>
                  <a:lnTo>
                    <a:pt x="54457" y="54288"/>
                  </a:lnTo>
                  <a:lnTo>
                    <a:pt x="55339" y="52055"/>
                  </a:lnTo>
                  <a:lnTo>
                    <a:pt x="56986" y="50566"/>
                  </a:lnTo>
                  <a:lnTo>
                    <a:pt x="65150" y="47979"/>
                  </a:lnTo>
                  <a:lnTo>
                    <a:pt x="76116" y="47588"/>
                  </a:lnTo>
                  <a:lnTo>
                    <a:pt x="76154" y="93933"/>
                  </a:lnTo>
                  <a:lnTo>
                    <a:pt x="76154" y="136598"/>
                  </a:lnTo>
                  <a:lnTo>
                    <a:pt x="76154" y="180943"/>
                  </a:lnTo>
                  <a:lnTo>
                    <a:pt x="76154" y="225387"/>
                  </a:lnTo>
                  <a:lnTo>
                    <a:pt x="76154" y="2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353"/>
            <p:cNvSpPr/>
            <p:nvPr>
              <p:custDataLst>
                <p:tags r:id="rId37"/>
              </p:custDataLst>
            </p:nvPr>
          </p:nvSpPr>
          <p:spPr>
            <a:xfrm>
              <a:off x="933450" y="1543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354"/>
            <p:cNvSpPr/>
            <p:nvPr>
              <p:custDataLst>
                <p:tags r:id="rId38"/>
              </p:custDataLst>
            </p:nvPr>
          </p:nvSpPr>
          <p:spPr>
            <a:xfrm>
              <a:off x="809742" y="1514475"/>
              <a:ext cx="55672" cy="123777"/>
            </a:xfrm>
            <a:custGeom>
              <a:avLst/>
              <a:gdLst/>
              <a:ahLst/>
              <a:cxnLst/>
              <a:rect l="0" t="0" r="0" b="0"/>
              <a:pathLst>
                <a:path w="55672" h="123777">
                  <a:moveTo>
                    <a:pt x="37983" y="38100"/>
                  </a:moveTo>
                  <a:lnTo>
                    <a:pt x="37983" y="38100"/>
                  </a:lnTo>
                  <a:lnTo>
                    <a:pt x="37983" y="29899"/>
                  </a:lnTo>
                  <a:lnTo>
                    <a:pt x="29782" y="20490"/>
                  </a:lnTo>
                  <a:lnTo>
                    <a:pt x="23794" y="19477"/>
                  </a:lnTo>
                  <a:lnTo>
                    <a:pt x="22174" y="18276"/>
                  </a:lnTo>
                  <a:lnTo>
                    <a:pt x="18940" y="9549"/>
                  </a:lnTo>
                  <a:lnTo>
                    <a:pt x="18936" y="9535"/>
                  </a:lnTo>
                  <a:lnTo>
                    <a:pt x="13877" y="9528"/>
                  </a:lnTo>
                  <a:lnTo>
                    <a:pt x="12388" y="10585"/>
                  </a:lnTo>
                  <a:lnTo>
                    <a:pt x="11394" y="12349"/>
                  </a:lnTo>
                  <a:lnTo>
                    <a:pt x="9800" y="17726"/>
                  </a:lnTo>
                  <a:lnTo>
                    <a:pt x="8427" y="32939"/>
                  </a:lnTo>
                  <a:lnTo>
                    <a:pt x="1884" y="47233"/>
                  </a:lnTo>
                  <a:lnTo>
                    <a:pt x="0" y="78028"/>
                  </a:lnTo>
                  <a:lnTo>
                    <a:pt x="2757" y="85126"/>
                  </a:lnTo>
                  <a:lnTo>
                    <a:pt x="6452" y="91809"/>
                  </a:lnTo>
                  <a:lnTo>
                    <a:pt x="9590" y="101521"/>
                  </a:lnTo>
                  <a:lnTo>
                    <a:pt x="15694" y="111101"/>
                  </a:lnTo>
                  <a:lnTo>
                    <a:pt x="17494" y="117465"/>
                  </a:lnTo>
                  <a:lnTo>
                    <a:pt x="19032" y="119585"/>
                  </a:lnTo>
                  <a:lnTo>
                    <a:pt x="21116" y="120998"/>
                  </a:lnTo>
                  <a:lnTo>
                    <a:pt x="29105" y="122987"/>
                  </a:lnTo>
                  <a:lnTo>
                    <a:pt x="42520" y="123776"/>
                  </a:lnTo>
                  <a:lnTo>
                    <a:pt x="44183" y="122734"/>
                  </a:lnTo>
                  <a:lnTo>
                    <a:pt x="45291" y="120981"/>
                  </a:lnTo>
                  <a:lnTo>
                    <a:pt x="46851" y="113457"/>
                  </a:lnTo>
                  <a:lnTo>
                    <a:pt x="47070" y="110563"/>
                  </a:lnTo>
                  <a:lnTo>
                    <a:pt x="50136" y="104525"/>
                  </a:lnTo>
                  <a:lnTo>
                    <a:pt x="53967" y="98314"/>
                  </a:lnTo>
                  <a:lnTo>
                    <a:pt x="55671" y="92026"/>
                  </a:lnTo>
                  <a:lnTo>
                    <a:pt x="55066" y="88867"/>
                  </a:lnTo>
                  <a:lnTo>
                    <a:pt x="50218" y="78307"/>
                  </a:lnTo>
                  <a:lnTo>
                    <a:pt x="44733" y="35452"/>
                  </a:lnTo>
                  <a:lnTo>
                    <a:pt x="37161" y="21088"/>
                  </a:lnTo>
                  <a:lnTo>
                    <a:pt x="31268" y="14664"/>
                  </a:lnTo>
                  <a:lnTo>
                    <a:pt x="23058" y="9989"/>
                  </a:lnTo>
                  <a:lnTo>
                    <a:pt x="20766" y="5145"/>
                  </a:lnTo>
                  <a:lnTo>
                    <a:pt x="19097" y="3430"/>
                  </a:lnTo>
                  <a:lnTo>
                    <a:pt x="9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355"/>
            <p:cNvSpPr/>
            <p:nvPr>
              <p:custDataLst>
                <p:tags r:id="rId39"/>
              </p:custDataLst>
            </p:nvPr>
          </p:nvSpPr>
          <p:spPr>
            <a:xfrm>
              <a:off x="658550" y="1895486"/>
              <a:ext cx="198701" cy="132936"/>
            </a:xfrm>
            <a:custGeom>
              <a:avLst/>
              <a:gdLst/>
              <a:ahLst/>
              <a:cxnLst/>
              <a:rect l="0" t="0" r="0" b="0"/>
              <a:pathLst>
                <a:path w="198701" h="132936">
                  <a:moveTo>
                    <a:pt x="27250" y="28564"/>
                  </a:moveTo>
                  <a:lnTo>
                    <a:pt x="27250" y="28564"/>
                  </a:lnTo>
                  <a:lnTo>
                    <a:pt x="27250" y="23508"/>
                  </a:lnTo>
                  <a:lnTo>
                    <a:pt x="24428" y="18203"/>
                  </a:lnTo>
                  <a:lnTo>
                    <a:pt x="22193" y="15306"/>
                  </a:lnTo>
                  <a:lnTo>
                    <a:pt x="16889" y="12088"/>
                  </a:lnTo>
                  <a:lnTo>
                    <a:pt x="13993" y="11230"/>
                  </a:lnTo>
                  <a:lnTo>
                    <a:pt x="12062" y="9600"/>
                  </a:lnTo>
                  <a:lnTo>
                    <a:pt x="8213" y="27"/>
                  </a:lnTo>
                  <a:lnTo>
                    <a:pt x="3147" y="0"/>
                  </a:lnTo>
                  <a:lnTo>
                    <a:pt x="1657" y="1055"/>
                  </a:lnTo>
                  <a:lnTo>
                    <a:pt x="663" y="2816"/>
                  </a:lnTo>
                  <a:lnTo>
                    <a:pt x="0" y="5049"/>
                  </a:lnTo>
                  <a:lnTo>
                    <a:pt x="617" y="7596"/>
                  </a:lnTo>
                  <a:lnTo>
                    <a:pt x="6992" y="17323"/>
                  </a:lnTo>
                  <a:lnTo>
                    <a:pt x="7961" y="27363"/>
                  </a:lnTo>
                  <a:lnTo>
                    <a:pt x="9237" y="54220"/>
                  </a:lnTo>
                  <a:lnTo>
                    <a:pt x="15798" y="69797"/>
                  </a:lnTo>
                  <a:lnTo>
                    <a:pt x="24674" y="85079"/>
                  </a:lnTo>
                  <a:lnTo>
                    <a:pt x="27164" y="91781"/>
                  </a:lnTo>
                  <a:lnTo>
                    <a:pt x="40357" y="107902"/>
                  </a:lnTo>
                  <a:lnTo>
                    <a:pt x="46481" y="111450"/>
                  </a:lnTo>
                  <a:lnTo>
                    <a:pt x="52730" y="114086"/>
                  </a:lnTo>
                  <a:lnTo>
                    <a:pt x="62199" y="120461"/>
                  </a:lnTo>
                  <a:lnTo>
                    <a:pt x="71707" y="122820"/>
                  </a:lnTo>
                  <a:lnTo>
                    <a:pt x="78053" y="123372"/>
                  </a:lnTo>
                  <a:lnTo>
                    <a:pt x="84401" y="126440"/>
                  </a:lnTo>
                  <a:lnTo>
                    <a:pt x="90751" y="130273"/>
                  </a:lnTo>
                  <a:lnTo>
                    <a:pt x="103450" y="132733"/>
                  </a:lnTo>
                  <a:lnTo>
                    <a:pt x="106625" y="132935"/>
                  </a:lnTo>
                  <a:lnTo>
                    <a:pt x="112975" y="130337"/>
                  </a:lnTo>
                  <a:lnTo>
                    <a:pt x="116150" y="128163"/>
                  </a:lnTo>
                  <a:lnTo>
                    <a:pt x="130732" y="125102"/>
                  </a:lnTo>
                  <a:lnTo>
                    <a:pt x="143401" y="124196"/>
                  </a:lnTo>
                  <a:lnTo>
                    <a:pt x="147017" y="121952"/>
                  </a:lnTo>
                  <a:lnTo>
                    <a:pt x="157163" y="110798"/>
                  </a:lnTo>
                  <a:lnTo>
                    <a:pt x="189170" y="85571"/>
                  </a:lnTo>
                  <a:lnTo>
                    <a:pt x="198700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356"/>
            <p:cNvSpPr/>
            <p:nvPr>
              <p:custDataLst>
                <p:tags r:id="rId40"/>
              </p:custDataLst>
            </p:nvPr>
          </p:nvSpPr>
          <p:spPr>
            <a:xfrm>
              <a:off x="1676400" y="1762241"/>
              <a:ext cx="38101" cy="228485"/>
            </a:xfrm>
            <a:custGeom>
              <a:avLst/>
              <a:gdLst/>
              <a:ahLst/>
              <a:cxnLst/>
              <a:rect l="0" t="0" r="0" b="0"/>
              <a:pathLst>
                <a:path w="38101" h="228485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6546" y="1020"/>
                  </a:lnTo>
                  <a:lnTo>
                    <a:pt x="7539" y="2758"/>
                  </a:lnTo>
                  <a:lnTo>
                    <a:pt x="9133" y="13152"/>
                  </a:lnTo>
                  <a:lnTo>
                    <a:pt x="9409" y="22277"/>
                  </a:lnTo>
                  <a:lnTo>
                    <a:pt x="12296" y="28534"/>
                  </a:lnTo>
                  <a:lnTo>
                    <a:pt x="14547" y="31684"/>
                  </a:lnTo>
                  <a:lnTo>
                    <a:pt x="26413" y="76334"/>
                  </a:lnTo>
                  <a:lnTo>
                    <a:pt x="31207" y="117028"/>
                  </a:lnTo>
                  <a:lnTo>
                    <a:pt x="37192" y="155638"/>
                  </a:lnTo>
                  <a:lnTo>
                    <a:pt x="38020" y="202124"/>
                  </a:lnTo>
                  <a:lnTo>
                    <a:pt x="3810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357"/>
            <p:cNvSpPr/>
            <p:nvPr>
              <p:custDataLst>
                <p:tags r:id="rId41"/>
              </p:custDataLst>
            </p:nvPr>
          </p:nvSpPr>
          <p:spPr>
            <a:xfrm>
              <a:off x="1581150" y="1885950"/>
              <a:ext cx="19051" cy="9525"/>
            </a:xfrm>
            <a:custGeom>
              <a:avLst/>
              <a:gdLst/>
              <a:ahLst/>
              <a:cxnLst/>
              <a:rect l="0" t="0" r="0" b="0"/>
              <a:pathLst>
                <a:path w="19051" h="9525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9039" y="95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358"/>
            <p:cNvSpPr/>
            <p:nvPr>
              <p:custDataLst>
                <p:tags r:id="rId42"/>
              </p:custDataLst>
            </p:nvPr>
          </p:nvSpPr>
          <p:spPr>
            <a:xfrm>
              <a:off x="1457452" y="1828849"/>
              <a:ext cx="90791" cy="131812"/>
            </a:xfrm>
            <a:custGeom>
              <a:avLst/>
              <a:gdLst/>
              <a:ahLst/>
              <a:cxnLst/>
              <a:rect l="0" t="0" r="0" b="0"/>
              <a:pathLst>
                <a:path w="90791" h="131812">
                  <a:moveTo>
                    <a:pt x="37973" y="28526"/>
                  </a:moveTo>
                  <a:lnTo>
                    <a:pt x="37973" y="28526"/>
                  </a:lnTo>
                  <a:lnTo>
                    <a:pt x="28841" y="19393"/>
                  </a:lnTo>
                  <a:lnTo>
                    <a:pt x="13986" y="33469"/>
                  </a:lnTo>
                  <a:lnTo>
                    <a:pt x="11437" y="38837"/>
                  </a:lnTo>
                  <a:lnTo>
                    <a:pt x="10757" y="41750"/>
                  </a:lnTo>
                  <a:lnTo>
                    <a:pt x="2038" y="57170"/>
                  </a:lnTo>
                  <a:lnTo>
                    <a:pt x="0" y="87531"/>
                  </a:lnTo>
                  <a:lnTo>
                    <a:pt x="2752" y="94614"/>
                  </a:lnTo>
                  <a:lnTo>
                    <a:pt x="6444" y="101290"/>
                  </a:lnTo>
                  <a:lnTo>
                    <a:pt x="9581" y="110999"/>
                  </a:lnTo>
                  <a:lnTo>
                    <a:pt x="23553" y="128272"/>
                  </a:lnTo>
                  <a:lnTo>
                    <a:pt x="29095" y="131066"/>
                  </a:lnTo>
                  <a:lnTo>
                    <a:pt x="32054" y="131811"/>
                  </a:lnTo>
                  <a:lnTo>
                    <a:pt x="58912" y="124969"/>
                  </a:lnTo>
                  <a:lnTo>
                    <a:pt x="65976" y="121484"/>
                  </a:lnTo>
                  <a:lnTo>
                    <a:pt x="69342" y="119073"/>
                  </a:lnTo>
                  <a:lnTo>
                    <a:pt x="73081" y="113572"/>
                  </a:lnTo>
                  <a:lnTo>
                    <a:pt x="75802" y="107599"/>
                  </a:lnTo>
                  <a:lnTo>
                    <a:pt x="80539" y="101417"/>
                  </a:lnTo>
                  <a:lnTo>
                    <a:pt x="83349" y="92319"/>
                  </a:lnTo>
                  <a:lnTo>
                    <a:pt x="85657" y="82278"/>
                  </a:lnTo>
                  <a:lnTo>
                    <a:pt x="90210" y="74288"/>
                  </a:lnTo>
                  <a:lnTo>
                    <a:pt x="90790" y="70676"/>
                  </a:lnTo>
                  <a:lnTo>
                    <a:pt x="90117" y="67209"/>
                  </a:lnTo>
                  <a:lnTo>
                    <a:pt x="87607" y="59477"/>
                  </a:lnTo>
                  <a:lnTo>
                    <a:pt x="85135" y="44282"/>
                  </a:lnTo>
                  <a:lnTo>
                    <a:pt x="78170" y="32606"/>
                  </a:lnTo>
                  <a:lnTo>
                    <a:pt x="61162" y="12730"/>
                  </a:lnTo>
                  <a:lnTo>
                    <a:pt x="58862" y="6336"/>
                  </a:lnTo>
                  <a:lnTo>
                    <a:pt x="57191" y="4208"/>
                  </a:lnTo>
                  <a:lnTo>
                    <a:pt x="52512" y="1843"/>
                  </a:lnTo>
                  <a:lnTo>
                    <a:pt x="33439" y="0"/>
                  </a:lnTo>
                  <a:lnTo>
                    <a:pt x="31776" y="1042"/>
                  </a:lnTo>
                  <a:lnTo>
                    <a:pt x="30666" y="2795"/>
                  </a:lnTo>
                  <a:lnTo>
                    <a:pt x="28448" y="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359"/>
            <p:cNvSpPr/>
            <p:nvPr>
              <p:custDataLst>
                <p:tags r:id="rId43"/>
              </p:custDataLst>
            </p:nvPr>
          </p:nvSpPr>
          <p:spPr>
            <a:xfrm>
              <a:off x="1895475" y="2076450"/>
              <a:ext cx="104097" cy="228601"/>
            </a:xfrm>
            <a:custGeom>
              <a:avLst/>
              <a:gdLst/>
              <a:ahLst/>
              <a:cxnLst/>
              <a:rect l="0" t="0" r="0" b="0"/>
              <a:pathLst>
                <a:path w="104097" h="228601">
                  <a:moveTo>
                    <a:pt x="9525" y="0"/>
                  </a:moveTo>
                  <a:lnTo>
                    <a:pt x="9525" y="0"/>
                  </a:lnTo>
                  <a:lnTo>
                    <a:pt x="392" y="0"/>
                  </a:lnTo>
                  <a:lnTo>
                    <a:pt x="5173" y="0"/>
                  </a:lnTo>
                  <a:lnTo>
                    <a:pt x="10413" y="2822"/>
                  </a:lnTo>
                  <a:lnTo>
                    <a:pt x="25517" y="15188"/>
                  </a:lnTo>
                  <a:lnTo>
                    <a:pt x="46347" y="23598"/>
                  </a:lnTo>
                  <a:lnTo>
                    <a:pt x="55171" y="32007"/>
                  </a:lnTo>
                  <a:lnTo>
                    <a:pt x="63679" y="41742"/>
                  </a:lnTo>
                  <a:lnTo>
                    <a:pt x="83565" y="59437"/>
                  </a:lnTo>
                  <a:lnTo>
                    <a:pt x="91788" y="74055"/>
                  </a:lnTo>
                  <a:lnTo>
                    <a:pt x="104096" y="116478"/>
                  </a:lnTo>
                  <a:lnTo>
                    <a:pt x="103415" y="127968"/>
                  </a:lnTo>
                  <a:lnTo>
                    <a:pt x="97081" y="145279"/>
                  </a:lnTo>
                  <a:lnTo>
                    <a:pt x="78199" y="174474"/>
                  </a:lnTo>
                  <a:lnTo>
                    <a:pt x="59113" y="192665"/>
                  </a:lnTo>
                  <a:lnTo>
                    <a:pt x="50614" y="203104"/>
                  </a:lnTo>
                  <a:lnTo>
                    <a:pt x="39781" y="211271"/>
                  </a:lnTo>
                  <a:lnTo>
                    <a:pt x="27911" y="215606"/>
                  </a:lnTo>
                  <a:lnTo>
                    <a:pt x="16638" y="21859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360"/>
            <p:cNvSpPr/>
            <p:nvPr>
              <p:custDataLst>
                <p:tags r:id="rId44"/>
              </p:custDataLst>
            </p:nvPr>
          </p:nvSpPr>
          <p:spPr>
            <a:xfrm>
              <a:off x="927985" y="2116594"/>
              <a:ext cx="1081791" cy="131178"/>
            </a:xfrm>
            <a:custGeom>
              <a:avLst/>
              <a:gdLst/>
              <a:ahLst/>
              <a:cxnLst/>
              <a:rect l="0" t="0" r="0" b="0"/>
              <a:pathLst>
                <a:path w="1081791" h="131178">
                  <a:moveTo>
                    <a:pt x="14990" y="64631"/>
                  </a:moveTo>
                  <a:lnTo>
                    <a:pt x="14990" y="64631"/>
                  </a:lnTo>
                  <a:lnTo>
                    <a:pt x="0" y="64631"/>
                  </a:lnTo>
                  <a:lnTo>
                    <a:pt x="18447" y="64631"/>
                  </a:lnTo>
                  <a:lnTo>
                    <a:pt x="65696" y="52873"/>
                  </a:lnTo>
                  <a:lnTo>
                    <a:pt x="111704" y="38937"/>
                  </a:lnTo>
                  <a:lnTo>
                    <a:pt x="147598" y="30677"/>
                  </a:lnTo>
                  <a:lnTo>
                    <a:pt x="191277" y="26701"/>
                  </a:lnTo>
                  <a:lnTo>
                    <a:pt x="238791" y="19291"/>
                  </a:lnTo>
                  <a:lnTo>
                    <a:pt x="274265" y="13435"/>
                  </a:lnTo>
                  <a:lnTo>
                    <a:pt x="311198" y="10127"/>
                  </a:lnTo>
                  <a:lnTo>
                    <a:pt x="349838" y="7599"/>
                  </a:lnTo>
                  <a:lnTo>
                    <a:pt x="391706" y="2947"/>
                  </a:lnTo>
                  <a:lnTo>
                    <a:pt x="435008" y="174"/>
                  </a:lnTo>
                  <a:lnTo>
                    <a:pt x="477890" y="0"/>
                  </a:lnTo>
                  <a:lnTo>
                    <a:pt x="518115" y="3451"/>
                  </a:lnTo>
                  <a:lnTo>
                    <a:pt x="559982" y="5689"/>
                  </a:lnTo>
                  <a:lnTo>
                    <a:pt x="603283" y="7743"/>
                  </a:lnTo>
                  <a:lnTo>
                    <a:pt x="647223" y="12184"/>
                  </a:lnTo>
                  <a:lnTo>
                    <a:pt x="685802" y="20507"/>
                  </a:lnTo>
                  <a:lnTo>
                    <a:pt x="721646" y="30204"/>
                  </a:lnTo>
                  <a:lnTo>
                    <a:pt x="758742" y="38041"/>
                  </a:lnTo>
                  <a:lnTo>
                    <a:pt x="793574" y="45052"/>
                  </a:lnTo>
                  <a:lnTo>
                    <a:pt x="826694" y="52754"/>
                  </a:lnTo>
                  <a:lnTo>
                    <a:pt x="874032" y="67932"/>
                  </a:lnTo>
                  <a:lnTo>
                    <a:pt x="915340" y="79603"/>
                  </a:lnTo>
                  <a:lnTo>
                    <a:pt x="953332" y="90822"/>
                  </a:lnTo>
                  <a:lnTo>
                    <a:pt x="995150" y="107395"/>
                  </a:lnTo>
                  <a:lnTo>
                    <a:pt x="1042773" y="119368"/>
                  </a:lnTo>
                  <a:lnTo>
                    <a:pt x="1054924" y="121767"/>
                  </a:lnTo>
                  <a:lnTo>
                    <a:pt x="1081179" y="131177"/>
                  </a:lnTo>
                  <a:lnTo>
                    <a:pt x="1081790" y="12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777"/>
          <p:cNvGrpSpPr/>
          <p:nvPr/>
        </p:nvGrpSpPr>
        <p:grpSpPr>
          <a:xfrm>
            <a:off x="2077883" y="2049323"/>
            <a:ext cx="454264" cy="550303"/>
            <a:chOff x="2077883" y="2049323"/>
            <a:chExt cx="454264" cy="550303"/>
          </a:xfrm>
        </p:grpSpPr>
        <p:sp>
          <p:nvSpPr>
            <p:cNvPr id="374" name="SMARTInkShape-3361"/>
            <p:cNvSpPr/>
            <p:nvPr>
              <p:custDataLst>
                <p:tags r:id="rId33"/>
              </p:custDataLst>
            </p:nvPr>
          </p:nvSpPr>
          <p:spPr>
            <a:xfrm>
              <a:off x="2077883" y="2049323"/>
              <a:ext cx="454264" cy="550303"/>
            </a:xfrm>
            <a:custGeom>
              <a:avLst/>
              <a:gdLst/>
              <a:ahLst/>
              <a:cxnLst/>
              <a:rect l="0" t="0" r="0" b="0"/>
              <a:pathLst>
                <a:path w="454264" h="550303">
                  <a:moveTo>
                    <a:pt x="312892" y="46177"/>
                  </a:moveTo>
                  <a:lnTo>
                    <a:pt x="312892" y="46177"/>
                  </a:lnTo>
                  <a:lnTo>
                    <a:pt x="296646" y="30989"/>
                  </a:lnTo>
                  <a:lnTo>
                    <a:pt x="267231" y="16992"/>
                  </a:lnTo>
                  <a:lnTo>
                    <a:pt x="263401" y="14020"/>
                  </a:lnTo>
                  <a:lnTo>
                    <a:pt x="253502" y="10719"/>
                  </a:lnTo>
                  <a:lnTo>
                    <a:pt x="207470" y="8146"/>
                  </a:lnTo>
                  <a:lnTo>
                    <a:pt x="195129" y="9165"/>
                  </a:lnTo>
                  <a:lnTo>
                    <a:pt x="150950" y="27377"/>
                  </a:lnTo>
                  <a:lnTo>
                    <a:pt x="112865" y="49021"/>
                  </a:lnTo>
                  <a:lnTo>
                    <a:pt x="74767" y="87349"/>
                  </a:lnTo>
                  <a:lnTo>
                    <a:pt x="39489" y="134158"/>
                  </a:lnTo>
                  <a:lnTo>
                    <a:pt x="21163" y="180883"/>
                  </a:lnTo>
                  <a:lnTo>
                    <a:pt x="8165" y="225224"/>
                  </a:lnTo>
                  <a:lnTo>
                    <a:pt x="463" y="264871"/>
                  </a:lnTo>
                  <a:lnTo>
                    <a:pt x="0" y="309823"/>
                  </a:lnTo>
                  <a:lnTo>
                    <a:pt x="9002" y="350373"/>
                  </a:lnTo>
                  <a:lnTo>
                    <a:pt x="15915" y="388958"/>
                  </a:lnTo>
                  <a:lnTo>
                    <a:pt x="25943" y="427154"/>
                  </a:lnTo>
                  <a:lnTo>
                    <a:pt x="47210" y="462450"/>
                  </a:lnTo>
                  <a:lnTo>
                    <a:pt x="84381" y="507846"/>
                  </a:lnTo>
                  <a:lnTo>
                    <a:pt x="123658" y="534657"/>
                  </a:lnTo>
                  <a:lnTo>
                    <a:pt x="151342" y="545689"/>
                  </a:lnTo>
                  <a:lnTo>
                    <a:pt x="198641" y="550302"/>
                  </a:lnTo>
                  <a:lnTo>
                    <a:pt x="235643" y="543259"/>
                  </a:lnTo>
                  <a:lnTo>
                    <a:pt x="281174" y="528594"/>
                  </a:lnTo>
                  <a:lnTo>
                    <a:pt x="299148" y="516701"/>
                  </a:lnTo>
                  <a:lnTo>
                    <a:pt x="341107" y="474048"/>
                  </a:lnTo>
                  <a:lnTo>
                    <a:pt x="375926" y="427078"/>
                  </a:lnTo>
                  <a:lnTo>
                    <a:pt x="401700" y="382512"/>
                  </a:lnTo>
                  <a:lnTo>
                    <a:pt x="424351" y="339214"/>
                  </a:lnTo>
                  <a:lnTo>
                    <a:pt x="435875" y="302689"/>
                  </a:lnTo>
                  <a:lnTo>
                    <a:pt x="443171" y="265056"/>
                  </a:lnTo>
                  <a:lnTo>
                    <a:pt x="448154" y="227094"/>
                  </a:lnTo>
                  <a:lnTo>
                    <a:pt x="454263" y="181397"/>
                  </a:lnTo>
                  <a:lnTo>
                    <a:pt x="447866" y="141797"/>
                  </a:lnTo>
                  <a:lnTo>
                    <a:pt x="436411" y="103400"/>
                  </a:lnTo>
                  <a:lnTo>
                    <a:pt x="429172" y="85368"/>
                  </a:lnTo>
                  <a:lnTo>
                    <a:pt x="401217" y="49914"/>
                  </a:lnTo>
                  <a:lnTo>
                    <a:pt x="377515" y="35525"/>
                  </a:lnTo>
                  <a:lnTo>
                    <a:pt x="331672" y="15050"/>
                  </a:lnTo>
                  <a:lnTo>
                    <a:pt x="312772" y="5884"/>
                  </a:lnTo>
                  <a:lnTo>
                    <a:pt x="271946" y="0"/>
                  </a:lnTo>
                  <a:lnTo>
                    <a:pt x="238671" y="1803"/>
                  </a:lnTo>
                  <a:lnTo>
                    <a:pt x="192503" y="7251"/>
                  </a:lnTo>
                  <a:lnTo>
                    <a:pt x="179542" y="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362"/>
            <p:cNvSpPr/>
            <p:nvPr>
              <p:custDataLst>
                <p:tags r:id="rId34"/>
              </p:custDataLst>
            </p:nvPr>
          </p:nvSpPr>
          <p:spPr>
            <a:xfrm>
              <a:off x="2200310" y="2202182"/>
              <a:ext cx="180941" cy="283794"/>
            </a:xfrm>
            <a:custGeom>
              <a:avLst/>
              <a:gdLst/>
              <a:ahLst/>
              <a:cxnLst/>
              <a:rect l="0" t="0" r="0" b="0"/>
              <a:pathLst>
                <a:path w="180941" h="283794">
                  <a:moveTo>
                    <a:pt x="9490" y="64768"/>
                  </a:moveTo>
                  <a:lnTo>
                    <a:pt x="9490" y="64768"/>
                  </a:lnTo>
                  <a:lnTo>
                    <a:pt x="28113" y="46145"/>
                  </a:lnTo>
                  <a:lnTo>
                    <a:pt x="37945" y="45721"/>
                  </a:lnTo>
                  <a:lnTo>
                    <a:pt x="38062" y="68108"/>
                  </a:lnTo>
                  <a:lnTo>
                    <a:pt x="29128" y="112647"/>
                  </a:lnTo>
                  <a:lnTo>
                    <a:pt x="28592" y="153338"/>
                  </a:lnTo>
                  <a:lnTo>
                    <a:pt x="28545" y="197531"/>
                  </a:lnTo>
                  <a:lnTo>
                    <a:pt x="28540" y="242534"/>
                  </a:lnTo>
                  <a:lnTo>
                    <a:pt x="28540" y="283271"/>
                  </a:lnTo>
                  <a:lnTo>
                    <a:pt x="20339" y="283793"/>
                  </a:lnTo>
                  <a:lnTo>
                    <a:pt x="14351" y="278771"/>
                  </a:lnTo>
                  <a:lnTo>
                    <a:pt x="11650" y="270653"/>
                  </a:lnTo>
                  <a:lnTo>
                    <a:pt x="3028" y="223375"/>
                  </a:lnTo>
                  <a:lnTo>
                    <a:pt x="234" y="177801"/>
                  </a:lnTo>
                  <a:lnTo>
                    <a:pt x="0" y="131276"/>
                  </a:lnTo>
                  <a:lnTo>
                    <a:pt x="7509" y="86618"/>
                  </a:lnTo>
                  <a:lnTo>
                    <a:pt x="10726" y="71304"/>
                  </a:lnTo>
                  <a:lnTo>
                    <a:pt x="32778" y="24491"/>
                  </a:lnTo>
                  <a:lnTo>
                    <a:pt x="62645" y="2385"/>
                  </a:lnTo>
                  <a:lnTo>
                    <a:pt x="69450" y="0"/>
                  </a:lnTo>
                  <a:lnTo>
                    <a:pt x="72747" y="423"/>
                  </a:lnTo>
                  <a:lnTo>
                    <a:pt x="95201" y="9926"/>
                  </a:lnTo>
                  <a:lnTo>
                    <a:pt x="101559" y="16052"/>
                  </a:lnTo>
                  <a:lnTo>
                    <a:pt x="110030" y="30343"/>
                  </a:lnTo>
                  <a:lnTo>
                    <a:pt x="113010" y="42809"/>
                  </a:lnTo>
                  <a:lnTo>
                    <a:pt x="114216" y="82101"/>
                  </a:lnTo>
                  <a:lnTo>
                    <a:pt x="109194" y="100125"/>
                  </a:lnTo>
                  <a:lnTo>
                    <a:pt x="98015" y="117574"/>
                  </a:lnTo>
                  <a:lnTo>
                    <a:pt x="72975" y="144097"/>
                  </a:lnTo>
                  <a:lnTo>
                    <a:pt x="66634" y="147651"/>
                  </a:lnTo>
                  <a:lnTo>
                    <a:pt x="28681" y="160007"/>
                  </a:lnTo>
                  <a:lnTo>
                    <a:pt x="28544" y="174207"/>
                  </a:lnTo>
                  <a:lnTo>
                    <a:pt x="31364" y="179729"/>
                  </a:lnTo>
                  <a:lnTo>
                    <a:pt x="33598" y="182684"/>
                  </a:lnTo>
                  <a:lnTo>
                    <a:pt x="38902" y="185967"/>
                  </a:lnTo>
                  <a:lnTo>
                    <a:pt x="44787" y="188484"/>
                  </a:lnTo>
                  <a:lnTo>
                    <a:pt x="92219" y="223542"/>
                  </a:lnTo>
                  <a:lnTo>
                    <a:pt x="126201" y="241512"/>
                  </a:lnTo>
                  <a:lnTo>
                    <a:pt x="138498" y="245548"/>
                  </a:lnTo>
                  <a:lnTo>
                    <a:pt x="149903" y="251918"/>
                  </a:lnTo>
                  <a:lnTo>
                    <a:pt x="165159" y="255334"/>
                  </a:lnTo>
                  <a:lnTo>
                    <a:pt x="180940" y="26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778"/>
          <p:cNvGrpSpPr/>
          <p:nvPr/>
        </p:nvGrpSpPr>
        <p:grpSpPr>
          <a:xfrm>
            <a:off x="620118" y="2114560"/>
            <a:ext cx="369921" cy="456941"/>
            <a:chOff x="620118" y="2114560"/>
            <a:chExt cx="369921" cy="456941"/>
          </a:xfrm>
        </p:grpSpPr>
        <p:sp>
          <p:nvSpPr>
            <p:cNvPr id="377" name="SMARTInkShape-3363"/>
            <p:cNvSpPr/>
            <p:nvPr>
              <p:custDataLst>
                <p:tags r:id="rId31"/>
              </p:custDataLst>
            </p:nvPr>
          </p:nvSpPr>
          <p:spPr>
            <a:xfrm>
              <a:off x="620118" y="2114560"/>
              <a:ext cx="369921" cy="456941"/>
            </a:xfrm>
            <a:custGeom>
              <a:avLst/>
              <a:gdLst/>
              <a:ahLst/>
              <a:cxnLst/>
              <a:rect l="0" t="0" r="0" b="0"/>
              <a:pathLst>
                <a:path w="369921" h="456941">
                  <a:moveTo>
                    <a:pt x="256182" y="38090"/>
                  </a:moveTo>
                  <a:lnTo>
                    <a:pt x="256182" y="38090"/>
                  </a:lnTo>
                  <a:lnTo>
                    <a:pt x="238490" y="20398"/>
                  </a:lnTo>
                  <a:lnTo>
                    <a:pt x="237251" y="10958"/>
                  </a:lnTo>
                  <a:lnTo>
                    <a:pt x="236153" y="10478"/>
                  </a:lnTo>
                  <a:lnTo>
                    <a:pt x="232111" y="9943"/>
                  </a:lnTo>
                  <a:lnTo>
                    <a:pt x="230610" y="8742"/>
                  </a:lnTo>
                  <a:lnTo>
                    <a:pt x="228941" y="4585"/>
                  </a:lnTo>
                  <a:lnTo>
                    <a:pt x="227438" y="3054"/>
                  </a:lnTo>
                  <a:lnTo>
                    <a:pt x="222946" y="1352"/>
                  </a:lnTo>
                  <a:lnTo>
                    <a:pt x="186321" y="0"/>
                  </a:lnTo>
                  <a:lnTo>
                    <a:pt x="179977" y="2817"/>
                  </a:lnTo>
                  <a:lnTo>
                    <a:pt x="176804" y="5050"/>
                  </a:lnTo>
                  <a:lnTo>
                    <a:pt x="153393" y="11749"/>
                  </a:lnTo>
                  <a:lnTo>
                    <a:pt x="111125" y="40970"/>
                  </a:lnTo>
                  <a:lnTo>
                    <a:pt x="82328" y="64732"/>
                  </a:lnTo>
                  <a:lnTo>
                    <a:pt x="53132" y="107352"/>
                  </a:lnTo>
                  <a:lnTo>
                    <a:pt x="31049" y="153592"/>
                  </a:lnTo>
                  <a:lnTo>
                    <a:pt x="14920" y="200173"/>
                  </a:lnTo>
                  <a:lnTo>
                    <a:pt x="6551" y="240122"/>
                  </a:lnTo>
                  <a:lnTo>
                    <a:pt x="0" y="286004"/>
                  </a:lnTo>
                  <a:lnTo>
                    <a:pt x="360" y="313335"/>
                  </a:lnTo>
                  <a:lnTo>
                    <a:pt x="8734" y="355225"/>
                  </a:lnTo>
                  <a:lnTo>
                    <a:pt x="16941" y="374532"/>
                  </a:lnTo>
                  <a:lnTo>
                    <a:pt x="48924" y="416261"/>
                  </a:lnTo>
                  <a:lnTo>
                    <a:pt x="91216" y="441150"/>
                  </a:lnTo>
                  <a:lnTo>
                    <a:pt x="130389" y="454346"/>
                  </a:lnTo>
                  <a:lnTo>
                    <a:pt x="177823" y="456940"/>
                  </a:lnTo>
                  <a:lnTo>
                    <a:pt x="201215" y="454293"/>
                  </a:lnTo>
                  <a:lnTo>
                    <a:pt x="248835" y="437886"/>
                  </a:lnTo>
                  <a:lnTo>
                    <a:pt x="265617" y="430619"/>
                  </a:lnTo>
                  <a:lnTo>
                    <a:pt x="313141" y="390260"/>
                  </a:lnTo>
                  <a:lnTo>
                    <a:pt x="333638" y="365065"/>
                  </a:lnTo>
                  <a:lnTo>
                    <a:pt x="354439" y="318810"/>
                  </a:lnTo>
                  <a:lnTo>
                    <a:pt x="366215" y="284746"/>
                  </a:lnTo>
                  <a:lnTo>
                    <a:pt x="369920" y="237984"/>
                  </a:lnTo>
                  <a:lnTo>
                    <a:pt x="367586" y="198011"/>
                  </a:lnTo>
                  <a:lnTo>
                    <a:pt x="355284" y="153185"/>
                  </a:lnTo>
                  <a:lnTo>
                    <a:pt x="346883" y="112931"/>
                  </a:lnTo>
                  <a:lnTo>
                    <a:pt x="335286" y="84584"/>
                  </a:lnTo>
                  <a:lnTo>
                    <a:pt x="315425" y="54228"/>
                  </a:lnTo>
                  <a:lnTo>
                    <a:pt x="300429" y="43342"/>
                  </a:lnTo>
                  <a:lnTo>
                    <a:pt x="263972" y="30094"/>
                  </a:lnTo>
                  <a:lnTo>
                    <a:pt x="248377" y="29018"/>
                  </a:lnTo>
                  <a:lnTo>
                    <a:pt x="239308" y="31589"/>
                  </a:lnTo>
                  <a:lnTo>
                    <a:pt x="231749" y="35200"/>
                  </a:lnTo>
                  <a:lnTo>
                    <a:pt x="221544" y="38292"/>
                  </a:lnTo>
                  <a:lnTo>
                    <a:pt x="208557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364"/>
            <p:cNvSpPr/>
            <p:nvPr>
              <p:custDataLst>
                <p:tags r:id="rId32"/>
              </p:custDataLst>
            </p:nvPr>
          </p:nvSpPr>
          <p:spPr>
            <a:xfrm>
              <a:off x="724448" y="2286000"/>
              <a:ext cx="180428" cy="190369"/>
            </a:xfrm>
            <a:custGeom>
              <a:avLst/>
              <a:gdLst/>
              <a:ahLst/>
              <a:cxnLst/>
              <a:rect l="0" t="0" r="0" b="0"/>
              <a:pathLst>
                <a:path w="180428" h="190369">
                  <a:moveTo>
                    <a:pt x="123277" y="19050"/>
                  </a:moveTo>
                  <a:lnTo>
                    <a:pt x="123277" y="19050"/>
                  </a:lnTo>
                  <a:lnTo>
                    <a:pt x="128334" y="13994"/>
                  </a:lnTo>
                  <a:lnTo>
                    <a:pt x="128765" y="12504"/>
                  </a:lnTo>
                  <a:lnTo>
                    <a:pt x="127994" y="11511"/>
                  </a:lnTo>
                  <a:lnTo>
                    <a:pt x="123359" y="9560"/>
                  </a:lnTo>
                  <a:lnTo>
                    <a:pt x="132412" y="9526"/>
                  </a:lnTo>
                  <a:lnTo>
                    <a:pt x="132799" y="116"/>
                  </a:lnTo>
                  <a:lnTo>
                    <a:pt x="91513" y="0"/>
                  </a:lnTo>
                  <a:lnTo>
                    <a:pt x="85171" y="2822"/>
                  </a:lnTo>
                  <a:lnTo>
                    <a:pt x="43706" y="36016"/>
                  </a:lnTo>
                  <a:lnTo>
                    <a:pt x="33143" y="51006"/>
                  </a:lnTo>
                  <a:lnTo>
                    <a:pt x="11913" y="97661"/>
                  </a:lnTo>
                  <a:lnTo>
                    <a:pt x="3615" y="111016"/>
                  </a:lnTo>
                  <a:lnTo>
                    <a:pt x="0" y="135047"/>
                  </a:lnTo>
                  <a:lnTo>
                    <a:pt x="4671" y="150669"/>
                  </a:lnTo>
                  <a:lnTo>
                    <a:pt x="15949" y="170804"/>
                  </a:lnTo>
                  <a:lnTo>
                    <a:pt x="16800" y="174194"/>
                  </a:lnTo>
                  <a:lnTo>
                    <a:pt x="18426" y="176455"/>
                  </a:lnTo>
                  <a:lnTo>
                    <a:pt x="20568" y="177961"/>
                  </a:lnTo>
                  <a:lnTo>
                    <a:pt x="49049" y="189000"/>
                  </a:lnTo>
                  <a:lnTo>
                    <a:pt x="77397" y="190368"/>
                  </a:lnTo>
                  <a:lnTo>
                    <a:pt x="123469" y="178736"/>
                  </a:lnTo>
                  <a:lnTo>
                    <a:pt x="142384" y="173609"/>
                  </a:lnTo>
                  <a:lnTo>
                    <a:pt x="153994" y="171351"/>
                  </a:lnTo>
                  <a:lnTo>
                    <a:pt x="166480" y="164130"/>
                  </a:lnTo>
                  <a:lnTo>
                    <a:pt x="18042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SMARTInkShape-3365"/>
          <p:cNvSpPr/>
          <p:nvPr>
            <p:custDataLst>
              <p:tags r:id="rId7"/>
            </p:custDataLst>
          </p:nvPr>
        </p:nvSpPr>
        <p:spPr>
          <a:xfrm>
            <a:off x="6124575" y="390525"/>
            <a:ext cx="142876" cy="2152651"/>
          </a:xfrm>
          <a:custGeom>
            <a:avLst/>
            <a:gdLst/>
            <a:ahLst/>
            <a:cxnLst/>
            <a:rect l="0" t="0" r="0" b="0"/>
            <a:pathLst>
              <a:path w="142876" h="2152651">
                <a:moveTo>
                  <a:pt x="0" y="2152650"/>
                </a:moveTo>
                <a:lnTo>
                  <a:pt x="0" y="2152650"/>
                </a:lnTo>
                <a:lnTo>
                  <a:pt x="9515" y="2152650"/>
                </a:lnTo>
                <a:lnTo>
                  <a:pt x="9525" y="2108115"/>
                </a:lnTo>
                <a:lnTo>
                  <a:pt x="9525" y="2065073"/>
                </a:lnTo>
                <a:lnTo>
                  <a:pt x="9525" y="2019104"/>
                </a:lnTo>
                <a:lnTo>
                  <a:pt x="10583" y="2007571"/>
                </a:lnTo>
                <a:lnTo>
                  <a:pt x="16070" y="1993011"/>
                </a:lnTo>
                <a:lnTo>
                  <a:pt x="18788" y="1949010"/>
                </a:lnTo>
                <a:lnTo>
                  <a:pt x="19016" y="1904524"/>
                </a:lnTo>
                <a:lnTo>
                  <a:pt x="19043" y="1860260"/>
                </a:lnTo>
                <a:lnTo>
                  <a:pt x="19049" y="1817023"/>
                </a:lnTo>
                <a:lnTo>
                  <a:pt x="21872" y="1780508"/>
                </a:lnTo>
                <a:lnTo>
                  <a:pt x="26589" y="1742877"/>
                </a:lnTo>
                <a:lnTo>
                  <a:pt x="30809" y="1704916"/>
                </a:lnTo>
                <a:lnTo>
                  <a:pt x="35940" y="1664035"/>
                </a:lnTo>
                <a:lnTo>
                  <a:pt x="40282" y="1621231"/>
                </a:lnTo>
                <a:lnTo>
                  <a:pt x="45450" y="1578915"/>
                </a:lnTo>
                <a:lnTo>
                  <a:pt x="49803" y="1535685"/>
                </a:lnTo>
                <a:lnTo>
                  <a:pt x="54973" y="1493243"/>
                </a:lnTo>
                <a:lnTo>
                  <a:pt x="56505" y="1447153"/>
                </a:lnTo>
                <a:lnTo>
                  <a:pt x="59781" y="1399983"/>
                </a:lnTo>
                <a:lnTo>
                  <a:pt x="64632" y="1352493"/>
                </a:lnTo>
                <a:lnTo>
                  <a:pt x="66070" y="1304908"/>
                </a:lnTo>
                <a:lnTo>
                  <a:pt x="66406" y="1272109"/>
                </a:lnTo>
                <a:lnTo>
                  <a:pt x="66555" y="1236365"/>
                </a:lnTo>
                <a:lnTo>
                  <a:pt x="66621" y="1202134"/>
                </a:lnTo>
                <a:lnTo>
                  <a:pt x="66651" y="1169282"/>
                </a:lnTo>
                <a:lnTo>
                  <a:pt x="66664" y="1137042"/>
                </a:lnTo>
                <a:lnTo>
                  <a:pt x="66670" y="1102252"/>
                </a:lnTo>
                <a:lnTo>
                  <a:pt x="66673" y="1065623"/>
                </a:lnTo>
                <a:lnTo>
                  <a:pt x="66675" y="1028177"/>
                </a:lnTo>
                <a:lnTo>
                  <a:pt x="66675" y="993190"/>
                </a:lnTo>
                <a:lnTo>
                  <a:pt x="66675" y="958943"/>
                </a:lnTo>
                <a:lnTo>
                  <a:pt x="66675" y="922555"/>
                </a:lnTo>
                <a:lnTo>
                  <a:pt x="66675" y="888038"/>
                </a:lnTo>
                <a:lnTo>
                  <a:pt x="66675" y="854000"/>
                </a:lnTo>
                <a:lnTo>
                  <a:pt x="66675" y="817706"/>
                </a:lnTo>
                <a:lnTo>
                  <a:pt x="69497" y="783230"/>
                </a:lnTo>
                <a:lnTo>
                  <a:pt x="73220" y="750269"/>
                </a:lnTo>
                <a:lnTo>
                  <a:pt x="74876" y="717981"/>
                </a:lnTo>
                <a:lnTo>
                  <a:pt x="75612" y="683169"/>
                </a:lnTo>
                <a:lnTo>
                  <a:pt x="76996" y="647589"/>
                </a:lnTo>
                <a:lnTo>
                  <a:pt x="81140" y="614137"/>
                </a:lnTo>
                <a:lnTo>
                  <a:pt x="83688" y="581630"/>
                </a:lnTo>
                <a:lnTo>
                  <a:pt x="84818" y="549544"/>
                </a:lnTo>
                <a:lnTo>
                  <a:pt x="85323" y="517645"/>
                </a:lnTo>
                <a:lnTo>
                  <a:pt x="85546" y="485828"/>
                </a:lnTo>
                <a:lnTo>
                  <a:pt x="88495" y="440988"/>
                </a:lnTo>
                <a:lnTo>
                  <a:pt x="93249" y="398069"/>
                </a:lnTo>
                <a:lnTo>
                  <a:pt x="97479" y="354660"/>
                </a:lnTo>
                <a:lnTo>
                  <a:pt x="102613" y="314987"/>
                </a:lnTo>
                <a:lnTo>
                  <a:pt x="106957" y="276421"/>
                </a:lnTo>
                <a:lnTo>
                  <a:pt x="112125" y="238183"/>
                </a:lnTo>
                <a:lnTo>
                  <a:pt x="113870" y="192393"/>
                </a:lnTo>
                <a:lnTo>
                  <a:pt x="120760" y="152774"/>
                </a:lnTo>
                <a:lnTo>
                  <a:pt x="126042" y="114374"/>
                </a:lnTo>
                <a:lnTo>
                  <a:pt x="132387" y="67743"/>
                </a:lnTo>
                <a:lnTo>
                  <a:pt x="134123" y="45707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SMARTInkShape-3366"/>
          <p:cNvSpPr/>
          <p:nvPr>
            <p:custDataLst>
              <p:tags r:id="rId8"/>
            </p:custDataLst>
          </p:nvPr>
        </p:nvSpPr>
        <p:spPr>
          <a:xfrm>
            <a:off x="5734050" y="2514349"/>
            <a:ext cx="428626" cy="4715127"/>
          </a:xfrm>
          <a:custGeom>
            <a:avLst/>
            <a:gdLst/>
            <a:ahLst/>
            <a:cxnLst/>
            <a:rect l="0" t="0" r="0" b="0"/>
            <a:pathLst>
              <a:path w="428626" h="4715127">
                <a:moveTo>
                  <a:pt x="428625" y="0"/>
                </a:moveTo>
                <a:lnTo>
                  <a:pt x="428625" y="0"/>
                </a:lnTo>
                <a:lnTo>
                  <a:pt x="428625" y="5491"/>
                </a:lnTo>
                <a:lnTo>
                  <a:pt x="428625" y="52428"/>
                </a:lnTo>
                <a:lnTo>
                  <a:pt x="428625" y="100652"/>
                </a:lnTo>
                <a:lnTo>
                  <a:pt x="428625" y="149735"/>
                </a:lnTo>
                <a:lnTo>
                  <a:pt x="427567" y="199390"/>
                </a:lnTo>
                <a:lnTo>
                  <a:pt x="425803" y="249427"/>
                </a:lnTo>
                <a:lnTo>
                  <a:pt x="423569" y="299719"/>
                </a:lnTo>
                <a:lnTo>
                  <a:pt x="421021" y="350179"/>
                </a:lnTo>
                <a:lnTo>
                  <a:pt x="418264" y="400753"/>
                </a:lnTo>
                <a:lnTo>
                  <a:pt x="415368" y="451403"/>
                </a:lnTo>
                <a:lnTo>
                  <a:pt x="413437" y="501044"/>
                </a:lnTo>
                <a:lnTo>
                  <a:pt x="412150" y="550013"/>
                </a:lnTo>
                <a:lnTo>
                  <a:pt x="411292" y="598534"/>
                </a:lnTo>
                <a:lnTo>
                  <a:pt x="409662" y="647815"/>
                </a:lnTo>
                <a:lnTo>
                  <a:pt x="407516" y="697602"/>
                </a:lnTo>
                <a:lnTo>
                  <a:pt x="405028" y="747727"/>
                </a:lnTo>
                <a:lnTo>
                  <a:pt x="402310" y="799135"/>
                </a:lnTo>
                <a:lnTo>
                  <a:pt x="399440" y="851399"/>
                </a:lnTo>
                <a:lnTo>
                  <a:pt x="396468" y="904233"/>
                </a:lnTo>
                <a:lnTo>
                  <a:pt x="392371" y="956389"/>
                </a:lnTo>
                <a:lnTo>
                  <a:pt x="387522" y="1008093"/>
                </a:lnTo>
                <a:lnTo>
                  <a:pt x="382172" y="1059496"/>
                </a:lnTo>
                <a:lnTo>
                  <a:pt x="377549" y="1111756"/>
                </a:lnTo>
                <a:lnTo>
                  <a:pt x="373408" y="1164588"/>
                </a:lnTo>
                <a:lnTo>
                  <a:pt x="369588" y="1217800"/>
                </a:lnTo>
                <a:lnTo>
                  <a:pt x="365984" y="1271267"/>
                </a:lnTo>
                <a:lnTo>
                  <a:pt x="362522" y="1324903"/>
                </a:lnTo>
                <a:lnTo>
                  <a:pt x="359156" y="1378653"/>
                </a:lnTo>
                <a:lnTo>
                  <a:pt x="355854" y="1431419"/>
                </a:lnTo>
                <a:lnTo>
                  <a:pt x="352594" y="1483529"/>
                </a:lnTo>
                <a:lnTo>
                  <a:pt x="349363" y="1535203"/>
                </a:lnTo>
                <a:lnTo>
                  <a:pt x="346151" y="1587644"/>
                </a:lnTo>
                <a:lnTo>
                  <a:pt x="342950" y="1640597"/>
                </a:lnTo>
                <a:lnTo>
                  <a:pt x="339758" y="1693890"/>
                </a:lnTo>
                <a:lnTo>
                  <a:pt x="336573" y="1746352"/>
                </a:lnTo>
                <a:lnTo>
                  <a:pt x="333389" y="1798260"/>
                </a:lnTo>
                <a:lnTo>
                  <a:pt x="330209" y="1849799"/>
                </a:lnTo>
                <a:lnTo>
                  <a:pt x="327031" y="1902149"/>
                </a:lnTo>
                <a:lnTo>
                  <a:pt x="323854" y="1955042"/>
                </a:lnTo>
                <a:lnTo>
                  <a:pt x="320678" y="2008295"/>
                </a:lnTo>
                <a:lnTo>
                  <a:pt x="317502" y="2060730"/>
                </a:lnTo>
                <a:lnTo>
                  <a:pt x="314326" y="2112621"/>
                </a:lnTo>
                <a:lnTo>
                  <a:pt x="311151" y="2164147"/>
                </a:lnTo>
                <a:lnTo>
                  <a:pt x="307975" y="2218607"/>
                </a:lnTo>
                <a:lnTo>
                  <a:pt x="304800" y="2275022"/>
                </a:lnTo>
                <a:lnTo>
                  <a:pt x="301625" y="2332740"/>
                </a:lnTo>
                <a:lnTo>
                  <a:pt x="298450" y="2389211"/>
                </a:lnTo>
                <a:lnTo>
                  <a:pt x="295275" y="2444849"/>
                </a:lnTo>
                <a:lnTo>
                  <a:pt x="292100" y="2499933"/>
                </a:lnTo>
                <a:lnTo>
                  <a:pt x="288925" y="2554647"/>
                </a:lnTo>
                <a:lnTo>
                  <a:pt x="285750" y="2609115"/>
                </a:lnTo>
                <a:lnTo>
                  <a:pt x="282575" y="2663419"/>
                </a:lnTo>
                <a:lnTo>
                  <a:pt x="279400" y="2718671"/>
                </a:lnTo>
                <a:lnTo>
                  <a:pt x="276225" y="2774556"/>
                </a:lnTo>
                <a:lnTo>
                  <a:pt x="273050" y="2830863"/>
                </a:lnTo>
                <a:lnTo>
                  <a:pt x="269875" y="2886392"/>
                </a:lnTo>
                <a:lnTo>
                  <a:pt x="266700" y="2941403"/>
                </a:lnTo>
                <a:lnTo>
                  <a:pt x="263525" y="2996069"/>
                </a:lnTo>
                <a:lnTo>
                  <a:pt x="260350" y="3050504"/>
                </a:lnTo>
                <a:lnTo>
                  <a:pt x="257175" y="3104787"/>
                </a:lnTo>
                <a:lnTo>
                  <a:pt x="254000" y="3158968"/>
                </a:lnTo>
                <a:lnTo>
                  <a:pt x="250825" y="3212020"/>
                </a:lnTo>
                <a:lnTo>
                  <a:pt x="247650" y="3264322"/>
                </a:lnTo>
                <a:lnTo>
                  <a:pt x="244475" y="3316123"/>
                </a:lnTo>
                <a:lnTo>
                  <a:pt x="241300" y="3368650"/>
                </a:lnTo>
                <a:lnTo>
                  <a:pt x="238125" y="3421659"/>
                </a:lnTo>
                <a:lnTo>
                  <a:pt x="234950" y="3474989"/>
                </a:lnTo>
                <a:lnTo>
                  <a:pt x="230717" y="3524301"/>
                </a:lnTo>
                <a:lnTo>
                  <a:pt x="225778" y="3570935"/>
                </a:lnTo>
                <a:lnTo>
                  <a:pt x="220369" y="3615781"/>
                </a:lnTo>
                <a:lnTo>
                  <a:pt x="215704" y="3661555"/>
                </a:lnTo>
                <a:lnTo>
                  <a:pt x="211536" y="3707946"/>
                </a:lnTo>
                <a:lnTo>
                  <a:pt x="207699" y="3754749"/>
                </a:lnTo>
                <a:lnTo>
                  <a:pt x="205141" y="3792299"/>
                </a:lnTo>
                <a:lnTo>
                  <a:pt x="203437" y="3823683"/>
                </a:lnTo>
                <a:lnTo>
                  <a:pt x="202299" y="3850955"/>
                </a:lnTo>
                <a:lnTo>
                  <a:pt x="200482" y="3876546"/>
                </a:lnTo>
                <a:lnTo>
                  <a:pt x="198213" y="3901014"/>
                </a:lnTo>
                <a:lnTo>
                  <a:pt x="192870" y="3947956"/>
                </a:lnTo>
                <a:lnTo>
                  <a:pt x="186967" y="3993515"/>
                </a:lnTo>
                <a:lnTo>
                  <a:pt x="180816" y="4038457"/>
                </a:lnTo>
                <a:lnTo>
                  <a:pt x="174555" y="4084184"/>
                </a:lnTo>
                <a:lnTo>
                  <a:pt x="171403" y="4108232"/>
                </a:lnTo>
                <a:lnTo>
                  <a:pt x="168243" y="4132730"/>
                </a:lnTo>
                <a:lnTo>
                  <a:pt x="165079" y="4157528"/>
                </a:lnTo>
                <a:lnTo>
                  <a:pt x="161911" y="4182528"/>
                </a:lnTo>
                <a:lnTo>
                  <a:pt x="158740" y="4207660"/>
                </a:lnTo>
                <a:lnTo>
                  <a:pt x="155568" y="4232882"/>
                </a:lnTo>
                <a:lnTo>
                  <a:pt x="152396" y="4258164"/>
                </a:lnTo>
                <a:lnTo>
                  <a:pt x="149222" y="4283484"/>
                </a:lnTo>
                <a:lnTo>
                  <a:pt x="144990" y="4307773"/>
                </a:lnTo>
                <a:lnTo>
                  <a:pt x="134643" y="4354516"/>
                </a:lnTo>
                <a:lnTo>
                  <a:pt x="125811" y="4399986"/>
                </a:lnTo>
                <a:lnTo>
                  <a:pt x="118357" y="4443831"/>
                </a:lnTo>
                <a:lnTo>
                  <a:pt x="111517" y="4484483"/>
                </a:lnTo>
                <a:lnTo>
                  <a:pt x="102126" y="4523718"/>
                </a:lnTo>
                <a:lnTo>
                  <a:pt x="90898" y="4561265"/>
                </a:lnTo>
                <a:lnTo>
                  <a:pt x="78852" y="4595590"/>
                </a:lnTo>
                <a:lnTo>
                  <a:pt x="69264" y="4631307"/>
                </a:lnTo>
                <a:lnTo>
                  <a:pt x="55095" y="4678649"/>
                </a:lnTo>
                <a:lnTo>
                  <a:pt x="43537" y="4698914"/>
                </a:lnTo>
                <a:lnTo>
                  <a:pt x="31344" y="4707920"/>
                </a:lnTo>
                <a:lnTo>
                  <a:pt x="0" y="47151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SMARTInkShape-Group781"/>
          <p:cNvGrpSpPr/>
          <p:nvPr/>
        </p:nvGrpSpPr>
        <p:grpSpPr>
          <a:xfrm>
            <a:off x="9620365" y="486076"/>
            <a:ext cx="2162061" cy="675975"/>
            <a:chOff x="9620365" y="486076"/>
            <a:chExt cx="2162061" cy="675975"/>
          </a:xfrm>
        </p:grpSpPr>
        <p:sp>
          <p:nvSpPr>
            <p:cNvPr id="382" name="SMARTInkShape-3367"/>
            <p:cNvSpPr/>
            <p:nvPr>
              <p:custDataLst>
                <p:tags r:id="rId25"/>
              </p:custDataLst>
            </p:nvPr>
          </p:nvSpPr>
          <p:spPr>
            <a:xfrm>
              <a:off x="9766966" y="1085980"/>
              <a:ext cx="1367760" cy="76071"/>
            </a:xfrm>
            <a:custGeom>
              <a:avLst/>
              <a:gdLst/>
              <a:ahLst/>
              <a:cxnLst/>
              <a:rect l="0" t="0" r="0" b="0"/>
              <a:pathLst>
                <a:path w="1367760" h="76071">
                  <a:moveTo>
                    <a:pt x="72359" y="18920"/>
                  </a:moveTo>
                  <a:lnTo>
                    <a:pt x="72359" y="18920"/>
                  </a:lnTo>
                  <a:lnTo>
                    <a:pt x="41276" y="26459"/>
                  </a:lnTo>
                  <a:lnTo>
                    <a:pt x="17289" y="30679"/>
                  </a:lnTo>
                  <a:lnTo>
                    <a:pt x="330" y="36530"/>
                  </a:lnTo>
                  <a:lnTo>
                    <a:pt x="0" y="37010"/>
                  </a:lnTo>
                  <a:lnTo>
                    <a:pt x="835" y="37330"/>
                  </a:lnTo>
                  <a:lnTo>
                    <a:pt x="2451" y="37543"/>
                  </a:lnTo>
                  <a:lnTo>
                    <a:pt x="47709" y="28245"/>
                  </a:lnTo>
                  <a:lnTo>
                    <a:pt x="88104" y="21095"/>
                  </a:lnTo>
                  <a:lnTo>
                    <a:pt x="135703" y="13332"/>
                  </a:lnTo>
                  <a:lnTo>
                    <a:pt x="174948" y="11145"/>
                  </a:lnTo>
                  <a:lnTo>
                    <a:pt x="219907" y="7350"/>
                  </a:lnTo>
                  <a:lnTo>
                    <a:pt x="243749" y="4857"/>
                  </a:lnTo>
                  <a:lnTo>
                    <a:pt x="270227" y="3195"/>
                  </a:lnTo>
                  <a:lnTo>
                    <a:pt x="298463" y="2087"/>
                  </a:lnTo>
                  <a:lnTo>
                    <a:pt x="327870" y="1348"/>
                  </a:lnTo>
                  <a:lnTo>
                    <a:pt x="359116" y="855"/>
                  </a:lnTo>
                  <a:lnTo>
                    <a:pt x="391588" y="527"/>
                  </a:lnTo>
                  <a:lnTo>
                    <a:pt x="424878" y="308"/>
                  </a:lnTo>
                  <a:lnTo>
                    <a:pt x="458714" y="162"/>
                  </a:lnTo>
                  <a:lnTo>
                    <a:pt x="492912" y="65"/>
                  </a:lnTo>
                  <a:lnTo>
                    <a:pt x="527354" y="0"/>
                  </a:lnTo>
                  <a:lnTo>
                    <a:pt x="563012" y="1015"/>
                  </a:lnTo>
                  <a:lnTo>
                    <a:pt x="599487" y="2750"/>
                  </a:lnTo>
                  <a:lnTo>
                    <a:pt x="636502" y="4965"/>
                  </a:lnTo>
                  <a:lnTo>
                    <a:pt x="674937" y="6442"/>
                  </a:lnTo>
                  <a:lnTo>
                    <a:pt x="714320" y="7426"/>
                  </a:lnTo>
                  <a:lnTo>
                    <a:pt x="754333" y="8082"/>
                  </a:lnTo>
                  <a:lnTo>
                    <a:pt x="793710" y="10637"/>
                  </a:lnTo>
                  <a:lnTo>
                    <a:pt x="832659" y="14456"/>
                  </a:lnTo>
                  <a:lnTo>
                    <a:pt x="871325" y="19119"/>
                  </a:lnTo>
                  <a:lnTo>
                    <a:pt x="909805" y="23286"/>
                  </a:lnTo>
                  <a:lnTo>
                    <a:pt x="948156" y="27122"/>
                  </a:lnTo>
                  <a:lnTo>
                    <a:pt x="986423" y="30738"/>
                  </a:lnTo>
                  <a:lnTo>
                    <a:pt x="1022518" y="34207"/>
                  </a:lnTo>
                  <a:lnTo>
                    <a:pt x="1057165" y="37578"/>
                  </a:lnTo>
                  <a:lnTo>
                    <a:pt x="1090846" y="40884"/>
                  </a:lnTo>
                  <a:lnTo>
                    <a:pt x="1122825" y="44146"/>
                  </a:lnTo>
                  <a:lnTo>
                    <a:pt x="1153670" y="47379"/>
                  </a:lnTo>
                  <a:lnTo>
                    <a:pt x="1183758" y="50593"/>
                  </a:lnTo>
                  <a:lnTo>
                    <a:pt x="1211225" y="53793"/>
                  </a:lnTo>
                  <a:lnTo>
                    <a:pt x="1236943" y="56986"/>
                  </a:lnTo>
                  <a:lnTo>
                    <a:pt x="1284219" y="63355"/>
                  </a:lnTo>
                  <a:lnTo>
                    <a:pt x="1326395" y="69713"/>
                  </a:lnTo>
                  <a:lnTo>
                    <a:pt x="1367759" y="7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368"/>
            <p:cNvSpPr/>
            <p:nvPr>
              <p:custDataLst>
                <p:tags r:id="rId26"/>
              </p:custDataLst>
            </p:nvPr>
          </p:nvSpPr>
          <p:spPr>
            <a:xfrm>
              <a:off x="9620365" y="1000125"/>
              <a:ext cx="1473583" cy="57151"/>
            </a:xfrm>
            <a:custGeom>
              <a:avLst/>
              <a:gdLst/>
              <a:ahLst/>
              <a:cxnLst/>
              <a:rect l="0" t="0" r="0" b="0"/>
              <a:pathLst>
                <a:path w="1473583" h="57151">
                  <a:moveTo>
                    <a:pt x="9410" y="0"/>
                  </a:moveTo>
                  <a:lnTo>
                    <a:pt x="9410" y="0"/>
                  </a:lnTo>
                  <a:lnTo>
                    <a:pt x="1209" y="8201"/>
                  </a:lnTo>
                  <a:lnTo>
                    <a:pt x="0" y="17610"/>
                  </a:lnTo>
                  <a:lnTo>
                    <a:pt x="4975" y="23680"/>
                  </a:lnTo>
                  <a:lnTo>
                    <a:pt x="13083" y="26399"/>
                  </a:lnTo>
                  <a:lnTo>
                    <a:pt x="25859" y="26550"/>
                  </a:lnTo>
                  <a:lnTo>
                    <a:pt x="68554" y="20845"/>
                  </a:lnTo>
                  <a:lnTo>
                    <a:pt x="108074" y="19582"/>
                  </a:lnTo>
                  <a:lnTo>
                    <a:pt x="140044" y="18228"/>
                  </a:lnTo>
                  <a:lnTo>
                    <a:pt x="178947" y="14099"/>
                  </a:lnTo>
                  <a:lnTo>
                    <a:pt x="223756" y="11558"/>
                  </a:lnTo>
                  <a:lnTo>
                    <a:pt x="247556" y="10880"/>
                  </a:lnTo>
                  <a:lnTo>
                    <a:pt x="272950" y="9370"/>
                  </a:lnTo>
                  <a:lnTo>
                    <a:pt x="299402" y="7305"/>
                  </a:lnTo>
                  <a:lnTo>
                    <a:pt x="326565" y="4870"/>
                  </a:lnTo>
                  <a:lnTo>
                    <a:pt x="355253" y="3247"/>
                  </a:lnTo>
                  <a:lnTo>
                    <a:pt x="384963" y="2164"/>
                  </a:lnTo>
                  <a:lnTo>
                    <a:pt x="415355" y="1443"/>
                  </a:lnTo>
                  <a:lnTo>
                    <a:pt x="447256" y="962"/>
                  </a:lnTo>
                  <a:lnTo>
                    <a:pt x="480166" y="641"/>
                  </a:lnTo>
                  <a:lnTo>
                    <a:pt x="513747" y="428"/>
                  </a:lnTo>
                  <a:lnTo>
                    <a:pt x="547776" y="285"/>
                  </a:lnTo>
                  <a:lnTo>
                    <a:pt x="582105" y="190"/>
                  </a:lnTo>
                  <a:lnTo>
                    <a:pt x="616631" y="127"/>
                  </a:lnTo>
                  <a:lnTo>
                    <a:pt x="652350" y="85"/>
                  </a:lnTo>
                  <a:lnTo>
                    <a:pt x="688862" y="56"/>
                  </a:lnTo>
                  <a:lnTo>
                    <a:pt x="725903" y="37"/>
                  </a:lnTo>
                  <a:lnTo>
                    <a:pt x="762238" y="1083"/>
                  </a:lnTo>
                  <a:lnTo>
                    <a:pt x="798104" y="2839"/>
                  </a:lnTo>
                  <a:lnTo>
                    <a:pt x="833657" y="5068"/>
                  </a:lnTo>
                  <a:lnTo>
                    <a:pt x="867941" y="6554"/>
                  </a:lnTo>
                  <a:lnTo>
                    <a:pt x="901380" y="7544"/>
                  </a:lnTo>
                  <a:lnTo>
                    <a:pt x="934257" y="8204"/>
                  </a:lnTo>
                  <a:lnTo>
                    <a:pt x="966757" y="9703"/>
                  </a:lnTo>
                  <a:lnTo>
                    <a:pt x="999009" y="11760"/>
                  </a:lnTo>
                  <a:lnTo>
                    <a:pt x="1031093" y="14190"/>
                  </a:lnTo>
                  <a:lnTo>
                    <a:pt x="1062007" y="16868"/>
                  </a:lnTo>
                  <a:lnTo>
                    <a:pt x="1092143" y="19712"/>
                  </a:lnTo>
                  <a:lnTo>
                    <a:pt x="1121755" y="22667"/>
                  </a:lnTo>
                  <a:lnTo>
                    <a:pt x="1151024" y="25694"/>
                  </a:lnTo>
                  <a:lnTo>
                    <a:pt x="1180061" y="28771"/>
                  </a:lnTo>
                  <a:lnTo>
                    <a:pt x="1208944" y="31881"/>
                  </a:lnTo>
                  <a:lnTo>
                    <a:pt x="1235607" y="35012"/>
                  </a:lnTo>
                  <a:lnTo>
                    <a:pt x="1260791" y="38158"/>
                  </a:lnTo>
                  <a:lnTo>
                    <a:pt x="1306412" y="43418"/>
                  </a:lnTo>
                  <a:lnTo>
                    <a:pt x="1344327" y="45755"/>
                  </a:lnTo>
                  <a:lnTo>
                    <a:pt x="1390367" y="47071"/>
                  </a:lnTo>
                  <a:lnTo>
                    <a:pt x="1435187" y="54062"/>
                  </a:lnTo>
                  <a:lnTo>
                    <a:pt x="1473582" y="57030"/>
                  </a:lnTo>
                  <a:lnTo>
                    <a:pt x="1472246" y="57096"/>
                  </a:lnTo>
                  <a:lnTo>
                    <a:pt x="146673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69"/>
            <p:cNvSpPr/>
            <p:nvPr>
              <p:custDataLst>
                <p:tags r:id="rId27"/>
              </p:custDataLst>
            </p:nvPr>
          </p:nvSpPr>
          <p:spPr>
            <a:xfrm>
              <a:off x="11239538" y="671160"/>
              <a:ext cx="190463" cy="119416"/>
            </a:xfrm>
            <a:custGeom>
              <a:avLst/>
              <a:gdLst/>
              <a:ahLst/>
              <a:cxnLst/>
              <a:rect l="0" t="0" r="0" b="0"/>
              <a:pathLst>
                <a:path w="190463" h="119416">
                  <a:moveTo>
                    <a:pt x="57112" y="62265"/>
                  </a:moveTo>
                  <a:lnTo>
                    <a:pt x="57112" y="62265"/>
                  </a:lnTo>
                  <a:lnTo>
                    <a:pt x="57112" y="48076"/>
                  </a:lnTo>
                  <a:lnTo>
                    <a:pt x="56054" y="46455"/>
                  </a:lnTo>
                  <a:lnTo>
                    <a:pt x="54288" y="45375"/>
                  </a:lnTo>
                  <a:lnTo>
                    <a:pt x="52055" y="44655"/>
                  </a:lnTo>
                  <a:lnTo>
                    <a:pt x="50566" y="43117"/>
                  </a:lnTo>
                  <a:lnTo>
                    <a:pt x="47978" y="35140"/>
                  </a:lnTo>
                  <a:lnTo>
                    <a:pt x="44939" y="34335"/>
                  </a:lnTo>
                  <a:lnTo>
                    <a:pt x="24925" y="33701"/>
                  </a:lnTo>
                  <a:lnTo>
                    <a:pt x="22954" y="34756"/>
                  </a:lnTo>
                  <a:lnTo>
                    <a:pt x="21639" y="36517"/>
                  </a:lnTo>
                  <a:lnTo>
                    <a:pt x="20763" y="38750"/>
                  </a:lnTo>
                  <a:lnTo>
                    <a:pt x="19121" y="40238"/>
                  </a:lnTo>
                  <a:lnTo>
                    <a:pt x="14475" y="41892"/>
                  </a:lnTo>
                  <a:lnTo>
                    <a:pt x="12813" y="43391"/>
                  </a:lnTo>
                  <a:lnTo>
                    <a:pt x="10965" y="47879"/>
                  </a:lnTo>
                  <a:lnTo>
                    <a:pt x="9413" y="49500"/>
                  </a:lnTo>
                  <a:lnTo>
                    <a:pt x="4869" y="51300"/>
                  </a:lnTo>
                  <a:lnTo>
                    <a:pt x="3233" y="52838"/>
                  </a:lnTo>
                  <a:lnTo>
                    <a:pt x="1415" y="57370"/>
                  </a:lnTo>
                  <a:lnTo>
                    <a:pt x="0" y="84528"/>
                  </a:lnTo>
                  <a:lnTo>
                    <a:pt x="1045" y="86632"/>
                  </a:lnTo>
                  <a:lnTo>
                    <a:pt x="2801" y="88035"/>
                  </a:lnTo>
                  <a:lnTo>
                    <a:pt x="5031" y="88970"/>
                  </a:lnTo>
                  <a:lnTo>
                    <a:pt x="6517" y="90651"/>
                  </a:lnTo>
                  <a:lnTo>
                    <a:pt x="8167" y="95342"/>
                  </a:lnTo>
                  <a:lnTo>
                    <a:pt x="9665" y="97017"/>
                  </a:lnTo>
                  <a:lnTo>
                    <a:pt x="14153" y="98877"/>
                  </a:lnTo>
                  <a:lnTo>
                    <a:pt x="26786" y="100234"/>
                  </a:lnTo>
                  <a:lnTo>
                    <a:pt x="38667" y="92809"/>
                  </a:lnTo>
                  <a:lnTo>
                    <a:pt x="41640" y="92153"/>
                  </a:lnTo>
                  <a:lnTo>
                    <a:pt x="43622" y="90657"/>
                  </a:lnTo>
                  <a:lnTo>
                    <a:pt x="53784" y="74670"/>
                  </a:lnTo>
                  <a:lnTo>
                    <a:pt x="56126" y="65353"/>
                  </a:lnTo>
                  <a:lnTo>
                    <a:pt x="56675" y="59051"/>
                  </a:lnTo>
                  <a:lnTo>
                    <a:pt x="57878" y="56947"/>
                  </a:lnTo>
                  <a:lnTo>
                    <a:pt x="59739" y="55545"/>
                  </a:lnTo>
                  <a:lnTo>
                    <a:pt x="62039" y="54610"/>
                  </a:lnTo>
                  <a:lnTo>
                    <a:pt x="63571" y="52928"/>
                  </a:lnTo>
                  <a:lnTo>
                    <a:pt x="66627" y="43254"/>
                  </a:lnTo>
                  <a:lnTo>
                    <a:pt x="66637" y="70039"/>
                  </a:lnTo>
                  <a:lnTo>
                    <a:pt x="74839" y="79837"/>
                  </a:lnTo>
                  <a:lnTo>
                    <a:pt x="76127" y="90409"/>
                  </a:lnTo>
                  <a:lnTo>
                    <a:pt x="81207" y="90712"/>
                  </a:lnTo>
                  <a:lnTo>
                    <a:pt x="82701" y="89697"/>
                  </a:lnTo>
                  <a:lnTo>
                    <a:pt x="83696" y="87961"/>
                  </a:lnTo>
                  <a:lnTo>
                    <a:pt x="84360" y="85746"/>
                  </a:lnTo>
                  <a:lnTo>
                    <a:pt x="85861" y="84269"/>
                  </a:lnTo>
                  <a:lnTo>
                    <a:pt x="90350" y="82628"/>
                  </a:lnTo>
                  <a:lnTo>
                    <a:pt x="91971" y="81132"/>
                  </a:lnTo>
                  <a:lnTo>
                    <a:pt x="102561" y="62069"/>
                  </a:lnTo>
                  <a:lnTo>
                    <a:pt x="103287" y="58959"/>
                  </a:lnTo>
                  <a:lnTo>
                    <a:pt x="104829" y="56886"/>
                  </a:lnTo>
                  <a:lnTo>
                    <a:pt x="106914" y="55504"/>
                  </a:lnTo>
                  <a:lnTo>
                    <a:pt x="109363" y="54583"/>
                  </a:lnTo>
                  <a:lnTo>
                    <a:pt x="110997" y="52910"/>
                  </a:lnTo>
                  <a:lnTo>
                    <a:pt x="112811" y="48230"/>
                  </a:lnTo>
                  <a:lnTo>
                    <a:pt x="114353" y="46558"/>
                  </a:lnTo>
                  <a:lnTo>
                    <a:pt x="118888" y="44701"/>
                  </a:lnTo>
                  <a:lnTo>
                    <a:pt x="120522" y="43147"/>
                  </a:lnTo>
                  <a:lnTo>
                    <a:pt x="123659" y="34121"/>
                  </a:lnTo>
                  <a:lnTo>
                    <a:pt x="123787" y="81494"/>
                  </a:lnTo>
                  <a:lnTo>
                    <a:pt x="123787" y="95350"/>
                  </a:lnTo>
                  <a:lnTo>
                    <a:pt x="122729" y="97021"/>
                  </a:lnTo>
                  <a:lnTo>
                    <a:pt x="120963" y="98136"/>
                  </a:lnTo>
                  <a:lnTo>
                    <a:pt x="114653" y="100235"/>
                  </a:lnTo>
                  <a:lnTo>
                    <a:pt x="122497" y="92153"/>
                  </a:lnTo>
                  <a:lnTo>
                    <a:pt x="124590" y="83495"/>
                  </a:lnTo>
                  <a:lnTo>
                    <a:pt x="130258" y="73612"/>
                  </a:lnTo>
                  <a:lnTo>
                    <a:pt x="133465" y="58807"/>
                  </a:lnTo>
                  <a:lnTo>
                    <a:pt x="140673" y="43786"/>
                  </a:lnTo>
                  <a:lnTo>
                    <a:pt x="141394" y="40421"/>
                  </a:lnTo>
                  <a:lnTo>
                    <a:pt x="160436" y="7000"/>
                  </a:lnTo>
                  <a:lnTo>
                    <a:pt x="166513" y="617"/>
                  </a:lnTo>
                  <a:lnTo>
                    <a:pt x="169205" y="0"/>
                  </a:lnTo>
                  <a:lnTo>
                    <a:pt x="172059" y="646"/>
                  </a:lnTo>
                  <a:lnTo>
                    <a:pt x="179182" y="4232"/>
                  </a:lnTo>
                  <a:lnTo>
                    <a:pt x="180158" y="7545"/>
                  </a:lnTo>
                  <a:lnTo>
                    <a:pt x="180417" y="9910"/>
                  </a:lnTo>
                  <a:lnTo>
                    <a:pt x="183529" y="15360"/>
                  </a:lnTo>
                  <a:lnTo>
                    <a:pt x="187381" y="21310"/>
                  </a:lnTo>
                  <a:lnTo>
                    <a:pt x="189550" y="30610"/>
                  </a:lnTo>
                  <a:lnTo>
                    <a:pt x="190460" y="78140"/>
                  </a:lnTo>
                  <a:lnTo>
                    <a:pt x="190462" y="11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70"/>
            <p:cNvSpPr/>
            <p:nvPr>
              <p:custDataLst>
                <p:tags r:id="rId28"/>
              </p:custDataLst>
            </p:nvPr>
          </p:nvSpPr>
          <p:spPr>
            <a:xfrm>
              <a:off x="11020437" y="505436"/>
              <a:ext cx="190489" cy="283803"/>
            </a:xfrm>
            <a:custGeom>
              <a:avLst/>
              <a:gdLst/>
              <a:ahLst/>
              <a:cxnLst/>
              <a:rect l="0" t="0" r="0" b="0"/>
              <a:pathLst>
                <a:path w="190489" h="283803">
                  <a:moveTo>
                    <a:pt x="47613" y="266089"/>
                  </a:moveTo>
                  <a:lnTo>
                    <a:pt x="47613" y="266089"/>
                  </a:lnTo>
                  <a:lnTo>
                    <a:pt x="55815" y="257888"/>
                  </a:lnTo>
                  <a:lnTo>
                    <a:pt x="56747" y="251900"/>
                  </a:lnTo>
                  <a:lnTo>
                    <a:pt x="57103" y="239265"/>
                  </a:lnTo>
                  <a:lnTo>
                    <a:pt x="50586" y="230256"/>
                  </a:lnTo>
                  <a:lnTo>
                    <a:pt x="48004" y="220226"/>
                  </a:lnTo>
                  <a:lnTo>
                    <a:pt x="33150" y="204012"/>
                  </a:lnTo>
                  <a:lnTo>
                    <a:pt x="31621" y="203538"/>
                  </a:lnTo>
                  <a:lnTo>
                    <a:pt x="30601" y="204280"/>
                  </a:lnTo>
                  <a:lnTo>
                    <a:pt x="29922" y="205833"/>
                  </a:lnTo>
                  <a:lnTo>
                    <a:pt x="28411" y="206868"/>
                  </a:lnTo>
                  <a:lnTo>
                    <a:pt x="21227" y="208325"/>
                  </a:lnTo>
                  <a:lnTo>
                    <a:pt x="15426" y="208666"/>
                  </a:lnTo>
                  <a:lnTo>
                    <a:pt x="13455" y="209816"/>
                  </a:lnTo>
                  <a:lnTo>
                    <a:pt x="12140" y="211640"/>
                  </a:lnTo>
                  <a:lnTo>
                    <a:pt x="9622" y="216490"/>
                  </a:lnTo>
                  <a:lnTo>
                    <a:pt x="1466" y="226266"/>
                  </a:lnTo>
                  <a:lnTo>
                    <a:pt x="425" y="232535"/>
                  </a:lnTo>
                  <a:lnTo>
                    <a:pt x="0" y="259775"/>
                  </a:lnTo>
                  <a:lnTo>
                    <a:pt x="1055" y="261879"/>
                  </a:lnTo>
                  <a:lnTo>
                    <a:pt x="2815" y="263283"/>
                  </a:lnTo>
                  <a:lnTo>
                    <a:pt x="7595" y="264842"/>
                  </a:lnTo>
                  <a:lnTo>
                    <a:pt x="13246" y="265535"/>
                  </a:lnTo>
                  <a:lnTo>
                    <a:pt x="19287" y="268665"/>
                  </a:lnTo>
                  <a:lnTo>
                    <a:pt x="26731" y="274241"/>
                  </a:lnTo>
                  <a:lnTo>
                    <a:pt x="33077" y="275207"/>
                  </a:lnTo>
                  <a:lnTo>
                    <a:pt x="38683" y="272611"/>
                  </a:lnTo>
                  <a:lnTo>
                    <a:pt x="44702" y="268988"/>
                  </a:lnTo>
                  <a:lnTo>
                    <a:pt x="50906" y="267377"/>
                  </a:lnTo>
                  <a:lnTo>
                    <a:pt x="52983" y="265890"/>
                  </a:lnTo>
                  <a:lnTo>
                    <a:pt x="54368" y="263839"/>
                  </a:lnTo>
                  <a:lnTo>
                    <a:pt x="56590" y="258001"/>
                  </a:lnTo>
                  <a:lnTo>
                    <a:pt x="66653" y="247050"/>
                  </a:lnTo>
                  <a:lnTo>
                    <a:pt x="57529" y="256172"/>
                  </a:lnTo>
                  <a:lnTo>
                    <a:pt x="57173" y="269787"/>
                  </a:lnTo>
                  <a:lnTo>
                    <a:pt x="58219" y="271729"/>
                  </a:lnTo>
                  <a:lnTo>
                    <a:pt x="59975" y="273024"/>
                  </a:lnTo>
                  <a:lnTo>
                    <a:pt x="66272" y="275462"/>
                  </a:lnTo>
                  <a:lnTo>
                    <a:pt x="74189" y="282130"/>
                  </a:lnTo>
                  <a:lnTo>
                    <a:pt x="79886" y="283802"/>
                  </a:lnTo>
                  <a:lnTo>
                    <a:pt x="81828" y="283189"/>
                  </a:lnTo>
                  <a:lnTo>
                    <a:pt x="83124" y="281722"/>
                  </a:lnTo>
                  <a:lnTo>
                    <a:pt x="85621" y="277270"/>
                  </a:lnTo>
                  <a:lnTo>
                    <a:pt x="90256" y="271764"/>
                  </a:lnTo>
                  <a:lnTo>
                    <a:pt x="116259" y="253330"/>
                  </a:lnTo>
                  <a:lnTo>
                    <a:pt x="120455" y="244190"/>
                  </a:lnTo>
                  <a:lnTo>
                    <a:pt x="123379" y="234131"/>
                  </a:lnTo>
                  <a:lnTo>
                    <a:pt x="150563" y="188390"/>
                  </a:lnTo>
                  <a:lnTo>
                    <a:pt x="158549" y="163692"/>
                  </a:lnTo>
                  <a:lnTo>
                    <a:pt x="169075" y="122273"/>
                  </a:lnTo>
                  <a:lnTo>
                    <a:pt x="179189" y="75465"/>
                  </a:lnTo>
                  <a:lnTo>
                    <a:pt x="189008" y="31686"/>
                  </a:lnTo>
                  <a:lnTo>
                    <a:pt x="190476" y="0"/>
                  </a:lnTo>
                  <a:lnTo>
                    <a:pt x="190485" y="4626"/>
                  </a:lnTo>
                  <a:lnTo>
                    <a:pt x="187664" y="9831"/>
                  </a:lnTo>
                  <a:lnTo>
                    <a:pt x="185430" y="12700"/>
                  </a:lnTo>
                  <a:lnTo>
                    <a:pt x="182950" y="21533"/>
                  </a:lnTo>
                  <a:lnTo>
                    <a:pt x="178315" y="56811"/>
                  </a:lnTo>
                  <a:lnTo>
                    <a:pt x="174495" y="70418"/>
                  </a:lnTo>
                  <a:lnTo>
                    <a:pt x="171707" y="117050"/>
                  </a:lnTo>
                  <a:lnTo>
                    <a:pt x="171463" y="164588"/>
                  </a:lnTo>
                  <a:lnTo>
                    <a:pt x="172498" y="210089"/>
                  </a:lnTo>
                  <a:lnTo>
                    <a:pt x="178976" y="229784"/>
                  </a:lnTo>
                  <a:lnTo>
                    <a:pt x="181140" y="240428"/>
                  </a:lnTo>
                  <a:lnTo>
                    <a:pt x="190488" y="25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371"/>
            <p:cNvSpPr/>
            <p:nvPr>
              <p:custDataLst>
                <p:tags r:id="rId29"/>
              </p:custDataLst>
            </p:nvPr>
          </p:nvSpPr>
          <p:spPr>
            <a:xfrm>
              <a:off x="10829925" y="486076"/>
              <a:ext cx="171402" cy="351944"/>
            </a:xfrm>
            <a:custGeom>
              <a:avLst/>
              <a:gdLst/>
              <a:ahLst/>
              <a:cxnLst/>
              <a:rect l="0" t="0" r="0" b="0"/>
              <a:pathLst>
                <a:path w="171402" h="351944">
                  <a:moveTo>
                    <a:pt x="0" y="75899"/>
                  </a:moveTo>
                  <a:lnTo>
                    <a:pt x="0" y="75899"/>
                  </a:lnTo>
                  <a:lnTo>
                    <a:pt x="0" y="66490"/>
                  </a:lnTo>
                  <a:lnTo>
                    <a:pt x="0" y="75510"/>
                  </a:lnTo>
                  <a:lnTo>
                    <a:pt x="5057" y="75784"/>
                  </a:lnTo>
                  <a:lnTo>
                    <a:pt x="6546" y="76880"/>
                  </a:lnTo>
                  <a:lnTo>
                    <a:pt x="8202" y="80921"/>
                  </a:lnTo>
                  <a:lnTo>
                    <a:pt x="10323" y="92139"/>
                  </a:lnTo>
                  <a:lnTo>
                    <a:pt x="15993" y="102465"/>
                  </a:lnTo>
                  <a:lnTo>
                    <a:pt x="23988" y="149093"/>
                  </a:lnTo>
                  <a:lnTo>
                    <a:pt x="27971" y="191058"/>
                  </a:lnTo>
                  <a:lnTo>
                    <a:pt x="27438" y="236879"/>
                  </a:lnTo>
                  <a:lnTo>
                    <a:pt x="20362" y="277263"/>
                  </a:lnTo>
                  <a:lnTo>
                    <a:pt x="23940" y="313364"/>
                  </a:lnTo>
                  <a:lnTo>
                    <a:pt x="19059" y="351943"/>
                  </a:lnTo>
                  <a:lnTo>
                    <a:pt x="19050" y="307066"/>
                  </a:lnTo>
                  <a:lnTo>
                    <a:pt x="19050" y="270199"/>
                  </a:lnTo>
                  <a:lnTo>
                    <a:pt x="24107" y="229050"/>
                  </a:lnTo>
                  <a:lnTo>
                    <a:pt x="28752" y="189289"/>
                  </a:lnTo>
                  <a:lnTo>
                    <a:pt x="35939" y="141767"/>
                  </a:lnTo>
                  <a:lnTo>
                    <a:pt x="42730" y="96671"/>
                  </a:lnTo>
                  <a:lnTo>
                    <a:pt x="57340" y="50373"/>
                  </a:lnTo>
                  <a:lnTo>
                    <a:pt x="74714" y="3123"/>
                  </a:lnTo>
                  <a:lnTo>
                    <a:pt x="75760" y="713"/>
                  </a:lnTo>
                  <a:lnTo>
                    <a:pt x="81126" y="0"/>
                  </a:lnTo>
                  <a:lnTo>
                    <a:pt x="82659" y="958"/>
                  </a:lnTo>
                  <a:lnTo>
                    <a:pt x="83681" y="2655"/>
                  </a:lnTo>
                  <a:lnTo>
                    <a:pt x="84363" y="4845"/>
                  </a:lnTo>
                  <a:lnTo>
                    <a:pt x="85876" y="6304"/>
                  </a:lnTo>
                  <a:lnTo>
                    <a:pt x="90378" y="7926"/>
                  </a:lnTo>
                  <a:lnTo>
                    <a:pt x="92001" y="9417"/>
                  </a:lnTo>
                  <a:lnTo>
                    <a:pt x="93807" y="13896"/>
                  </a:lnTo>
                  <a:lnTo>
                    <a:pt x="95223" y="59984"/>
                  </a:lnTo>
                  <a:lnTo>
                    <a:pt x="95250" y="107220"/>
                  </a:lnTo>
                  <a:lnTo>
                    <a:pt x="92426" y="113808"/>
                  </a:lnTo>
                  <a:lnTo>
                    <a:pt x="88704" y="120264"/>
                  </a:lnTo>
                  <a:lnTo>
                    <a:pt x="86313" y="133032"/>
                  </a:lnTo>
                  <a:lnTo>
                    <a:pt x="85840" y="145746"/>
                  </a:lnTo>
                  <a:lnTo>
                    <a:pt x="84743" y="147863"/>
                  </a:lnTo>
                  <a:lnTo>
                    <a:pt x="82954" y="149275"/>
                  </a:lnTo>
                  <a:lnTo>
                    <a:pt x="77536" y="151541"/>
                  </a:lnTo>
                  <a:lnTo>
                    <a:pt x="79615" y="151851"/>
                  </a:lnTo>
                  <a:lnTo>
                    <a:pt x="81653" y="151934"/>
                  </a:lnTo>
                  <a:lnTo>
                    <a:pt x="83009" y="153047"/>
                  </a:lnTo>
                  <a:lnTo>
                    <a:pt x="84518" y="157106"/>
                  </a:lnTo>
                  <a:lnTo>
                    <a:pt x="85977" y="158612"/>
                  </a:lnTo>
                  <a:lnTo>
                    <a:pt x="104939" y="166563"/>
                  </a:lnTo>
                  <a:lnTo>
                    <a:pt x="108059" y="169150"/>
                  </a:lnTo>
                  <a:lnTo>
                    <a:pt x="114569" y="177847"/>
                  </a:lnTo>
                  <a:lnTo>
                    <a:pt x="145750" y="202913"/>
                  </a:lnTo>
                  <a:lnTo>
                    <a:pt x="167199" y="233767"/>
                  </a:lnTo>
                  <a:lnTo>
                    <a:pt x="169561" y="240607"/>
                  </a:lnTo>
                  <a:lnTo>
                    <a:pt x="171401" y="278697"/>
                  </a:lnTo>
                  <a:lnTo>
                    <a:pt x="168606" y="285270"/>
                  </a:lnTo>
                  <a:lnTo>
                    <a:pt x="158188" y="298114"/>
                  </a:lnTo>
                  <a:lnTo>
                    <a:pt x="131450" y="317196"/>
                  </a:lnTo>
                  <a:lnTo>
                    <a:pt x="121570" y="320725"/>
                  </a:lnTo>
                  <a:lnTo>
                    <a:pt x="111181" y="323352"/>
                  </a:lnTo>
                  <a:lnTo>
                    <a:pt x="98323" y="329723"/>
                  </a:lnTo>
                  <a:lnTo>
                    <a:pt x="54102" y="333035"/>
                  </a:lnTo>
                  <a:lnTo>
                    <a:pt x="47683" y="330235"/>
                  </a:lnTo>
                  <a:lnTo>
                    <a:pt x="38660" y="323940"/>
                  </a:lnTo>
                  <a:lnTo>
                    <a:pt x="38267" y="318608"/>
                  </a:lnTo>
                  <a:lnTo>
                    <a:pt x="39270" y="317080"/>
                  </a:lnTo>
                  <a:lnTo>
                    <a:pt x="40996" y="316061"/>
                  </a:lnTo>
                  <a:lnTo>
                    <a:pt x="43206" y="315382"/>
                  </a:lnTo>
                  <a:lnTo>
                    <a:pt x="57407" y="306664"/>
                  </a:lnTo>
                  <a:lnTo>
                    <a:pt x="66675" y="30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372"/>
            <p:cNvSpPr/>
            <p:nvPr>
              <p:custDataLst>
                <p:tags r:id="rId30"/>
              </p:custDataLst>
            </p:nvPr>
          </p:nvSpPr>
          <p:spPr>
            <a:xfrm>
              <a:off x="11496715" y="677800"/>
              <a:ext cx="285711" cy="150876"/>
            </a:xfrm>
            <a:custGeom>
              <a:avLst/>
              <a:gdLst/>
              <a:ahLst/>
              <a:cxnLst/>
              <a:rect l="0" t="0" r="0" b="0"/>
              <a:pathLst>
                <a:path w="285711" h="150876">
                  <a:moveTo>
                    <a:pt x="76160" y="17525"/>
                  </a:moveTo>
                  <a:lnTo>
                    <a:pt x="76160" y="17525"/>
                  </a:lnTo>
                  <a:lnTo>
                    <a:pt x="76160" y="12468"/>
                  </a:lnTo>
                  <a:lnTo>
                    <a:pt x="75102" y="10979"/>
                  </a:lnTo>
                  <a:lnTo>
                    <a:pt x="73336" y="9986"/>
                  </a:lnTo>
                  <a:lnTo>
                    <a:pt x="58825" y="8116"/>
                  </a:lnTo>
                  <a:lnTo>
                    <a:pt x="44004" y="8010"/>
                  </a:lnTo>
                  <a:lnTo>
                    <a:pt x="42023" y="9065"/>
                  </a:lnTo>
                  <a:lnTo>
                    <a:pt x="40701" y="10827"/>
                  </a:lnTo>
                  <a:lnTo>
                    <a:pt x="39820" y="13060"/>
                  </a:lnTo>
                  <a:lnTo>
                    <a:pt x="38175" y="14548"/>
                  </a:lnTo>
                  <a:lnTo>
                    <a:pt x="27931" y="19759"/>
                  </a:lnTo>
                  <a:lnTo>
                    <a:pt x="15715" y="30666"/>
                  </a:lnTo>
                  <a:lnTo>
                    <a:pt x="12255" y="36771"/>
                  </a:lnTo>
                  <a:lnTo>
                    <a:pt x="9659" y="43012"/>
                  </a:lnTo>
                  <a:lnTo>
                    <a:pt x="3305" y="52476"/>
                  </a:lnTo>
                  <a:lnTo>
                    <a:pt x="950" y="61983"/>
                  </a:lnTo>
                  <a:lnTo>
                    <a:pt x="0" y="87375"/>
                  </a:lnTo>
                  <a:lnTo>
                    <a:pt x="2799" y="93725"/>
                  </a:lnTo>
                  <a:lnTo>
                    <a:pt x="6515" y="100075"/>
                  </a:lnTo>
                  <a:lnTo>
                    <a:pt x="9663" y="109600"/>
                  </a:lnTo>
                  <a:lnTo>
                    <a:pt x="14151" y="115950"/>
                  </a:lnTo>
                  <a:lnTo>
                    <a:pt x="19673" y="119478"/>
                  </a:lnTo>
                  <a:lnTo>
                    <a:pt x="31840" y="121743"/>
                  </a:lnTo>
                  <a:lnTo>
                    <a:pt x="55827" y="122251"/>
                  </a:lnTo>
                  <a:lnTo>
                    <a:pt x="64655" y="119456"/>
                  </a:lnTo>
                  <a:lnTo>
                    <a:pt x="73164" y="115744"/>
                  </a:lnTo>
                  <a:lnTo>
                    <a:pt x="88795" y="112597"/>
                  </a:lnTo>
                  <a:lnTo>
                    <a:pt x="101659" y="104373"/>
                  </a:lnTo>
                  <a:lnTo>
                    <a:pt x="129168" y="77587"/>
                  </a:lnTo>
                  <a:lnTo>
                    <a:pt x="157627" y="38974"/>
                  </a:lnTo>
                  <a:lnTo>
                    <a:pt x="161718" y="10285"/>
                  </a:lnTo>
                  <a:lnTo>
                    <a:pt x="153669" y="0"/>
                  </a:lnTo>
                  <a:lnTo>
                    <a:pt x="152174" y="550"/>
                  </a:lnTo>
                  <a:lnTo>
                    <a:pt x="145014" y="5322"/>
                  </a:lnTo>
                  <a:lnTo>
                    <a:pt x="136190" y="8265"/>
                  </a:lnTo>
                  <a:lnTo>
                    <a:pt x="120570" y="21153"/>
                  </a:lnTo>
                  <a:lnTo>
                    <a:pt x="117065" y="27251"/>
                  </a:lnTo>
                  <a:lnTo>
                    <a:pt x="114814" y="39790"/>
                  </a:lnTo>
                  <a:lnTo>
                    <a:pt x="114312" y="58803"/>
                  </a:lnTo>
                  <a:lnTo>
                    <a:pt x="117104" y="65152"/>
                  </a:lnTo>
                  <a:lnTo>
                    <a:pt x="120815" y="71501"/>
                  </a:lnTo>
                  <a:lnTo>
                    <a:pt x="122465" y="77850"/>
                  </a:lnTo>
                  <a:lnTo>
                    <a:pt x="128843" y="84200"/>
                  </a:lnTo>
                  <a:lnTo>
                    <a:pt x="160331" y="106425"/>
                  </a:lnTo>
                  <a:lnTo>
                    <a:pt x="203255" y="120008"/>
                  </a:lnTo>
                  <a:lnTo>
                    <a:pt x="247616" y="141402"/>
                  </a:lnTo>
                  <a:lnTo>
                    <a:pt x="260313" y="146665"/>
                  </a:lnTo>
                  <a:lnTo>
                    <a:pt x="285710" y="150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782"/>
          <p:cNvGrpSpPr/>
          <p:nvPr/>
        </p:nvGrpSpPr>
        <p:grpSpPr>
          <a:xfrm>
            <a:off x="9620645" y="438150"/>
            <a:ext cx="837804" cy="447671"/>
            <a:chOff x="9620645" y="438150"/>
            <a:chExt cx="837804" cy="447671"/>
          </a:xfrm>
        </p:grpSpPr>
        <p:sp>
          <p:nvSpPr>
            <p:cNvPr id="389" name="SMARTInkShape-3373"/>
            <p:cNvSpPr/>
            <p:nvPr>
              <p:custDataLst>
                <p:tags r:id="rId21"/>
              </p:custDataLst>
            </p:nvPr>
          </p:nvSpPr>
          <p:spPr>
            <a:xfrm>
              <a:off x="10096515" y="666751"/>
              <a:ext cx="133336" cy="199962"/>
            </a:xfrm>
            <a:custGeom>
              <a:avLst/>
              <a:gdLst/>
              <a:ahLst/>
              <a:cxnLst/>
              <a:rect l="0" t="0" r="0" b="0"/>
              <a:pathLst>
                <a:path w="133336" h="199962">
                  <a:moveTo>
                    <a:pt x="95235" y="19049"/>
                  </a:moveTo>
                  <a:lnTo>
                    <a:pt x="95235" y="19049"/>
                  </a:lnTo>
                  <a:lnTo>
                    <a:pt x="104369" y="9916"/>
                  </a:lnTo>
                  <a:lnTo>
                    <a:pt x="95349" y="118"/>
                  </a:lnTo>
                  <a:lnTo>
                    <a:pt x="72570" y="0"/>
                  </a:lnTo>
                  <a:lnTo>
                    <a:pt x="66464" y="2822"/>
                  </a:lnTo>
                  <a:lnTo>
                    <a:pt x="34906" y="31798"/>
                  </a:lnTo>
                  <a:lnTo>
                    <a:pt x="6335" y="77659"/>
                  </a:lnTo>
                  <a:lnTo>
                    <a:pt x="2809" y="90606"/>
                  </a:lnTo>
                  <a:lnTo>
                    <a:pt x="150" y="134371"/>
                  </a:lnTo>
                  <a:lnTo>
                    <a:pt x="0" y="163586"/>
                  </a:lnTo>
                  <a:lnTo>
                    <a:pt x="5046" y="179232"/>
                  </a:lnTo>
                  <a:lnTo>
                    <a:pt x="7592" y="182988"/>
                  </a:lnTo>
                  <a:lnTo>
                    <a:pt x="22375" y="194566"/>
                  </a:lnTo>
                  <a:lnTo>
                    <a:pt x="31456" y="197598"/>
                  </a:lnTo>
                  <a:lnTo>
                    <a:pt x="76851" y="199961"/>
                  </a:lnTo>
                  <a:lnTo>
                    <a:pt x="89180" y="198938"/>
                  </a:lnTo>
                  <a:lnTo>
                    <a:pt x="133335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74"/>
            <p:cNvSpPr/>
            <p:nvPr>
              <p:custDataLst>
                <p:tags r:id="rId22"/>
              </p:custDataLst>
            </p:nvPr>
          </p:nvSpPr>
          <p:spPr>
            <a:xfrm>
              <a:off x="9886962" y="695325"/>
              <a:ext cx="95111" cy="142353"/>
            </a:xfrm>
            <a:custGeom>
              <a:avLst/>
              <a:gdLst/>
              <a:ahLst/>
              <a:cxnLst/>
              <a:rect l="0" t="0" r="0" b="0"/>
              <a:pathLst>
                <a:path w="95111" h="142353">
                  <a:moveTo>
                    <a:pt x="57138" y="9525"/>
                  </a:moveTo>
                  <a:lnTo>
                    <a:pt x="57138" y="9525"/>
                  </a:lnTo>
                  <a:lnTo>
                    <a:pt x="48004" y="392"/>
                  </a:lnTo>
                  <a:lnTo>
                    <a:pt x="42673" y="116"/>
                  </a:lnTo>
                  <a:lnTo>
                    <a:pt x="37304" y="2874"/>
                  </a:lnTo>
                  <a:lnTo>
                    <a:pt x="34390" y="5091"/>
                  </a:lnTo>
                  <a:lnTo>
                    <a:pt x="31152" y="10376"/>
                  </a:lnTo>
                  <a:lnTo>
                    <a:pt x="30289" y="13268"/>
                  </a:lnTo>
                  <a:lnTo>
                    <a:pt x="28655" y="14137"/>
                  </a:lnTo>
                  <a:lnTo>
                    <a:pt x="26507" y="13658"/>
                  </a:lnTo>
                  <a:lnTo>
                    <a:pt x="24020" y="12280"/>
                  </a:lnTo>
                  <a:lnTo>
                    <a:pt x="22359" y="12420"/>
                  </a:lnTo>
                  <a:lnTo>
                    <a:pt x="21252" y="13572"/>
                  </a:lnTo>
                  <a:lnTo>
                    <a:pt x="18964" y="17674"/>
                  </a:lnTo>
                  <a:lnTo>
                    <a:pt x="4888" y="33144"/>
                  </a:lnTo>
                  <a:lnTo>
                    <a:pt x="2165" y="41542"/>
                  </a:lnTo>
                  <a:lnTo>
                    <a:pt x="15" y="89026"/>
                  </a:lnTo>
                  <a:lnTo>
                    <a:pt x="0" y="97070"/>
                  </a:lnTo>
                  <a:lnTo>
                    <a:pt x="2815" y="104173"/>
                  </a:lnTo>
                  <a:lnTo>
                    <a:pt x="6536" y="110857"/>
                  </a:lnTo>
                  <a:lnTo>
                    <a:pt x="8190" y="117356"/>
                  </a:lnTo>
                  <a:lnTo>
                    <a:pt x="9690" y="119512"/>
                  </a:lnTo>
                  <a:lnTo>
                    <a:pt x="11748" y="120950"/>
                  </a:lnTo>
                  <a:lnTo>
                    <a:pt x="14179" y="121908"/>
                  </a:lnTo>
                  <a:lnTo>
                    <a:pt x="15798" y="123605"/>
                  </a:lnTo>
                  <a:lnTo>
                    <a:pt x="17597" y="128314"/>
                  </a:lnTo>
                  <a:lnTo>
                    <a:pt x="24042" y="133934"/>
                  </a:lnTo>
                  <a:lnTo>
                    <a:pt x="32904" y="138901"/>
                  </a:lnTo>
                  <a:lnTo>
                    <a:pt x="47216" y="142090"/>
                  </a:lnTo>
                  <a:lnTo>
                    <a:pt x="50524" y="142352"/>
                  </a:lnTo>
                  <a:lnTo>
                    <a:pt x="57020" y="139820"/>
                  </a:lnTo>
                  <a:lnTo>
                    <a:pt x="63435" y="136226"/>
                  </a:lnTo>
                  <a:lnTo>
                    <a:pt x="69816" y="134628"/>
                  </a:lnTo>
                  <a:lnTo>
                    <a:pt x="71938" y="133144"/>
                  </a:lnTo>
                  <a:lnTo>
                    <a:pt x="73356" y="131096"/>
                  </a:lnTo>
                  <a:lnTo>
                    <a:pt x="75987" y="125998"/>
                  </a:lnTo>
                  <a:lnTo>
                    <a:pt x="82362" y="117178"/>
                  </a:lnTo>
                  <a:lnTo>
                    <a:pt x="85778" y="107862"/>
                  </a:lnTo>
                  <a:lnTo>
                    <a:pt x="91966" y="98399"/>
                  </a:lnTo>
                  <a:lnTo>
                    <a:pt x="94268" y="88892"/>
                  </a:lnTo>
                  <a:lnTo>
                    <a:pt x="95110" y="67968"/>
                  </a:lnTo>
                  <a:lnTo>
                    <a:pt x="92358" y="59136"/>
                  </a:lnTo>
                  <a:lnTo>
                    <a:pt x="88668" y="51682"/>
                  </a:lnTo>
                  <a:lnTo>
                    <a:pt x="85530" y="41536"/>
                  </a:lnTo>
                  <a:lnTo>
                    <a:pt x="53923" y="6353"/>
                  </a:lnTo>
                  <a:lnTo>
                    <a:pt x="47595" y="2824"/>
                  </a:lnTo>
                  <a:lnTo>
                    <a:pt x="38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75"/>
            <p:cNvSpPr/>
            <p:nvPr>
              <p:custDataLst>
                <p:tags r:id="rId23"/>
              </p:custDataLst>
            </p:nvPr>
          </p:nvSpPr>
          <p:spPr>
            <a:xfrm>
              <a:off x="9620645" y="438150"/>
              <a:ext cx="199631" cy="447671"/>
            </a:xfrm>
            <a:custGeom>
              <a:avLst/>
              <a:gdLst/>
              <a:ahLst/>
              <a:cxnLst/>
              <a:rect l="0" t="0" r="0" b="0"/>
              <a:pathLst>
                <a:path w="199631" h="447671">
                  <a:moveTo>
                    <a:pt x="75805" y="0"/>
                  </a:moveTo>
                  <a:lnTo>
                    <a:pt x="75805" y="0"/>
                  </a:lnTo>
                  <a:lnTo>
                    <a:pt x="75805" y="13257"/>
                  </a:lnTo>
                  <a:lnTo>
                    <a:pt x="72983" y="19298"/>
                  </a:lnTo>
                  <a:lnTo>
                    <a:pt x="70748" y="22390"/>
                  </a:lnTo>
                  <a:lnTo>
                    <a:pt x="67604" y="36855"/>
                  </a:lnTo>
                  <a:lnTo>
                    <a:pt x="61340" y="78251"/>
                  </a:lnTo>
                  <a:lnTo>
                    <a:pt x="54537" y="124095"/>
                  </a:lnTo>
                  <a:lnTo>
                    <a:pt x="41646" y="171486"/>
                  </a:lnTo>
                  <a:lnTo>
                    <a:pt x="33168" y="219080"/>
                  </a:lnTo>
                  <a:lnTo>
                    <a:pt x="21299" y="259162"/>
                  </a:lnTo>
                  <a:lnTo>
                    <a:pt x="16617" y="283516"/>
                  </a:lnTo>
                  <a:lnTo>
                    <a:pt x="11348" y="304138"/>
                  </a:lnTo>
                  <a:lnTo>
                    <a:pt x="9325" y="347559"/>
                  </a:lnTo>
                  <a:lnTo>
                    <a:pt x="8159" y="357671"/>
                  </a:lnTo>
                  <a:lnTo>
                    <a:pt x="198" y="389810"/>
                  </a:lnTo>
                  <a:lnTo>
                    <a:pt x="0" y="393223"/>
                  </a:lnTo>
                  <a:lnTo>
                    <a:pt x="2603" y="399838"/>
                  </a:lnTo>
                  <a:lnTo>
                    <a:pt x="6229" y="406306"/>
                  </a:lnTo>
                  <a:lnTo>
                    <a:pt x="8556" y="419081"/>
                  </a:lnTo>
                  <a:lnTo>
                    <a:pt x="9016" y="426740"/>
                  </a:lnTo>
                  <a:lnTo>
                    <a:pt x="14153" y="433123"/>
                  </a:lnTo>
                  <a:lnTo>
                    <a:pt x="19477" y="435916"/>
                  </a:lnTo>
                  <a:lnTo>
                    <a:pt x="35698" y="437856"/>
                  </a:lnTo>
                  <a:lnTo>
                    <a:pt x="50632" y="439121"/>
                  </a:lnTo>
                  <a:lnTo>
                    <a:pt x="68521" y="445672"/>
                  </a:lnTo>
                  <a:lnTo>
                    <a:pt x="110861" y="447558"/>
                  </a:lnTo>
                  <a:lnTo>
                    <a:pt x="153996" y="447670"/>
                  </a:lnTo>
                  <a:lnTo>
                    <a:pt x="165589" y="446615"/>
                  </a:lnTo>
                  <a:lnTo>
                    <a:pt x="19963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76"/>
            <p:cNvSpPr/>
            <p:nvPr>
              <p:custDataLst>
                <p:tags r:id="rId24"/>
              </p:custDataLst>
            </p:nvPr>
          </p:nvSpPr>
          <p:spPr>
            <a:xfrm>
              <a:off x="10210961" y="478704"/>
              <a:ext cx="247488" cy="359497"/>
            </a:xfrm>
            <a:custGeom>
              <a:avLst/>
              <a:gdLst/>
              <a:ahLst/>
              <a:cxnLst/>
              <a:rect l="0" t="0" r="0" b="0"/>
              <a:pathLst>
                <a:path w="247488" h="359497">
                  <a:moveTo>
                    <a:pt x="66514" y="321396"/>
                  </a:moveTo>
                  <a:lnTo>
                    <a:pt x="66514" y="321396"/>
                  </a:lnTo>
                  <a:lnTo>
                    <a:pt x="66514" y="316340"/>
                  </a:lnTo>
                  <a:lnTo>
                    <a:pt x="69338" y="311035"/>
                  </a:lnTo>
                  <a:lnTo>
                    <a:pt x="73060" y="305149"/>
                  </a:lnTo>
                  <a:lnTo>
                    <a:pt x="75451" y="292748"/>
                  </a:lnTo>
                  <a:lnTo>
                    <a:pt x="76004" y="275648"/>
                  </a:lnTo>
                  <a:lnTo>
                    <a:pt x="67836" y="265735"/>
                  </a:lnTo>
                  <a:lnTo>
                    <a:pt x="64279" y="264908"/>
                  </a:lnTo>
                  <a:lnTo>
                    <a:pt x="44159" y="264285"/>
                  </a:lnTo>
                  <a:lnTo>
                    <a:pt x="37881" y="267086"/>
                  </a:lnTo>
                  <a:lnTo>
                    <a:pt x="34724" y="269314"/>
                  </a:lnTo>
                  <a:lnTo>
                    <a:pt x="31219" y="274612"/>
                  </a:lnTo>
                  <a:lnTo>
                    <a:pt x="28602" y="280495"/>
                  </a:lnTo>
                  <a:lnTo>
                    <a:pt x="2610" y="311877"/>
                  </a:lnTo>
                  <a:lnTo>
                    <a:pt x="204" y="321201"/>
                  </a:lnTo>
                  <a:lnTo>
                    <a:pt x="0" y="325895"/>
                  </a:lnTo>
                  <a:lnTo>
                    <a:pt x="2734" y="331510"/>
                  </a:lnTo>
                  <a:lnTo>
                    <a:pt x="4945" y="334488"/>
                  </a:lnTo>
                  <a:lnTo>
                    <a:pt x="10222" y="337798"/>
                  </a:lnTo>
                  <a:lnTo>
                    <a:pt x="22234" y="339923"/>
                  </a:lnTo>
                  <a:lnTo>
                    <a:pt x="49331" y="340400"/>
                  </a:lnTo>
                  <a:lnTo>
                    <a:pt x="56408" y="337603"/>
                  </a:lnTo>
                  <a:lnTo>
                    <a:pt x="63081" y="333891"/>
                  </a:lnTo>
                  <a:lnTo>
                    <a:pt x="72786" y="330743"/>
                  </a:lnTo>
                  <a:lnTo>
                    <a:pt x="82367" y="324636"/>
                  </a:lnTo>
                  <a:lnTo>
                    <a:pt x="91908" y="321298"/>
                  </a:lnTo>
                  <a:lnTo>
                    <a:pt x="102732" y="313321"/>
                  </a:lnTo>
                  <a:lnTo>
                    <a:pt x="103778" y="309693"/>
                  </a:lnTo>
                  <a:lnTo>
                    <a:pt x="104449" y="303797"/>
                  </a:lnTo>
                  <a:lnTo>
                    <a:pt x="103445" y="303314"/>
                  </a:lnTo>
                  <a:lnTo>
                    <a:pt x="90420" y="302384"/>
                  </a:lnTo>
                  <a:lnTo>
                    <a:pt x="88801" y="303430"/>
                  </a:lnTo>
                  <a:lnTo>
                    <a:pt x="87722" y="305185"/>
                  </a:lnTo>
                  <a:lnTo>
                    <a:pt x="85991" y="310550"/>
                  </a:lnTo>
                  <a:lnTo>
                    <a:pt x="79102" y="319214"/>
                  </a:lnTo>
                  <a:lnTo>
                    <a:pt x="76442" y="329170"/>
                  </a:lnTo>
                  <a:lnTo>
                    <a:pt x="84276" y="338968"/>
                  </a:lnTo>
                  <a:lnTo>
                    <a:pt x="99460" y="346700"/>
                  </a:lnTo>
                  <a:lnTo>
                    <a:pt x="117056" y="349540"/>
                  </a:lnTo>
                  <a:lnTo>
                    <a:pt x="126762" y="349843"/>
                  </a:lnTo>
                  <a:lnTo>
                    <a:pt x="168712" y="338207"/>
                  </a:lnTo>
                  <a:lnTo>
                    <a:pt x="188535" y="322247"/>
                  </a:lnTo>
                  <a:lnTo>
                    <a:pt x="212127" y="286267"/>
                  </a:lnTo>
                  <a:lnTo>
                    <a:pt x="228381" y="244333"/>
                  </a:lnTo>
                  <a:lnTo>
                    <a:pt x="241127" y="206925"/>
                  </a:lnTo>
                  <a:lnTo>
                    <a:pt x="246232" y="162416"/>
                  </a:lnTo>
                  <a:lnTo>
                    <a:pt x="247240" y="121953"/>
                  </a:lnTo>
                  <a:lnTo>
                    <a:pt x="247456" y="74881"/>
                  </a:lnTo>
                  <a:lnTo>
                    <a:pt x="247487" y="32849"/>
                  </a:lnTo>
                  <a:lnTo>
                    <a:pt x="246429" y="14591"/>
                  </a:lnTo>
                  <a:lnTo>
                    <a:pt x="239287" y="0"/>
                  </a:lnTo>
                  <a:lnTo>
                    <a:pt x="237787" y="240"/>
                  </a:lnTo>
                  <a:lnTo>
                    <a:pt x="233298" y="3330"/>
                  </a:lnTo>
                  <a:lnTo>
                    <a:pt x="230600" y="8230"/>
                  </a:lnTo>
                  <a:lnTo>
                    <a:pt x="220275" y="52099"/>
                  </a:lnTo>
                  <a:lnTo>
                    <a:pt x="219093" y="93708"/>
                  </a:lnTo>
                  <a:lnTo>
                    <a:pt x="213892" y="136133"/>
                  </a:lnTo>
                  <a:lnTo>
                    <a:pt x="210279" y="177674"/>
                  </a:lnTo>
                  <a:lnTo>
                    <a:pt x="209566" y="216454"/>
                  </a:lnTo>
                  <a:lnTo>
                    <a:pt x="212264" y="245146"/>
                  </a:lnTo>
                  <a:lnTo>
                    <a:pt x="219097" y="291756"/>
                  </a:lnTo>
                  <a:lnTo>
                    <a:pt x="227800" y="337376"/>
                  </a:lnTo>
                  <a:lnTo>
                    <a:pt x="228012" y="341574"/>
                  </a:lnTo>
                  <a:lnTo>
                    <a:pt x="231071" y="349061"/>
                  </a:lnTo>
                  <a:lnTo>
                    <a:pt x="237964" y="359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783"/>
          <p:cNvGrpSpPr/>
          <p:nvPr/>
        </p:nvGrpSpPr>
        <p:grpSpPr>
          <a:xfrm>
            <a:off x="451712" y="181027"/>
            <a:ext cx="2558189" cy="676213"/>
            <a:chOff x="451712" y="181027"/>
            <a:chExt cx="2558189" cy="676213"/>
          </a:xfrm>
        </p:grpSpPr>
        <p:sp>
          <p:nvSpPr>
            <p:cNvPr id="394" name="SMARTInkShape-3377"/>
            <p:cNvSpPr/>
            <p:nvPr>
              <p:custDataLst>
                <p:tags r:id="rId14"/>
              </p:custDataLst>
            </p:nvPr>
          </p:nvSpPr>
          <p:spPr>
            <a:xfrm>
              <a:off x="698565" y="809625"/>
              <a:ext cx="2311336" cy="47615"/>
            </a:xfrm>
            <a:custGeom>
              <a:avLst/>
              <a:gdLst/>
              <a:ahLst/>
              <a:cxnLst/>
              <a:rect l="0" t="0" r="0" b="0"/>
              <a:pathLst>
                <a:path w="2311336" h="47615">
                  <a:moveTo>
                    <a:pt x="44385" y="9525"/>
                  </a:moveTo>
                  <a:lnTo>
                    <a:pt x="44385" y="9525"/>
                  </a:lnTo>
                  <a:lnTo>
                    <a:pt x="13329" y="26000"/>
                  </a:lnTo>
                  <a:lnTo>
                    <a:pt x="33" y="28066"/>
                  </a:lnTo>
                  <a:lnTo>
                    <a:pt x="0" y="29294"/>
                  </a:lnTo>
                  <a:lnTo>
                    <a:pt x="5248" y="36731"/>
                  </a:lnTo>
                  <a:lnTo>
                    <a:pt x="16091" y="42751"/>
                  </a:lnTo>
                  <a:lnTo>
                    <a:pt x="58024" y="46983"/>
                  </a:lnTo>
                  <a:lnTo>
                    <a:pt x="96051" y="47435"/>
                  </a:lnTo>
                  <a:lnTo>
                    <a:pt x="127673" y="47540"/>
                  </a:lnTo>
                  <a:lnTo>
                    <a:pt x="166421" y="47588"/>
                  </a:lnTo>
                  <a:lnTo>
                    <a:pt x="213982" y="47608"/>
                  </a:lnTo>
                  <a:lnTo>
                    <a:pt x="239999" y="47614"/>
                  </a:lnTo>
                  <a:lnTo>
                    <a:pt x="266870" y="46559"/>
                  </a:lnTo>
                  <a:lnTo>
                    <a:pt x="294308" y="44798"/>
                  </a:lnTo>
                  <a:lnTo>
                    <a:pt x="322125" y="42565"/>
                  </a:lnTo>
                  <a:lnTo>
                    <a:pt x="352312" y="41077"/>
                  </a:lnTo>
                  <a:lnTo>
                    <a:pt x="384078" y="40084"/>
                  </a:lnTo>
                  <a:lnTo>
                    <a:pt x="416897" y="39423"/>
                  </a:lnTo>
                  <a:lnTo>
                    <a:pt x="451476" y="37924"/>
                  </a:lnTo>
                  <a:lnTo>
                    <a:pt x="487229" y="35866"/>
                  </a:lnTo>
                  <a:lnTo>
                    <a:pt x="523765" y="33435"/>
                  </a:lnTo>
                  <a:lnTo>
                    <a:pt x="562938" y="30757"/>
                  </a:lnTo>
                  <a:lnTo>
                    <a:pt x="603870" y="27913"/>
                  </a:lnTo>
                  <a:lnTo>
                    <a:pt x="645975" y="24959"/>
                  </a:lnTo>
                  <a:lnTo>
                    <a:pt x="690978" y="21931"/>
                  </a:lnTo>
                  <a:lnTo>
                    <a:pt x="737914" y="18854"/>
                  </a:lnTo>
                  <a:lnTo>
                    <a:pt x="786138" y="15744"/>
                  </a:lnTo>
                  <a:lnTo>
                    <a:pt x="834162" y="13671"/>
                  </a:lnTo>
                  <a:lnTo>
                    <a:pt x="882053" y="12289"/>
                  </a:lnTo>
                  <a:lnTo>
                    <a:pt x="929855" y="11368"/>
                  </a:lnTo>
                  <a:lnTo>
                    <a:pt x="977598" y="10754"/>
                  </a:lnTo>
                  <a:lnTo>
                    <a:pt x="1025302" y="10344"/>
                  </a:lnTo>
                  <a:lnTo>
                    <a:pt x="1072980" y="10071"/>
                  </a:lnTo>
                  <a:lnTo>
                    <a:pt x="1121698" y="8831"/>
                  </a:lnTo>
                  <a:lnTo>
                    <a:pt x="1171111" y="6945"/>
                  </a:lnTo>
                  <a:lnTo>
                    <a:pt x="1220985" y="4630"/>
                  </a:lnTo>
                  <a:lnTo>
                    <a:pt x="1272227" y="3087"/>
                  </a:lnTo>
                  <a:lnTo>
                    <a:pt x="1324380" y="2058"/>
                  </a:lnTo>
                  <a:lnTo>
                    <a:pt x="1377140" y="1372"/>
                  </a:lnTo>
                  <a:lnTo>
                    <a:pt x="1430305" y="915"/>
                  </a:lnTo>
                  <a:lnTo>
                    <a:pt x="1483740" y="610"/>
                  </a:lnTo>
                  <a:lnTo>
                    <a:pt x="1537355" y="406"/>
                  </a:lnTo>
                  <a:lnTo>
                    <a:pt x="1588973" y="271"/>
                  </a:lnTo>
                  <a:lnTo>
                    <a:pt x="1639261" y="181"/>
                  </a:lnTo>
                  <a:lnTo>
                    <a:pt x="1688660" y="120"/>
                  </a:lnTo>
                  <a:lnTo>
                    <a:pt x="1736410" y="80"/>
                  </a:lnTo>
                  <a:lnTo>
                    <a:pt x="1783060" y="54"/>
                  </a:lnTo>
                  <a:lnTo>
                    <a:pt x="1828977" y="36"/>
                  </a:lnTo>
                  <a:lnTo>
                    <a:pt x="1875463" y="24"/>
                  </a:lnTo>
                  <a:lnTo>
                    <a:pt x="1922329" y="16"/>
                  </a:lnTo>
                  <a:lnTo>
                    <a:pt x="1969447" y="11"/>
                  </a:lnTo>
                  <a:lnTo>
                    <a:pt x="2015676" y="7"/>
                  </a:lnTo>
                  <a:lnTo>
                    <a:pt x="2061312" y="5"/>
                  </a:lnTo>
                  <a:lnTo>
                    <a:pt x="2106553" y="3"/>
                  </a:lnTo>
                  <a:lnTo>
                    <a:pt x="2149414" y="2"/>
                  </a:lnTo>
                  <a:lnTo>
                    <a:pt x="2190687" y="1"/>
                  </a:lnTo>
                  <a:lnTo>
                    <a:pt x="2230903" y="1"/>
                  </a:lnTo>
                  <a:lnTo>
                    <a:pt x="2311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378"/>
            <p:cNvSpPr/>
            <p:nvPr>
              <p:custDataLst>
                <p:tags r:id="rId15"/>
              </p:custDataLst>
            </p:nvPr>
          </p:nvSpPr>
          <p:spPr>
            <a:xfrm>
              <a:off x="451712" y="695325"/>
              <a:ext cx="2441085" cy="91191"/>
            </a:xfrm>
            <a:custGeom>
              <a:avLst/>
              <a:gdLst/>
              <a:ahLst/>
              <a:cxnLst/>
              <a:rect l="0" t="0" r="0" b="0"/>
              <a:pathLst>
                <a:path w="2441085" h="91191">
                  <a:moveTo>
                    <a:pt x="5488" y="76200"/>
                  </a:moveTo>
                  <a:lnTo>
                    <a:pt x="5488" y="76200"/>
                  </a:lnTo>
                  <a:lnTo>
                    <a:pt x="5488" y="81256"/>
                  </a:lnTo>
                  <a:lnTo>
                    <a:pt x="4430" y="82746"/>
                  </a:lnTo>
                  <a:lnTo>
                    <a:pt x="2666" y="83739"/>
                  </a:lnTo>
                  <a:lnTo>
                    <a:pt x="432" y="84401"/>
                  </a:lnTo>
                  <a:lnTo>
                    <a:pt x="0" y="84842"/>
                  </a:lnTo>
                  <a:lnTo>
                    <a:pt x="771" y="85137"/>
                  </a:lnTo>
                  <a:lnTo>
                    <a:pt x="4556" y="85609"/>
                  </a:lnTo>
                  <a:lnTo>
                    <a:pt x="10268" y="90747"/>
                  </a:lnTo>
                  <a:lnTo>
                    <a:pt x="12908" y="91190"/>
                  </a:lnTo>
                  <a:lnTo>
                    <a:pt x="15727" y="90426"/>
                  </a:lnTo>
                  <a:lnTo>
                    <a:pt x="18664" y="88859"/>
                  </a:lnTo>
                  <a:lnTo>
                    <a:pt x="44487" y="86138"/>
                  </a:lnTo>
                  <a:lnTo>
                    <a:pt x="84119" y="85779"/>
                  </a:lnTo>
                  <a:lnTo>
                    <a:pt x="119332" y="85741"/>
                  </a:lnTo>
                  <a:lnTo>
                    <a:pt x="162810" y="84672"/>
                  </a:lnTo>
                  <a:lnTo>
                    <a:pt x="210264" y="79180"/>
                  </a:lnTo>
                  <a:lnTo>
                    <a:pt x="245724" y="77525"/>
                  </a:lnTo>
                  <a:lnTo>
                    <a:pt x="285474" y="73967"/>
                  </a:lnTo>
                  <a:lnTo>
                    <a:pt x="328893" y="69916"/>
                  </a:lnTo>
                  <a:lnTo>
                    <a:pt x="376412" y="68115"/>
                  </a:lnTo>
                  <a:lnTo>
                    <a:pt x="401996" y="66577"/>
                  </a:lnTo>
                  <a:lnTo>
                    <a:pt x="428577" y="64493"/>
                  </a:lnTo>
                  <a:lnTo>
                    <a:pt x="455822" y="62045"/>
                  </a:lnTo>
                  <a:lnTo>
                    <a:pt x="483511" y="60414"/>
                  </a:lnTo>
                  <a:lnTo>
                    <a:pt x="511495" y="59326"/>
                  </a:lnTo>
                  <a:lnTo>
                    <a:pt x="539676" y="58600"/>
                  </a:lnTo>
                  <a:lnTo>
                    <a:pt x="569047" y="57059"/>
                  </a:lnTo>
                  <a:lnTo>
                    <a:pt x="599210" y="54972"/>
                  </a:lnTo>
                  <a:lnTo>
                    <a:pt x="629903" y="52523"/>
                  </a:lnTo>
                  <a:lnTo>
                    <a:pt x="660948" y="50890"/>
                  </a:lnTo>
                  <a:lnTo>
                    <a:pt x="692228" y="49802"/>
                  </a:lnTo>
                  <a:lnTo>
                    <a:pt x="723665" y="49076"/>
                  </a:lnTo>
                  <a:lnTo>
                    <a:pt x="756264" y="47534"/>
                  </a:lnTo>
                  <a:lnTo>
                    <a:pt x="789639" y="45448"/>
                  </a:lnTo>
                  <a:lnTo>
                    <a:pt x="823530" y="42999"/>
                  </a:lnTo>
                  <a:lnTo>
                    <a:pt x="858824" y="41366"/>
                  </a:lnTo>
                  <a:lnTo>
                    <a:pt x="895054" y="40277"/>
                  </a:lnTo>
                  <a:lnTo>
                    <a:pt x="931907" y="39551"/>
                  </a:lnTo>
                  <a:lnTo>
                    <a:pt x="968117" y="38009"/>
                  </a:lnTo>
                  <a:lnTo>
                    <a:pt x="1003899" y="35923"/>
                  </a:lnTo>
                  <a:lnTo>
                    <a:pt x="1039395" y="33474"/>
                  </a:lnTo>
                  <a:lnTo>
                    <a:pt x="1074701" y="31841"/>
                  </a:lnTo>
                  <a:lnTo>
                    <a:pt x="1109880" y="30752"/>
                  </a:lnTo>
                  <a:lnTo>
                    <a:pt x="1144975" y="30026"/>
                  </a:lnTo>
                  <a:lnTo>
                    <a:pt x="1181071" y="29543"/>
                  </a:lnTo>
                  <a:lnTo>
                    <a:pt x="1217835" y="29220"/>
                  </a:lnTo>
                  <a:lnTo>
                    <a:pt x="1255044" y="29005"/>
                  </a:lnTo>
                  <a:lnTo>
                    <a:pt x="1291492" y="28862"/>
                  </a:lnTo>
                  <a:lnTo>
                    <a:pt x="1327432" y="28766"/>
                  </a:lnTo>
                  <a:lnTo>
                    <a:pt x="1363034" y="28702"/>
                  </a:lnTo>
                  <a:lnTo>
                    <a:pt x="1399469" y="27602"/>
                  </a:lnTo>
                  <a:lnTo>
                    <a:pt x="1436459" y="25809"/>
                  </a:lnTo>
                  <a:lnTo>
                    <a:pt x="1473818" y="23556"/>
                  </a:lnTo>
                  <a:lnTo>
                    <a:pt x="1511425" y="22054"/>
                  </a:lnTo>
                  <a:lnTo>
                    <a:pt x="1549196" y="21053"/>
                  </a:lnTo>
                  <a:lnTo>
                    <a:pt x="1587077" y="20385"/>
                  </a:lnTo>
                  <a:lnTo>
                    <a:pt x="1622914" y="19940"/>
                  </a:lnTo>
                  <a:lnTo>
                    <a:pt x="1657389" y="19643"/>
                  </a:lnTo>
                  <a:lnTo>
                    <a:pt x="1690955" y="19446"/>
                  </a:lnTo>
                  <a:lnTo>
                    <a:pt x="1724974" y="19314"/>
                  </a:lnTo>
                  <a:lnTo>
                    <a:pt x="1759295" y="19226"/>
                  </a:lnTo>
                  <a:lnTo>
                    <a:pt x="1793818" y="19167"/>
                  </a:lnTo>
                  <a:lnTo>
                    <a:pt x="1827416" y="19128"/>
                  </a:lnTo>
                  <a:lnTo>
                    <a:pt x="1860399" y="19102"/>
                  </a:lnTo>
                  <a:lnTo>
                    <a:pt x="1892970" y="19085"/>
                  </a:lnTo>
                  <a:lnTo>
                    <a:pt x="1925268" y="19073"/>
                  </a:lnTo>
                  <a:lnTo>
                    <a:pt x="1957383" y="19066"/>
                  </a:lnTo>
                  <a:lnTo>
                    <a:pt x="1989376" y="19060"/>
                  </a:lnTo>
                  <a:lnTo>
                    <a:pt x="2020230" y="19057"/>
                  </a:lnTo>
                  <a:lnTo>
                    <a:pt x="2050324" y="19055"/>
                  </a:lnTo>
                  <a:lnTo>
                    <a:pt x="2079912" y="19053"/>
                  </a:lnTo>
                  <a:lnTo>
                    <a:pt x="2108104" y="19052"/>
                  </a:lnTo>
                  <a:lnTo>
                    <a:pt x="2135366" y="19051"/>
                  </a:lnTo>
                  <a:lnTo>
                    <a:pt x="2162007" y="19051"/>
                  </a:lnTo>
                  <a:lnTo>
                    <a:pt x="2187175" y="19051"/>
                  </a:lnTo>
                  <a:lnTo>
                    <a:pt x="2211363" y="19051"/>
                  </a:lnTo>
                  <a:lnTo>
                    <a:pt x="2256935" y="19050"/>
                  </a:lnTo>
                  <a:lnTo>
                    <a:pt x="2298356" y="19050"/>
                  </a:lnTo>
                  <a:lnTo>
                    <a:pt x="2332288" y="19050"/>
                  </a:lnTo>
                  <a:lnTo>
                    <a:pt x="2375191" y="19050"/>
                  </a:lnTo>
                  <a:lnTo>
                    <a:pt x="2417500" y="19050"/>
                  </a:lnTo>
                  <a:lnTo>
                    <a:pt x="2429691" y="16228"/>
                  </a:lnTo>
                  <a:lnTo>
                    <a:pt x="2441084" y="10849"/>
                  </a:lnTo>
                  <a:lnTo>
                    <a:pt x="2440960" y="9349"/>
                  </a:lnTo>
                  <a:lnTo>
                    <a:pt x="2434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379"/>
            <p:cNvSpPr/>
            <p:nvPr>
              <p:custDataLst>
                <p:tags r:id="rId16"/>
              </p:custDataLst>
            </p:nvPr>
          </p:nvSpPr>
          <p:spPr>
            <a:xfrm>
              <a:off x="2562263" y="285927"/>
              <a:ext cx="314288" cy="180785"/>
            </a:xfrm>
            <a:custGeom>
              <a:avLst/>
              <a:gdLst/>
              <a:ahLst/>
              <a:cxnLst/>
              <a:rect l="0" t="0" r="0" b="0"/>
              <a:pathLst>
                <a:path w="314288" h="180785">
                  <a:moveTo>
                    <a:pt x="85687" y="28398"/>
                  </a:moveTo>
                  <a:lnTo>
                    <a:pt x="85687" y="28398"/>
                  </a:lnTo>
                  <a:lnTo>
                    <a:pt x="85687" y="23341"/>
                  </a:lnTo>
                  <a:lnTo>
                    <a:pt x="84629" y="21852"/>
                  </a:lnTo>
                  <a:lnTo>
                    <a:pt x="82865" y="20859"/>
                  </a:lnTo>
                  <a:lnTo>
                    <a:pt x="80631" y="20197"/>
                  </a:lnTo>
                  <a:lnTo>
                    <a:pt x="79141" y="18697"/>
                  </a:lnTo>
                  <a:lnTo>
                    <a:pt x="76554" y="10788"/>
                  </a:lnTo>
                  <a:lnTo>
                    <a:pt x="73515" y="9988"/>
                  </a:lnTo>
                  <a:lnTo>
                    <a:pt x="71222" y="9775"/>
                  </a:lnTo>
                  <a:lnTo>
                    <a:pt x="69693" y="10691"/>
                  </a:lnTo>
                  <a:lnTo>
                    <a:pt x="68675" y="12360"/>
                  </a:lnTo>
                  <a:lnTo>
                    <a:pt x="67995" y="14531"/>
                  </a:lnTo>
                  <a:lnTo>
                    <a:pt x="66484" y="15978"/>
                  </a:lnTo>
                  <a:lnTo>
                    <a:pt x="56455" y="21123"/>
                  </a:lnTo>
                  <a:lnTo>
                    <a:pt x="34848" y="41230"/>
                  </a:lnTo>
                  <a:lnTo>
                    <a:pt x="23238" y="60370"/>
                  </a:lnTo>
                  <a:lnTo>
                    <a:pt x="7327" y="106781"/>
                  </a:lnTo>
                  <a:lnTo>
                    <a:pt x="2144" y="121473"/>
                  </a:lnTo>
                  <a:lnTo>
                    <a:pt x="0" y="155360"/>
                  </a:lnTo>
                  <a:lnTo>
                    <a:pt x="2801" y="161731"/>
                  </a:lnTo>
                  <a:lnTo>
                    <a:pt x="6515" y="168091"/>
                  </a:lnTo>
                  <a:lnTo>
                    <a:pt x="8166" y="174445"/>
                  </a:lnTo>
                  <a:lnTo>
                    <a:pt x="9665" y="176563"/>
                  </a:lnTo>
                  <a:lnTo>
                    <a:pt x="11722" y="177974"/>
                  </a:lnTo>
                  <a:lnTo>
                    <a:pt x="17572" y="180240"/>
                  </a:lnTo>
                  <a:lnTo>
                    <a:pt x="49566" y="180784"/>
                  </a:lnTo>
                  <a:lnTo>
                    <a:pt x="56581" y="177969"/>
                  </a:lnTo>
                  <a:lnTo>
                    <a:pt x="59933" y="175737"/>
                  </a:lnTo>
                  <a:lnTo>
                    <a:pt x="83654" y="169039"/>
                  </a:lnTo>
                  <a:lnTo>
                    <a:pt x="87507" y="166608"/>
                  </a:lnTo>
                  <a:lnTo>
                    <a:pt x="129231" y="120513"/>
                  </a:lnTo>
                  <a:lnTo>
                    <a:pt x="155502" y="78766"/>
                  </a:lnTo>
                  <a:lnTo>
                    <a:pt x="178114" y="35920"/>
                  </a:lnTo>
                  <a:lnTo>
                    <a:pt x="180741" y="25391"/>
                  </a:lnTo>
                  <a:lnTo>
                    <a:pt x="188228" y="10008"/>
                  </a:lnTo>
                  <a:lnTo>
                    <a:pt x="188973" y="6613"/>
                  </a:lnTo>
                  <a:lnTo>
                    <a:pt x="188411" y="4350"/>
                  </a:lnTo>
                  <a:lnTo>
                    <a:pt x="186978" y="2841"/>
                  </a:lnTo>
                  <a:lnTo>
                    <a:pt x="182130" y="419"/>
                  </a:lnTo>
                  <a:lnTo>
                    <a:pt x="176234" y="0"/>
                  </a:lnTo>
                  <a:lnTo>
                    <a:pt x="170733" y="2724"/>
                  </a:lnTo>
                  <a:lnTo>
                    <a:pt x="164760" y="6404"/>
                  </a:lnTo>
                  <a:lnTo>
                    <a:pt x="155448" y="9534"/>
                  </a:lnTo>
                  <a:lnTo>
                    <a:pt x="149147" y="14017"/>
                  </a:lnTo>
                  <a:lnTo>
                    <a:pt x="120611" y="55326"/>
                  </a:lnTo>
                  <a:lnTo>
                    <a:pt x="116143" y="73301"/>
                  </a:lnTo>
                  <a:lnTo>
                    <a:pt x="114311" y="112676"/>
                  </a:lnTo>
                  <a:lnTo>
                    <a:pt x="117106" y="121594"/>
                  </a:lnTo>
                  <a:lnTo>
                    <a:pt x="119333" y="125454"/>
                  </a:lnTo>
                  <a:lnTo>
                    <a:pt x="121876" y="128027"/>
                  </a:lnTo>
                  <a:lnTo>
                    <a:pt x="159979" y="148227"/>
                  </a:lnTo>
                  <a:lnTo>
                    <a:pt x="206299" y="151989"/>
                  </a:lnTo>
                  <a:lnTo>
                    <a:pt x="249002" y="152202"/>
                  </a:lnTo>
                  <a:lnTo>
                    <a:pt x="294523" y="152221"/>
                  </a:lnTo>
                  <a:lnTo>
                    <a:pt x="314287" y="152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380"/>
            <p:cNvSpPr/>
            <p:nvPr>
              <p:custDataLst>
                <p:tags r:id="rId17"/>
              </p:custDataLst>
            </p:nvPr>
          </p:nvSpPr>
          <p:spPr>
            <a:xfrm>
              <a:off x="2409825" y="305369"/>
              <a:ext cx="76201" cy="142307"/>
            </a:xfrm>
            <a:custGeom>
              <a:avLst/>
              <a:gdLst/>
              <a:ahLst/>
              <a:cxnLst/>
              <a:rect l="0" t="0" r="0" b="0"/>
              <a:pathLst>
                <a:path w="76201" h="142307">
                  <a:moveTo>
                    <a:pt x="0" y="113731"/>
                  </a:moveTo>
                  <a:lnTo>
                    <a:pt x="0" y="113731"/>
                  </a:lnTo>
                  <a:lnTo>
                    <a:pt x="5056" y="108674"/>
                  </a:lnTo>
                  <a:lnTo>
                    <a:pt x="7539" y="103370"/>
                  </a:lnTo>
                  <a:lnTo>
                    <a:pt x="10322" y="88221"/>
                  </a:lnTo>
                  <a:lnTo>
                    <a:pt x="15994" y="77715"/>
                  </a:lnTo>
                  <a:lnTo>
                    <a:pt x="19049" y="37665"/>
                  </a:lnTo>
                  <a:lnTo>
                    <a:pt x="19050" y="42627"/>
                  </a:lnTo>
                  <a:lnTo>
                    <a:pt x="16228" y="47910"/>
                  </a:lnTo>
                  <a:lnTo>
                    <a:pt x="12504" y="53785"/>
                  </a:lnTo>
                  <a:lnTo>
                    <a:pt x="10408" y="64102"/>
                  </a:lnTo>
                  <a:lnTo>
                    <a:pt x="9532" y="110479"/>
                  </a:lnTo>
                  <a:lnTo>
                    <a:pt x="9525" y="132650"/>
                  </a:lnTo>
                  <a:lnTo>
                    <a:pt x="17726" y="124568"/>
                  </a:lnTo>
                  <a:lnTo>
                    <a:pt x="18658" y="118588"/>
                  </a:lnTo>
                  <a:lnTo>
                    <a:pt x="20085" y="96710"/>
                  </a:lnTo>
                  <a:lnTo>
                    <a:pt x="26584" y="74778"/>
                  </a:lnTo>
                  <a:lnTo>
                    <a:pt x="28749" y="63610"/>
                  </a:lnTo>
                  <a:lnTo>
                    <a:pt x="34859" y="50315"/>
                  </a:lnTo>
                  <a:lnTo>
                    <a:pt x="38198" y="34498"/>
                  </a:lnTo>
                  <a:lnTo>
                    <a:pt x="45449" y="19136"/>
                  </a:lnTo>
                  <a:lnTo>
                    <a:pt x="46175" y="15743"/>
                  </a:lnTo>
                  <a:lnTo>
                    <a:pt x="55699" y="1351"/>
                  </a:lnTo>
                  <a:lnTo>
                    <a:pt x="59327" y="284"/>
                  </a:lnTo>
                  <a:lnTo>
                    <a:pt x="61777" y="0"/>
                  </a:lnTo>
                  <a:lnTo>
                    <a:pt x="63410" y="869"/>
                  </a:lnTo>
                  <a:lnTo>
                    <a:pt x="64498" y="2506"/>
                  </a:lnTo>
                  <a:lnTo>
                    <a:pt x="66030" y="9867"/>
                  </a:lnTo>
                  <a:lnTo>
                    <a:pt x="66245" y="12738"/>
                  </a:lnTo>
                  <a:lnTo>
                    <a:pt x="69306" y="18751"/>
                  </a:lnTo>
                  <a:lnTo>
                    <a:pt x="73136" y="24951"/>
                  </a:lnTo>
                  <a:lnTo>
                    <a:pt x="75292" y="35450"/>
                  </a:lnTo>
                  <a:lnTo>
                    <a:pt x="76177" y="79800"/>
                  </a:lnTo>
                  <a:lnTo>
                    <a:pt x="76199" y="116387"/>
                  </a:lnTo>
                  <a:lnTo>
                    <a:pt x="73377" y="123025"/>
                  </a:lnTo>
                  <a:lnTo>
                    <a:pt x="71144" y="126277"/>
                  </a:lnTo>
                  <a:lnTo>
                    <a:pt x="70712" y="129504"/>
                  </a:lnTo>
                  <a:lnTo>
                    <a:pt x="76200" y="142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381"/>
            <p:cNvSpPr/>
            <p:nvPr>
              <p:custDataLst>
                <p:tags r:id="rId18"/>
              </p:custDataLst>
            </p:nvPr>
          </p:nvSpPr>
          <p:spPr>
            <a:xfrm>
              <a:off x="1857405" y="181027"/>
              <a:ext cx="142413" cy="304696"/>
            </a:xfrm>
            <a:custGeom>
              <a:avLst/>
              <a:gdLst/>
              <a:ahLst/>
              <a:cxnLst/>
              <a:rect l="0" t="0" r="0" b="0"/>
              <a:pathLst>
                <a:path w="142413" h="304696">
                  <a:moveTo>
                    <a:pt x="47595" y="95198"/>
                  </a:moveTo>
                  <a:lnTo>
                    <a:pt x="47595" y="95198"/>
                  </a:lnTo>
                  <a:lnTo>
                    <a:pt x="47595" y="76933"/>
                  </a:lnTo>
                  <a:lnTo>
                    <a:pt x="47595" y="122496"/>
                  </a:lnTo>
                  <a:lnTo>
                    <a:pt x="47595" y="165159"/>
                  </a:lnTo>
                  <a:lnTo>
                    <a:pt x="47595" y="209505"/>
                  </a:lnTo>
                  <a:lnTo>
                    <a:pt x="47595" y="253948"/>
                  </a:lnTo>
                  <a:lnTo>
                    <a:pt x="47595" y="300143"/>
                  </a:lnTo>
                  <a:lnTo>
                    <a:pt x="47595" y="304695"/>
                  </a:lnTo>
                  <a:lnTo>
                    <a:pt x="47595" y="299676"/>
                  </a:lnTo>
                  <a:lnTo>
                    <a:pt x="44773" y="294380"/>
                  </a:lnTo>
                  <a:lnTo>
                    <a:pt x="41049" y="288498"/>
                  </a:lnTo>
                  <a:lnTo>
                    <a:pt x="22959" y="242983"/>
                  </a:lnTo>
                  <a:lnTo>
                    <a:pt x="11762" y="196589"/>
                  </a:lnTo>
                  <a:lnTo>
                    <a:pt x="2613" y="161205"/>
                  </a:lnTo>
                  <a:lnTo>
                    <a:pt x="318" y="120706"/>
                  </a:lnTo>
                  <a:lnTo>
                    <a:pt x="0" y="73958"/>
                  </a:lnTo>
                  <a:lnTo>
                    <a:pt x="1037" y="55273"/>
                  </a:lnTo>
                  <a:lnTo>
                    <a:pt x="21080" y="10140"/>
                  </a:lnTo>
                  <a:lnTo>
                    <a:pt x="23568" y="6743"/>
                  </a:lnTo>
                  <a:lnTo>
                    <a:pt x="29155" y="2968"/>
                  </a:lnTo>
                  <a:lnTo>
                    <a:pt x="38251" y="843"/>
                  </a:lnTo>
                  <a:lnTo>
                    <a:pt x="57161" y="0"/>
                  </a:lnTo>
                  <a:lnTo>
                    <a:pt x="60322" y="1041"/>
                  </a:lnTo>
                  <a:lnTo>
                    <a:pt x="62430" y="2794"/>
                  </a:lnTo>
                  <a:lnTo>
                    <a:pt x="81669" y="32005"/>
                  </a:lnTo>
                  <a:lnTo>
                    <a:pt x="84502" y="44607"/>
                  </a:lnTo>
                  <a:lnTo>
                    <a:pt x="85648" y="83954"/>
                  </a:lnTo>
                  <a:lnTo>
                    <a:pt x="82852" y="93023"/>
                  </a:lnTo>
                  <a:lnTo>
                    <a:pt x="79140" y="100581"/>
                  </a:lnTo>
                  <a:lnTo>
                    <a:pt x="75992" y="110787"/>
                  </a:lnTo>
                  <a:lnTo>
                    <a:pt x="69885" y="120513"/>
                  </a:lnTo>
                  <a:lnTo>
                    <a:pt x="67605" y="130098"/>
                  </a:lnTo>
                  <a:lnTo>
                    <a:pt x="67072" y="136462"/>
                  </a:lnTo>
                  <a:lnTo>
                    <a:pt x="65871" y="138582"/>
                  </a:lnTo>
                  <a:lnTo>
                    <a:pt x="64012" y="139996"/>
                  </a:lnTo>
                  <a:lnTo>
                    <a:pt x="57523" y="142658"/>
                  </a:lnTo>
                  <a:lnTo>
                    <a:pt x="57130" y="151951"/>
                  </a:lnTo>
                  <a:lnTo>
                    <a:pt x="62179" y="152230"/>
                  </a:lnTo>
                  <a:lnTo>
                    <a:pt x="63668" y="153328"/>
                  </a:lnTo>
                  <a:lnTo>
                    <a:pt x="65322" y="157370"/>
                  </a:lnTo>
                  <a:lnTo>
                    <a:pt x="66821" y="158871"/>
                  </a:lnTo>
                  <a:lnTo>
                    <a:pt x="76832" y="164102"/>
                  </a:lnTo>
                  <a:lnTo>
                    <a:pt x="82814" y="168155"/>
                  </a:lnTo>
                  <a:lnTo>
                    <a:pt x="92132" y="171496"/>
                  </a:lnTo>
                  <a:lnTo>
                    <a:pt x="98434" y="176027"/>
                  </a:lnTo>
                  <a:lnTo>
                    <a:pt x="101940" y="181569"/>
                  </a:lnTo>
                  <a:lnTo>
                    <a:pt x="102875" y="184529"/>
                  </a:lnTo>
                  <a:lnTo>
                    <a:pt x="109558" y="190640"/>
                  </a:lnTo>
                  <a:lnTo>
                    <a:pt x="117467" y="196883"/>
                  </a:lnTo>
                  <a:lnTo>
                    <a:pt x="129786" y="215855"/>
                  </a:lnTo>
                  <a:lnTo>
                    <a:pt x="133331" y="225375"/>
                  </a:lnTo>
                  <a:lnTo>
                    <a:pt x="139556" y="234899"/>
                  </a:lnTo>
                  <a:lnTo>
                    <a:pt x="142412" y="245717"/>
                  </a:lnTo>
                  <a:lnTo>
                    <a:pt x="135249" y="257711"/>
                  </a:lnTo>
                  <a:lnTo>
                    <a:pt x="134606" y="260690"/>
                  </a:lnTo>
                  <a:lnTo>
                    <a:pt x="133119" y="262676"/>
                  </a:lnTo>
                  <a:lnTo>
                    <a:pt x="131069" y="264000"/>
                  </a:lnTo>
                  <a:lnTo>
                    <a:pt x="125970" y="266529"/>
                  </a:lnTo>
                  <a:lnTo>
                    <a:pt x="117149" y="272845"/>
                  </a:lnTo>
                  <a:lnTo>
                    <a:pt x="83833" y="284244"/>
                  </a:lnTo>
                  <a:lnTo>
                    <a:pt x="55384" y="285570"/>
                  </a:lnTo>
                  <a:lnTo>
                    <a:pt x="48235" y="282819"/>
                  </a:lnTo>
                  <a:lnTo>
                    <a:pt x="41529" y="279127"/>
                  </a:lnTo>
                  <a:lnTo>
                    <a:pt x="31804" y="275990"/>
                  </a:lnTo>
                  <a:lnTo>
                    <a:pt x="22220" y="269886"/>
                  </a:lnTo>
                  <a:lnTo>
                    <a:pt x="15856" y="268087"/>
                  </a:lnTo>
                  <a:lnTo>
                    <a:pt x="13736" y="266549"/>
                  </a:lnTo>
                  <a:lnTo>
                    <a:pt x="12322" y="264466"/>
                  </a:lnTo>
                  <a:lnTo>
                    <a:pt x="11380" y="262018"/>
                  </a:lnTo>
                  <a:lnTo>
                    <a:pt x="11810" y="260386"/>
                  </a:lnTo>
                  <a:lnTo>
                    <a:pt x="13155" y="259298"/>
                  </a:lnTo>
                  <a:lnTo>
                    <a:pt x="15110" y="258573"/>
                  </a:lnTo>
                  <a:lnTo>
                    <a:pt x="16413" y="257032"/>
                  </a:lnTo>
                  <a:lnTo>
                    <a:pt x="19020" y="247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382"/>
            <p:cNvSpPr/>
            <p:nvPr>
              <p:custDataLst>
                <p:tags r:id="rId19"/>
              </p:custDataLst>
            </p:nvPr>
          </p:nvSpPr>
          <p:spPr>
            <a:xfrm>
              <a:off x="2047923" y="181548"/>
              <a:ext cx="209503" cy="285131"/>
            </a:xfrm>
            <a:custGeom>
              <a:avLst/>
              <a:gdLst/>
              <a:ahLst/>
              <a:cxnLst/>
              <a:rect l="0" t="0" r="0" b="0"/>
              <a:pathLst>
                <a:path w="209503" h="285131">
                  <a:moveTo>
                    <a:pt x="95202" y="228027"/>
                  </a:moveTo>
                  <a:lnTo>
                    <a:pt x="95202" y="228027"/>
                  </a:lnTo>
                  <a:lnTo>
                    <a:pt x="90146" y="222970"/>
                  </a:lnTo>
                  <a:lnTo>
                    <a:pt x="87663" y="217666"/>
                  </a:lnTo>
                  <a:lnTo>
                    <a:pt x="86069" y="210693"/>
                  </a:lnTo>
                  <a:lnTo>
                    <a:pt x="84880" y="211180"/>
                  </a:lnTo>
                  <a:lnTo>
                    <a:pt x="80737" y="214542"/>
                  </a:lnTo>
                  <a:lnTo>
                    <a:pt x="79209" y="214804"/>
                  </a:lnTo>
                  <a:lnTo>
                    <a:pt x="78190" y="213920"/>
                  </a:lnTo>
                  <a:lnTo>
                    <a:pt x="77510" y="212272"/>
                  </a:lnTo>
                  <a:lnTo>
                    <a:pt x="75999" y="211174"/>
                  </a:lnTo>
                  <a:lnTo>
                    <a:pt x="68816" y="208570"/>
                  </a:lnTo>
                  <a:lnTo>
                    <a:pt x="59985" y="202624"/>
                  </a:lnTo>
                  <a:lnTo>
                    <a:pt x="49420" y="199870"/>
                  </a:lnTo>
                  <a:lnTo>
                    <a:pt x="43067" y="199576"/>
                  </a:lnTo>
                  <a:lnTo>
                    <a:pt x="37458" y="202329"/>
                  </a:lnTo>
                  <a:lnTo>
                    <a:pt x="12384" y="224088"/>
                  </a:lnTo>
                  <a:lnTo>
                    <a:pt x="6183" y="226277"/>
                  </a:lnTo>
                  <a:lnTo>
                    <a:pt x="4106" y="227918"/>
                  </a:lnTo>
                  <a:lnTo>
                    <a:pt x="1798" y="232565"/>
                  </a:lnTo>
                  <a:lnTo>
                    <a:pt x="0" y="262957"/>
                  </a:lnTo>
                  <a:lnTo>
                    <a:pt x="2795" y="267540"/>
                  </a:lnTo>
                  <a:lnTo>
                    <a:pt x="17287" y="283378"/>
                  </a:lnTo>
                  <a:lnTo>
                    <a:pt x="21062" y="284378"/>
                  </a:lnTo>
                  <a:lnTo>
                    <a:pt x="41348" y="285130"/>
                  </a:lnTo>
                  <a:lnTo>
                    <a:pt x="47631" y="282334"/>
                  </a:lnTo>
                  <a:lnTo>
                    <a:pt x="64337" y="269367"/>
                  </a:lnTo>
                  <a:lnTo>
                    <a:pt x="70195" y="267567"/>
                  </a:lnTo>
                  <a:lnTo>
                    <a:pt x="72181" y="266029"/>
                  </a:lnTo>
                  <a:lnTo>
                    <a:pt x="74387" y="261497"/>
                  </a:lnTo>
                  <a:lnTo>
                    <a:pt x="75629" y="252996"/>
                  </a:lnTo>
                  <a:lnTo>
                    <a:pt x="76862" y="251023"/>
                  </a:lnTo>
                  <a:lnTo>
                    <a:pt x="78742" y="249708"/>
                  </a:lnTo>
                  <a:lnTo>
                    <a:pt x="85557" y="247123"/>
                  </a:lnTo>
                  <a:lnTo>
                    <a:pt x="85653" y="241598"/>
                  </a:lnTo>
                  <a:lnTo>
                    <a:pt x="85676" y="251858"/>
                  </a:lnTo>
                  <a:lnTo>
                    <a:pt x="86735" y="253439"/>
                  </a:lnTo>
                  <a:lnTo>
                    <a:pt x="88499" y="254493"/>
                  </a:lnTo>
                  <a:lnTo>
                    <a:pt x="90733" y="255196"/>
                  </a:lnTo>
                  <a:lnTo>
                    <a:pt x="92223" y="256723"/>
                  </a:lnTo>
                  <a:lnTo>
                    <a:pt x="95999" y="266220"/>
                  </a:lnTo>
                  <a:lnTo>
                    <a:pt x="103369" y="274201"/>
                  </a:lnTo>
                  <a:lnTo>
                    <a:pt x="109381" y="275222"/>
                  </a:lnTo>
                  <a:lnTo>
                    <a:pt x="127082" y="275614"/>
                  </a:lnTo>
                  <a:lnTo>
                    <a:pt x="129155" y="274568"/>
                  </a:lnTo>
                  <a:lnTo>
                    <a:pt x="130538" y="272813"/>
                  </a:lnTo>
                  <a:lnTo>
                    <a:pt x="133131" y="268040"/>
                  </a:lnTo>
                  <a:lnTo>
                    <a:pt x="146398" y="253261"/>
                  </a:lnTo>
                  <a:lnTo>
                    <a:pt x="149706" y="244181"/>
                  </a:lnTo>
                  <a:lnTo>
                    <a:pt x="152234" y="234148"/>
                  </a:lnTo>
                  <a:lnTo>
                    <a:pt x="158549" y="220433"/>
                  </a:lnTo>
                  <a:lnTo>
                    <a:pt x="168131" y="176756"/>
                  </a:lnTo>
                  <a:lnTo>
                    <a:pt x="171115" y="129478"/>
                  </a:lnTo>
                  <a:lnTo>
                    <a:pt x="171364" y="84718"/>
                  </a:lnTo>
                  <a:lnTo>
                    <a:pt x="171399" y="41221"/>
                  </a:lnTo>
                  <a:lnTo>
                    <a:pt x="171402" y="0"/>
                  </a:lnTo>
                  <a:lnTo>
                    <a:pt x="171402" y="41992"/>
                  </a:lnTo>
                  <a:lnTo>
                    <a:pt x="171402" y="88050"/>
                  </a:lnTo>
                  <a:lnTo>
                    <a:pt x="174224" y="114586"/>
                  </a:lnTo>
                  <a:lnTo>
                    <a:pt x="180339" y="155874"/>
                  </a:lnTo>
                  <a:lnTo>
                    <a:pt x="180875" y="198971"/>
                  </a:lnTo>
                  <a:lnTo>
                    <a:pt x="181962" y="211938"/>
                  </a:lnTo>
                  <a:lnTo>
                    <a:pt x="190626" y="242629"/>
                  </a:lnTo>
                  <a:lnTo>
                    <a:pt x="209502" y="266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383"/>
            <p:cNvSpPr/>
            <p:nvPr>
              <p:custDataLst>
                <p:tags r:id="rId20"/>
              </p:custDataLst>
            </p:nvPr>
          </p:nvSpPr>
          <p:spPr>
            <a:xfrm>
              <a:off x="2295529" y="314454"/>
              <a:ext cx="95247" cy="123697"/>
            </a:xfrm>
            <a:custGeom>
              <a:avLst/>
              <a:gdLst/>
              <a:ahLst/>
              <a:cxnLst/>
              <a:rect l="0" t="0" r="0" b="0"/>
              <a:pathLst>
                <a:path w="95247" h="123697">
                  <a:moveTo>
                    <a:pt x="76196" y="28446"/>
                  </a:moveTo>
                  <a:lnTo>
                    <a:pt x="76196" y="28446"/>
                  </a:lnTo>
                  <a:lnTo>
                    <a:pt x="76196" y="23389"/>
                  </a:lnTo>
                  <a:lnTo>
                    <a:pt x="73374" y="18085"/>
                  </a:lnTo>
                  <a:lnTo>
                    <a:pt x="62007" y="4848"/>
                  </a:lnTo>
                  <a:lnTo>
                    <a:pt x="56484" y="2083"/>
                  </a:lnTo>
                  <a:lnTo>
                    <a:pt x="43083" y="0"/>
                  </a:lnTo>
                  <a:lnTo>
                    <a:pt x="37490" y="2751"/>
                  </a:lnTo>
                  <a:lnTo>
                    <a:pt x="34517" y="4966"/>
                  </a:lnTo>
                  <a:lnTo>
                    <a:pt x="31214" y="10249"/>
                  </a:lnTo>
                  <a:lnTo>
                    <a:pt x="30333" y="13140"/>
                  </a:lnTo>
                  <a:lnTo>
                    <a:pt x="28687" y="15067"/>
                  </a:lnTo>
                  <a:lnTo>
                    <a:pt x="9342" y="29057"/>
                  </a:lnTo>
                  <a:lnTo>
                    <a:pt x="6227" y="32028"/>
                  </a:lnTo>
                  <a:lnTo>
                    <a:pt x="2765" y="40974"/>
                  </a:lnTo>
                  <a:lnTo>
                    <a:pt x="44" y="84189"/>
                  </a:lnTo>
                  <a:lnTo>
                    <a:pt x="0" y="107419"/>
                  </a:lnTo>
                  <a:lnTo>
                    <a:pt x="1057" y="109670"/>
                  </a:lnTo>
                  <a:lnTo>
                    <a:pt x="2820" y="111170"/>
                  </a:lnTo>
                  <a:lnTo>
                    <a:pt x="7601" y="113896"/>
                  </a:lnTo>
                  <a:lnTo>
                    <a:pt x="16243" y="120322"/>
                  </a:lnTo>
                  <a:lnTo>
                    <a:pt x="26739" y="123252"/>
                  </a:lnTo>
                  <a:lnTo>
                    <a:pt x="33084" y="123564"/>
                  </a:lnTo>
                  <a:lnTo>
                    <a:pt x="38691" y="120815"/>
                  </a:lnTo>
                  <a:lnTo>
                    <a:pt x="60723" y="101029"/>
                  </a:lnTo>
                  <a:lnTo>
                    <a:pt x="64028" y="94924"/>
                  </a:lnTo>
                  <a:lnTo>
                    <a:pt x="65888" y="82715"/>
                  </a:lnTo>
                  <a:lnTo>
                    <a:pt x="66625" y="54235"/>
                  </a:lnTo>
                  <a:lnTo>
                    <a:pt x="67699" y="51989"/>
                  </a:lnTo>
                  <a:lnTo>
                    <a:pt x="69473" y="50491"/>
                  </a:lnTo>
                  <a:lnTo>
                    <a:pt x="71714" y="49493"/>
                  </a:lnTo>
                  <a:lnTo>
                    <a:pt x="73208" y="47769"/>
                  </a:lnTo>
                  <a:lnTo>
                    <a:pt x="76162" y="38103"/>
                  </a:lnTo>
                  <a:lnTo>
                    <a:pt x="67992" y="46184"/>
                  </a:lnTo>
                  <a:lnTo>
                    <a:pt x="67062" y="52164"/>
                  </a:lnTo>
                  <a:lnTo>
                    <a:pt x="66681" y="79285"/>
                  </a:lnTo>
                  <a:lnTo>
                    <a:pt x="69498" y="85613"/>
                  </a:lnTo>
                  <a:lnTo>
                    <a:pt x="73219" y="91954"/>
                  </a:lnTo>
                  <a:lnTo>
                    <a:pt x="75608" y="104648"/>
                  </a:lnTo>
                  <a:lnTo>
                    <a:pt x="75804" y="107822"/>
                  </a:lnTo>
                  <a:lnTo>
                    <a:pt x="76993" y="109938"/>
                  </a:lnTo>
                  <a:lnTo>
                    <a:pt x="78844" y="111349"/>
                  </a:lnTo>
                  <a:lnTo>
                    <a:pt x="81136" y="112290"/>
                  </a:lnTo>
                  <a:lnTo>
                    <a:pt x="82665" y="113975"/>
                  </a:lnTo>
                  <a:lnTo>
                    <a:pt x="84363" y="118670"/>
                  </a:lnTo>
                  <a:lnTo>
                    <a:pt x="85874" y="120345"/>
                  </a:lnTo>
                  <a:lnTo>
                    <a:pt x="95246" y="12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784"/>
          <p:cNvGrpSpPr/>
          <p:nvPr/>
        </p:nvGrpSpPr>
        <p:grpSpPr>
          <a:xfrm>
            <a:off x="428627" y="209677"/>
            <a:ext cx="933449" cy="456540"/>
            <a:chOff x="428627" y="209677"/>
            <a:chExt cx="933449" cy="456540"/>
          </a:xfrm>
        </p:grpSpPr>
        <p:sp>
          <p:nvSpPr>
            <p:cNvPr id="402" name="SMARTInkShape-3384"/>
            <p:cNvSpPr/>
            <p:nvPr>
              <p:custDataLst>
                <p:tags r:id="rId9"/>
              </p:custDataLst>
            </p:nvPr>
          </p:nvSpPr>
          <p:spPr>
            <a:xfrm>
              <a:off x="1009650" y="228646"/>
              <a:ext cx="85715" cy="312791"/>
            </a:xfrm>
            <a:custGeom>
              <a:avLst/>
              <a:gdLst/>
              <a:ahLst/>
              <a:cxnLst/>
              <a:rect l="0" t="0" r="0" b="0"/>
              <a:pathLst>
                <a:path w="85715" h="312791">
                  <a:moveTo>
                    <a:pt x="28575" y="66629"/>
                  </a:moveTo>
                  <a:lnTo>
                    <a:pt x="28575" y="66629"/>
                  </a:lnTo>
                  <a:lnTo>
                    <a:pt x="28575" y="56516"/>
                  </a:lnTo>
                  <a:lnTo>
                    <a:pt x="25753" y="48729"/>
                  </a:lnTo>
                  <a:lnTo>
                    <a:pt x="22029" y="41740"/>
                  </a:lnTo>
                  <a:lnTo>
                    <a:pt x="18874" y="31855"/>
                  </a:lnTo>
                  <a:lnTo>
                    <a:pt x="2176" y="8893"/>
                  </a:lnTo>
                  <a:lnTo>
                    <a:pt x="11" y="0"/>
                  </a:lnTo>
                  <a:lnTo>
                    <a:pt x="0" y="41866"/>
                  </a:lnTo>
                  <a:lnTo>
                    <a:pt x="0" y="87338"/>
                  </a:lnTo>
                  <a:lnTo>
                    <a:pt x="0" y="128806"/>
                  </a:lnTo>
                  <a:lnTo>
                    <a:pt x="0" y="173791"/>
                  </a:lnTo>
                  <a:lnTo>
                    <a:pt x="0" y="219343"/>
                  </a:lnTo>
                  <a:lnTo>
                    <a:pt x="0" y="262930"/>
                  </a:lnTo>
                  <a:lnTo>
                    <a:pt x="0" y="304577"/>
                  </a:lnTo>
                  <a:lnTo>
                    <a:pt x="0" y="291481"/>
                  </a:lnTo>
                  <a:lnTo>
                    <a:pt x="2822" y="285449"/>
                  </a:lnTo>
                  <a:lnTo>
                    <a:pt x="6546" y="279241"/>
                  </a:lnTo>
                  <a:lnTo>
                    <a:pt x="9701" y="269795"/>
                  </a:lnTo>
                  <a:lnTo>
                    <a:pt x="15809" y="259236"/>
                  </a:lnTo>
                  <a:lnTo>
                    <a:pt x="19824" y="232611"/>
                  </a:lnTo>
                  <a:lnTo>
                    <a:pt x="26533" y="219203"/>
                  </a:lnTo>
                  <a:lnTo>
                    <a:pt x="27214" y="215970"/>
                  </a:lnTo>
                  <a:lnTo>
                    <a:pt x="33228" y="206363"/>
                  </a:lnTo>
                  <a:lnTo>
                    <a:pt x="45873" y="192338"/>
                  </a:lnTo>
                  <a:lnTo>
                    <a:pt x="49669" y="191291"/>
                  </a:lnTo>
                  <a:lnTo>
                    <a:pt x="55672" y="190619"/>
                  </a:lnTo>
                  <a:lnTo>
                    <a:pt x="71301" y="204647"/>
                  </a:lnTo>
                  <a:lnTo>
                    <a:pt x="74023" y="210168"/>
                  </a:lnTo>
                  <a:lnTo>
                    <a:pt x="74748" y="213122"/>
                  </a:lnTo>
                  <a:lnTo>
                    <a:pt x="83548" y="228612"/>
                  </a:lnTo>
                  <a:lnTo>
                    <a:pt x="85708" y="266654"/>
                  </a:lnTo>
                  <a:lnTo>
                    <a:pt x="85714" y="269829"/>
                  </a:lnTo>
                  <a:lnTo>
                    <a:pt x="82898" y="276179"/>
                  </a:lnTo>
                  <a:lnTo>
                    <a:pt x="79177" y="282529"/>
                  </a:lnTo>
                  <a:lnTo>
                    <a:pt x="76788" y="295229"/>
                  </a:lnTo>
                  <a:lnTo>
                    <a:pt x="76592" y="298404"/>
                  </a:lnTo>
                  <a:lnTo>
                    <a:pt x="75403" y="300521"/>
                  </a:lnTo>
                  <a:lnTo>
                    <a:pt x="73552" y="301932"/>
                  </a:lnTo>
                  <a:lnTo>
                    <a:pt x="68673" y="304558"/>
                  </a:lnTo>
                  <a:lnTo>
                    <a:pt x="59976" y="310928"/>
                  </a:lnTo>
                  <a:lnTo>
                    <a:pt x="53820" y="312790"/>
                  </a:lnTo>
                  <a:lnTo>
                    <a:pt x="50697" y="312228"/>
                  </a:lnTo>
                  <a:lnTo>
                    <a:pt x="38080" y="306544"/>
                  </a:lnTo>
                  <a:lnTo>
                    <a:pt x="34911" y="305947"/>
                  </a:lnTo>
                  <a:lnTo>
                    <a:pt x="32799" y="304491"/>
                  </a:lnTo>
                  <a:lnTo>
                    <a:pt x="31391" y="302462"/>
                  </a:lnTo>
                  <a:lnTo>
                    <a:pt x="30452" y="300051"/>
                  </a:lnTo>
                  <a:lnTo>
                    <a:pt x="28768" y="298444"/>
                  </a:lnTo>
                  <a:lnTo>
                    <a:pt x="18461" y="293042"/>
                  </a:lnTo>
                  <a:lnTo>
                    <a:pt x="6234" y="282097"/>
                  </a:lnTo>
                  <a:lnTo>
                    <a:pt x="2770" y="275987"/>
                  </a:lnTo>
                  <a:lnTo>
                    <a:pt x="1847" y="272876"/>
                  </a:lnTo>
                  <a:lnTo>
                    <a:pt x="2290" y="269744"/>
                  </a:lnTo>
                  <a:lnTo>
                    <a:pt x="9525" y="257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385"/>
            <p:cNvSpPr/>
            <p:nvPr>
              <p:custDataLst>
                <p:tags r:id="rId10"/>
              </p:custDataLst>
            </p:nvPr>
          </p:nvSpPr>
          <p:spPr>
            <a:xfrm>
              <a:off x="1143441" y="221526"/>
              <a:ext cx="218635" cy="292825"/>
            </a:xfrm>
            <a:custGeom>
              <a:avLst/>
              <a:gdLst/>
              <a:ahLst/>
              <a:cxnLst/>
              <a:rect l="0" t="0" r="0" b="0"/>
              <a:pathLst>
                <a:path w="218635" h="292825">
                  <a:moveTo>
                    <a:pt x="85284" y="226149"/>
                  </a:moveTo>
                  <a:lnTo>
                    <a:pt x="85284" y="226149"/>
                  </a:lnTo>
                  <a:lnTo>
                    <a:pt x="93485" y="226149"/>
                  </a:lnTo>
                  <a:lnTo>
                    <a:pt x="93926" y="225091"/>
                  </a:lnTo>
                  <a:lnTo>
                    <a:pt x="94417" y="221092"/>
                  </a:lnTo>
                  <a:lnTo>
                    <a:pt x="93489" y="219603"/>
                  </a:lnTo>
                  <a:lnTo>
                    <a:pt x="91812" y="218610"/>
                  </a:lnTo>
                  <a:lnTo>
                    <a:pt x="89636" y="217948"/>
                  </a:lnTo>
                  <a:lnTo>
                    <a:pt x="88185" y="216448"/>
                  </a:lnTo>
                  <a:lnTo>
                    <a:pt x="86573" y="211960"/>
                  </a:lnTo>
                  <a:lnTo>
                    <a:pt x="85085" y="210340"/>
                  </a:lnTo>
                  <a:lnTo>
                    <a:pt x="77196" y="207526"/>
                  </a:lnTo>
                  <a:lnTo>
                    <a:pt x="62628" y="207136"/>
                  </a:lnTo>
                  <a:lnTo>
                    <a:pt x="56517" y="204294"/>
                  </a:lnTo>
                  <a:lnTo>
                    <a:pt x="53406" y="202054"/>
                  </a:lnTo>
                  <a:lnTo>
                    <a:pt x="51332" y="201619"/>
                  </a:lnTo>
                  <a:lnTo>
                    <a:pt x="49949" y="202387"/>
                  </a:lnTo>
                  <a:lnTo>
                    <a:pt x="49028" y="203958"/>
                  </a:lnTo>
                  <a:lnTo>
                    <a:pt x="47355" y="205005"/>
                  </a:lnTo>
                  <a:lnTo>
                    <a:pt x="39944" y="206479"/>
                  </a:lnTo>
                  <a:lnTo>
                    <a:pt x="34088" y="206823"/>
                  </a:lnTo>
                  <a:lnTo>
                    <a:pt x="27958" y="209799"/>
                  </a:lnTo>
                  <a:lnTo>
                    <a:pt x="15399" y="220332"/>
                  </a:lnTo>
                  <a:lnTo>
                    <a:pt x="11891" y="226386"/>
                  </a:lnTo>
                  <a:lnTo>
                    <a:pt x="9273" y="232604"/>
                  </a:lnTo>
                  <a:lnTo>
                    <a:pt x="2908" y="242055"/>
                  </a:lnTo>
                  <a:lnTo>
                    <a:pt x="551" y="251558"/>
                  </a:lnTo>
                  <a:lnTo>
                    <a:pt x="0" y="257903"/>
                  </a:lnTo>
                  <a:lnTo>
                    <a:pt x="2577" y="264251"/>
                  </a:lnTo>
                  <a:lnTo>
                    <a:pt x="13760" y="278273"/>
                  </a:lnTo>
                  <a:lnTo>
                    <a:pt x="19276" y="281065"/>
                  </a:lnTo>
                  <a:lnTo>
                    <a:pt x="32672" y="283168"/>
                  </a:lnTo>
                  <a:lnTo>
                    <a:pt x="41238" y="283260"/>
                  </a:lnTo>
                  <a:lnTo>
                    <a:pt x="43220" y="282215"/>
                  </a:lnTo>
                  <a:lnTo>
                    <a:pt x="44541" y="280460"/>
                  </a:lnTo>
                  <a:lnTo>
                    <a:pt x="45422" y="278231"/>
                  </a:lnTo>
                  <a:lnTo>
                    <a:pt x="47068" y="276745"/>
                  </a:lnTo>
                  <a:lnTo>
                    <a:pt x="51719" y="275095"/>
                  </a:lnTo>
                  <a:lnTo>
                    <a:pt x="53382" y="273596"/>
                  </a:lnTo>
                  <a:lnTo>
                    <a:pt x="55230" y="269109"/>
                  </a:lnTo>
                  <a:lnTo>
                    <a:pt x="56271" y="260633"/>
                  </a:lnTo>
                  <a:lnTo>
                    <a:pt x="57475" y="258663"/>
                  </a:lnTo>
                  <a:lnTo>
                    <a:pt x="59336" y="257350"/>
                  </a:lnTo>
                  <a:lnTo>
                    <a:pt x="61636" y="256475"/>
                  </a:lnTo>
                  <a:lnTo>
                    <a:pt x="63168" y="254833"/>
                  </a:lnTo>
                  <a:lnTo>
                    <a:pt x="64872" y="250186"/>
                  </a:lnTo>
                  <a:lnTo>
                    <a:pt x="66384" y="248524"/>
                  </a:lnTo>
                  <a:lnTo>
                    <a:pt x="74315" y="245637"/>
                  </a:lnTo>
                  <a:lnTo>
                    <a:pt x="75117" y="242571"/>
                  </a:lnTo>
                  <a:lnTo>
                    <a:pt x="75721" y="236078"/>
                  </a:lnTo>
                  <a:lnTo>
                    <a:pt x="75759" y="267855"/>
                  </a:lnTo>
                  <a:lnTo>
                    <a:pt x="76817" y="269828"/>
                  </a:lnTo>
                  <a:lnTo>
                    <a:pt x="78581" y="271143"/>
                  </a:lnTo>
                  <a:lnTo>
                    <a:pt x="80816" y="272020"/>
                  </a:lnTo>
                  <a:lnTo>
                    <a:pt x="82305" y="273663"/>
                  </a:lnTo>
                  <a:lnTo>
                    <a:pt x="87518" y="283904"/>
                  </a:lnTo>
                  <a:lnTo>
                    <a:pt x="89948" y="286878"/>
                  </a:lnTo>
                  <a:lnTo>
                    <a:pt x="95471" y="290181"/>
                  </a:lnTo>
                  <a:lnTo>
                    <a:pt x="104225" y="292476"/>
                  </a:lnTo>
                  <a:lnTo>
                    <a:pt x="122494" y="292778"/>
                  </a:lnTo>
                  <a:lnTo>
                    <a:pt x="125966" y="291735"/>
                  </a:lnTo>
                  <a:lnTo>
                    <a:pt x="128280" y="289981"/>
                  </a:lnTo>
                  <a:lnTo>
                    <a:pt x="169061" y="244341"/>
                  </a:lnTo>
                  <a:lnTo>
                    <a:pt x="183324" y="214573"/>
                  </a:lnTo>
                  <a:lnTo>
                    <a:pt x="194524" y="167495"/>
                  </a:lnTo>
                  <a:lnTo>
                    <a:pt x="206189" y="125114"/>
                  </a:lnTo>
                  <a:lnTo>
                    <a:pt x="215862" y="91343"/>
                  </a:lnTo>
                  <a:lnTo>
                    <a:pt x="218391" y="45882"/>
                  </a:lnTo>
                  <a:lnTo>
                    <a:pt x="218620" y="5822"/>
                  </a:lnTo>
                  <a:lnTo>
                    <a:pt x="217566" y="3064"/>
                  </a:lnTo>
                  <a:lnTo>
                    <a:pt x="215805" y="1226"/>
                  </a:lnTo>
                  <a:lnTo>
                    <a:pt x="213573" y="0"/>
                  </a:lnTo>
                  <a:lnTo>
                    <a:pt x="212085" y="241"/>
                  </a:lnTo>
                  <a:lnTo>
                    <a:pt x="211093" y="1461"/>
                  </a:lnTo>
                  <a:lnTo>
                    <a:pt x="210432" y="3332"/>
                  </a:lnTo>
                  <a:lnTo>
                    <a:pt x="208933" y="4579"/>
                  </a:lnTo>
                  <a:lnTo>
                    <a:pt x="201766" y="7393"/>
                  </a:lnTo>
                  <a:lnTo>
                    <a:pt x="195968" y="11802"/>
                  </a:lnTo>
                  <a:lnTo>
                    <a:pt x="192685" y="20111"/>
                  </a:lnTo>
                  <a:lnTo>
                    <a:pt x="189103" y="67536"/>
                  </a:lnTo>
                  <a:lnTo>
                    <a:pt x="181871" y="104224"/>
                  </a:lnTo>
                  <a:lnTo>
                    <a:pt x="181856" y="139741"/>
                  </a:lnTo>
                  <a:lnTo>
                    <a:pt x="188770" y="179897"/>
                  </a:lnTo>
                  <a:lnTo>
                    <a:pt x="192711" y="215969"/>
                  </a:lnTo>
                  <a:lnTo>
                    <a:pt x="197548" y="235480"/>
                  </a:lnTo>
                  <a:lnTo>
                    <a:pt x="201803" y="254666"/>
                  </a:lnTo>
                  <a:lnTo>
                    <a:pt x="206920" y="265282"/>
                  </a:lnTo>
                  <a:lnTo>
                    <a:pt x="212722" y="270000"/>
                  </a:lnTo>
                  <a:lnTo>
                    <a:pt x="214693" y="273374"/>
                  </a:lnTo>
                  <a:lnTo>
                    <a:pt x="218634" y="29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386"/>
            <p:cNvSpPr/>
            <p:nvPr>
              <p:custDataLst>
                <p:tags r:id="rId11"/>
              </p:custDataLst>
            </p:nvPr>
          </p:nvSpPr>
          <p:spPr>
            <a:xfrm>
              <a:off x="819553" y="419100"/>
              <a:ext cx="75784" cy="151949"/>
            </a:xfrm>
            <a:custGeom>
              <a:avLst/>
              <a:gdLst/>
              <a:ahLst/>
              <a:cxnLst/>
              <a:rect l="0" t="0" r="0" b="0"/>
              <a:pathLst>
                <a:path w="75784" h="151949">
                  <a:moveTo>
                    <a:pt x="37697" y="0"/>
                  </a:moveTo>
                  <a:lnTo>
                    <a:pt x="37697" y="0"/>
                  </a:lnTo>
                  <a:lnTo>
                    <a:pt x="29496" y="0"/>
                  </a:lnTo>
                  <a:lnTo>
                    <a:pt x="29055" y="1058"/>
                  </a:lnTo>
                  <a:lnTo>
                    <a:pt x="28564" y="5057"/>
                  </a:lnTo>
                  <a:lnTo>
                    <a:pt x="27375" y="6546"/>
                  </a:lnTo>
                  <a:lnTo>
                    <a:pt x="23232" y="8201"/>
                  </a:lnTo>
                  <a:lnTo>
                    <a:pt x="21703" y="9701"/>
                  </a:lnTo>
                  <a:lnTo>
                    <a:pt x="16429" y="19712"/>
                  </a:lnTo>
                  <a:lnTo>
                    <a:pt x="12369" y="25694"/>
                  </a:lnTo>
                  <a:lnTo>
                    <a:pt x="10084" y="35012"/>
                  </a:lnTo>
                  <a:lnTo>
                    <a:pt x="8349" y="45534"/>
                  </a:lnTo>
                  <a:lnTo>
                    <a:pt x="958" y="68529"/>
                  </a:lnTo>
                  <a:lnTo>
                    <a:pt x="0" y="84040"/>
                  </a:lnTo>
                  <a:lnTo>
                    <a:pt x="2598" y="93090"/>
                  </a:lnTo>
                  <a:lnTo>
                    <a:pt x="6223" y="100640"/>
                  </a:lnTo>
                  <a:lnTo>
                    <a:pt x="8549" y="116933"/>
                  </a:lnTo>
                  <a:lnTo>
                    <a:pt x="9926" y="127112"/>
                  </a:lnTo>
                  <a:lnTo>
                    <a:pt x="17289" y="140590"/>
                  </a:lnTo>
                  <a:lnTo>
                    <a:pt x="23301" y="147254"/>
                  </a:lnTo>
                  <a:lnTo>
                    <a:pt x="28829" y="150113"/>
                  </a:lnTo>
                  <a:lnTo>
                    <a:pt x="35945" y="151948"/>
                  </a:lnTo>
                  <a:lnTo>
                    <a:pt x="47828" y="144801"/>
                  </a:lnTo>
                  <a:lnTo>
                    <a:pt x="50801" y="144159"/>
                  </a:lnTo>
                  <a:lnTo>
                    <a:pt x="52783" y="142673"/>
                  </a:lnTo>
                  <a:lnTo>
                    <a:pt x="54104" y="140624"/>
                  </a:lnTo>
                  <a:lnTo>
                    <a:pt x="64003" y="120157"/>
                  </a:lnTo>
                  <a:lnTo>
                    <a:pt x="71832" y="108745"/>
                  </a:lnTo>
                  <a:lnTo>
                    <a:pt x="74035" y="101953"/>
                  </a:lnTo>
                  <a:lnTo>
                    <a:pt x="75751" y="58845"/>
                  </a:lnTo>
                  <a:lnTo>
                    <a:pt x="75783" y="45893"/>
                  </a:lnTo>
                  <a:lnTo>
                    <a:pt x="72969" y="38741"/>
                  </a:lnTo>
                  <a:lnTo>
                    <a:pt x="69248" y="32035"/>
                  </a:lnTo>
                  <a:lnTo>
                    <a:pt x="66096" y="22309"/>
                  </a:lnTo>
                  <a:lnTo>
                    <a:pt x="58187" y="11418"/>
                  </a:lnTo>
                  <a:lnTo>
                    <a:pt x="54565" y="10366"/>
                  </a:lnTo>
                  <a:lnTo>
                    <a:pt x="52117" y="10086"/>
                  </a:lnTo>
                  <a:lnTo>
                    <a:pt x="50485" y="8840"/>
                  </a:lnTo>
                  <a:lnTo>
                    <a:pt x="48672" y="4635"/>
                  </a:lnTo>
                  <a:lnTo>
                    <a:pt x="47131" y="3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387"/>
            <p:cNvSpPr/>
            <p:nvPr>
              <p:custDataLst>
                <p:tags r:id="rId12"/>
              </p:custDataLst>
            </p:nvPr>
          </p:nvSpPr>
          <p:spPr>
            <a:xfrm>
              <a:off x="752476" y="209677"/>
              <a:ext cx="9525" cy="352299"/>
            </a:xfrm>
            <a:custGeom>
              <a:avLst/>
              <a:gdLst/>
              <a:ahLst/>
              <a:cxnLst/>
              <a:rect l="0" t="0" r="0" b="0"/>
              <a:pathLst>
                <a:path w="9525" h="352299">
                  <a:moveTo>
                    <a:pt x="9524" y="28448"/>
                  </a:moveTo>
                  <a:lnTo>
                    <a:pt x="9524" y="28448"/>
                  </a:lnTo>
                  <a:lnTo>
                    <a:pt x="9524" y="10838"/>
                  </a:lnTo>
                  <a:lnTo>
                    <a:pt x="115" y="0"/>
                  </a:lnTo>
                  <a:lnTo>
                    <a:pt x="0" y="31673"/>
                  </a:lnTo>
                  <a:lnTo>
                    <a:pt x="2822" y="37995"/>
                  </a:lnTo>
                  <a:lnTo>
                    <a:pt x="5056" y="41163"/>
                  </a:lnTo>
                  <a:lnTo>
                    <a:pt x="8200" y="55734"/>
                  </a:lnTo>
                  <a:lnTo>
                    <a:pt x="9408" y="100315"/>
                  </a:lnTo>
                  <a:lnTo>
                    <a:pt x="9514" y="147672"/>
                  </a:lnTo>
                  <a:lnTo>
                    <a:pt x="9523" y="191022"/>
                  </a:lnTo>
                  <a:lnTo>
                    <a:pt x="9524" y="231537"/>
                  </a:lnTo>
                  <a:lnTo>
                    <a:pt x="9524" y="278288"/>
                  </a:lnTo>
                  <a:lnTo>
                    <a:pt x="9524" y="323458"/>
                  </a:lnTo>
                  <a:lnTo>
                    <a:pt x="9524" y="35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388"/>
            <p:cNvSpPr/>
            <p:nvPr>
              <p:custDataLst>
                <p:tags r:id="rId13"/>
              </p:custDataLst>
            </p:nvPr>
          </p:nvSpPr>
          <p:spPr>
            <a:xfrm>
              <a:off x="428627" y="247653"/>
              <a:ext cx="190499" cy="418564"/>
            </a:xfrm>
            <a:custGeom>
              <a:avLst/>
              <a:gdLst/>
              <a:ahLst/>
              <a:cxnLst/>
              <a:rect l="0" t="0" r="0" b="0"/>
              <a:pathLst>
                <a:path w="190499" h="418564">
                  <a:moveTo>
                    <a:pt x="161923" y="38097"/>
                  </a:moveTo>
                  <a:lnTo>
                    <a:pt x="161923" y="38097"/>
                  </a:lnTo>
                  <a:lnTo>
                    <a:pt x="170124" y="38097"/>
                  </a:lnTo>
                  <a:lnTo>
                    <a:pt x="170565" y="37039"/>
                  </a:lnTo>
                  <a:lnTo>
                    <a:pt x="171332" y="29896"/>
                  </a:lnTo>
                  <a:lnTo>
                    <a:pt x="179639" y="36889"/>
                  </a:lnTo>
                  <a:lnTo>
                    <a:pt x="180084" y="36234"/>
                  </a:lnTo>
                  <a:lnTo>
                    <a:pt x="180972" y="19173"/>
                  </a:lnTo>
                  <a:lnTo>
                    <a:pt x="175916" y="19084"/>
                  </a:lnTo>
                  <a:lnTo>
                    <a:pt x="174427" y="18013"/>
                  </a:lnTo>
                  <a:lnTo>
                    <a:pt x="172772" y="14002"/>
                  </a:lnTo>
                  <a:lnTo>
                    <a:pt x="171272" y="12508"/>
                  </a:lnTo>
                  <a:lnTo>
                    <a:pt x="161825" y="8726"/>
                  </a:lnTo>
                  <a:lnTo>
                    <a:pt x="154603" y="3054"/>
                  </a:lnTo>
                  <a:lnTo>
                    <a:pt x="145761" y="903"/>
                  </a:lnTo>
                  <a:lnTo>
                    <a:pt x="101597" y="0"/>
                  </a:lnTo>
                  <a:lnTo>
                    <a:pt x="95248" y="2821"/>
                  </a:lnTo>
                  <a:lnTo>
                    <a:pt x="88898" y="6544"/>
                  </a:lnTo>
                  <a:lnTo>
                    <a:pt x="79373" y="9698"/>
                  </a:lnTo>
                  <a:lnTo>
                    <a:pt x="63498" y="22663"/>
                  </a:lnTo>
                  <a:lnTo>
                    <a:pt x="34923" y="64998"/>
                  </a:lnTo>
                  <a:lnTo>
                    <a:pt x="13756" y="108035"/>
                  </a:lnTo>
                  <a:lnTo>
                    <a:pt x="2232" y="155224"/>
                  </a:lnTo>
                  <a:lnTo>
                    <a:pt x="194" y="202256"/>
                  </a:lnTo>
                  <a:lnTo>
                    <a:pt x="15" y="247007"/>
                  </a:lnTo>
                  <a:lnTo>
                    <a:pt x="0" y="293230"/>
                  </a:lnTo>
                  <a:lnTo>
                    <a:pt x="1057" y="307064"/>
                  </a:lnTo>
                  <a:lnTo>
                    <a:pt x="8935" y="352369"/>
                  </a:lnTo>
                  <a:lnTo>
                    <a:pt x="10320" y="364040"/>
                  </a:lnTo>
                  <a:lnTo>
                    <a:pt x="17010" y="382978"/>
                  </a:lnTo>
                  <a:lnTo>
                    <a:pt x="17690" y="388668"/>
                  </a:lnTo>
                  <a:lnTo>
                    <a:pt x="19201" y="392461"/>
                  </a:lnTo>
                  <a:lnTo>
                    <a:pt x="21267" y="394990"/>
                  </a:lnTo>
                  <a:lnTo>
                    <a:pt x="32186" y="404104"/>
                  </a:lnTo>
                  <a:lnTo>
                    <a:pt x="35471" y="409964"/>
                  </a:lnTo>
                  <a:lnTo>
                    <a:pt x="36346" y="413008"/>
                  </a:lnTo>
                  <a:lnTo>
                    <a:pt x="37989" y="415038"/>
                  </a:lnTo>
                  <a:lnTo>
                    <a:pt x="42635" y="417293"/>
                  </a:lnTo>
                  <a:lnTo>
                    <a:pt x="51202" y="418563"/>
                  </a:lnTo>
                  <a:lnTo>
                    <a:pt x="57327" y="416037"/>
                  </a:lnTo>
                  <a:lnTo>
                    <a:pt x="60443" y="413882"/>
                  </a:lnTo>
                  <a:lnTo>
                    <a:pt x="74940" y="410849"/>
                  </a:lnTo>
                  <a:lnTo>
                    <a:pt x="87584" y="409950"/>
                  </a:lnTo>
                  <a:lnTo>
                    <a:pt x="90139" y="408766"/>
                  </a:lnTo>
                  <a:lnTo>
                    <a:pt x="91842" y="406918"/>
                  </a:lnTo>
                  <a:lnTo>
                    <a:pt x="92977" y="404628"/>
                  </a:lnTo>
                  <a:lnTo>
                    <a:pt x="95851" y="403101"/>
                  </a:lnTo>
                  <a:lnTo>
                    <a:pt x="108950" y="399893"/>
                  </a:lnTo>
                  <a:lnTo>
                    <a:pt x="123394" y="389865"/>
                  </a:lnTo>
                  <a:lnTo>
                    <a:pt x="139642" y="375619"/>
                  </a:lnTo>
                  <a:lnTo>
                    <a:pt x="152387" y="369469"/>
                  </a:lnTo>
                  <a:lnTo>
                    <a:pt x="165096" y="358376"/>
                  </a:lnTo>
                  <a:lnTo>
                    <a:pt x="168625" y="352246"/>
                  </a:lnTo>
                  <a:lnTo>
                    <a:pt x="169566" y="349130"/>
                  </a:lnTo>
                  <a:lnTo>
                    <a:pt x="171252" y="347052"/>
                  </a:lnTo>
                  <a:lnTo>
                    <a:pt x="177622" y="343070"/>
                  </a:lnTo>
                  <a:lnTo>
                    <a:pt x="189528" y="323965"/>
                  </a:lnTo>
                  <a:lnTo>
                    <a:pt x="190498" y="277546"/>
                  </a:lnTo>
                  <a:lnTo>
                    <a:pt x="189440" y="277105"/>
                  </a:lnTo>
                  <a:lnTo>
                    <a:pt x="143682" y="276222"/>
                  </a:lnTo>
                  <a:lnTo>
                    <a:pt x="125285" y="276222"/>
                  </a:lnTo>
                  <a:lnTo>
                    <a:pt x="124798" y="275164"/>
                  </a:lnTo>
                  <a:lnTo>
                    <a:pt x="123823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939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MARTInkShape-Group785"/>
          <p:cNvGrpSpPr/>
          <p:nvPr/>
        </p:nvGrpSpPr>
        <p:grpSpPr>
          <a:xfrm>
            <a:off x="499632" y="123991"/>
            <a:ext cx="2386444" cy="1704810"/>
            <a:chOff x="499632" y="123991"/>
            <a:chExt cx="2386444" cy="1704810"/>
          </a:xfrm>
        </p:grpSpPr>
        <p:sp>
          <p:nvSpPr>
            <p:cNvPr id="2" name="SMARTInkShape-3389"/>
            <p:cNvSpPr/>
            <p:nvPr>
              <p:custDataLst>
                <p:tags r:id="rId259"/>
              </p:custDataLst>
            </p:nvPr>
          </p:nvSpPr>
          <p:spPr>
            <a:xfrm>
              <a:off x="1372051" y="1628775"/>
              <a:ext cx="75750" cy="200026"/>
            </a:xfrm>
            <a:custGeom>
              <a:avLst/>
              <a:gdLst/>
              <a:ahLst/>
              <a:cxnLst/>
              <a:rect l="0" t="0" r="0" b="0"/>
              <a:pathLst>
                <a:path w="75750" h="200026">
                  <a:moveTo>
                    <a:pt x="75749" y="0"/>
                  </a:moveTo>
                  <a:lnTo>
                    <a:pt x="75749" y="0"/>
                  </a:lnTo>
                  <a:lnTo>
                    <a:pt x="70692" y="0"/>
                  </a:lnTo>
                  <a:lnTo>
                    <a:pt x="65388" y="2822"/>
                  </a:lnTo>
                  <a:lnTo>
                    <a:pt x="59502" y="6546"/>
                  </a:lnTo>
                  <a:lnTo>
                    <a:pt x="50239" y="9701"/>
                  </a:lnTo>
                  <a:lnTo>
                    <a:pt x="39733" y="15810"/>
                  </a:lnTo>
                  <a:lnTo>
                    <a:pt x="24743" y="19148"/>
                  </a:lnTo>
                  <a:lnTo>
                    <a:pt x="16744" y="23680"/>
                  </a:lnTo>
                  <a:lnTo>
                    <a:pt x="12483" y="29222"/>
                  </a:lnTo>
                  <a:lnTo>
                    <a:pt x="11346" y="32181"/>
                  </a:lnTo>
                  <a:lnTo>
                    <a:pt x="9531" y="34154"/>
                  </a:lnTo>
                  <a:lnTo>
                    <a:pt x="4691" y="36346"/>
                  </a:lnTo>
                  <a:lnTo>
                    <a:pt x="2977" y="37989"/>
                  </a:lnTo>
                  <a:lnTo>
                    <a:pt x="1072" y="42637"/>
                  </a:lnTo>
                  <a:lnTo>
                    <a:pt x="0" y="51203"/>
                  </a:lnTo>
                  <a:lnTo>
                    <a:pt x="2572" y="57329"/>
                  </a:lnTo>
                  <a:lnTo>
                    <a:pt x="6184" y="63580"/>
                  </a:lnTo>
                  <a:lnTo>
                    <a:pt x="8503" y="76216"/>
                  </a:lnTo>
                  <a:lnTo>
                    <a:pt x="8693" y="79386"/>
                  </a:lnTo>
                  <a:lnTo>
                    <a:pt x="10937" y="82557"/>
                  </a:lnTo>
                  <a:lnTo>
                    <a:pt x="19074" y="88903"/>
                  </a:lnTo>
                  <a:lnTo>
                    <a:pt x="22091" y="93135"/>
                  </a:lnTo>
                  <a:lnTo>
                    <a:pt x="32386" y="116151"/>
                  </a:lnTo>
                  <a:lnTo>
                    <a:pt x="52529" y="140681"/>
                  </a:lnTo>
                  <a:lnTo>
                    <a:pt x="56333" y="167386"/>
                  </a:lnTo>
                  <a:lnTo>
                    <a:pt x="56536" y="174230"/>
                  </a:lnTo>
                  <a:lnTo>
                    <a:pt x="53804" y="180799"/>
                  </a:lnTo>
                  <a:lnTo>
                    <a:pt x="43427" y="193640"/>
                  </a:lnTo>
                  <a:lnTo>
                    <a:pt x="37395" y="197187"/>
                  </a:lnTo>
                  <a:lnTo>
                    <a:pt x="1859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90"/>
            <p:cNvSpPr/>
            <p:nvPr>
              <p:custDataLst>
                <p:tags r:id="rId260"/>
              </p:custDataLst>
            </p:nvPr>
          </p:nvSpPr>
          <p:spPr>
            <a:xfrm>
              <a:off x="1276350" y="17049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15810" y="10322"/>
                  </a:lnTo>
                  <a:lnTo>
                    <a:pt x="18924" y="18648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91"/>
            <p:cNvSpPr/>
            <p:nvPr>
              <p:custDataLst>
                <p:tags r:id="rId261"/>
              </p:custDataLst>
            </p:nvPr>
          </p:nvSpPr>
          <p:spPr>
            <a:xfrm>
              <a:off x="1276350" y="1543050"/>
              <a:ext cx="342901" cy="95251"/>
            </a:xfrm>
            <a:custGeom>
              <a:avLst/>
              <a:gdLst/>
              <a:ahLst/>
              <a:cxnLst/>
              <a:rect l="0" t="0" r="0" b="0"/>
              <a:pathLst>
                <a:path w="342901" h="95251">
                  <a:moveTo>
                    <a:pt x="0" y="95250"/>
                  </a:moveTo>
                  <a:lnTo>
                    <a:pt x="0" y="95250"/>
                  </a:lnTo>
                  <a:lnTo>
                    <a:pt x="8201" y="87049"/>
                  </a:lnTo>
                  <a:lnTo>
                    <a:pt x="19246" y="81061"/>
                  </a:lnTo>
                  <a:lnTo>
                    <a:pt x="62472" y="71570"/>
                  </a:lnTo>
                  <a:lnTo>
                    <a:pt x="103906" y="60038"/>
                  </a:lnTo>
                  <a:lnTo>
                    <a:pt x="141441" y="50715"/>
                  </a:lnTo>
                  <a:lnTo>
                    <a:pt x="185607" y="41250"/>
                  </a:lnTo>
                  <a:lnTo>
                    <a:pt x="232207" y="31743"/>
                  </a:lnTo>
                  <a:lnTo>
                    <a:pt x="279528" y="21164"/>
                  </a:lnTo>
                  <a:lnTo>
                    <a:pt x="321771" y="7212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92"/>
            <p:cNvSpPr/>
            <p:nvPr>
              <p:custDataLst>
                <p:tags r:id="rId262"/>
              </p:custDataLst>
            </p:nvPr>
          </p:nvSpPr>
          <p:spPr>
            <a:xfrm>
              <a:off x="2457496" y="400050"/>
              <a:ext cx="74698" cy="114260"/>
            </a:xfrm>
            <a:custGeom>
              <a:avLst/>
              <a:gdLst/>
              <a:ahLst/>
              <a:cxnLst/>
              <a:rect l="0" t="0" r="0" b="0"/>
              <a:pathLst>
                <a:path w="74698" h="114260">
                  <a:moveTo>
                    <a:pt x="57104" y="28575"/>
                  </a:moveTo>
                  <a:lnTo>
                    <a:pt x="57104" y="28575"/>
                  </a:lnTo>
                  <a:lnTo>
                    <a:pt x="57104" y="10883"/>
                  </a:lnTo>
                  <a:lnTo>
                    <a:pt x="56046" y="10431"/>
                  </a:lnTo>
                  <a:lnTo>
                    <a:pt x="42915" y="9560"/>
                  </a:lnTo>
                  <a:lnTo>
                    <a:pt x="37393" y="12363"/>
                  </a:lnTo>
                  <a:lnTo>
                    <a:pt x="25223" y="22786"/>
                  </a:lnTo>
                  <a:lnTo>
                    <a:pt x="21768" y="28824"/>
                  </a:lnTo>
                  <a:lnTo>
                    <a:pt x="19174" y="35036"/>
                  </a:lnTo>
                  <a:lnTo>
                    <a:pt x="2600" y="57157"/>
                  </a:lnTo>
                  <a:lnTo>
                    <a:pt x="109" y="82520"/>
                  </a:lnTo>
                  <a:lnTo>
                    <a:pt x="0" y="94888"/>
                  </a:lnTo>
                  <a:lnTo>
                    <a:pt x="1043" y="98184"/>
                  </a:lnTo>
                  <a:lnTo>
                    <a:pt x="2797" y="100381"/>
                  </a:lnTo>
                  <a:lnTo>
                    <a:pt x="19254" y="111928"/>
                  </a:lnTo>
                  <a:lnTo>
                    <a:pt x="33359" y="114092"/>
                  </a:lnTo>
                  <a:lnTo>
                    <a:pt x="49826" y="114259"/>
                  </a:lnTo>
                  <a:lnTo>
                    <a:pt x="52252" y="113214"/>
                  </a:lnTo>
                  <a:lnTo>
                    <a:pt x="53870" y="111459"/>
                  </a:lnTo>
                  <a:lnTo>
                    <a:pt x="56725" y="106688"/>
                  </a:lnTo>
                  <a:lnTo>
                    <a:pt x="63224" y="98051"/>
                  </a:lnTo>
                  <a:lnTo>
                    <a:pt x="74697" y="64809"/>
                  </a:lnTo>
                  <a:lnTo>
                    <a:pt x="74124" y="61198"/>
                  </a:lnTo>
                  <a:lnTo>
                    <a:pt x="68423" y="44975"/>
                  </a:lnTo>
                  <a:lnTo>
                    <a:pt x="65807" y="23130"/>
                  </a:lnTo>
                  <a:lnTo>
                    <a:pt x="61678" y="16277"/>
                  </a:lnTo>
                  <a:lnTo>
                    <a:pt x="56314" y="12526"/>
                  </a:lnTo>
                  <a:lnTo>
                    <a:pt x="53403" y="11526"/>
                  </a:lnTo>
                  <a:lnTo>
                    <a:pt x="51462" y="9801"/>
                  </a:lnTo>
                  <a:lnTo>
                    <a:pt x="49304" y="5061"/>
                  </a:lnTo>
                  <a:lnTo>
                    <a:pt x="47671" y="3374"/>
                  </a:lnTo>
                  <a:lnTo>
                    <a:pt x="380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93"/>
            <p:cNvSpPr/>
            <p:nvPr>
              <p:custDataLst>
                <p:tags r:id="rId263"/>
              </p:custDataLst>
            </p:nvPr>
          </p:nvSpPr>
          <p:spPr>
            <a:xfrm>
              <a:off x="2047942" y="172174"/>
              <a:ext cx="333309" cy="427888"/>
            </a:xfrm>
            <a:custGeom>
              <a:avLst/>
              <a:gdLst/>
              <a:ahLst/>
              <a:cxnLst/>
              <a:rect l="0" t="0" r="0" b="0"/>
              <a:pathLst>
                <a:path w="333309" h="427888">
                  <a:moveTo>
                    <a:pt x="28508" y="399326"/>
                  </a:moveTo>
                  <a:lnTo>
                    <a:pt x="28508" y="399326"/>
                  </a:lnTo>
                  <a:lnTo>
                    <a:pt x="28508" y="394269"/>
                  </a:lnTo>
                  <a:lnTo>
                    <a:pt x="25686" y="388965"/>
                  </a:lnTo>
                  <a:lnTo>
                    <a:pt x="21962" y="383079"/>
                  </a:lnTo>
                  <a:lnTo>
                    <a:pt x="19572" y="370678"/>
                  </a:lnTo>
                  <a:lnTo>
                    <a:pt x="19375" y="367527"/>
                  </a:lnTo>
                  <a:lnTo>
                    <a:pt x="16335" y="361204"/>
                  </a:lnTo>
                  <a:lnTo>
                    <a:pt x="5760" y="343465"/>
                  </a:lnTo>
                  <a:lnTo>
                    <a:pt x="1659" y="330799"/>
                  </a:lnTo>
                  <a:lnTo>
                    <a:pt x="0" y="284830"/>
                  </a:lnTo>
                  <a:lnTo>
                    <a:pt x="1000" y="246704"/>
                  </a:lnTo>
                  <a:lnTo>
                    <a:pt x="16180" y="204852"/>
                  </a:lnTo>
                  <a:lnTo>
                    <a:pt x="36789" y="160678"/>
                  </a:lnTo>
                  <a:lnTo>
                    <a:pt x="59323" y="113507"/>
                  </a:lnTo>
                  <a:lnTo>
                    <a:pt x="95380" y="66781"/>
                  </a:lnTo>
                  <a:lnTo>
                    <a:pt x="139644" y="21550"/>
                  </a:lnTo>
                  <a:lnTo>
                    <a:pt x="153630" y="7522"/>
                  </a:lnTo>
                  <a:lnTo>
                    <a:pt x="163845" y="2941"/>
                  </a:lnTo>
                  <a:lnTo>
                    <a:pt x="187651" y="0"/>
                  </a:lnTo>
                  <a:lnTo>
                    <a:pt x="197310" y="2420"/>
                  </a:lnTo>
                  <a:lnTo>
                    <a:pt x="212135" y="12597"/>
                  </a:lnTo>
                  <a:lnTo>
                    <a:pt x="225255" y="25857"/>
                  </a:lnTo>
                  <a:lnTo>
                    <a:pt x="233794" y="41842"/>
                  </a:lnTo>
                  <a:lnTo>
                    <a:pt x="238742" y="86369"/>
                  </a:lnTo>
                  <a:lnTo>
                    <a:pt x="246210" y="132806"/>
                  </a:lnTo>
                  <a:lnTo>
                    <a:pt x="247312" y="171820"/>
                  </a:lnTo>
                  <a:lnTo>
                    <a:pt x="244707" y="216372"/>
                  </a:lnTo>
                  <a:lnTo>
                    <a:pt x="239371" y="261116"/>
                  </a:lnTo>
                  <a:lnTo>
                    <a:pt x="238318" y="303116"/>
                  </a:lnTo>
                  <a:lnTo>
                    <a:pt x="235287" y="339164"/>
                  </a:lnTo>
                  <a:lnTo>
                    <a:pt x="220727" y="386450"/>
                  </a:lnTo>
                  <a:lnTo>
                    <a:pt x="216950" y="396425"/>
                  </a:lnTo>
                  <a:lnTo>
                    <a:pt x="212802" y="404387"/>
                  </a:lnTo>
                  <a:lnTo>
                    <a:pt x="210958" y="411453"/>
                  </a:lnTo>
                  <a:lnTo>
                    <a:pt x="209408" y="413761"/>
                  </a:lnTo>
                  <a:lnTo>
                    <a:pt x="207316" y="415299"/>
                  </a:lnTo>
                  <a:lnTo>
                    <a:pt x="202170" y="417008"/>
                  </a:lnTo>
                  <a:lnTo>
                    <a:pt x="196355" y="417768"/>
                  </a:lnTo>
                  <a:lnTo>
                    <a:pt x="190243" y="415284"/>
                  </a:lnTo>
                  <a:lnTo>
                    <a:pt x="158680" y="386572"/>
                  </a:lnTo>
                  <a:lnTo>
                    <a:pt x="149157" y="372029"/>
                  </a:lnTo>
                  <a:lnTo>
                    <a:pt x="138309" y="340716"/>
                  </a:lnTo>
                  <a:lnTo>
                    <a:pt x="127730" y="326640"/>
                  </a:lnTo>
                  <a:lnTo>
                    <a:pt x="124281" y="315527"/>
                  </a:lnTo>
                  <a:lnTo>
                    <a:pt x="123772" y="304518"/>
                  </a:lnTo>
                  <a:lnTo>
                    <a:pt x="115558" y="312316"/>
                  </a:lnTo>
                  <a:lnTo>
                    <a:pt x="114626" y="318277"/>
                  </a:lnTo>
                  <a:lnTo>
                    <a:pt x="114349" y="326746"/>
                  </a:lnTo>
                  <a:lnTo>
                    <a:pt x="117107" y="332849"/>
                  </a:lnTo>
                  <a:lnTo>
                    <a:pt x="119324" y="335958"/>
                  </a:lnTo>
                  <a:lnTo>
                    <a:pt x="122444" y="350446"/>
                  </a:lnTo>
                  <a:lnTo>
                    <a:pt x="124557" y="366701"/>
                  </a:lnTo>
                  <a:lnTo>
                    <a:pt x="130227" y="377900"/>
                  </a:lnTo>
                  <a:lnTo>
                    <a:pt x="133436" y="393095"/>
                  </a:lnTo>
                  <a:lnTo>
                    <a:pt x="137937" y="401143"/>
                  </a:lnTo>
                  <a:lnTo>
                    <a:pt x="143466" y="405425"/>
                  </a:lnTo>
                  <a:lnTo>
                    <a:pt x="149450" y="408387"/>
                  </a:lnTo>
                  <a:lnTo>
                    <a:pt x="169292" y="423906"/>
                  </a:lnTo>
                  <a:lnTo>
                    <a:pt x="192287" y="427375"/>
                  </a:lnTo>
                  <a:lnTo>
                    <a:pt x="239482" y="427887"/>
                  </a:lnTo>
                  <a:lnTo>
                    <a:pt x="255296" y="422840"/>
                  </a:lnTo>
                  <a:lnTo>
                    <a:pt x="293027" y="402075"/>
                  </a:lnTo>
                  <a:lnTo>
                    <a:pt x="312533" y="394812"/>
                  </a:lnTo>
                  <a:lnTo>
                    <a:pt x="333308" y="38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94"/>
            <p:cNvSpPr/>
            <p:nvPr>
              <p:custDataLst>
                <p:tags r:id="rId264"/>
              </p:custDataLst>
            </p:nvPr>
          </p:nvSpPr>
          <p:spPr>
            <a:xfrm>
              <a:off x="1791262" y="629437"/>
              <a:ext cx="341732" cy="446213"/>
            </a:xfrm>
            <a:custGeom>
              <a:avLst/>
              <a:gdLst/>
              <a:ahLst/>
              <a:cxnLst/>
              <a:rect l="0" t="0" r="0" b="0"/>
              <a:pathLst>
                <a:path w="341732" h="446213">
                  <a:moveTo>
                    <a:pt x="256613" y="46838"/>
                  </a:moveTo>
                  <a:lnTo>
                    <a:pt x="256613" y="46838"/>
                  </a:lnTo>
                  <a:lnTo>
                    <a:pt x="251557" y="36725"/>
                  </a:lnTo>
                  <a:lnTo>
                    <a:pt x="243430" y="28938"/>
                  </a:lnTo>
                  <a:lnTo>
                    <a:pt x="233820" y="23007"/>
                  </a:lnTo>
                  <a:lnTo>
                    <a:pt x="187517" y="3198"/>
                  </a:lnTo>
                  <a:lnTo>
                    <a:pt x="168842" y="0"/>
                  </a:lnTo>
                  <a:lnTo>
                    <a:pt x="138869" y="375"/>
                  </a:lnTo>
                  <a:lnTo>
                    <a:pt x="94672" y="18517"/>
                  </a:lnTo>
                  <a:lnTo>
                    <a:pt x="75633" y="30685"/>
                  </a:lnTo>
                  <a:lnTo>
                    <a:pt x="44946" y="59920"/>
                  </a:lnTo>
                  <a:lnTo>
                    <a:pt x="28849" y="87835"/>
                  </a:lnTo>
                  <a:lnTo>
                    <a:pt x="12248" y="134003"/>
                  </a:lnTo>
                  <a:lnTo>
                    <a:pt x="2282" y="178277"/>
                  </a:lnTo>
                  <a:lnTo>
                    <a:pt x="0" y="222967"/>
                  </a:lnTo>
                  <a:lnTo>
                    <a:pt x="7153" y="266014"/>
                  </a:lnTo>
                  <a:lnTo>
                    <a:pt x="18758" y="311363"/>
                  </a:lnTo>
                  <a:lnTo>
                    <a:pt x="36298" y="351208"/>
                  </a:lnTo>
                  <a:lnTo>
                    <a:pt x="66368" y="396384"/>
                  </a:lnTo>
                  <a:lnTo>
                    <a:pt x="79984" y="409625"/>
                  </a:lnTo>
                  <a:lnTo>
                    <a:pt x="118779" y="435343"/>
                  </a:lnTo>
                  <a:lnTo>
                    <a:pt x="137851" y="441757"/>
                  </a:lnTo>
                  <a:lnTo>
                    <a:pt x="182805" y="446212"/>
                  </a:lnTo>
                  <a:lnTo>
                    <a:pt x="218985" y="443932"/>
                  </a:lnTo>
                  <a:lnTo>
                    <a:pt x="236715" y="438166"/>
                  </a:lnTo>
                  <a:lnTo>
                    <a:pt x="278485" y="410614"/>
                  </a:lnTo>
                  <a:lnTo>
                    <a:pt x="310541" y="369674"/>
                  </a:lnTo>
                  <a:lnTo>
                    <a:pt x="331971" y="322930"/>
                  </a:lnTo>
                  <a:lnTo>
                    <a:pt x="339266" y="291626"/>
                  </a:lnTo>
                  <a:lnTo>
                    <a:pt x="341731" y="248179"/>
                  </a:lnTo>
                  <a:lnTo>
                    <a:pt x="334614" y="207965"/>
                  </a:lnTo>
                  <a:lnTo>
                    <a:pt x="323017" y="165998"/>
                  </a:lnTo>
                  <a:lnTo>
                    <a:pt x="300831" y="124540"/>
                  </a:lnTo>
                  <a:lnTo>
                    <a:pt x="287118" y="108431"/>
                  </a:lnTo>
                  <a:lnTo>
                    <a:pt x="251144" y="83393"/>
                  </a:lnTo>
                  <a:lnTo>
                    <a:pt x="199463" y="6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95"/>
            <p:cNvSpPr/>
            <p:nvPr>
              <p:custDataLst>
                <p:tags r:id="rId265"/>
              </p:custDataLst>
            </p:nvPr>
          </p:nvSpPr>
          <p:spPr>
            <a:xfrm>
              <a:off x="1914525" y="754406"/>
              <a:ext cx="133351" cy="226108"/>
            </a:xfrm>
            <a:custGeom>
              <a:avLst/>
              <a:gdLst/>
              <a:ahLst/>
              <a:cxnLst/>
              <a:rect l="0" t="0" r="0" b="0"/>
              <a:pathLst>
                <a:path w="133351" h="226108">
                  <a:moveTo>
                    <a:pt x="0" y="55219"/>
                  </a:moveTo>
                  <a:lnTo>
                    <a:pt x="0" y="55219"/>
                  </a:lnTo>
                  <a:lnTo>
                    <a:pt x="0" y="47018"/>
                  </a:lnTo>
                  <a:lnTo>
                    <a:pt x="0" y="68445"/>
                  </a:lnTo>
                  <a:lnTo>
                    <a:pt x="9133" y="110697"/>
                  </a:lnTo>
                  <a:lnTo>
                    <a:pt x="10506" y="133833"/>
                  </a:lnTo>
                  <a:lnTo>
                    <a:pt x="17049" y="152514"/>
                  </a:lnTo>
                  <a:lnTo>
                    <a:pt x="17102" y="164078"/>
                  </a:lnTo>
                  <a:lnTo>
                    <a:pt x="9631" y="210639"/>
                  </a:lnTo>
                  <a:lnTo>
                    <a:pt x="9534" y="224774"/>
                  </a:lnTo>
                  <a:lnTo>
                    <a:pt x="8473" y="225406"/>
                  </a:lnTo>
                  <a:lnTo>
                    <a:pt x="4471" y="226107"/>
                  </a:lnTo>
                  <a:lnTo>
                    <a:pt x="2981" y="225236"/>
                  </a:lnTo>
                  <a:lnTo>
                    <a:pt x="1987" y="223597"/>
                  </a:lnTo>
                  <a:lnTo>
                    <a:pt x="589" y="216234"/>
                  </a:lnTo>
                  <a:lnTo>
                    <a:pt x="10" y="172121"/>
                  </a:lnTo>
                  <a:lnTo>
                    <a:pt x="1060" y="140635"/>
                  </a:lnTo>
                  <a:lnTo>
                    <a:pt x="15188" y="93375"/>
                  </a:lnTo>
                  <a:lnTo>
                    <a:pt x="23598" y="58819"/>
                  </a:lnTo>
                  <a:lnTo>
                    <a:pt x="40140" y="17972"/>
                  </a:lnTo>
                  <a:lnTo>
                    <a:pt x="51203" y="4587"/>
                  </a:lnTo>
                  <a:lnTo>
                    <a:pt x="57329" y="966"/>
                  </a:lnTo>
                  <a:lnTo>
                    <a:pt x="60445" y="0"/>
                  </a:lnTo>
                  <a:lnTo>
                    <a:pt x="63580" y="415"/>
                  </a:lnTo>
                  <a:lnTo>
                    <a:pt x="75646" y="7252"/>
                  </a:lnTo>
                  <a:lnTo>
                    <a:pt x="81092" y="12549"/>
                  </a:lnTo>
                  <a:lnTo>
                    <a:pt x="83666" y="17910"/>
                  </a:lnTo>
                  <a:lnTo>
                    <a:pt x="84352" y="20821"/>
                  </a:lnTo>
                  <a:lnTo>
                    <a:pt x="83752" y="23821"/>
                  </a:lnTo>
                  <a:lnTo>
                    <a:pt x="78005" y="36239"/>
                  </a:lnTo>
                  <a:lnTo>
                    <a:pt x="77403" y="39390"/>
                  </a:lnTo>
                  <a:lnTo>
                    <a:pt x="68105" y="53342"/>
                  </a:lnTo>
                  <a:lnTo>
                    <a:pt x="31918" y="91034"/>
                  </a:lnTo>
                  <a:lnTo>
                    <a:pt x="29566" y="99933"/>
                  </a:lnTo>
                  <a:lnTo>
                    <a:pt x="28586" y="129541"/>
                  </a:lnTo>
                  <a:lnTo>
                    <a:pt x="35123" y="138652"/>
                  </a:lnTo>
                  <a:lnTo>
                    <a:pt x="38277" y="147556"/>
                  </a:lnTo>
                  <a:lnTo>
                    <a:pt x="42765" y="153760"/>
                  </a:lnTo>
                  <a:lnTo>
                    <a:pt x="72230" y="174818"/>
                  </a:lnTo>
                  <a:lnTo>
                    <a:pt x="102742" y="189158"/>
                  </a:lnTo>
                  <a:lnTo>
                    <a:pt x="110222" y="194122"/>
                  </a:lnTo>
                  <a:lnTo>
                    <a:pt x="120382" y="196917"/>
                  </a:lnTo>
                  <a:lnTo>
                    <a:pt x="133350" y="19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96"/>
            <p:cNvSpPr/>
            <p:nvPr>
              <p:custDataLst>
                <p:tags r:id="rId266"/>
              </p:custDataLst>
            </p:nvPr>
          </p:nvSpPr>
          <p:spPr>
            <a:xfrm>
              <a:off x="1400175" y="73342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0322" y="16868"/>
                  </a:lnTo>
                  <a:lnTo>
                    <a:pt x="17692" y="26824"/>
                  </a:lnTo>
                  <a:lnTo>
                    <a:pt x="19034" y="69376"/>
                  </a:lnTo>
                  <a:lnTo>
                    <a:pt x="20106" y="97722"/>
                  </a:lnTo>
                  <a:lnTo>
                    <a:pt x="26589" y="116356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97"/>
            <p:cNvSpPr/>
            <p:nvPr>
              <p:custDataLst>
                <p:tags r:id="rId267"/>
              </p:custDataLst>
            </p:nvPr>
          </p:nvSpPr>
          <p:spPr>
            <a:xfrm>
              <a:off x="1323975" y="809625"/>
              <a:ext cx="9526" cy="9410"/>
            </a:xfrm>
            <a:custGeom>
              <a:avLst/>
              <a:gdLst/>
              <a:ahLst/>
              <a:cxnLst/>
              <a:rect l="0" t="0" r="0" b="0"/>
              <a:pathLst>
                <a:path w="9526" h="9410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90" y="940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98"/>
            <p:cNvSpPr/>
            <p:nvPr>
              <p:custDataLst>
                <p:tags r:id="rId268"/>
              </p:custDataLst>
            </p:nvPr>
          </p:nvSpPr>
          <p:spPr>
            <a:xfrm>
              <a:off x="1175698" y="762000"/>
              <a:ext cx="71637" cy="95120"/>
            </a:xfrm>
            <a:custGeom>
              <a:avLst/>
              <a:gdLst/>
              <a:ahLst/>
              <a:cxnLst/>
              <a:rect l="0" t="0" r="0" b="0"/>
              <a:pathLst>
                <a:path w="71637" h="95120">
                  <a:moveTo>
                    <a:pt x="53027" y="0"/>
                  </a:moveTo>
                  <a:lnTo>
                    <a:pt x="53027" y="0"/>
                  </a:lnTo>
                  <a:lnTo>
                    <a:pt x="26285" y="0"/>
                  </a:lnTo>
                  <a:lnTo>
                    <a:pt x="10311" y="14189"/>
                  </a:lnTo>
                  <a:lnTo>
                    <a:pt x="7584" y="19712"/>
                  </a:lnTo>
                  <a:lnTo>
                    <a:pt x="4631" y="35012"/>
                  </a:lnTo>
                  <a:lnTo>
                    <a:pt x="473" y="41314"/>
                  </a:lnTo>
                  <a:lnTo>
                    <a:pt x="0" y="44476"/>
                  </a:lnTo>
                  <a:lnTo>
                    <a:pt x="742" y="47642"/>
                  </a:lnTo>
                  <a:lnTo>
                    <a:pt x="3331" y="53983"/>
                  </a:lnTo>
                  <a:lnTo>
                    <a:pt x="6278" y="73026"/>
                  </a:lnTo>
                  <a:lnTo>
                    <a:pt x="15087" y="85529"/>
                  </a:lnTo>
                  <a:lnTo>
                    <a:pt x="19584" y="90224"/>
                  </a:lnTo>
                  <a:lnTo>
                    <a:pt x="25111" y="93016"/>
                  </a:lnTo>
                  <a:lnTo>
                    <a:pt x="43560" y="95054"/>
                  </a:lnTo>
                  <a:lnTo>
                    <a:pt x="46716" y="95119"/>
                  </a:lnTo>
                  <a:lnTo>
                    <a:pt x="53044" y="92370"/>
                  </a:lnTo>
                  <a:lnTo>
                    <a:pt x="67052" y="81057"/>
                  </a:lnTo>
                  <a:lnTo>
                    <a:pt x="69844" y="75537"/>
                  </a:lnTo>
                  <a:lnTo>
                    <a:pt x="71636" y="68425"/>
                  </a:lnTo>
                  <a:lnTo>
                    <a:pt x="64480" y="56544"/>
                  </a:lnTo>
                  <a:lnTo>
                    <a:pt x="62933" y="44330"/>
                  </a:lnTo>
                  <a:lnTo>
                    <a:pt x="61747" y="42254"/>
                  </a:lnTo>
                  <a:lnTo>
                    <a:pt x="59899" y="40869"/>
                  </a:lnTo>
                  <a:lnTo>
                    <a:pt x="57608" y="39946"/>
                  </a:lnTo>
                  <a:lnTo>
                    <a:pt x="56081" y="38272"/>
                  </a:lnTo>
                  <a:lnTo>
                    <a:pt x="50808" y="27982"/>
                  </a:lnTo>
                  <a:lnTo>
                    <a:pt x="43629" y="19205"/>
                  </a:lnTo>
                  <a:lnTo>
                    <a:pt x="530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99"/>
            <p:cNvSpPr/>
            <p:nvPr>
              <p:custDataLst>
                <p:tags r:id="rId269"/>
              </p:custDataLst>
            </p:nvPr>
          </p:nvSpPr>
          <p:spPr>
            <a:xfrm>
              <a:off x="1162054" y="228622"/>
              <a:ext cx="66280" cy="247629"/>
            </a:xfrm>
            <a:custGeom>
              <a:avLst/>
              <a:gdLst/>
              <a:ahLst/>
              <a:cxnLst/>
              <a:rect l="0" t="0" r="0" b="0"/>
              <a:pathLst>
                <a:path w="66280" h="247629">
                  <a:moveTo>
                    <a:pt x="57146" y="47603"/>
                  </a:moveTo>
                  <a:lnTo>
                    <a:pt x="57146" y="47603"/>
                  </a:lnTo>
                  <a:lnTo>
                    <a:pt x="65347" y="39402"/>
                  </a:lnTo>
                  <a:lnTo>
                    <a:pt x="66279" y="33414"/>
                  </a:lnTo>
                  <a:lnTo>
                    <a:pt x="63674" y="27891"/>
                  </a:lnTo>
                  <a:lnTo>
                    <a:pt x="58435" y="20779"/>
                  </a:lnTo>
                  <a:lnTo>
                    <a:pt x="56342" y="6282"/>
                  </a:lnTo>
                  <a:lnTo>
                    <a:pt x="54494" y="4181"/>
                  </a:lnTo>
                  <a:lnTo>
                    <a:pt x="49617" y="1846"/>
                  </a:lnTo>
                  <a:lnTo>
                    <a:pt x="30047" y="0"/>
                  </a:lnTo>
                  <a:lnTo>
                    <a:pt x="12298" y="8181"/>
                  </a:lnTo>
                  <a:lnTo>
                    <a:pt x="5287" y="14168"/>
                  </a:lnTo>
                  <a:lnTo>
                    <a:pt x="2348" y="19690"/>
                  </a:lnTo>
                  <a:lnTo>
                    <a:pt x="306" y="34990"/>
                  </a:lnTo>
                  <a:lnTo>
                    <a:pt x="0" y="61628"/>
                  </a:lnTo>
                  <a:lnTo>
                    <a:pt x="1057" y="63303"/>
                  </a:lnTo>
                  <a:lnTo>
                    <a:pt x="2820" y="64420"/>
                  </a:lnTo>
                  <a:lnTo>
                    <a:pt x="9697" y="66359"/>
                  </a:lnTo>
                  <a:lnTo>
                    <a:pt x="22662" y="66614"/>
                  </a:lnTo>
                  <a:lnTo>
                    <a:pt x="24632" y="65569"/>
                  </a:lnTo>
                  <a:lnTo>
                    <a:pt x="25945" y="63814"/>
                  </a:lnTo>
                  <a:lnTo>
                    <a:pt x="26820" y="61585"/>
                  </a:lnTo>
                  <a:lnTo>
                    <a:pt x="28462" y="60099"/>
                  </a:lnTo>
                  <a:lnTo>
                    <a:pt x="36618" y="57519"/>
                  </a:lnTo>
                  <a:lnTo>
                    <a:pt x="37439" y="54480"/>
                  </a:lnTo>
                  <a:lnTo>
                    <a:pt x="37658" y="52187"/>
                  </a:lnTo>
                  <a:lnTo>
                    <a:pt x="38863" y="50659"/>
                  </a:lnTo>
                  <a:lnTo>
                    <a:pt x="43023" y="48961"/>
                  </a:lnTo>
                  <a:lnTo>
                    <a:pt x="56634" y="47638"/>
                  </a:lnTo>
                  <a:lnTo>
                    <a:pt x="57145" y="93949"/>
                  </a:lnTo>
                  <a:lnTo>
                    <a:pt x="57146" y="140120"/>
                  </a:lnTo>
                  <a:lnTo>
                    <a:pt x="57146" y="184154"/>
                  </a:lnTo>
                  <a:lnTo>
                    <a:pt x="57146" y="228580"/>
                  </a:lnTo>
                  <a:lnTo>
                    <a:pt x="57146" y="24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00"/>
            <p:cNvSpPr/>
            <p:nvPr>
              <p:custDataLst>
                <p:tags r:id="rId270"/>
              </p:custDataLst>
            </p:nvPr>
          </p:nvSpPr>
          <p:spPr>
            <a:xfrm>
              <a:off x="857642" y="640203"/>
              <a:ext cx="904484" cy="93223"/>
            </a:xfrm>
            <a:custGeom>
              <a:avLst/>
              <a:gdLst/>
              <a:ahLst/>
              <a:cxnLst/>
              <a:rect l="0" t="0" r="0" b="0"/>
              <a:pathLst>
                <a:path w="904484" h="93223">
                  <a:moveTo>
                    <a:pt x="9133" y="93222"/>
                  </a:moveTo>
                  <a:lnTo>
                    <a:pt x="9133" y="93222"/>
                  </a:lnTo>
                  <a:lnTo>
                    <a:pt x="0" y="93222"/>
                  </a:lnTo>
                  <a:lnTo>
                    <a:pt x="7843" y="93222"/>
                  </a:lnTo>
                  <a:lnTo>
                    <a:pt x="16483" y="86676"/>
                  </a:lnTo>
                  <a:lnTo>
                    <a:pt x="25304" y="83521"/>
                  </a:lnTo>
                  <a:lnTo>
                    <a:pt x="35679" y="77412"/>
                  </a:lnTo>
                  <a:lnTo>
                    <a:pt x="76383" y="66852"/>
                  </a:lnTo>
                  <a:lnTo>
                    <a:pt x="120504" y="51819"/>
                  </a:lnTo>
                  <a:lnTo>
                    <a:pt x="161253" y="42384"/>
                  </a:lnTo>
                  <a:lnTo>
                    <a:pt x="206841" y="32886"/>
                  </a:lnTo>
                  <a:lnTo>
                    <a:pt x="253862" y="23369"/>
                  </a:lnTo>
                  <a:lnTo>
                    <a:pt x="288293" y="19843"/>
                  </a:lnTo>
                  <a:lnTo>
                    <a:pt x="325821" y="17217"/>
                  </a:lnTo>
                  <a:lnTo>
                    <a:pt x="367194" y="12523"/>
                  </a:lnTo>
                  <a:lnTo>
                    <a:pt x="410277" y="9731"/>
                  </a:lnTo>
                  <a:lnTo>
                    <a:pt x="453061" y="7431"/>
                  </a:lnTo>
                  <a:lnTo>
                    <a:pt x="493243" y="2882"/>
                  </a:lnTo>
                  <a:lnTo>
                    <a:pt x="535090" y="154"/>
                  </a:lnTo>
                  <a:lnTo>
                    <a:pt x="577325" y="0"/>
                  </a:lnTo>
                  <a:lnTo>
                    <a:pt x="617263" y="3460"/>
                  </a:lnTo>
                  <a:lnTo>
                    <a:pt x="653357" y="5703"/>
                  </a:lnTo>
                  <a:lnTo>
                    <a:pt x="687038" y="6699"/>
                  </a:lnTo>
                  <a:lnTo>
                    <a:pt x="733633" y="8319"/>
                  </a:lnTo>
                  <a:lnTo>
                    <a:pt x="769547" y="15031"/>
                  </a:lnTo>
                  <a:lnTo>
                    <a:pt x="813428" y="26781"/>
                  </a:lnTo>
                  <a:lnTo>
                    <a:pt x="856390" y="42795"/>
                  </a:lnTo>
                  <a:lnTo>
                    <a:pt x="868292" y="45410"/>
                  </a:lnTo>
                  <a:lnTo>
                    <a:pt x="880942" y="52832"/>
                  </a:lnTo>
                  <a:lnTo>
                    <a:pt x="891393" y="60676"/>
                  </a:lnTo>
                  <a:lnTo>
                    <a:pt x="904483" y="6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01"/>
            <p:cNvSpPr/>
            <p:nvPr>
              <p:custDataLst>
                <p:tags r:id="rId271"/>
              </p:custDataLst>
            </p:nvPr>
          </p:nvSpPr>
          <p:spPr>
            <a:xfrm>
              <a:off x="1714534" y="562091"/>
              <a:ext cx="95167" cy="180860"/>
            </a:xfrm>
            <a:custGeom>
              <a:avLst/>
              <a:gdLst/>
              <a:ahLst/>
              <a:cxnLst/>
              <a:rect l="0" t="0" r="0" b="0"/>
              <a:pathLst>
                <a:path w="95167" h="180860">
                  <a:moveTo>
                    <a:pt x="9491" y="9409"/>
                  </a:moveTo>
                  <a:lnTo>
                    <a:pt x="9491" y="9409"/>
                  </a:lnTo>
                  <a:lnTo>
                    <a:pt x="1290" y="9409"/>
                  </a:lnTo>
                  <a:lnTo>
                    <a:pt x="849" y="8351"/>
                  </a:lnTo>
                  <a:lnTo>
                    <a:pt x="0" y="276"/>
                  </a:lnTo>
                  <a:lnTo>
                    <a:pt x="5033" y="0"/>
                  </a:lnTo>
                  <a:lnTo>
                    <a:pt x="10332" y="2758"/>
                  </a:lnTo>
                  <a:lnTo>
                    <a:pt x="16215" y="6453"/>
                  </a:lnTo>
                  <a:lnTo>
                    <a:pt x="25477" y="9591"/>
                  </a:lnTo>
                  <a:lnTo>
                    <a:pt x="72109" y="44360"/>
                  </a:lnTo>
                  <a:lnTo>
                    <a:pt x="82255" y="54925"/>
                  </a:lnTo>
                  <a:lnTo>
                    <a:pt x="90905" y="69932"/>
                  </a:lnTo>
                  <a:lnTo>
                    <a:pt x="93939" y="82610"/>
                  </a:lnTo>
                  <a:lnTo>
                    <a:pt x="95166" y="121989"/>
                  </a:lnTo>
                  <a:lnTo>
                    <a:pt x="92372" y="131058"/>
                  </a:lnTo>
                  <a:lnTo>
                    <a:pt x="81954" y="145504"/>
                  </a:lnTo>
                  <a:lnTo>
                    <a:pt x="41493" y="176618"/>
                  </a:lnTo>
                  <a:lnTo>
                    <a:pt x="31791" y="179602"/>
                  </a:lnTo>
                  <a:lnTo>
                    <a:pt x="19016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02"/>
            <p:cNvSpPr/>
            <p:nvPr>
              <p:custDataLst>
                <p:tags r:id="rId272"/>
              </p:custDataLst>
            </p:nvPr>
          </p:nvSpPr>
          <p:spPr>
            <a:xfrm>
              <a:off x="971551" y="285750"/>
              <a:ext cx="55698" cy="123776"/>
            </a:xfrm>
            <a:custGeom>
              <a:avLst/>
              <a:gdLst/>
              <a:ahLst/>
              <a:cxnLst/>
              <a:rect l="0" t="0" r="0" b="0"/>
              <a:pathLst>
                <a:path w="55698" h="123776">
                  <a:moveTo>
                    <a:pt x="38099" y="38100"/>
                  </a:moveTo>
                  <a:lnTo>
                    <a:pt x="38099" y="38100"/>
                  </a:lnTo>
                  <a:lnTo>
                    <a:pt x="38099" y="20490"/>
                  </a:lnTo>
                  <a:lnTo>
                    <a:pt x="31553" y="11730"/>
                  </a:lnTo>
                  <a:lnTo>
                    <a:pt x="28690" y="520"/>
                  </a:lnTo>
                  <a:lnTo>
                    <a:pt x="20993" y="6649"/>
                  </a:lnTo>
                  <a:lnTo>
                    <a:pt x="15327" y="8247"/>
                  </a:lnTo>
                  <a:lnTo>
                    <a:pt x="13392" y="9731"/>
                  </a:lnTo>
                  <a:lnTo>
                    <a:pt x="2211" y="28773"/>
                  </a:lnTo>
                  <a:lnTo>
                    <a:pt x="57" y="57155"/>
                  </a:lnTo>
                  <a:lnTo>
                    <a:pt x="0" y="97101"/>
                  </a:lnTo>
                  <a:lnTo>
                    <a:pt x="2822" y="104187"/>
                  </a:lnTo>
                  <a:lnTo>
                    <a:pt x="6545" y="110864"/>
                  </a:lnTo>
                  <a:lnTo>
                    <a:pt x="8200" y="117359"/>
                  </a:lnTo>
                  <a:lnTo>
                    <a:pt x="9700" y="119514"/>
                  </a:lnTo>
                  <a:lnTo>
                    <a:pt x="11758" y="120951"/>
                  </a:lnTo>
                  <a:lnTo>
                    <a:pt x="16867" y="122548"/>
                  </a:lnTo>
                  <a:lnTo>
                    <a:pt x="33112" y="123775"/>
                  </a:lnTo>
                  <a:lnTo>
                    <a:pt x="34774" y="122733"/>
                  </a:lnTo>
                  <a:lnTo>
                    <a:pt x="35882" y="120981"/>
                  </a:lnTo>
                  <a:lnTo>
                    <a:pt x="36621" y="118754"/>
                  </a:lnTo>
                  <a:lnTo>
                    <a:pt x="45443" y="104525"/>
                  </a:lnTo>
                  <a:lnTo>
                    <a:pt x="55697" y="74334"/>
                  </a:lnTo>
                  <a:lnTo>
                    <a:pt x="55123" y="70723"/>
                  </a:lnTo>
                  <a:lnTo>
                    <a:pt x="39777" y="36283"/>
                  </a:lnTo>
                  <a:lnTo>
                    <a:pt x="37372" y="22493"/>
                  </a:lnTo>
                  <a:lnTo>
                    <a:pt x="30626" y="9578"/>
                  </a:lnTo>
                  <a:lnTo>
                    <a:pt x="285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03"/>
            <p:cNvSpPr/>
            <p:nvPr>
              <p:custDataLst>
                <p:tags r:id="rId273"/>
              </p:custDataLst>
            </p:nvPr>
          </p:nvSpPr>
          <p:spPr>
            <a:xfrm>
              <a:off x="1095375" y="3524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056" y="9917"/>
                  </a:lnTo>
                  <a:lnTo>
                    <a:pt x="10361" y="68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04"/>
            <p:cNvSpPr/>
            <p:nvPr>
              <p:custDataLst>
                <p:tags r:id="rId274"/>
              </p:custDataLst>
            </p:nvPr>
          </p:nvSpPr>
          <p:spPr>
            <a:xfrm>
              <a:off x="581025" y="123991"/>
              <a:ext cx="304801" cy="390360"/>
            </a:xfrm>
            <a:custGeom>
              <a:avLst/>
              <a:gdLst/>
              <a:ahLst/>
              <a:cxnLst/>
              <a:rect l="0" t="0" r="0" b="0"/>
              <a:pathLst>
                <a:path w="304801" h="390360">
                  <a:moveTo>
                    <a:pt x="28575" y="390359"/>
                  </a:moveTo>
                  <a:lnTo>
                    <a:pt x="28575" y="390359"/>
                  </a:lnTo>
                  <a:lnTo>
                    <a:pt x="14028" y="390359"/>
                  </a:lnTo>
                  <a:lnTo>
                    <a:pt x="12527" y="389301"/>
                  </a:lnTo>
                  <a:lnTo>
                    <a:pt x="11526" y="387537"/>
                  </a:lnTo>
                  <a:lnTo>
                    <a:pt x="9920" y="377102"/>
                  </a:lnTo>
                  <a:lnTo>
                    <a:pt x="9642" y="367969"/>
                  </a:lnTo>
                  <a:lnTo>
                    <a:pt x="6755" y="361711"/>
                  </a:lnTo>
                  <a:lnTo>
                    <a:pt x="3002" y="355401"/>
                  </a:lnTo>
                  <a:lnTo>
                    <a:pt x="890" y="344841"/>
                  </a:lnTo>
                  <a:lnTo>
                    <a:pt x="35" y="298118"/>
                  </a:lnTo>
                  <a:lnTo>
                    <a:pt x="3" y="255113"/>
                  </a:lnTo>
                  <a:lnTo>
                    <a:pt x="0" y="207894"/>
                  </a:lnTo>
                  <a:lnTo>
                    <a:pt x="8201" y="165361"/>
                  </a:lnTo>
                  <a:lnTo>
                    <a:pt x="17610" y="118670"/>
                  </a:lnTo>
                  <a:lnTo>
                    <a:pt x="24054" y="105214"/>
                  </a:lnTo>
                  <a:lnTo>
                    <a:pt x="31858" y="92178"/>
                  </a:lnTo>
                  <a:lnTo>
                    <a:pt x="42334" y="60194"/>
                  </a:lnTo>
                  <a:lnTo>
                    <a:pt x="50918" y="50297"/>
                  </a:lnTo>
                  <a:lnTo>
                    <a:pt x="96993" y="15758"/>
                  </a:lnTo>
                  <a:lnTo>
                    <a:pt x="117388" y="4077"/>
                  </a:lnTo>
                  <a:lnTo>
                    <a:pt x="132706" y="672"/>
                  </a:lnTo>
                  <a:lnTo>
                    <a:pt x="145923" y="0"/>
                  </a:lnTo>
                  <a:lnTo>
                    <a:pt x="160594" y="4940"/>
                  </a:lnTo>
                  <a:lnTo>
                    <a:pt x="164213" y="7471"/>
                  </a:lnTo>
                  <a:lnTo>
                    <a:pt x="168233" y="13106"/>
                  </a:lnTo>
                  <a:lnTo>
                    <a:pt x="193757" y="60370"/>
                  </a:lnTo>
                  <a:lnTo>
                    <a:pt x="212732" y="106230"/>
                  </a:lnTo>
                  <a:lnTo>
                    <a:pt x="224368" y="137542"/>
                  </a:lnTo>
                  <a:lnTo>
                    <a:pt x="227764" y="179475"/>
                  </a:lnTo>
                  <a:lnTo>
                    <a:pt x="229548" y="221712"/>
                  </a:lnTo>
                  <a:lnTo>
                    <a:pt x="237233" y="268701"/>
                  </a:lnTo>
                  <a:lnTo>
                    <a:pt x="236802" y="288460"/>
                  </a:lnTo>
                  <a:lnTo>
                    <a:pt x="228855" y="329655"/>
                  </a:lnTo>
                  <a:lnTo>
                    <a:pt x="228713" y="336215"/>
                  </a:lnTo>
                  <a:lnTo>
                    <a:pt x="227617" y="338388"/>
                  </a:lnTo>
                  <a:lnTo>
                    <a:pt x="225828" y="339837"/>
                  </a:lnTo>
                  <a:lnTo>
                    <a:pt x="220409" y="342162"/>
                  </a:lnTo>
                  <a:lnTo>
                    <a:pt x="214414" y="337508"/>
                  </a:lnTo>
                  <a:lnTo>
                    <a:pt x="187286" y="310931"/>
                  </a:lnTo>
                  <a:lnTo>
                    <a:pt x="183780" y="301788"/>
                  </a:lnTo>
                  <a:lnTo>
                    <a:pt x="181163" y="291727"/>
                  </a:lnTo>
                  <a:lnTo>
                    <a:pt x="170860" y="276645"/>
                  </a:lnTo>
                  <a:lnTo>
                    <a:pt x="165896" y="269970"/>
                  </a:lnTo>
                  <a:lnTo>
                    <a:pt x="159887" y="257060"/>
                  </a:lnTo>
                  <a:lnTo>
                    <a:pt x="155728" y="250682"/>
                  </a:lnTo>
                  <a:lnTo>
                    <a:pt x="153879" y="244319"/>
                  </a:lnTo>
                  <a:lnTo>
                    <a:pt x="152328" y="242199"/>
                  </a:lnTo>
                  <a:lnTo>
                    <a:pt x="150235" y="240786"/>
                  </a:lnTo>
                  <a:lnTo>
                    <a:pt x="147782" y="239843"/>
                  </a:lnTo>
                  <a:lnTo>
                    <a:pt x="146146" y="238157"/>
                  </a:lnTo>
                  <a:lnTo>
                    <a:pt x="144329" y="233461"/>
                  </a:lnTo>
                  <a:lnTo>
                    <a:pt x="142786" y="231785"/>
                  </a:lnTo>
                  <a:lnTo>
                    <a:pt x="134802" y="228875"/>
                  </a:lnTo>
                  <a:lnTo>
                    <a:pt x="134318" y="229787"/>
                  </a:lnTo>
                  <a:lnTo>
                    <a:pt x="133388" y="242635"/>
                  </a:lnTo>
                  <a:lnTo>
                    <a:pt x="132317" y="244251"/>
                  </a:lnTo>
                  <a:lnTo>
                    <a:pt x="130545" y="245329"/>
                  </a:lnTo>
                  <a:lnTo>
                    <a:pt x="128305" y="246047"/>
                  </a:lnTo>
                  <a:lnTo>
                    <a:pt x="126811" y="247585"/>
                  </a:lnTo>
                  <a:lnTo>
                    <a:pt x="125152" y="252115"/>
                  </a:lnTo>
                  <a:lnTo>
                    <a:pt x="123835" y="298179"/>
                  </a:lnTo>
                  <a:lnTo>
                    <a:pt x="123828" y="307778"/>
                  </a:lnTo>
                  <a:lnTo>
                    <a:pt x="126649" y="314145"/>
                  </a:lnTo>
                  <a:lnTo>
                    <a:pt x="130372" y="320503"/>
                  </a:lnTo>
                  <a:lnTo>
                    <a:pt x="132762" y="333208"/>
                  </a:lnTo>
                  <a:lnTo>
                    <a:pt x="132958" y="336383"/>
                  </a:lnTo>
                  <a:lnTo>
                    <a:pt x="135205" y="339558"/>
                  </a:lnTo>
                  <a:lnTo>
                    <a:pt x="149718" y="350377"/>
                  </a:lnTo>
                  <a:lnTo>
                    <a:pt x="189954" y="361174"/>
                  </a:lnTo>
                  <a:lnTo>
                    <a:pt x="193311" y="361377"/>
                  </a:lnTo>
                  <a:lnTo>
                    <a:pt x="224521" y="352060"/>
                  </a:lnTo>
                  <a:lnTo>
                    <a:pt x="235740" y="345967"/>
                  </a:lnTo>
                  <a:lnTo>
                    <a:pt x="262619" y="341960"/>
                  </a:lnTo>
                  <a:lnTo>
                    <a:pt x="276046" y="335251"/>
                  </a:lnTo>
                  <a:lnTo>
                    <a:pt x="279281" y="334570"/>
                  </a:lnTo>
                  <a:lnTo>
                    <a:pt x="288890" y="328556"/>
                  </a:lnTo>
                  <a:lnTo>
                    <a:pt x="304800" y="31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05"/>
            <p:cNvSpPr/>
            <p:nvPr>
              <p:custDataLst>
                <p:tags r:id="rId275"/>
              </p:custDataLst>
            </p:nvPr>
          </p:nvSpPr>
          <p:spPr>
            <a:xfrm>
              <a:off x="499632" y="508892"/>
              <a:ext cx="364835" cy="519404"/>
            </a:xfrm>
            <a:custGeom>
              <a:avLst/>
              <a:gdLst/>
              <a:ahLst/>
              <a:cxnLst/>
              <a:rect l="0" t="0" r="0" b="0"/>
              <a:pathLst>
                <a:path w="364835" h="519404">
                  <a:moveTo>
                    <a:pt x="214743" y="24508"/>
                  </a:moveTo>
                  <a:lnTo>
                    <a:pt x="214743" y="24508"/>
                  </a:lnTo>
                  <a:lnTo>
                    <a:pt x="214743" y="19451"/>
                  </a:lnTo>
                  <a:lnTo>
                    <a:pt x="211921" y="14147"/>
                  </a:lnTo>
                  <a:lnTo>
                    <a:pt x="209686" y="11251"/>
                  </a:lnTo>
                  <a:lnTo>
                    <a:pt x="204382" y="8033"/>
                  </a:lnTo>
                  <a:lnTo>
                    <a:pt x="192353" y="5966"/>
                  </a:lnTo>
                  <a:lnTo>
                    <a:pt x="173239" y="4500"/>
                  </a:lnTo>
                  <a:lnTo>
                    <a:pt x="165252" y="446"/>
                  </a:lnTo>
                  <a:lnTo>
                    <a:pt x="161641" y="0"/>
                  </a:lnTo>
                  <a:lnTo>
                    <a:pt x="131055" y="7868"/>
                  </a:lnTo>
                  <a:lnTo>
                    <a:pt x="88737" y="34096"/>
                  </a:lnTo>
                  <a:lnTo>
                    <a:pt x="78307" y="41469"/>
                  </a:lnTo>
                  <a:lnTo>
                    <a:pt x="41569" y="88174"/>
                  </a:lnTo>
                  <a:lnTo>
                    <a:pt x="24434" y="130141"/>
                  </a:lnTo>
                  <a:lnTo>
                    <a:pt x="17597" y="158112"/>
                  </a:lnTo>
                  <a:lnTo>
                    <a:pt x="10230" y="196008"/>
                  </a:lnTo>
                  <a:lnTo>
                    <a:pt x="5130" y="241672"/>
                  </a:lnTo>
                  <a:lnTo>
                    <a:pt x="0" y="277824"/>
                  </a:lnTo>
                  <a:lnTo>
                    <a:pt x="6676" y="321843"/>
                  </a:lnTo>
                  <a:lnTo>
                    <a:pt x="13129" y="365933"/>
                  </a:lnTo>
                  <a:lnTo>
                    <a:pt x="23067" y="405217"/>
                  </a:lnTo>
                  <a:lnTo>
                    <a:pt x="44315" y="440728"/>
                  </a:lnTo>
                  <a:lnTo>
                    <a:pt x="87803" y="487890"/>
                  </a:lnTo>
                  <a:lnTo>
                    <a:pt x="120759" y="505820"/>
                  </a:lnTo>
                  <a:lnTo>
                    <a:pt x="157843" y="516731"/>
                  </a:lnTo>
                  <a:lnTo>
                    <a:pt x="204193" y="519403"/>
                  </a:lnTo>
                  <a:lnTo>
                    <a:pt x="235786" y="516906"/>
                  </a:lnTo>
                  <a:lnTo>
                    <a:pt x="262958" y="506601"/>
                  </a:lnTo>
                  <a:lnTo>
                    <a:pt x="295528" y="484156"/>
                  </a:lnTo>
                  <a:lnTo>
                    <a:pt x="328811" y="442676"/>
                  </a:lnTo>
                  <a:lnTo>
                    <a:pt x="349341" y="405324"/>
                  </a:lnTo>
                  <a:lnTo>
                    <a:pt x="357041" y="366313"/>
                  </a:lnTo>
                  <a:lnTo>
                    <a:pt x="364834" y="318940"/>
                  </a:lnTo>
                  <a:lnTo>
                    <a:pt x="363637" y="281433"/>
                  </a:lnTo>
                  <a:lnTo>
                    <a:pt x="358807" y="235890"/>
                  </a:lnTo>
                  <a:lnTo>
                    <a:pt x="349190" y="196320"/>
                  </a:lnTo>
                  <a:lnTo>
                    <a:pt x="328005" y="157930"/>
                  </a:lnTo>
                  <a:lnTo>
                    <a:pt x="303438" y="124829"/>
                  </a:lnTo>
                  <a:lnTo>
                    <a:pt x="270598" y="98966"/>
                  </a:lnTo>
                  <a:lnTo>
                    <a:pt x="229154" y="79090"/>
                  </a:lnTo>
                  <a:lnTo>
                    <a:pt x="188379" y="65510"/>
                  </a:lnTo>
                  <a:lnTo>
                    <a:pt x="167773" y="60646"/>
                  </a:lnTo>
                  <a:lnTo>
                    <a:pt x="148262" y="55324"/>
                  </a:lnTo>
                  <a:lnTo>
                    <a:pt x="129018" y="53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06"/>
            <p:cNvSpPr/>
            <p:nvPr>
              <p:custDataLst>
                <p:tags r:id="rId276"/>
              </p:custDataLst>
            </p:nvPr>
          </p:nvSpPr>
          <p:spPr>
            <a:xfrm>
              <a:off x="619174" y="647735"/>
              <a:ext cx="142827" cy="214695"/>
            </a:xfrm>
            <a:custGeom>
              <a:avLst/>
              <a:gdLst/>
              <a:ahLst/>
              <a:cxnLst/>
              <a:rect l="0" t="0" r="0" b="0"/>
              <a:pathLst>
                <a:path w="142827" h="214695">
                  <a:moveTo>
                    <a:pt x="104726" y="47590"/>
                  </a:moveTo>
                  <a:lnTo>
                    <a:pt x="104726" y="47590"/>
                  </a:lnTo>
                  <a:lnTo>
                    <a:pt x="112927" y="39389"/>
                  </a:lnTo>
                  <a:lnTo>
                    <a:pt x="114135" y="29980"/>
                  </a:lnTo>
                  <a:lnTo>
                    <a:pt x="114250" y="10941"/>
                  </a:lnTo>
                  <a:lnTo>
                    <a:pt x="113192" y="10458"/>
                  </a:lnTo>
                  <a:lnTo>
                    <a:pt x="109194" y="9920"/>
                  </a:lnTo>
                  <a:lnTo>
                    <a:pt x="107705" y="8718"/>
                  </a:lnTo>
                  <a:lnTo>
                    <a:pt x="106050" y="4561"/>
                  </a:lnTo>
                  <a:lnTo>
                    <a:pt x="104550" y="3029"/>
                  </a:lnTo>
                  <a:lnTo>
                    <a:pt x="95628" y="85"/>
                  </a:lnTo>
                  <a:lnTo>
                    <a:pt x="90271" y="0"/>
                  </a:lnTo>
                  <a:lnTo>
                    <a:pt x="84896" y="2803"/>
                  </a:lnTo>
                  <a:lnTo>
                    <a:pt x="78979" y="6518"/>
                  </a:lnTo>
                  <a:lnTo>
                    <a:pt x="69698" y="9668"/>
                  </a:lnTo>
                  <a:lnTo>
                    <a:pt x="44397" y="31846"/>
                  </a:lnTo>
                  <a:lnTo>
                    <a:pt x="15826" y="74483"/>
                  </a:lnTo>
                  <a:lnTo>
                    <a:pt x="4184" y="98685"/>
                  </a:lnTo>
                  <a:lnTo>
                    <a:pt x="61" y="145847"/>
                  </a:lnTo>
                  <a:lnTo>
                    <a:pt x="0" y="154054"/>
                  </a:lnTo>
                  <a:lnTo>
                    <a:pt x="14111" y="181039"/>
                  </a:lnTo>
                  <a:lnTo>
                    <a:pt x="21414" y="190861"/>
                  </a:lnTo>
                  <a:lnTo>
                    <a:pt x="28187" y="195933"/>
                  </a:lnTo>
                  <a:lnTo>
                    <a:pt x="57907" y="207173"/>
                  </a:lnTo>
                  <a:lnTo>
                    <a:pt x="69101" y="209532"/>
                  </a:lnTo>
                  <a:lnTo>
                    <a:pt x="77604" y="214109"/>
                  </a:lnTo>
                  <a:lnTo>
                    <a:pt x="82411" y="214694"/>
                  </a:lnTo>
                  <a:lnTo>
                    <a:pt x="123956" y="207089"/>
                  </a:lnTo>
                  <a:lnTo>
                    <a:pt x="134440" y="202087"/>
                  </a:lnTo>
                  <a:lnTo>
                    <a:pt x="142826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07"/>
            <p:cNvSpPr/>
            <p:nvPr>
              <p:custDataLst>
                <p:tags r:id="rId277"/>
              </p:custDataLst>
            </p:nvPr>
          </p:nvSpPr>
          <p:spPr>
            <a:xfrm>
              <a:off x="699656" y="1085850"/>
              <a:ext cx="1118378" cy="405141"/>
            </a:xfrm>
            <a:custGeom>
              <a:avLst/>
              <a:gdLst/>
              <a:ahLst/>
              <a:cxnLst/>
              <a:rect l="0" t="0" r="0" b="0"/>
              <a:pathLst>
                <a:path w="1118378" h="405141">
                  <a:moveTo>
                    <a:pt x="1110094" y="0"/>
                  </a:moveTo>
                  <a:lnTo>
                    <a:pt x="1110094" y="0"/>
                  </a:lnTo>
                  <a:lnTo>
                    <a:pt x="1110094" y="5056"/>
                  </a:lnTo>
                  <a:lnTo>
                    <a:pt x="1112916" y="10361"/>
                  </a:lnTo>
                  <a:lnTo>
                    <a:pt x="1115150" y="13257"/>
                  </a:lnTo>
                  <a:lnTo>
                    <a:pt x="1115582" y="16247"/>
                  </a:lnTo>
                  <a:lnTo>
                    <a:pt x="1111026" y="31799"/>
                  </a:lnTo>
                  <a:lnTo>
                    <a:pt x="1111774" y="34958"/>
                  </a:lnTo>
                  <a:lnTo>
                    <a:pt x="1116824" y="45518"/>
                  </a:lnTo>
                  <a:lnTo>
                    <a:pt x="1118377" y="55861"/>
                  </a:lnTo>
                  <a:lnTo>
                    <a:pt x="1109846" y="98535"/>
                  </a:lnTo>
                  <a:lnTo>
                    <a:pt x="1090844" y="142881"/>
                  </a:lnTo>
                  <a:lnTo>
                    <a:pt x="1061615" y="188515"/>
                  </a:lnTo>
                  <a:lnTo>
                    <a:pt x="1017969" y="234834"/>
                  </a:lnTo>
                  <a:lnTo>
                    <a:pt x="978459" y="266873"/>
                  </a:lnTo>
                  <a:lnTo>
                    <a:pt x="936160" y="294682"/>
                  </a:lnTo>
                  <a:lnTo>
                    <a:pt x="899808" y="314149"/>
                  </a:lnTo>
                  <a:lnTo>
                    <a:pt x="862226" y="333323"/>
                  </a:lnTo>
                  <a:lnTo>
                    <a:pt x="821457" y="349587"/>
                  </a:lnTo>
                  <a:lnTo>
                    <a:pt x="775864" y="363931"/>
                  </a:lnTo>
                  <a:lnTo>
                    <a:pt x="743531" y="374472"/>
                  </a:lnTo>
                  <a:lnTo>
                    <a:pt x="707993" y="382685"/>
                  </a:lnTo>
                  <a:lnTo>
                    <a:pt x="671033" y="389863"/>
                  </a:lnTo>
                  <a:lnTo>
                    <a:pt x="634497" y="395522"/>
                  </a:lnTo>
                  <a:lnTo>
                    <a:pt x="600620" y="398038"/>
                  </a:lnTo>
                  <a:lnTo>
                    <a:pt x="565103" y="401978"/>
                  </a:lnTo>
                  <a:lnTo>
                    <a:pt x="528151" y="405140"/>
                  </a:lnTo>
                  <a:lnTo>
                    <a:pt x="490561" y="403018"/>
                  </a:lnTo>
                  <a:lnTo>
                    <a:pt x="455510" y="398547"/>
                  </a:lnTo>
                  <a:lnTo>
                    <a:pt x="422293" y="393032"/>
                  </a:lnTo>
                  <a:lnTo>
                    <a:pt x="389891" y="387053"/>
                  </a:lnTo>
                  <a:lnTo>
                    <a:pt x="357851" y="378046"/>
                  </a:lnTo>
                  <a:lnTo>
                    <a:pt x="312885" y="363897"/>
                  </a:lnTo>
                  <a:lnTo>
                    <a:pt x="272751" y="350180"/>
                  </a:lnTo>
                  <a:lnTo>
                    <a:pt x="234048" y="332710"/>
                  </a:lnTo>
                  <a:lnTo>
                    <a:pt x="195769" y="314128"/>
                  </a:lnTo>
                  <a:lnTo>
                    <a:pt x="149965" y="288886"/>
                  </a:lnTo>
                  <a:lnTo>
                    <a:pt x="110344" y="270063"/>
                  </a:lnTo>
                  <a:lnTo>
                    <a:pt x="67450" y="240907"/>
                  </a:lnTo>
                  <a:lnTo>
                    <a:pt x="22240" y="206528"/>
                  </a:lnTo>
                  <a:lnTo>
                    <a:pt x="10715" y="194661"/>
                  </a:lnTo>
                  <a:lnTo>
                    <a:pt x="7648" y="187763"/>
                  </a:lnTo>
                  <a:lnTo>
                    <a:pt x="5258" y="163818"/>
                  </a:lnTo>
                  <a:lnTo>
                    <a:pt x="6295" y="163187"/>
                  </a:lnTo>
                  <a:lnTo>
                    <a:pt x="13401" y="162091"/>
                  </a:lnTo>
                  <a:lnTo>
                    <a:pt x="27861" y="175197"/>
                  </a:lnTo>
                  <a:lnTo>
                    <a:pt x="31143" y="181229"/>
                  </a:lnTo>
                  <a:lnTo>
                    <a:pt x="33660" y="187438"/>
                  </a:lnTo>
                  <a:lnTo>
                    <a:pt x="56114" y="225987"/>
                  </a:lnTo>
                  <a:lnTo>
                    <a:pt x="60498" y="244641"/>
                  </a:lnTo>
                  <a:lnTo>
                    <a:pt x="62236" y="287876"/>
                  </a:lnTo>
                  <a:lnTo>
                    <a:pt x="62343" y="327908"/>
                  </a:lnTo>
                  <a:lnTo>
                    <a:pt x="61285" y="329730"/>
                  </a:lnTo>
                  <a:lnTo>
                    <a:pt x="59521" y="330945"/>
                  </a:lnTo>
                  <a:lnTo>
                    <a:pt x="57287" y="331755"/>
                  </a:lnTo>
                  <a:lnTo>
                    <a:pt x="54739" y="331237"/>
                  </a:lnTo>
                  <a:lnTo>
                    <a:pt x="49086" y="327839"/>
                  </a:lnTo>
                  <a:lnTo>
                    <a:pt x="47156" y="325451"/>
                  </a:lnTo>
                  <a:lnTo>
                    <a:pt x="41235" y="314014"/>
                  </a:lnTo>
                  <a:lnTo>
                    <a:pt x="30187" y="296507"/>
                  </a:lnTo>
                  <a:lnTo>
                    <a:pt x="18872" y="266120"/>
                  </a:lnTo>
                  <a:lnTo>
                    <a:pt x="10209" y="227060"/>
                  </a:lnTo>
                  <a:lnTo>
                    <a:pt x="3032" y="180772"/>
                  </a:lnTo>
                  <a:lnTo>
                    <a:pt x="0" y="161835"/>
                  </a:lnTo>
                  <a:lnTo>
                    <a:pt x="4301" y="119345"/>
                  </a:lnTo>
                  <a:lnTo>
                    <a:pt x="9986" y="98979"/>
                  </a:lnTo>
                  <a:lnTo>
                    <a:pt x="27561" y="68575"/>
                  </a:lnTo>
                  <a:lnTo>
                    <a:pt x="36654" y="59405"/>
                  </a:lnTo>
                  <a:lnTo>
                    <a:pt x="47751" y="52861"/>
                  </a:lnTo>
                  <a:lnTo>
                    <a:pt x="90994" y="40392"/>
                  </a:lnTo>
                  <a:lnTo>
                    <a:pt x="131848" y="38301"/>
                  </a:lnTo>
                  <a:lnTo>
                    <a:pt x="178878" y="40940"/>
                  </a:lnTo>
                  <a:lnTo>
                    <a:pt x="20521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08"/>
            <p:cNvSpPr/>
            <p:nvPr>
              <p:custDataLst>
                <p:tags r:id="rId278"/>
              </p:custDataLst>
            </p:nvPr>
          </p:nvSpPr>
          <p:spPr>
            <a:xfrm>
              <a:off x="2638425" y="371482"/>
              <a:ext cx="247651" cy="19044"/>
            </a:xfrm>
            <a:custGeom>
              <a:avLst/>
              <a:gdLst/>
              <a:ahLst/>
              <a:cxnLst/>
              <a:rect l="0" t="0" r="0" b="0"/>
              <a:pathLst>
                <a:path w="247651" h="19044">
                  <a:moveTo>
                    <a:pt x="0" y="19043"/>
                  </a:moveTo>
                  <a:lnTo>
                    <a:pt x="0" y="19043"/>
                  </a:lnTo>
                  <a:lnTo>
                    <a:pt x="5056" y="13986"/>
                  </a:lnTo>
                  <a:lnTo>
                    <a:pt x="13183" y="11504"/>
                  </a:lnTo>
                  <a:lnTo>
                    <a:pt x="22793" y="9342"/>
                  </a:lnTo>
                  <a:lnTo>
                    <a:pt x="37585" y="2153"/>
                  </a:lnTo>
                  <a:lnTo>
                    <a:pt x="80785" y="77"/>
                  </a:lnTo>
                  <a:lnTo>
                    <a:pt x="127206" y="0"/>
                  </a:lnTo>
                  <a:lnTo>
                    <a:pt x="152344" y="1054"/>
                  </a:lnTo>
                  <a:lnTo>
                    <a:pt x="199937" y="9694"/>
                  </a:lnTo>
                  <a:lnTo>
                    <a:pt x="247650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09"/>
            <p:cNvSpPr/>
            <p:nvPr>
              <p:custDataLst>
                <p:tags r:id="rId279"/>
              </p:custDataLst>
            </p:nvPr>
          </p:nvSpPr>
          <p:spPr>
            <a:xfrm>
              <a:off x="2695575" y="400442"/>
              <a:ext cx="57151" cy="205011"/>
            </a:xfrm>
            <a:custGeom>
              <a:avLst/>
              <a:gdLst/>
              <a:ahLst/>
              <a:cxnLst/>
              <a:rect l="0" t="0" r="0" b="0"/>
              <a:pathLst>
                <a:path w="57151" h="205011">
                  <a:moveTo>
                    <a:pt x="57150" y="9133"/>
                  </a:moveTo>
                  <a:lnTo>
                    <a:pt x="57150" y="9133"/>
                  </a:lnTo>
                  <a:lnTo>
                    <a:pt x="34760" y="9133"/>
                  </a:lnTo>
                  <a:lnTo>
                    <a:pt x="28502" y="6311"/>
                  </a:lnTo>
                  <a:lnTo>
                    <a:pt x="22192" y="2587"/>
                  </a:lnTo>
                  <a:lnTo>
                    <a:pt x="9519" y="196"/>
                  </a:lnTo>
                  <a:lnTo>
                    <a:pt x="6346" y="0"/>
                  </a:lnTo>
                  <a:lnTo>
                    <a:pt x="4231" y="928"/>
                  </a:lnTo>
                  <a:lnTo>
                    <a:pt x="2821" y="2605"/>
                  </a:lnTo>
                  <a:lnTo>
                    <a:pt x="557" y="7843"/>
                  </a:lnTo>
                  <a:lnTo>
                    <a:pt x="15" y="31490"/>
                  </a:lnTo>
                  <a:lnTo>
                    <a:pt x="14190" y="74126"/>
                  </a:lnTo>
                  <a:lnTo>
                    <a:pt x="24636" y="91782"/>
                  </a:lnTo>
                  <a:lnTo>
                    <a:pt x="33113" y="120689"/>
                  </a:lnTo>
                  <a:lnTo>
                    <a:pt x="43661" y="139197"/>
                  </a:lnTo>
                  <a:lnTo>
                    <a:pt x="47471" y="173795"/>
                  </a:lnTo>
                  <a:lnTo>
                    <a:pt x="47579" y="183628"/>
                  </a:lnTo>
                  <a:lnTo>
                    <a:pt x="44783" y="190050"/>
                  </a:lnTo>
                  <a:lnTo>
                    <a:pt x="39420" y="197740"/>
                  </a:lnTo>
                  <a:lnTo>
                    <a:pt x="35864" y="198792"/>
                  </a:lnTo>
                  <a:lnTo>
                    <a:pt x="33435" y="199072"/>
                  </a:lnTo>
                  <a:lnTo>
                    <a:pt x="27912" y="202206"/>
                  </a:lnTo>
                  <a:lnTo>
                    <a:pt x="24958" y="204523"/>
                  </a:lnTo>
                  <a:lnTo>
                    <a:pt x="21931" y="205010"/>
                  </a:lnTo>
                  <a:lnTo>
                    <a:pt x="18854" y="204276"/>
                  </a:lnTo>
                  <a:lnTo>
                    <a:pt x="12613" y="201696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10"/>
            <p:cNvSpPr/>
            <p:nvPr>
              <p:custDataLst>
                <p:tags r:id="rId280"/>
              </p:custDataLst>
            </p:nvPr>
          </p:nvSpPr>
          <p:spPr>
            <a:xfrm>
              <a:off x="2581275" y="485775"/>
              <a:ext cx="9526" cy="33956"/>
            </a:xfrm>
            <a:custGeom>
              <a:avLst/>
              <a:gdLst/>
              <a:ahLst/>
              <a:cxnLst/>
              <a:rect l="0" t="0" r="0" b="0"/>
              <a:pathLst>
                <a:path w="9526" h="33956">
                  <a:moveTo>
                    <a:pt x="0" y="0"/>
                  </a:moveTo>
                  <a:lnTo>
                    <a:pt x="0" y="0"/>
                  </a:lnTo>
                  <a:lnTo>
                    <a:pt x="0" y="28032"/>
                  </a:lnTo>
                  <a:lnTo>
                    <a:pt x="5056" y="33471"/>
                  </a:lnTo>
                  <a:lnTo>
                    <a:pt x="6546" y="33955"/>
                  </a:lnTo>
                  <a:lnTo>
                    <a:pt x="7539" y="3322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11"/>
            <p:cNvSpPr/>
            <p:nvPr>
              <p:custDataLst>
                <p:tags r:id="rId281"/>
              </p:custDataLst>
            </p:nvPr>
          </p:nvSpPr>
          <p:spPr>
            <a:xfrm>
              <a:off x="1114463" y="1676446"/>
              <a:ext cx="104738" cy="104680"/>
            </a:xfrm>
            <a:custGeom>
              <a:avLst/>
              <a:gdLst/>
              <a:ahLst/>
              <a:cxnLst/>
              <a:rect l="0" t="0" r="0" b="0"/>
              <a:pathLst>
                <a:path w="104738" h="104680">
                  <a:moveTo>
                    <a:pt x="104737" y="47579"/>
                  </a:moveTo>
                  <a:lnTo>
                    <a:pt x="104737" y="47579"/>
                  </a:lnTo>
                  <a:lnTo>
                    <a:pt x="104737" y="42523"/>
                  </a:lnTo>
                  <a:lnTo>
                    <a:pt x="103679" y="41033"/>
                  </a:lnTo>
                  <a:lnTo>
                    <a:pt x="101915" y="40040"/>
                  </a:lnTo>
                  <a:lnTo>
                    <a:pt x="99681" y="39378"/>
                  </a:lnTo>
                  <a:lnTo>
                    <a:pt x="98191" y="37878"/>
                  </a:lnTo>
                  <a:lnTo>
                    <a:pt x="96536" y="33390"/>
                  </a:lnTo>
                  <a:lnTo>
                    <a:pt x="95604" y="24913"/>
                  </a:lnTo>
                  <a:lnTo>
                    <a:pt x="94415" y="22943"/>
                  </a:lnTo>
                  <a:lnTo>
                    <a:pt x="92564" y="21630"/>
                  </a:lnTo>
                  <a:lnTo>
                    <a:pt x="87685" y="19113"/>
                  </a:lnTo>
                  <a:lnTo>
                    <a:pt x="81989" y="14466"/>
                  </a:lnTo>
                  <a:lnTo>
                    <a:pt x="78752" y="8873"/>
                  </a:lnTo>
                  <a:lnTo>
                    <a:pt x="77889" y="5900"/>
                  </a:lnTo>
                  <a:lnTo>
                    <a:pt x="76255" y="3918"/>
                  </a:lnTo>
                  <a:lnTo>
                    <a:pt x="71617" y="1716"/>
                  </a:lnTo>
                  <a:lnTo>
                    <a:pt x="44376" y="0"/>
                  </a:lnTo>
                  <a:lnTo>
                    <a:pt x="38046" y="2797"/>
                  </a:lnTo>
                  <a:lnTo>
                    <a:pt x="20893" y="17289"/>
                  </a:lnTo>
                  <a:lnTo>
                    <a:pt x="12837" y="32816"/>
                  </a:lnTo>
                  <a:lnTo>
                    <a:pt x="9421" y="43793"/>
                  </a:lnTo>
                  <a:lnTo>
                    <a:pt x="3235" y="54806"/>
                  </a:lnTo>
                  <a:lnTo>
                    <a:pt x="0" y="98261"/>
                  </a:lnTo>
                  <a:lnTo>
                    <a:pt x="1046" y="100417"/>
                  </a:lnTo>
                  <a:lnTo>
                    <a:pt x="2801" y="101854"/>
                  </a:lnTo>
                  <a:lnTo>
                    <a:pt x="7574" y="103451"/>
                  </a:lnTo>
                  <a:lnTo>
                    <a:pt x="26705" y="104679"/>
                  </a:lnTo>
                  <a:lnTo>
                    <a:pt x="35779" y="98173"/>
                  </a:lnTo>
                  <a:lnTo>
                    <a:pt x="44676" y="95025"/>
                  </a:lnTo>
                  <a:lnTo>
                    <a:pt x="60322" y="82062"/>
                  </a:lnTo>
                  <a:lnTo>
                    <a:pt x="63830" y="75958"/>
                  </a:lnTo>
                  <a:lnTo>
                    <a:pt x="66083" y="63415"/>
                  </a:lnTo>
                  <a:lnTo>
                    <a:pt x="66473" y="48861"/>
                  </a:lnTo>
                  <a:lnTo>
                    <a:pt x="63742" y="40035"/>
                  </a:lnTo>
                  <a:lnTo>
                    <a:pt x="54872" y="26717"/>
                  </a:lnTo>
                  <a:lnTo>
                    <a:pt x="49026" y="20527"/>
                  </a:lnTo>
                  <a:lnTo>
                    <a:pt x="47587" y="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86"/>
          <p:cNvGrpSpPr/>
          <p:nvPr/>
        </p:nvGrpSpPr>
        <p:grpSpPr>
          <a:xfrm>
            <a:off x="4667360" y="276264"/>
            <a:ext cx="761888" cy="865703"/>
            <a:chOff x="4667360" y="276264"/>
            <a:chExt cx="761888" cy="865703"/>
          </a:xfrm>
        </p:grpSpPr>
        <p:sp>
          <p:nvSpPr>
            <p:cNvPr id="26" name="SMARTInkShape-3412"/>
            <p:cNvSpPr/>
            <p:nvPr>
              <p:custDataLst>
                <p:tags r:id="rId253"/>
              </p:custDataLst>
            </p:nvPr>
          </p:nvSpPr>
          <p:spPr>
            <a:xfrm>
              <a:off x="4772466" y="820509"/>
              <a:ext cx="142435" cy="207623"/>
            </a:xfrm>
            <a:custGeom>
              <a:avLst/>
              <a:gdLst/>
              <a:ahLst/>
              <a:cxnLst/>
              <a:rect l="0" t="0" r="0" b="0"/>
              <a:pathLst>
                <a:path w="142435" h="207623">
                  <a:moveTo>
                    <a:pt x="113859" y="36741"/>
                  </a:moveTo>
                  <a:lnTo>
                    <a:pt x="113859" y="36741"/>
                  </a:lnTo>
                  <a:lnTo>
                    <a:pt x="118915" y="36741"/>
                  </a:lnTo>
                  <a:lnTo>
                    <a:pt x="120404" y="35683"/>
                  </a:lnTo>
                  <a:lnTo>
                    <a:pt x="121398" y="33919"/>
                  </a:lnTo>
                  <a:lnTo>
                    <a:pt x="123122" y="27040"/>
                  </a:lnTo>
                  <a:lnTo>
                    <a:pt x="123268" y="22552"/>
                  </a:lnTo>
                  <a:lnTo>
                    <a:pt x="122248" y="20931"/>
                  </a:lnTo>
                  <a:lnTo>
                    <a:pt x="120510" y="19851"/>
                  </a:lnTo>
                  <a:lnTo>
                    <a:pt x="115172" y="18118"/>
                  </a:lnTo>
                  <a:lnTo>
                    <a:pt x="105774" y="9527"/>
                  </a:lnTo>
                  <a:lnTo>
                    <a:pt x="99704" y="8569"/>
                  </a:lnTo>
                  <a:lnTo>
                    <a:pt x="98072" y="7377"/>
                  </a:lnTo>
                  <a:lnTo>
                    <a:pt x="96984" y="5523"/>
                  </a:lnTo>
                  <a:lnTo>
                    <a:pt x="96260" y="3229"/>
                  </a:lnTo>
                  <a:lnTo>
                    <a:pt x="94718" y="1700"/>
                  </a:lnTo>
                  <a:lnTo>
                    <a:pt x="90183" y="0"/>
                  </a:lnTo>
                  <a:lnTo>
                    <a:pt x="88549" y="606"/>
                  </a:lnTo>
                  <a:lnTo>
                    <a:pt x="87461" y="2067"/>
                  </a:lnTo>
                  <a:lnTo>
                    <a:pt x="86735" y="4100"/>
                  </a:lnTo>
                  <a:lnTo>
                    <a:pt x="84135" y="5456"/>
                  </a:lnTo>
                  <a:lnTo>
                    <a:pt x="72479" y="8421"/>
                  </a:lnTo>
                  <a:lnTo>
                    <a:pt x="70397" y="10453"/>
                  </a:lnTo>
                  <a:lnTo>
                    <a:pt x="69009" y="12866"/>
                  </a:lnTo>
                  <a:lnTo>
                    <a:pt x="31509" y="44176"/>
                  </a:lnTo>
                  <a:lnTo>
                    <a:pt x="13335" y="71844"/>
                  </a:lnTo>
                  <a:lnTo>
                    <a:pt x="1049" y="119422"/>
                  </a:lnTo>
                  <a:lnTo>
                    <a:pt x="0" y="138380"/>
                  </a:lnTo>
                  <a:lnTo>
                    <a:pt x="2577" y="148236"/>
                  </a:lnTo>
                  <a:lnTo>
                    <a:pt x="16051" y="177384"/>
                  </a:lnTo>
                  <a:lnTo>
                    <a:pt x="16904" y="181303"/>
                  </a:lnTo>
                  <a:lnTo>
                    <a:pt x="23496" y="188480"/>
                  </a:lnTo>
                  <a:lnTo>
                    <a:pt x="44457" y="203871"/>
                  </a:lnTo>
                  <a:lnTo>
                    <a:pt x="68004" y="207622"/>
                  </a:lnTo>
                  <a:lnTo>
                    <a:pt x="89436" y="207020"/>
                  </a:lnTo>
                  <a:lnTo>
                    <a:pt x="120099" y="199539"/>
                  </a:lnTo>
                  <a:lnTo>
                    <a:pt x="142434" y="198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13"/>
            <p:cNvSpPr/>
            <p:nvPr>
              <p:custDataLst>
                <p:tags r:id="rId254"/>
              </p:custDataLst>
            </p:nvPr>
          </p:nvSpPr>
          <p:spPr>
            <a:xfrm>
              <a:off x="4667360" y="657264"/>
              <a:ext cx="378543" cy="484703"/>
            </a:xfrm>
            <a:custGeom>
              <a:avLst/>
              <a:gdLst/>
              <a:ahLst/>
              <a:cxnLst/>
              <a:rect l="0" t="0" r="0" b="0"/>
              <a:pathLst>
                <a:path w="378543" h="484703">
                  <a:moveTo>
                    <a:pt x="238015" y="38061"/>
                  </a:moveTo>
                  <a:lnTo>
                    <a:pt x="238015" y="38061"/>
                  </a:lnTo>
                  <a:lnTo>
                    <a:pt x="211272" y="11318"/>
                  </a:lnTo>
                  <a:lnTo>
                    <a:pt x="193199" y="1446"/>
                  </a:lnTo>
                  <a:lnTo>
                    <a:pt x="158940" y="0"/>
                  </a:lnTo>
                  <a:lnTo>
                    <a:pt x="152423" y="2800"/>
                  </a:lnTo>
                  <a:lnTo>
                    <a:pt x="145999" y="6515"/>
                  </a:lnTo>
                  <a:lnTo>
                    <a:pt x="125016" y="14151"/>
                  </a:lnTo>
                  <a:lnTo>
                    <a:pt x="116179" y="22496"/>
                  </a:lnTo>
                  <a:lnTo>
                    <a:pt x="78127" y="67315"/>
                  </a:lnTo>
                  <a:lnTo>
                    <a:pt x="60483" y="106080"/>
                  </a:lnTo>
                  <a:lnTo>
                    <a:pt x="44375" y="152538"/>
                  </a:lnTo>
                  <a:lnTo>
                    <a:pt x="28470" y="200009"/>
                  </a:lnTo>
                  <a:lnTo>
                    <a:pt x="15766" y="243147"/>
                  </a:lnTo>
                  <a:lnTo>
                    <a:pt x="4123" y="284829"/>
                  </a:lnTo>
                  <a:lnTo>
                    <a:pt x="726" y="326459"/>
                  </a:lnTo>
                  <a:lnTo>
                    <a:pt x="0" y="373509"/>
                  </a:lnTo>
                  <a:lnTo>
                    <a:pt x="981" y="399567"/>
                  </a:lnTo>
                  <a:lnTo>
                    <a:pt x="13152" y="434459"/>
                  </a:lnTo>
                  <a:lnTo>
                    <a:pt x="26459" y="453696"/>
                  </a:lnTo>
                  <a:lnTo>
                    <a:pt x="48373" y="473959"/>
                  </a:lnTo>
                  <a:lnTo>
                    <a:pt x="60596" y="480502"/>
                  </a:lnTo>
                  <a:lnTo>
                    <a:pt x="88512" y="484702"/>
                  </a:lnTo>
                  <a:lnTo>
                    <a:pt x="133622" y="484542"/>
                  </a:lnTo>
                  <a:lnTo>
                    <a:pt x="180915" y="472461"/>
                  </a:lnTo>
                  <a:lnTo>
                    <a:pt x="228497" y="454263"/>
                  </a:lnTo>
                  <a:lnTo>
                    <a:pt x="276116" y="425029"/>
                  </a:lnTo>
                  <a:lnTo>
                    <a:pt x="318684" y="393611"/>
                  </a:lnTo>
                  <a:lnTo>
                    <a:pt x="353444" y="347356"/>
                  </a:lnTo>
                  <a:lnTo>
                    <a:pt x="371096" y="304099"/>
                  </a:lnTo>
                  <a:lnTo>
                    <a:pt x="377988" y="275990"/>
                  </a:lnTo>
                  <a:lnTo>
                    <a:pt x="378542" y="258107"/>
                  </a:lnTo>
                  <a:lnTo>
                    <a:pt x="367463" y="217701"/>
                  </a:lnTo>
                  <a:lnTo>
                    <a:pt x="354288" y="181731"/>
                  </a:lnTo>
                  <a:lnTo>
                    <a:pt x="331395" y="141477"/>
                  </a:lnTo>
                  <a:lnTo>
                    <a:pt x="297897" y="98824"/>
                  </a:lnTo>
                  <a:lnTo>
                    <a:pt x="266532" y="69516"/>
                  </a:lnTo>
                  <a:lnTo>
                    <a:pt x="222137" y="44580"/>
                  </a:lnTo>
                  <a:lnTo>
                    <a:pt x="180865" y="2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14"/>
            <p:cNvSpPr/>
            <p:nvPr>
              <p:custDataLst>
                <p:tags r:id="rId255"/>
              </p:custDataLst>
            </p:nvPr>
          </p:nvSpPr>
          <p:spPr>
            <a:xfrm>
              <a:off x="4743460" y="276264"/>
              <a:ext cx="266691" cy="352387"/>
            </a:xfrm>
            <a:custGeom>
              <a:avLst/>
              <a:gdLst/>
              <a:ahLst/>
              <a:cxnLst/>
              <a:rect l="0" t="0" r="0" b="0"/>
              <a:pathLst>
                <a:path w="266691" h="352387">
                  <a:moveTo>
                    <a:pt x="47615" y="352386"/>
                  </a:moveTo>
                  <a:lnTo>
                    <a:pt x="47615" y="352386"/>
                  </a:lnTo>
                  <a:lnTo>
                    <a:pt x="29349" y="352386"/>
                  </a:lnTo>
                  <a:lnTo>
                    <a:pt x="10875" y="334694"/>
                  </a:lnTo>
                  <a:lnTo>
                    <a:pt x="9918" y="328682"/>
                  </a:lnTo>
                  <a:lnTo>
                    <a:pt x="9634" y="320198"/>
                  </a:lnTo>
                  <a:lnTo>
                    <a:pt x="6746" y="314091"/>
                  </a:lnTo>
                  <a:lnTo>
                    <a:pt x="2993" y="307849"/>
                  </a:lnTo>
                  <a:lnTo>
                    <a:pt x="583" y="295219"/>
                  </a:lnTo>
                  <a:lnTo>
                    <a:pt x="0" y="249297"/>
                  </a:lnTo>
                  <a:lnTo>
                    <a:pt x="1049" y="207307"/>
                  </a:lnTo>
                  <a:lnTo>
                    <a:pt x="7529" y="188458"/>
                  </a:lnTo>
                  <a:lnTo>
                    <a:pt x="11749" y="170817"/>
                  </a:lnTo>
                  <a:lnTo>
                    <a:pt x="31871" y="126926"/>
                  </a:lnTo>
                  <a:lnTo>
                    <a:pt x="57145" y="83699"/>
                  </a:lnTo>
                  <a:lnTo>
                    <a:pt x="83598" y="44509"/>
                  </a:lnTo>
                  <a:lnTo>
                    <a:pt x="109174" y="22473"/>
                  </a:lnTo>
                  <a:lnTo>
                    <a:pt x="113833" y="13804"/>
                  </a:lnTo>
                  <a:lnTo>
                    <a:pt x="133499" y="2200"/>
                  </a:lnTo>
                  <a:lnTo>
                    <a:pt x="150104" y="48"/>
                  </a:lnTo>
                  <a:lnTo>
                    <a:pt x="155960" y="0"/>
                  </a:lnTo>
                  <a:lnTo>
                    <a:pt x="157945" y="1045"/>
                  </a:lnTo>
                  <a:lnTo>
                    <a:pt x="159269" y="2800"/>
                  </a:lnTo>
                  <a:lnTo>
                    <a:pt x="160739" y="7573"/>
                  </a:lnTo>
                  <a:lnTo>
                    <a:pt x="161393" y="13222"/>
                  </a:lnTo>
                  <a:lnTo>
                    <a:pt x="164505" y="19260"/>
                  </a:lnTo>
                  <a:lnTo>
                    <a:pt x="177072" y="34919"/>
                  </a:lnTo>
                  <a:lnTo>
                    <a:pt x="188276" y="67474"/>
                  </a:lnTo>
                  <a:lnTo>
                    <a:pt x="190564" y="78650"/>
                  </a:lnTo>
                  <a:lnTo>
                    <a:pt x="206908" y="114871"/>
                  </a:lnTo>
                  <a:lnTo>
                    <a:pt x="212132" y="144876"/>
                  </a:lnTo>
                  <a:lnTo>
                    <a:pt x="217011" y="162490"/>
                  </a:lnTo>
                  <a:lnTo>
                    <a:pt x="219029" y="208063"/>
                  </a:lnTo>
                  <a:lnTo>
                    <a:pt x="219065" y="241141"/>
                  </a:lnTo>
                  <a:lnTo>
                    <a:pt x="216242" y="247558"/>
                  </a:lnTo>
                  <a:lnTo>
                    <a:pt x="212519" y="253937"/>
                  </a:lnTo>
                  <a:lnTo>
                    <a:pt x="210864" y="260300"/>
                  </a:lnTo>
                  <a:lnTo>
                    <a:pt x="209364" y="262421"/>
                  </a:lnTo>
                  <a:lnTo>
                    <a:pt x="207306" y="263834"/>
                  </a:lnTo>
                  <a:lnTo>
                    <a:pt x="201456" y="266103"/>
                  </a:lnTo>
                  <a:lnTo>
                    <a:pt x="195385" y="271552"/>
                  </a:lnTo>
                  <a:lnTo>
                    <a:pt x="193753" y="272038"/>
                  </a:lnTo>
                  <a:lnTo>
                    <a:pt x="192665" y="271304"/>
                  </a:lnTo>
                  <a:lnTo>
                    <a:pt x="191941" y="269756"/>
                  </a:lnTo>
                  <a:lnTo>
                    <a:pt x="190399" y="268725"/>
                  </a:lnTo>
                  <a:lnTo>
                    <a:pt x="183173" y="267272"/>
                  </a:lnTo>
                  <a:lnTo>
                    <a:pt x="177360" y="266933"/>
                  </a:lnTo>
                  <a:lnTo>
                    <a:pt x="175387" y="265784"/>
                  </a:lnTo>
                  <a:lnTo>
                    <a:pt x="174071" y="263960"/>
                  </a:lnTo>
                  <a:lnTo>
                    <a:pt x="173194" y="261685"/>
                  </a:lnTo>
                  <a:lnTo>
                    <a:pt x="171551" y="260169"/>
                  </a:lnTo>
                  <a:lnTo>
                    <a:pt x="166903" y="258484"/>
                  </a:lnTo>
                  <a:lnTo>
                    <a:pt x="165240" y="256976"/>
                  </a:lnTo>
                  <a:lnTo>
                    <a:pt x="162353" y="249053"/>
                  </a:lnTo>
                  <a:lnTo>
                    <a:pt x="161953" y="239537"/>
                  </a:lnTo>
                  <a:lnTo>
                    <a:pt x="160883" y="239053"/>
                  </a:lnTo>
                  <a:lnTo>
                    <a:pt x="142991" y="238087"/>
                  </a:lnTo>
                  <a:lnTo>
                    <a:pt x="142865" y="279767"/>
                  </a:lnTo>
                  <a:lnTo>
                    <a:pt x="145687" y="285891"/>
                  </a:lnTo>
                  <a:lnTo>
                    <a:pt x="149410" y="292141"/>
                  </a:lnTo>
                  <a:lnTo>
                    <a:pt x="151802" y="304777"/>
                  </a:lnTo>
                  <a:lnTo>
                    <a:pt x="151998" y="307946"/>
                  </a:lnTo>
                  <a:lnTo>
                    <a:pt x="153186" y="310060"/>
                  </a:lnTo>
                  <a:lnTo>
                    <a:pt x="155038" y="311468"/>
                  </a:lnTo>
                  <a:lnTo>
                    <a:pt x="157330" y="312408"/>
                  </a:lnTo>
                  <a:lnTo>
                    <a:pt x="158859" y="314092"/>
                  </a:lnTo>
                  <a:lnTo>
                    <a:pt x="160557" y="318786"/>
                  </a:lnTo>
                  <a:lnTo>
                    <a:pt x="161879" y="332813"/>
                  </a:lnTo>
                  <a:lnTo>
                    <a:pt x="184663" y="333335"/>
                  </a:lnTo>
                  <a:lnTo>
                    <a:pt x="190723" y="330513"/>
                  </a:lnTo>
                  <a:lnTo>
                    <a:pt x="196943" y="326790"/>
                  </a:lnTo>
                  <a:lnTo>
                    <a:pt x="206396" y="323635"/>
                  </a:lnTo>
                  <a:lnTo>
                    <a:pt x="215899" y="317527"/>
                  </a:lnTo>
                  <a:lnTo>
                    <a:pt x="225418" y="314188"/>
                  </a:lnTo>
                  <a:lnTo>
                    <a:pt x="234941" y="308025"/>
                  </a:lnTo>
                  <a:lnTo>
                    <a:pt x="241290" y="306211"/>
                  </a:lnTo>
                  <a:lnTo>
                    <a:pt x="243407" y="304670"/>
                  </a:lnTo>
                  <a:lnTo>
                    <a:pt x="244818" y="302583"/>
                  </a:lnTo>
                  <a:lnTo>
                    <a:pt x="245759" y="300134"/>
                  </a:lnTo>
                  <a:lnTo>
                    <a:pt x="247444" y="298501"/>
                  </a:lnTo>
                  <a:lnTo>
                    <a:pt x="252139" y="296687"/>
                  </a:lnTo>
                  <a:lnTo>
                    <a:pt x="253815" y="295145"/>
                  </a:lnTo>
                  <a:lnTo>
                    <a:pt x="255676" y="290610"/>
                  </a:lnTo>
                  <a:lnTo>
                    <a:pt x="257230" y="288977"/>
                  </a:lnTo>
                  <a:lnTo>
                    <a:pt x="265235" y="286141"/>
                  </a:lnTo>
                  <a:lnTo>
                    <a:pt x="266043" y="283080"/>
                  </a:lnTo>
                  <a:lnTo>
                    <a:pt x="266690" y="27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15"/>
            <p:cNvSpPr/>
            <p:nvPr>
              <p:custDataLst>
                <p:tags r:id="rId256"/>
              </p:custDataLst>
            </p:nvPr>
          </p:nvSpPr>
          <p:spPr>
            <a:xfrm>
              <a:off x="5124577" y="361960"/>
              <a:ext cx="84227" cy="85670"/>
            </a:xfrm>
            <a:custGeom>
              <a:avLst/>
              <a:gdLst/>
              <a:ahLst/>
              <a:cxnLst/>
              <a:rect l="0" t="0" r="0" b="0"/>
              <a:pathLst>
                <a:path w="84227" h="85670">
                  <a:moveTo>
                    <a:pt x="66548" y="9515"/>
                  </a:moveTo>
                  <a:lnTo>
                    <a:pt x="66548" y="9515"/>
                  </a:lnTo>
                  <a:lnTo>
                    <a:pt x="58347" y="1314"/>
                  </a:lnTo>
                  <a:lnTo>
                    <a:pt x="48939" y="106"/>
                  </a:lnTo>
                  <a:lnTo>
                    <a:pt x="29310" y="0"/>
                  </a:lnTo>
                  <a:lnTo>
                    <a:pt x="25848" y="1055"/>
                  </a:lnTo>
                  <a:lnTo>
                    <a:pt x="23540" y="2817"/>
                  </a:lnTo>
                  <a:lnTo>
                    <a:pt x="20974" y="7596"/>
                  </a:lnTo>
                  <a:lnTo>
                    <a:pt x="19835" y="13248"/>
                  </a:lnTo>
                  <a:lnTo>
                    <a:pt x="18473" y="15179"/>
                  </a:lnTo>
                  <a:lnTo>
                    <a:pt x="16506" y="16466"/>
                  </a:lnTo>
                  <a:lnTo>
                    <a:pt x="14137" y="17324"/>
                  </a:lnTo>
                  <a:lnTo>
                    <a:pt x="12557" y="18954"/>
                  </a:lnTo>
                  <a:lnTo>
                    <a:pt x="7200" y="29175"/>
                  </a:lnTo>
                  <a:lnTo>
                    <a:pt x="3129" y="35186"/>
                  </a:lnTo>
                  <a:lnTo>
                    <a:pt x="837" y="44520"/>
                  </a:lnTo>
                  <a:lnTo>
                    <a:pt x="0" y="60326"/>
                  </a:lnTo>
                  <a:lnTo>
                    <a:pt x="1016" y="62439"/>
                  </a:lnTo>
                  <a:lnTo>
                    <a:pt x="2752" y="63847"/>
                  </a:lnTo>
                  <a:lnTo>
                    <a:pt x="4967" y="64787"/>
                  </a:lnTo>
                  <a:lnTo>
                    <a:pt x="6444" y="66471"/>
                  </a:lnTo>
                  <a:lnTo>
                    <a:pt x="8085" y="71165"/>
                  </a:lnTo>
                  <a:lnTo>
                    <a:pt x="9009" y="79758"/>
                  </a:lnTo>
                  <a:lnTo>
                    <a:pt x="10198" y="81743"/>
                  </a:lnTo>
                  <a:lnTo>
                    <a:pt x="12047" y="83067"/>
                  </a:lnTo>
                  <a:lnTo>
                    <a:pt x="16926" y="84538"/>
                  </a:lnTo>
                  <a:lnTo>
                    <a:pt x="38049" y="85669"/>
                  </a:lnTo>
                  <a:lnTo>
                    <a:pt x="41199" y="84626"/>
                  </a:lnTo>
                  <a:lnTo>
                    <a:pt x="43299" y="82872"/>
                  </a:lnTo>
                  <a:lnTo>
                    <a:pt x="44699" y="80645"/>
                  </a:lnTo>
                  <a:lnTo>
                    <a:pt x="46690" y="79160"/>
                  </a:lnTo>
                  <a:lnTo>
                    <a:pt x="51725" y="77510"/>
                  </a:lnTo>
                  <a:lnTo>
                    <a:pt x="63581" y="75392"/>
                  </a:lnTo>
                  <a:lnTo>
                    <a:pt x="69815" y="71249"/>
                  </a:lnTo>
                  <a:lnTo>
                    <a:pt x="73292" y="65880"/>
                  </a:lnTo>
                  <a:lnTo>
                    <a:pt x="75524" y="58866"/>
                  </a:lnTo>
                  <a:lnTo>
                    <a:pt x="82510" y="49877"/>
                  </a:lnTo>
                  <a:lnTo>
                    <a:pt x="84226" y="44034"/>
                  </a:lnTo>
                  <a:lnTo>
                    <a:pt x="83625" y="40994"/>
                  </a:lnTo>
                  <a:lnTo>
                    <a:pt x="77879" y="28512"/>
                  </a:lnTo>
                  <a:lnTo>
                    <a:pt x="76430" y="20911"/>
                  </a:lnTo>
                  <a:lnTo>
                    <a:pt x="58748" y="1755"/>
                  </a:lnTo>
                  <a:lnTo>
                    <a:pt x="54968" y="774"/>
                  </a:lnTo>
                  <a:lnTo>
                    <a:pt x="47935" y="36"/>
                  </a:lnTo>
                  <a:lnTo>
                    <a:pt x="47498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16"/>
            <p:cNvSpPr/>
            <p:nvPr>
              <p:custDataLst>
                <p:tags r:id="rId257"/>
              </p:custDataLst>
            </p:nvPr>
          </p:nvSpPr>
          <p:spPr>
            <a:xfrm>
              <a:off x="5257800" y="438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17"/>
            <p:cNvSpPr/>
            <p:nvPr>
              <p:custDataLst>
                <p:tags r:id="rId258"/>
              </p:custDataLst>
            </p:nvPr>
          </p:nvSpPr>
          <p:spPr>
            <a:xfrm>
              <a:off x="5353086" y="323970"/>
              <a:ext cx="76162" cy="238006"/>
            </a:xfrm>
            <a:custGeom>
              <a:avLst/>
              <a:gdLst/>
              <a:ahLst/>
              <a:cxnLst/>
              <a:rect l="0" t="0" r="0" b="0"/>
              <a:pathLst>
                <a:path w="76162" h="238006">
                  <a:moveTo>
                    <a:pt x="66639" y="37980"/>
                  </a:moveTo>
                  <a:lnTo>
                    <a:pt x="66639" y="37980"/>
                  </a:lnTo>
                  <a:lnTo>
                    <a:pt x="66639" y="20646"/>
                  </a:lnTo>
                  <a:lnTo>
                    <a:pt x="58438" y="10880"/>
                  </a:lnTo>
                  <a:lnTo>
                    <a:pt x="54880" y="10060"/>
                  </a:lnTo>
                  <a:lnTo>
                    <a:pt x="52450" y="9842"/>
                  </a:lnTo>
                  <a:lnTo>
                    <a:pt x="46927" y="6777"/>
                  </a:lnTo>
                  <a:lnTo>
                    <a:pt x="39815" y="1242"/>
                  </a:lnTo>
                  <a:lnTo>
                    <a:pt x="30017" y="0"/>
                  </a:lnTo>
                  <a:lnTo>
                    <a:pt x="21226" y="6450"/>
                  </a:lnTo>
                  <a:lnTo>
                    <a:pt x="15411" y="8091"/>
                  </a:lnTo>
                  <a:lnTo>
                    <a:pt x="13437" y="9588"/>
                  </a:lnTo>
                  <a:lnTo>
                    <a:pt x="11244" y="14072"/>
                  </a:lnTo>
                  <a:lnTo>
                    <a:pt x="8777" y="25575"/>
                  </a:lnTo>
                  <a:lnTo>
                    <a:pt x="1333" y="36137"/>
                  </a:lnTo>
                  <a:lnTo>
                    <a:pt x="84" y="46019"/>
                  </a:lnTo>
                  <a:lnTo>
                    <a:pt x="0" y="52121"/>
                  </a:lnTo>
                  <a:lnTo>
                    <a:pt x="1046" y="53758"/>
                  </a:lnTo>
                  <a:lnTo>
                    <a:pt x="2802" y="54848"/>
                  </a:lnTo>
                  <a:lnTo>
                    <a:pt x="9667" y="56743"/>
                  </a:lnTo>
                  <a:lnTo>
                    <a:pt x="22631" y="56992"/>
                  </a:lnTo>
                  <a:lnTo>
                    <a:pt x="24600" y="55946"/>
                  </a:lnTo>
                  <a:lnTo>
                    <a:pt x="25913" y="54191"/>
                  </a:lnTo>
                  <a:lnTo>
                    <a:pt x="26788" y="51962"/>
                  </a:lnTo>
                  <a:lnTo>
                    <a:pt x="28430" y="50476"/>
                  </a:lnTo>
                  <a:lnTo>
                    <a:pt x="33077" y="48826"/>
                  </a:lnTo>
                  <a:lnTo>
                    <a:pt x="41643" y="47896"/>
                  </a:lnTo>
                  <a:lnTo>
                    <a:pt x="43625" y="46708"/>
                  </a:lnTo>
                  <a:lnTo>
                    <a:pt x="44946" y="44857"/>
                  </a:lnTo>
                  <a:lnTo>
                    <a:pt x="45827" y="42564"/>
                  </a:lnTo>
                  <a:lnTo>
                    <a:pt x="47473" y="41036"/>
                  </a:lnTo>
                  <a:lnTo>
                    <a:pt x="57187" y="37190"/>
                  </a:lnTo>
                  <a:lnTo>
                    <a:pt x="61732" y="33043"/>
                  </a:lnTo>
                  <a:lnTo>
                    <a:pt x="63368" y="32572"/>
                  </a:lnTo>
                  <a:lnTo>
                    <a:pt x="64459" y="33316"/>
                  </a:lnTo>
                  <a:lnTo>
                    <a:pt x="66208" y="37059"/>
                  </a:lnTo>
                  <a:lnTo>
                    <a:pt x="66512" y="42764"/>
                  </a:lnTo>
                  <a:lnTo>
                    <a:pt x="69405" y="48220"/>
                  </a:lnTo>
                  <a:lnTo>
                    <a:pt x="71658" y="51157"/>
                  </a:lnTo>
                  <a:lnTo>
                    <a:pt x="74161" y="60064"/>
                  </a:lnTo>
                  <a:lnTo>
                    <a:pt x="76112" y="105322"/>
                  </a:lnTo>
                  <a:lnTo>
                    <a:pt x="76161" y="149144"/>
                  </a:lnTo>
                  <a:lnTo>
                    <a:pt x="75106" y="184915"/>
                  </a:lnTo>
                  <a:lnTo>
                    <a:pt x="66463" y="214603"/>
                  </a:lnTo>
                  <a:lnTo>
                    <a:pt x="59274" y="228248"/>
                  </a:lnTo>
                  <a:lnTo>
                    <a:pt x="57114" y="23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87"/>
          <p:cNvGrpSpPr/>
          <p:nvPr/>
        </p:nvGrpSpPr>
        <p:grpSpPr>
          <a:xfrm>
            <a:off x="6029532" y="790660"/>
            <a:ext cx="417477" cy="418682"/>
            <a:chOff x="6029532" y="790660"/>
            <a:chExt cx="417477" cy="418682"/>
          </a:xfrm>
        </p:grpSpPr>
        <p:sp>
          <p:nvSpPr>
            <p:cNvPr id="33" name="SMARTInkShape-3418"/>
            <p:cNvSpPr/>
            <p:nvPr>
              <p:custDataLst>
                <p:tags r:id="rId251"/>
              </p:custDataLst>
            </p:nvPr>
          </p:nvSpPr>
          <p:spPr>
            <a:xfrm>
              <a:off x="6191250" y="918897"/>
              <a:ext cx="152401" cy="214413"/>
            </a:xfrm>
            <a:custGeom>
              <a:avLst/>
              <a:gdLst/>
              <a:ahLst/>
              <a:cxnLst/>
              <a:rect l="0" t="0" r="0" b="0"/>
              <a:pathLst>
                <a:path w="152401" h="214413">
                  <a:moveTo>
                    <a:pt x="9525" y="33603"/>
                  </a:moveTo>
                  <a:lnTo>
                    <a:pt x="9525" y="33603"/>
                  </a:lnTo>
                  <a:lnTo>
                    <a:pt x="9525" y="78741"/>
                  </a:lnTo>
                  <a:lnTo>
                    <a:pt x="12347" y="88237"/>
                  </a:lnTo>
                  <a:lnTo>
                    <a:pt x="16070" y="97043"/>
                  </a:lnTo>
                  <a:lnTo>
                    <a:pt x="17726" y="108013"/>
                  </a:lnTo>
                  <a:lnTo>
                    <a:pt x="10330" y="151159"/>
                  </a:lnTo>
                  <a:lnTo>
                    <a:pt x="9557" y="188624"/>
                  </a:lnTo>
                  <a:lnTo>
                    <a:pt x="6717" y="195282"/>
                  </a:lnTo>
                  <a:lnTo>
                    <a:pt x="2985" y="201768"/>
                  </a:lnTo>
                  <a:lnTo>
                    <a:pt x="34" y="214412"/>
                  </a:lnTo>
                  <a:lnTo>
                    <a:pt x="0" y="172015"/>
                  </a:lnTo>
                  <a:lnTo>
                    <a:pt x="1058" y="153872"/>
                  </a:lnTo>
                  <a:lnTo>
                    <a:pt x="11759" y="106958"/>
                  </a:lnTo>
                  <a:lnTo>
                    <a:pt x="25949" y="62764"/>
                  </a:lnTo>
                  <a:lnTo>
                    <a:pt x="28466" y="50797"/>
                  </a:lnTo>
                  <a:lnTo>
                    <a:pt x="47509" y="10261"/>
                  </a:lnTo>
                  <a:lnTo>
                    <a:pt x="49664" y="8517"/>
                  </a:lnTo>
                  <a:lnTo>
                    <a:pt x="52160" y="7354"/>
                  </a:lnTo>
                  <a:lnTo>
                    <a:pt x="53823" y="5520"/>
                  </a:lnTo>
                  <a:lnTo>
                    <a:pt x="55671" y="661"/>
                  </a:lnTo>
                  <a:lnTo>
                    <a:pt x="58281" y="0"/>
                  </a:lnTo>
                  <a:lnTo>
                    <a:pt x="80433" y="4770"/>
                  </a:lnTo>
                  <a:lnTo>
                    <a:pt x="86195" y="7735"/>
                  </a:lnTo>
                  <a:lnTo>
                    <a:pt x="92284" y="11523"/>
                  </a:lnTo>
                  <a:lnTo>
                    <a:pt x="98518" y="13206"/>
                  </a:lnTo>
                  <a:lnTo>
                    <a:pt x="100604" y="14714"/>
                  </a:lnTo>
                  <a:lnTo>
                    <a:pt x="101994" y="16777"/>
                  </a:lnTo>
                  <a:lnTo>
                    <a:pt x="104598" y="21891"/>
                  </a:lnTo>
                  <a:lnTo>
                    <a:pt x="110955" y="30721"/>
                  </a:lnTo>
                  <a:lnTo>
                    <a:pt x="113309" y="40040"/>
                  </a:lnTo>
                  <a:lnTo>
                    <a:pt x="114169" y="55839"/>
                  </a:lnTo>
                  <a:lnTo>
                    <a:pt x="111420" y="62183"/>
                  </a:lnTo>
                  <a:lnTo>
                    <a:pt x="109205" y="65356"/>
                  </a:lnTo>
                  <a:lnTo>
                    <a:pt x="103921" y="68882"/>
                  </a:lnTo>
                  <a:lnTo>
                    <a:pt x="101031" y="69823"/>
                  </a:lnTo>
                  <a:lnTo>
                    <a:pt x="99104" y="71508"/>
                  </a:lnTo>
                  <a:lnTo>
                    <a:pt x="96963" y="76202"/>
                  </a:lnTo>
                  <a:lnTo>
                    <a:pt x="95334" y="77878"/>
                  </a:lnTo>
                  <a:lnTo>
                    <a:pt x="90701" y="79739"/>
                  </a:lnTo>
                  <a:lnTo>
                    <a:pt x="50793" y="82279"/>
                  </a:lnTo>
                  <a:lnTo>
                    <a:pt x="44447" y="86281"/>
                  </a:lnTo>
                  <a:lnTo>
                    <a:pt x="42332" y="86713"/>
                  </a:lnTo>
                  <a:lnTo>
                    <a:pt x="40920" y="85943"/>
                  </a:lnTo>
                  <a:lnTo>
                    <a:pt x="39981" y="84372"/>
                  </a:lnTo>
                  <a:lnTo>
                    <a:pt x="39354" y="84382"/>
                  </a:lnTo>
                  <a:lnTo>
                    <a:pt x="38658" y="87216"/>
                  </a:lnTo>
                  <a:lnTo>
                    <a:pt x="37413" y="88395"/>
                  </a:lnTo>
                  <a:lnTo>
                    <a:pt x="29947" y="90443"/>
                  </a:lnTo>
                  <a:lnTo>
                    <a:pt x="32007" y="93437"/>
                  </a:lnTo>
                  <a:lnTo>
                    <a:pt x="76217" y="138395"/>
                  </a:lnTo>
                  <a:lnTo>
                    <a:pt x="85730" y="150730"/>
                  </a:lnTo>
                  <a:lnTo>
                    <a:pt x="93135" y="160801"/>
                  </a:lnTo>
                  <a:lnTo>
                    <a:pt x="139623" y="200797"/>
                  </a:lnTo>
                  <a:lnTo>
                    <a:pt x="152400" y="205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19"/>
            <p:cNvSpPr/>
            <p:nvPr>
              <p:custDataLst>
                <p:tags r:id="rId252"/>
              </p:custDataLst>
            </p:nvPr>
          </p:nvSpPr>
          <p:spPr>
            <a:xfrm>
              <a:off x="6029532" y="790660"/>
              <a:ext cx="417477" cy="418682"/>
            </a:xfrm>
            <a:custGeom>
              <a:avLst/>
              <a:gdLst/>
              <a:ahLst/>
              <a:cxnLst/>
              <a:rect l="0" t="0" r="0" b="0"/>
              <a:pathLst>
                <a:path w="417477" h="418682">
                  <a:moveTo>
                    <a:pt x="304593" y="47540"/>
                  </a:moveTo>
                  <a:lnTo>
                    <a:pt x="304593" y="47540"/>
                  </a:lnTo>
                  <a:lnTo>
                    <a:pt x="299537" y="42484"/>
                  </a:lnTo>
                  <a:lnTo>
                    <a:pt x="294232" y="40001"/>
                  </a:lnTo>
                  <a:lnTo>
                    <a:pt x="291336" y="39339"/>
                  </a:lnTo>
                  <a:lnTo>
                    <a:pt x="282203" y="33351"/>
                  </a:lnTo>
                  <a:lnTo>
                    <a:pt x="272795" y="24874"/>
                  </a:lnTo>
                  <a:lnTo>
                    <a:pt x="263649" y="21591"/>
                  </a:lnTo>
                  <a:lnTo>
                    <a:pt x="253587" y="19074"/>
                  </a:lnTo>
                  <a:lnTo>
                    <a:pt x="240915" y="12765"/>
                  </a:lnTo>
                  <a:lnTo>
                    <a:pt x="225283" y="9367"/>
                  </a:lnTo>
                  <a:lnTo>
                    <a:pt x="212420" y="3186"/>
                  </a:lnTo>
                  <a:lnTo>
                    <a:pt x="167099" y="0"/>
                  </a:lnTo>
                  <a:lnTo>
                    <a:pt x="148732" y="999"/>
                  </a:lnTo>
                  <a:lnTo>
                    <a:pt x="104551" y="19214"/>
                  </a:lnTo>
                  <a:lnTo>
                    <a:pt x="85513" y="31386"/>
                  </a:lnTo>
                  <a:lnTo>
                    <a:pt x="42701" y="74383"/>
                  </a:lnTo>
                  <a:lnTo>
                    <a:pt x="16105" y="115241"/>
                  </a:lnTo>
                  <a:lnTo>
                    <a:pt x="5097" y="143094"/>
                  </a:lnTo>
                  <a:lnTo>
                    <a:pt x="841" y="183772"/>
                  </a:lnTo>
                  <a:lnTo>
                    <a:pt x="0" y="227203"/>
                  </a:lnTo>
                  <a:lnTo>
                    <a:pt x="7439" y="267414"/>
                  </a:lnTo>
                  <a:lnTo>
                    <a:pt x="17111" y="300601"/>
                  </a:lnTo>
                  <a:lnTo>
                    <a:pt x="41627" y="334672"/>
                  </a:lnTo>
                  <a:lnTo>
                    <a:pt x="87832" y="380200"/>
                  </a:lnTo>
                  <a:lnTo>
                    <a:pt x="124075" y="406174"/>
                  </a:lnTo>
                  <a:lnTo>
                    <a:pt x="145693" y="413308"/>
                  </a:lnTo>
                  <a:lnTo>
                    <a:pt x="181664" y="417324"/>
                  </a:lnTo>
                  <a:lnTo>
                    <a:pt x="226689" y="418681"/>
                  </a:lnTo>
                  <a:lnTo>
                    <a:pt x="261520" y="413859"/>
                  </a:lnTo>
                  <a:lnTo>
                    <a:pt x="303611" y="395144"/>
                  </a:lnTo>
                  <a:lnTo>
                    <a:pt x="331819" y="376194"/>
                  </a:lnTo>
                  <a:lnTo>
                    <a:pt x="367498" y="332668"/>
                  </a:lnTo>
                  <a:lnTo>
                    <a:pt x="391259" y="288521"/>
                  </a:lnTo>
                  <a:lnTo>
                    <a:pt x="400970" y="245307"/>
                  </a:lnTo>
                  <a:lnTo>
                    <a:pt x="409702" y="208796"/>
                  </a:lnTo>
                  <a:lnTo>
                    <a:pt x="417078" y="163589"/>
                  </a:lnTo>
                  <a:lnTo>
                    <a:pt x="417476" y="124085"/>
                  </a:lnTo>
                  <a:lnTo>
                    <a:pt x="405588" y="81217"/>
                  </a:lnTo>
                  <a:lnTo>
                    <a:pt x="392315" y="54271"/>
                  </a:lnTo>
                  <a:lnTo>
                    <a:pt x="369400" y="27247"/>
                  </a:lnTo>
                  <a:lnTo>
                    <a:pt x="353900" y="16362"/>
                  </a:lnTo>
                  <a:lnTo>
                    <a:pt x="323152" y="4261"/>
                  </a:lnTo>
                  <a:lnTo>
                    <a:pt x="284014" y="487"/>
                  </a:lnTo>
                  <a:lnTo>
                    <a:pt x="248200" y="1086"/>
                  </a:lnTo>
                  <a:lnTo>
                    <a:pt x="202083" y="8567"/>
                  </a:lnTo>
                  <a:lnTo>
                    <a:pt x="190293" y="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88"/>
          <p:cNvGrpSpPr/>
          <p:nvPr/>
        </p:nvGrpSpPr>
        <p:grpSpPr>
          <a:xfrm>
            <a:off x="7601526" y="738489"/>
            <a:ext cx="717809" cy="593350"/>
            <a:chOff x="7601526" y="738489"/>
            <a:chExt cx="717809" cy="593350"/>
          </a:xfrm>
        </p:grpSpPr>
        <p:sp>
          <p:nvSpPr>
            <p:cNvPr id="36" name="SMARTInkShape-3420"/>
            <p:cNvSpPr/>
            <p:nvPr>
              <p:custDataLst>
                <p:tags r:id="rId248"/>
              </p:custDataLst>
            </p:nvPr>
          </p:nvSpPr>
          <p:spPr>
            <a:xfrm>
              <a:off x="7762875" y="924525"/>
              <a:ext cx="142876" cy="264600"/>
            </a:xfrm>
            <a:custGeom>
              <a:avLst/>
              <a:gdLst/>
              <a:ahLst/>
              <a:cxnLst/>
              <a:rect l="0" t="0" r="0" b="0"/>
              <a:pathLst>
                <a:path w="142876" h="264600">
                  <a:moveTo>
                    <a:pt x="9525" y="104175"/>
                  </a:moveTo>
                  <a:lnTo>
                    <a:pt x="9525" y="104175"/>
                  </a:lnTo>
                  <a:lnTo>
                    <a:pt x="1325" y="104175"/>
                  </a:lnTo>
                  <a:lnTo>
                    <a:pt x="883" y="103117"/>
                  </a:lnTo>
                  <a:lnTo>
                    <a:pt x="1" y="94660"/>
                  </a:lnTo>
                  <a:lnTo>
                    <a:pt x="0" y="99710"/>
                  </a:lnTo>
                  <a:lnTo>
                    <a:pt x="2822" y="105013"/>
                  </a:lnTo>
                  <a:lnTo>
                    <a:pt x="6545" y="110897"/>
                  </a:lnTo>
                  <a:lnTo>
                    <a:pt x="8642" y="121219"/>
                  </a:lnTo>
                  <a:lnTo>
                    <a:pt x="10506" y="148810"/>
                  </a:lnTo>
                  <a:lnTo>
                    <a:pt x="17716" y="177643"/>
                  </a:lnTo>
                  <a:lnTo>
                    <a:pt x="18998" y="220478"/>
                  </a:lnTo>
                  <a:lnTo>
                    <a:pt x="19047" y="249785"/>
                  </a:lnTo>
                  <a:lnTo>
                    <a:pt x="17990" y="252048"/>
                  </a:lnTo>
                  <a:lnTo>
                    <a:pt x="16226" y="253557"/>
                  </a:lnTo>
                  <a:lnTo>
                    <a:pt x="13993" y="254563"/>
                  </a:lnTo>
                  <a:lnTo>
                    <a:pt x="12503" y="256292"/>
                  </a:lnTo>
                  <a:lnTo>
                    <a:pt x="9916" y="264599"/>
                  </a:lnTo>
                  <a:lnTo>
                    <a:pt x="9559" y="252711"/>
                  </a:lnTo>
                  <a:lnTo>
                    <a:pt x="9525" y="205392"/>
                  </a:lnTo>
                  <a:lnTo>
                    <a:pt x="10583" y="160037"/>
                  </a:lnTo>
                  <a:lnTo>
                    <a:pt x="22782" y="113530"/>
                  </a:lnTo>
                  <a:lnTo>
                    <a:pt x="30635" y="73592"/>
                  </a:lnTo>
                  <a:lnTo>
                    <a:pt x="38710" y="52074"/>
                  </a:lnTo>
                  <a:lnTo>
                    <a:pt x="60361" y="16895"/>
                  </a:lnTo>
                  <a:lnTo>
                    <a:pt x="74917" y="6230"/>
                  </a:lnTo>
                  <a:lnTo>
                    <a:pt x="87579" y="1424"/>
                  </a:lnTo>
                  <a:lnTo>
                    <a:pt x="98034" y="0"/>
                  </a:lnTo>
                  <a:lnTo>
                    <a:pt x="104601" y="2489"/>
                  </a:lnTo>
                  <a:lnTo>
                    <a:pt x="111048" y="6064"/>
                  </a:lnTo>
                  <a:lnTo>
                    <a:pt x="120627" y="9136"/>
                  </a:lnTo>
                  <a:lnTo>
                    <a:pt x="126990" y="13605"/>
                  </a:lnTo>
                  <a:lnTo>
                    <a:pt x="130523" y="19119"/>
                  </a:lnTo>
                  <a:lnTo>
                    <a:pt x="132978" y="27867"/>
                  </a:lnTo>
                  <a:lnTo>
                    <a:pt x="133301" y="41079"/>
                  </a:lnTo>
                  <a:lnTo>
                    <a:pt x="132259" y="43061"/>
                  </a:lnTo>
                  <a:lnTo>
                    <a:pt x="130506" y="44382"/>
                  </a:lnTo>
                  <a:lnTo>
                    <a:pt x="125736" y="46909"/>
                  </a:lnTo>
                  <a:lnTo>
                    <a:pt x="107839" y="62110"/>
                  </a:lnTo>
                  <a:lnTo>
                    <a:pt x="98392" y="64900"/>
                  </a:lnTo>
                  <a:lnTo>
                    <a:pt x="87832" y="66785"/>
                  </a:lnTo>
                  <a:lnTo>
                    <a:pt x="67753" y="74687"/>
                  </a:lnTo>
                  <a:lnTo>
                    <a:pt x="62567" y="75194"/>
                  </a:lnTo>
                  <a:lnTo>
                    <a:pt x="56736" y="78242"/>
                  </a:lnTo>
                  <a:lnTo>
                    <a:pt x="50616" y="82066"/>
                  </a:lnTo>
                  <a:lnTo>
                    <a:pt x="44369" y="83765"/>
                  </a:lnTo>
                  <a:lnTo>
                    <a:pt x="42280" y="85277"/>
                  </a:lnTo>
                  <a:lnTo>
                    <a:pt x="40886" y="87343"/>
                  </a:lnTo>
                  <a:lnTo>
                    <a:pt x="38650" y="93207"/>
                  </a:lnTo>
                  <a:lnTo>
                    <a:pt x="38148" y="107781"/>
                  </a:lnTo>
                  <a:lnTo>
                    <a:pt x="40944" y="113891"/>
                  </a:lnTo>
                  <a:lnTo>
                    <a:pt x="43171" y="117003"/>
                  </a:lnTo>
                  <a:lnTo>
                    <a:pt x="49861" y="140306"/>
                  </a:lnTo>
                  <a:lnTo>
                    <a:pt x="53911" y="147750"/>
                  </a:lnTo>
                  <a:lnTo>
                    <a:pt x="64470" y="174144"/>
                  </a:lnTo>
                  <a:lnTo>
                    <a:pt x="104780" y="221282"/>
                  </a:lnTo>
                  <a:lnTo>
                    <a:pt x="111127" y="230306"/>
                  </a:lnTo>
                  <a:lnTo>
                    <a:pt x="130175" y="243437"/>
                  </a:lnTo>
                  <a:lnTo>
                    <a:pt x="142875" y="24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21"/>
            <p:cNvSpPr/>
            <p:nvPr>
              <p:custDataLst>
                <p:tags r:id="rId249"/>
              </p:custDataLst>
            </p:nvPr>
          </p:nvSpPr>
          <p:spPr>
            <a:xfrm>
              <a:off x="8010525" y="943028"/>
              <a:ext cx="133351" cy="228548"/>
            </a:xfrm>
            <a:custGeom>
              <a:avLst/>
              <a:gdLst/>
              <a:ahLst/>
              <a:cxnLst/>
              <a:rect l="0" t="0" r="0" b="0"/>
              <a:pathLst>
                <a:path w="133351" h="228548">
                  <a:moveTo>
                    <a:pt x="0" y="66622"/>
                  </a:moveTo>
                  <a:lnTo>
                    <a:pt x="0" y="66622"/>
                  </a:lnTo>
                  <a:lnTo>
                    <a:pt x="0" y="61565"/>
                  </a:lnTo>
                  <a:lnTo>
                    <a:pt x="1058" y="60076"/>
                  </a:lnTo>
                  <a:lnTo>
                    <a:pt x="2822" y="59083"/>
                  </a:lnTo>
                  <a:lnTo>
                    <a:pt x="5056" y="58421"/>
                  </a:lnTo>
                  <a:lnTo>
                    <a:pt x="6545" y="56921"/>
                  </a:lnTo>
                  <a:lnTo>
                    <a:pt x="9132" y="49012"/>
                  </a:lnTo>
                  <a:lnTo>
                    <a:pt x="9525" y="92923"/>
                  </a:lnTo>
                  <a:lnTo>
                    <a:pt x="9525" y="139557"/>
                  </a:lnTo>
                  <a:lnTo>
                    <a:pt x="9525" y="180469"/>
                  </a:lnTo>
                  <a:lnTo>
                    <a:pt x="1325" y="180882"/>
                  </a:lnTo>
                  <a:lnTo>
                    <a:pt x="883" y="179837"/>
                  </a:lnTo>
                  <a:lnTo>
                    <a:pt x="16" y="137692"/>
                  </a:lnTo>
                  <a:lnTo>
                    <a:pt x="1060" y="107613"/>
                  </a:lnTo>
                  <a:lnTo>
                    <a:pt x="9701" y="64119"/>
                  </a:lnTo>
                  <a:lnTo>
                    <a:pt x="26824" y="17730"/>
                  </a:lnTo>
                  <a:lnTo>
                    <a:pt x="33113" y="6862"/>
                  </a:lnTo>
                  <a:lnTo>
                    <a:pt x="38705" y="3021"/>
                  </a:lnTo>
                  <a:lnTo>
                    <a:pt x="47804" y="858"/>
                  </a:lnTo>
                  <a:lnTo>
                    <a:pt x="69861" y="0"/>
                  </a:lnTo>
                  <a:lnTo>
                    <a:pt x="76205" y="2793"/>
                  </a:lnTo>
                  <a:lnTo>
                    <a:pt x="79377" y="5019"/>
                  </a:lnTo>
                  <a:lnTo>
                    <a:pt x="82904" y="10315"/>
                  </a:lnTo>
                  <a:lnTo>
                    <a:pt x="84889" y="19247"/>
                  </a:lnTo>
                  <a:lnTo>
                    <a:pt x="85710" y="45695"/>
                  </a:lnTo>
                  <a:lnTo>
                    <a:pt x="60215" y="73050"/>
                  </a:lnTo>
                  <a:lnTo>
                    <a:pt x="51826" y="82520"/>
                  </a:lnTo>
                  <a:lnTo>
                    <a:pt x="45633" y="95202"/>
                  </a:lnTo>
                  <a:lnTo>
                    <a:pt x="43122" y="98375"/>
                  </a:lnTo>
                  <a:lnTo>
                    <a:pt x="37509" y="101901"/>
                  </a:lnTo>
                  <a:lnTo>
                    <a:pt x="31487" y="104527"/>
                  </a:lnTo>
                  <a:lnTo>
                    <a:pt x="25283" y="109221"/>
                  </a:lnTo>
                  <a:lnTo>
                    <a:pt x="21820" y="114836"/>
                  </a:lnTo>
                  <a:lnTo>
                    <a:pt x="19597" y="127063"/>
                  </a:lnTo>
                  <a:lnTo>
                    <a:pt x="19213" y="136506"/>
                  </a:lnTo>
                  <a:lnTo>
                    <a:pt x="21944" y="142837"/>
                  </a:lnTo>
                  <a:lnTo>
                    <a:pt x="60340" y="184097"/>
                  </a:lnTo>
                  <a:lnTo>
                    <a:pt x="101339" y="214789"/>
                  </a:lnTo>
                  <a:lnTo>
                    <a:pt x="133350" y="228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22"/>
            <p:cNvSpPr/>
            <p:nvPr>
              <p:custDataLst>
                <p:tags r:id="rId250"/>
              </p:custDataLst>
            </p:nvPr>
          </p:nvSpPr>
          <p:spPr>
            <a:xfrm>
              <a:off x="7601526" y="738489"/>
              <a:ext cx="717809" cy="593350"/>
            </a:xfrm>
            <a:custGeom>
              <a:avLst/>
              <a:gdLst/>
              <a:ahLst/>
              <a:cxnLst/>
              <a:rect l="0" t="0" r="0" b="0"/>
              <a:pathLst>
                <a:path w="717809" h="593350">
                  <a:moveTo>
                    <a:pt x="494724" y="128286"/>
                  </a:moveTo>
                  <a:lnTo>
                    <a:pt x="494724" y="128286"/>
                  </a:lnTo>
                  <a:lnTo>
                    <a:pt x="454463" y="86966"/>
                  </a:lnTo>
                  <a:lnTo>
                    <a:pt x="437956" y="63317"/>
                  </a:lnTo>
                  <a:lnTo>
                    <a:pt x="396135" y="29951"/>
                  </a:lnTo>
                  <a:lnTo>
                    <a:pt x="364527" y="11241"/>
                  </a:lnTo>
                  <a:lnTo>
                    <a:pt x="318246" y="0"/>
                  </a:lnTo>
                  <a:lnTo>
                    <a:pt x="288154" y="1493"/>
                  </a:lnTo>
                  <a:lnTo>
                    <a:pt x="242658" y="14431"/>
                  </a:lnTo>
                  <a:lnTo>
                    <a:pt x="210488" y="26465"/>
                  </a:lnTo>
                  <a:lnTo>
                    <a:pt x="171172" y="49495"/>
                  </a:lnTo>
                  <a:lnTo>
                    <a:pt x="126110" y="91099"/>
                  </a:lnTo>
                  <a:lnTo>
                    <a:pt x="93358" y="133523"/>
                  </a:lnTo>
                  <a:lnTo>
                    <a:pt x="65709" y="170172"/>
                  </a:lnTo>
                  <a:lnTo>
                    <a:pt x="42465" y="207842"/>
                  </a:lnTo>
                  <a:lnTo>
                    <a:pt x="27229" y="245815"/>
                  </a:lnTo>
                  <a:lnTo>
                    <a:pt x="16011" y="283877"/>
                  </a:lnTo>
                  <a:lnTo>
                    <a:pt x="5985" y="327022"/>
                  </a:lnTo>
                  <a:lnTo>
                    <a:pt x="1369" y="368263"/>
                  </a:lnTo>
                  <a:lnTo>
                    <a:pt x="0" y="407294"/>
                  </a:lnTo>
                  <a:lnTo>
                    <a:pt x="5324" y="430090"/>
                  </a:lnTo>
                  <a:lnTo>
                    <a:pt x="20933" y="470594"/>
                  </a:lnTo>
                  <a:lnTo>
                    <a:pt x="49416" y="514657"/>
                  </a:lnTo>
                  <a:lnTo>
                    <a:pt x="88439" y="545938"/>
                  </a:lnTo>
                  <a:lnTo>
                    <a:pt x="124224" y="566007"/>
                  </a:lnTo>
                  <a:lnTo>
                    <a:pt x="150141" y="576829"/>
                  </a:lnTo>
                  <a:lnTo>
                    <a:pt x="194482" y="583979"/>
                  </a:lnTo>
                  <a:lnTo>
                    <a:pt x="241134" y="591272"/>
                  </a:lnTo>
                  <a:lnTo>
                    <a:pt x="272656" y="593349"/>
                  </a:lnTo>
                  <a:lnTo>
                    <a:pt x="307127" y="591450"/>
                  </a:lnTo>
                  <a:lnTo>
                    <a:pt x="343614" y="586020"/>
                  </a:lnTo>
                  <a:lnTo>
                    <a:pt x="380997" y="576551"/>
                  </a:lnTo>
                  <a:lnTo>
                    <a:pt x="415957" y="568109"/>
                  </a:lnTo>
                  <a:lnTo>
                    <a:pt x="449133" y="558713"/>
                  </a:lnTo>
                  <a:lnTo>
                    <a:pt x="481516" y="543954"/>
                  </a:lnTo>
                  <a:lnTo>
                    <a:pt x="516371" y="526811"/>
                  </a:lnTo>
                  <a:lnTo>
                    <a:pt x="550911" y="508608"/>
                  </a:lnTo>
                  <a:lnTo>
                    <a:pt x="593099" y="480510"/>
                  </a:lnTo>
                  <a:lnTo>
                    <a:pt x="636335" y="439749"/>
                  </a:lnTo>
                  <a:lnTo>
                    <a:pt x="665800" y="400841"/>
                  </a:lnTo>
                  <a:lnTo>
                    <a:pt x="688994" y="358621"/>
                  </a:lnTo>
                  <a:lnTo>
                    <a:pt x="702569" y="319300"/>
                  </a:lnTo>
                  <a:lnTo>
                    <a:pt x="713294" y="280838"/>
                  </a:lnTo>
                  <a:lnTo>
                    <a:pt x="717808" y="256412"/>
                  </a:lnTo>
                  <a:lnTo>
                    <a:pt x="712082" y="212038"/>
                  </a:lnTo>
                  <a:lnTo>
                    <a:pt x="700943" y="178149"/>
                  </a:lnTo>
                  <a:lnTo>
                    <a:pt x="678217" y="143310"/>
                  </a:lnTo>
                  <a:lnTo>
                    <a:pt x="636676" y="109542"/>
                  </a:lnTo>
                  <a:lnTo>
                    <a:pt x="605929" y="93099"/>
                  </a:lnTo>
                  <a:lnTo>
                    <a:pt x="570007" y="78702"/>
                  </a:lnTo>
                  <a:lnTo>
                    <a:pt x="532552" y="63853"/>
                  </a:lnTo>
                  <a:lnTo>
                    <a:pt x="487026" y="54410"/>
                  </a:lnTo>
                  <a:lnTo>
                    <a:pt x="447460" y="45999"/>
                  </a:lnTo>
                  <a:lnTo>
                    <a:pt x="408999" y="4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90"/>
          <p:cNvGrpSpPr/>
          <p:nvPr/>
        </p:nvGrpSpPr>
        <p:grpSpPr>
          <a:xfrm>
            <a:off x="5029203" y="581025"/>
            <a:ext cx="1276311" cy="438151"/>
            <a:chOff x="5029203" y="581025"/>
            <a:chExt cx="1276311" cy="438151"/>
          </a:xfrm>
        </p:grpSpPr>
        <p:sp>
          <p:nvSpPr>
            <p:cNvPr id="40" name="SMARTInkShape-3423"/>
            <p:cNvSpPr/>
            <p:nvPr>
              <p:custDataLst>
                <p:tags r:id="rId242"/>
              </p:custDataLst>
            </p:nvPr>
          </p:nvSpPr>
          <p:spPr>
            <a:xfrm>
              <a:off x="5029203" y="828681"/>
              <a:ext cx="1104898" cy="114295"/>
            </a:xfrm>
            <a:custGeom>
              <a:avLst/>
              <a:gdLst/>
              <a:ahLst/>
              <a:cxnLst/>
              <a:rect l="0" t="0" r="0" b="0"/>
              <a:pathLst>
                <a:path w="1104898" h="114295">
                  <a:moveTo>
                    <a:pt x="9522" y="114294"/>
                  </a:moveTo>
                  <a:lnTo>
                    <a:pt x="9522" y="114294"/>
                  </a:lnTo>
                  <a:lnTo>
                    <a:pt x="0" y="104772"/>
                  </a:lnTo>
                  <a:lnTo>
                    <a:pt x="8198" y="96568"/>
                  </a:lnTo>
                  <a:lnTo>
                    <a:pt x="17607" y="95360"/>
                  </a:lnTo>
                  <a:lnTo>
                    <a:pt x="26367" y="88721"/>
                  </a:lnTo>
                  <a:lnTo>
                    <a:pt x="35209" y="85550"/>
                  </a:lnTo>
                  <a:lnTo>
                    <a:pt x="45591" y="79437"/>
                  </a:lnTo>
                  <a:lnTo>
                    <a:pt x="60543" y="76096"/>
                  </a:lnTo>
                  <a:lnTo>
                    <a:pt x="73205" y="69933"/>
                  </a:lnTo>
                  <a:lnTo>
                    <a:pt x="117316" y="56499"/>
                  </a:lnTo>
                  <a:lnTo>
                    <a:pt x="162319" y="42242"/>
                  </a:lnTo>
                  <a:lnTo>
                    <a:pt x="202923" y="36091"/>
                  </a:lnTo>
                  <a:lnTo>
                    <a:pt x="238981" y="27976"/>
                  </a:lnTo>
                  <a:lnTo>
                    <a:pt x="276477" y="21690"/>
                  </a:lnTo>
                  <a:lnTo>
                    <a:pt x="314398" y="17006"/>
                  </a:lnTo>
                  <a:lnTo>
                    <a:pt x="352444" y="8915"/>
                  </a:lnTo>
                  <a:lnTo>
                    <a:pt x="393351" y="2637"/>
                  </a:lnTo>
                  <a:lnTo>
                    <a:pt x="438985" y="777"/>
                  </a:lnTo>
                  <a:lnTo>
                    <a:pt x="483197" y="226"/>
                  </a:lnTo>
                  <a:lnTo>
                    <a:pt x="525932" y="63"/>
                  </a:lnTo>
                  <a:lnTo>
                    <a:pt x="572107" y="14"/>
                  </a:lnTo>
                  <a:lnTo>
                    <a:pt x="616480" y="0"/>
                  </a:lnTo>
                  <a:lnTo>
                    <a:pt x="659261" y="2818"/>
                  </a:lnTo>
                  <a:lnTo>
                    <a:pt x="702629" y="7534"/>
                  </a:lnTo>
                  <a:lnTo>
                    <a:pt x="742290" y="11753"/>
                  </a:lnTo>
                  <a:lnTo>
                    <a:pt x="780852" y="19706"/>
                  </a:lnTo>
                  <a:lnTo>
                    <a:pt x="826752" y="31875"/>
                  </a:lnTo>
                  <a:lnTo>
                    <a:pt x="866392" y="37924"/>
                  </a:lnTo>
                  <a:lnTo>
                    <a:pt x="909291" y="51190"/>
                  </a:lnTo>
                  <a:lnTo>
                    <a:pt x="955559" y="64400"/>
                  </a:lnTo>
                  <a:lnTo>
                    <a:pt x="978228" y="76373"/>
                  </a:lnTo>
                  <a:lnTo>
                    <a:pt x="982351" y="79488"/>
                  </a:lnTo>
                  <a:lnTo>
                    <a:pt x="992577" y="82950"/>
                  </a:lnTo>
                  <a:lnTo>
                    <a:pt x="1003119" y="85546"/>
                  </a:lnTo>
                  <a:lnTo>
                    <a:pt x="1016062" y="91900"/>
                  </a:lnTo>
                  <a:lnTo>
                    <a:pt x="1063463" y="103406"/>
                  </a:lnTo>
                  <a:lnTo>
                    <a:pt x="1079762" y="104649"/>
                  </a:lnTo>
                  <a:lnTo>
                    <a:pt x="1085965" y="101894"/>
                  </a:lnTo>
                  <a:lnTo>
                    <a:pt x="1103410" y="87158"/>
                  </a:lnTo>
                  <a:lnTo>
                    <a:pt x="1104897" y="7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24"/>
            <p:cNvSpPr/>
            <p:nvPr>
              <p:custDataLst>
                <p:tags r:id="rId243"/>
              </p:custDataLst>
            </p:nvPr>
          </p:nvSpPr>
          <p:spPr>
            <a:xfrm>
              <a:off x="5962650" y="771917"/>
              <a:ext cx="66676" cy="247259"/>
            </a:xfrm>
            <a:custGeom>
              <a:avLst/>
              <a:gdLst/>
              <a:ahLst/>
              <a:cxnLst/>
              <a:rect l="0" t="0" r="0" b="0"/>
              <a:pathLst>
                <a:path w="66676" h="247259">
                  <a:moveTo>
                    <a:pt x="66675" y="9133"/>
                  </a:moveTo>
                  <a:lnTo>
                    <a:pt x="66675" y="9133"/>
                  </a:lnTo>
                  <a:lnTo>
                    <a:pt x="61619" y="9133"/>
                  </a:lnTo>
                  <a:lnTo>
                    <a:pt x="56314" y="6311"/>
                  </a:lnTo>
                  <a:lnTo>
                    <a:pt x="50428" y="2587"/>
                  </a:lnTo>
                  <a:lnTo>
                    <a:pt x="38027" y="196"/>
                  </a:lnTo>
                  <a:lnTo>
                    <a:pt x="34877" y="0"/>
                  </a:lnTo>
                  <a:lnTo>
                    <a:pt x="32776" y="928"/>
                  </a:lnTo>
                  <a:lnTo>
                    <a:pt x="31375" y="2605"/>
                  </a:lnTo>
                  <a:lnTo>
                    <a:pt x="30443" y="4781"/>
                  </a:lnTo>
                  <a:lnTo>
                    <a:pt x="28761" y="6231"/>
                  </a:lnTo>
                  <a:lnTo>
                    <a:pt x="24072" y="7843"/>
                  </a:lnTo>
                  <a:lnTo>
                    <a:pt x="22397" y="9332"/>
                  </a:lnTo>
                  <a:lnTo>
                    <a:pt x="20538" y="13807"/>
                  </a:lnTo>
                  <a:lnTo>
                    <a:pt x="19491" y="22277"/>
                  </a:lnTo>
                  <a:lnTo>
                    <a:pt x="22068" y="28380"/>
                  </a:lnTo>
                  <a:lnTo>
                    <a:pt x="25683" y="34621"/>
                  </a:lnTo>
                  <a:lnTo>
                    <a:pt x="28776" y="44084"/>
                  </a:lnTo>
                  <a:lnTo>
                    <a:pt x="43689" y="64169"/>
                  </a:lnTo>
                  <a:lnTo>
                    <a:pt x="49669" y="83348"/>
                  </a:lnTo>
                  <a:lnTo>
                    <a:pt x="52163" y="87184"/>
                  </a:lnTo>
                  <a:lnTo>
                    <a:pt x="65221" y="126181"/>
                  </a:lnTo>
                  <a:lnTo>
                    <a:pt x="66548" y="158878"/>
                  </a:lnTo>
                  <a:lnTo>
                    <a:pt x="63796" y="168467"/>
                  </a:lnTo>
                  <a:lnTo>
                    <a:pt x="60104" y="176256"/>
                  </a:lnTo>
                  <a:lnTo>
                    <a:pt x="56967" y="186592"/>
                  </a:lnTo>
                  <a:lnTo>
                    <a:pt x="21855" y="228206"/>
                  </a:lnTo>
                  <a:lnTo>
                    <a:pt x="20920" y="231382"/>
                  </a:lnTo>
                  <a:lnTo>
                    <a:pt x="18180" y="233499"/>
                  </a:lnTo>
                  <a:lnTo>
                    <a:pt x="6327" y="237537"/>
                  </a:lnTo>
                  <a:lnTo>
                    <a:pt x="4219" y="239719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25"/>
            <p:cNvSpPr/>
            <p:nvPr>
              <p:custDataLst>
                <p:tags r:id="rId244"/>
              </p:custDataLst>
            </p:nvPr>
          </p:nvSpPr>
          <p:spPr>
            <a:xfrm>
              <a:off x="5610631" y="638175"/>
              <a:ext cx="94797" cy="94810"/>
            </a:xfrm>
            <a:custGeom>
              <a:avLst/>
              <a:gdLst/>
              <a:ahLst/>
              <a:cxnLst/>
              <a:rect l="0" t="0" r="0" b="0"/>
              <a:pathLst>
                <a:path w="94797" h="94810">
                  <a:moveTo>
                    <a:pt x="75794" y="9525"/>
                  </a:moveTo>
                  <a:lnTo>
                    <a:pt x="75794" y="9525"/>
                  </a:lnTo>
                  <a:lnTo>
                    <a:pt x="67593" y="9525"/>
                  </a:lnTo>
                  <a:lnTo>
                    <a:pt x="58185" y="1324"/>
                  </a:lnTo>
                  <a:lnTo>
                    <a:pt x="52114" y="392"/>
                  </a:lnTo>
                  <a:lnTo>
                    <a:pt x="46572" y="2997"/>
                  </a:lnTo>
                  <a:lnTo>
                    <a:pt x="39447" y="8235"/>
                  </a:lnTo>
                  <a:lnTo>
                    <a:pt x="30436" y="10329"/>
                  </a:lnTo>
                  <a:lnTo>
                    <a:pt x="15350" y="22749"/>
                  </a:lnTo>
                  <a:lnTo>
                    <a:pt x="11888" y="28808"/>
                  </a:lnTo>
                  <a:lnTo>
                    <a:pt x="8426" y="44481"/>
                  </a:lnTo>
                  <a:lnTo>
                    <a:pt x="1652" y="57156"/>
                  </a:lnTo>
                  <a:lnTo>
                    <a:pt x="0" y="69851"/>
                  </a:lnTo>
                  <a:lnTo>
                    <a:pt x="2597" y="76201"/>
                  </a:lnTo>
                  <a:lnTo>
                    <a:pt x="13794" y="90224"/>
                  </a:lnTo>
                  <a:lnTo>
                    <a:pt x="19310" y="93016"/>
                  </a:lnTo>
                  <a:lnTo>
                    <a:pt x="31476" y="94809"/>
                  </a:lnTo>
                  <a:lnTo>
                    <a:pt x="37753" y="92232"/>
                  </a:lnTo>
                  <a:lnTo>
                    <a:pt x="44070" y="88617"/>
                  </a:lnTo>
                  <a:lnTo>
                    <a:pt x="53576" y="85524"/>
                  </a:lnTo>
                  <a:lnTo>
                    <a:pt x="63096" y="79433"/>
                  </a:lnTo>
                  <a:lnTo>
                    <a:pt x="69445" y="77637"/>
                  </a:lnTo>
                  <a:lnTo>
                    <a:pt x="75794" y="71194"/>
                  </a:lnTo>
                  <a:lnTo>
                    <a:pt x="92022" y="48022"/>
                  </a:lnTo>
                  <a:lnTo>
                    <a:pt x="94472" y="31802"/>
                  </a:lnTo>
                  <a:lnTo>
                    <a:pt x="94796" y="15882"/>
                  </a:lnTo>
                  <a:lnTo>
                    <a:pt x="93753" y="13763"/>
                  </a:lnTo>
                  <a:lnTo>
                    <a:pt x="92000" y="12350"/>
                  </a:lnTo>
                  <a:lnTo>
                    <a:pt x="89773" y="11409"/>
                  </a:lnTo>
                  <a:lnTo>
                    <a:pt x="88288" y="9722"/>
                  </a:lnTo>
                  <a:lnTo>
                    <a:pt x="86639" y="5027"/>
                  </a:lnTo>
                  <a:lnTo>
                    <a:pt x="85141" y="3351"/>
                  </a:lnTo>
                  <a:lnTo>
                    <a:pt x="80654" y="1489"/>
                  </a:lnTo>
                  <a:lnTo>
                    <a:pt x="56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26"/>
            <p:cNvSpPr/>
            <p:nvPr>
              <p:custDataLst>
                <p:tags r:id="rId245"/>
              </p:custDataLst>
            </p:nvPr>
          </p:nvSpPr>
          <p:spPr>
            <a:xfrm>
              <a:off x="5762625" y="666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27"/>
            <p:cNvSpPr/>
            <p:nvPr>
              <p:custDataLst>
                <p:tags r:id="rId246"/>
              </p:custDataLst>
            </p:nvPr>
          </p:nvSpPr>
          <p:spPr>
            <a:xfrm>
              <a:off x="5848350" y="58102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09" y="5057"/>
                  </a:lnTo>
                  <a:lnTo>
                    <a:pt x="10506" y="6546"/>
                  </a:lnTo>
                  <a:lnTo>
                    <a:pt x="14548" y="8201"/>
                  </a:lnTo>
                  <a:lnTo>
                    <a:pt x="16049" y="9701"/>
                  </a:lnTo>
                  <a:lnTo>
                    <a:pt x="17716" y="14189"/>
                  </a:lnTo>
                  <a:lnTo>
                    <a:pt x="19027" y="61344"/>
                  </a:lnTo>
                  <a:lnTo>
                    <a:pt x="19049" y="107657"/>
                  </a:lnTo>
                  <a:lnTo>
                    <a:pt x="19050" y="151817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28"/>
            <p:cNvSpPr/>
            <p:nvPr>
              <p:custDataLst>
                <p:tags r:id="rId247"/>
              </p:custDataLst>
            </p:nvPr>
          </p:nvSpPr>
          <p:spPr>
            <a:xfrm>
              <a:off x="6238996" y="743070"/>
              <a:ext cx="66518" cy="55696"/>
            </a:xfrm>
            <a:custGeom>
              <a:avLst/>
              <a:gdLst/>
              <a:ahLst/>
              <a:cxnLst/>
              <a:rect l="0" t="0" r="0" b="0"/>
              <a:pathLst>
                <a:path w="66518" h="55696">
                  <a:moveTo>
                    <a:pt x="9404" y="28455"/>
                  </a:moveTo>
                  <a:lnTo>
                    <a:pt x="9404" y="28455"/>
                  </a:lnTo>
                  <a:lnTo>
                    <a:pt x="18919" y="28455"/>
                  </a:lnTo>
                  <a:lnTo>
                    <a:pt x="18929" y="42644"/>
                  </a:lnTo>
                  <a:lnTo>
                    <a:pt x="19987" y="44265"/>
                  </a:lnTo>
                  <a:lnTo>
                    <a:pt x="21751" y="45345"/>
                  </a:lnTo>
                  <a:lnTo>
                    <a:pt x="28061" y="47379"/>
                  </a:lnTo>
                  <a:lnTo>
                    <a:pt x="36621" y="55695"/>
                  </a:lnTo>
                  <a:lnTo>
                    <a:pt x="38131" y="55082"/>
                  </a:lnTo>
                  <a:lnTo>
                    <a:pt x="46061" y="48712"/>
                  </a:lnTo>
                  <a:lnTo>
                    <a:pt x="52133" y="47863"/>
                  </a:lnTo>
                  <a:lnTo>
                    <a:pt x="53764" y="46685"/>
                  </a:lnTo>
                  <a:lnTo>
                    <a:pt x="54853" y="44842"/>
                  </a:lnTo>
                  <a:lnTo>
                    <a:pt x="55578" y="42555"/>
                  </a:lnTo>
                  <a:lnTo>
                    <a:pt x="57120" y="41030"/>
                  </a:lnTo>
                  <a:lnTo>
                    <a:pt x="61655" y="39335"/>
                  </a:lnTo>
                  <a:lnTo>
                    <a:pt x="63288" y="37825"/>
                  </a:lnTo>
                  <a:lnTo>
                    <a:pt x="66124" y="29898"/>
                  </a:lnTo>
                  <a:lnTo>
                    <a:pt x="66517" y="15324"/>
                  </a:lnTo>
                  <a:lnTo>
                    <a:pt x="65471" y="13351"/>
                  </a:lnTo>
                  <a:lnTo>
                    <a:pt x="63715" y="12036"/>
                  </a:lnTo>
                  <a:lnTo>
                    <a:pt x="58350" y="9925"/>
                  </a:lnTo>
                  <a:lnTo>
                    <a:pt x="48944" y="1250"/>
                  </a:lnTo>
                  <a:lnTo>
                    <a:pt x="42874" y="286"/>
                  </a:lnTo>
                  <a:lnTo>
                    <a:pt x="34373" y="0"/>
                  </a:lnTo>
                  <a:lnTo>
                    <a:pt x="32399" y="1018"/>
                  </a:lnTo>
                  <a:lnTo>
                    <a:pt x="31084" y="2756"/>
                  </a:lnTo>
                  <a:lnTo>
                    <a:pt x="30207" y="4972"/>
                  </a:lnTo>
                  <a:lnTo>
                    <a:pt x="28564" y="6450"/>
                  </a:lnTo>
                  <a:lnTo>
                    <a:pt x="23917" y="8092"/>
                  </a:lnTo>
                  <a:lnTo>
                    <a:pt x="11166" y="9290"/>
                  </a:lnTo>
                  <a:lnTo>
                    <a:pt x="1358" y="17596"/>
                  </a:lnTo>
                  <a:lnTo>
                    <a:pt x="536" y="21159"/>
                  </a:lnTo>
                  <a:lnTo>
                    <a:pt x="9" y="27014"/>
                  </a:lnTo>
                  <a:lnTo>
                    <a:pt x="1024" y="27494"/>
                  </a:lnTo>
                  <a:lnTo>
                    <a:pt x="4973" y="28028"/>
                  </a:lnTo>
                  <a:lnTo>
                    <a:pt x="6451" y="29229"/>
                  </a:lnTo>
                  <a:lnTo>
                    <a:pt x="9015" y="36619"/>
                  </a:lnTo>
                  <a:lnTo>
                    <a:pt x="12053" y="37375"/>
                  </a:lnTo>
                  <a:lnTo>
                    <a:pt x="55667" y="37980"/>
                  </a:lnTo>
                  <a:lnTo>
                    <a:pt x="47861" y="28847"/>
                  </a:lnTo>
                  <a:lnTo>
                    <a:pt x="39335" y="20288"/>
                  </a:lnTo>
                  <a:lnTo>
                    <a:pt x="33324" y="19332"/>
                  </a:lnTo>
                  <a:lnTo>
                    <a:pt x="11247" y="18940"/>
                  </a:lnTo>
                  <a:lnTo>
                    <a:pt x="10633" y="19995"/>
                  </a:lnTo>
                  <a:lnTo>
                    <a:pt x="9951" y="23990"/>
                  </a:lnTo>
                  <a:lnTo>
                    <a:pt x="8710" y="25478"/>
                  </a:lnTo>
                  <a:lnTo>
                    <a:pt x="1251" y="28063"/>
                  </a:lnTo>
                  <a:lnTo>
                    <a:pt x="489" y="31103"/>
                  </a:lnTo>
                  <a:lnTo>
                    <a:pt x="0" y="36622"/>
                  </a:lnTo>
                  <a:lnTo>
                    <a:pt x="1018" y="37074"/>
                  </a:lnTo>
                  <a:lnTo>
                    <a:pt x="4972" y="37578"/>
                  </a:lnTo>
                  <a:lnTo>
                    <a:pt x="6449" y="38770"/>
                  </a:lnTo>
                  <a:lnTo>
                    <a:pt x="9015" y="46146"/>
                  </a:lnTo>
                  <a:lnTo>
                    <a:pt x="12053" y="46901"/>
                  </a:lnTo>
                  <a:lnTo>
                    <a:pt x="45743" y="47504"/>
                  </a:lnTo>
                  <a:lnTo>
                    <a:pt x="56899" y="38096"/>
                  </a:lnTo>
                  <a:lnTo>
                    <a:pt x="57026" y="28850"/>
                  </a:lnTo>
                  <a:lnTo>
                    <a:pt x="42839" y="28465"/>
                  </a:lnTo>
                  <a:lnTo>
                    <a:pt x="41219" y="29520"/>
                  </a:lnTo>
                  <a:lnTo>
                    <a:pt x="40139" y="31282"/>
                  </a:lnTo>
                  <a:lnTo>
                    <a:pt x="38406" y="36657"/>
                  </a:lnTo>
                  <a:lnTo>
                    <a:pt x="35347" y="37392"/>
                  </a:lnTo>
                  <a:lnTo>
                    <a:pt x="28454" y="3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791"/>
          <p:cNvGrpSpPr/>
          <p:nvPr/>
        </p:nvGrpSpPr>
        <p:grpSpPr>
          <a:xfrm>
            <a:off x="4678147" y="442195"/>
            <a:ext cx="2979954" cy="1881775"/>
            <a:chOff x="4678147" y="442195"/>
            <a:chExt cx="2979954" cy="1881775"/>
          </a:xfrm>
        </p:grpSpPr>
        <p:sp>
          <p:nvSpPr>
            <p:cNvPr id="47" name="SMARTInkShape-3429"/>
            <p:cNvSpPr/>
            <p:nvPr>
              <p:custDataLst>
                <p:tags r:id="rId231"/>
              </p:custDataLst>
            </p:nvPr>
          </p:nvSpPr>
          <p:spPr>
            <a:xfrm>
              <a:off x="6429375" y="714375"/>
              <a:ext cx="1228726" cy="209551"/>
            </a:xfrm>
            <a:custGeom>
              <a:avLst/>
              <a:gdLst/>
              <a:ahLst/>
              <a:cxnLst/>
              <a:rect l="0" t="0" r="0" b="0"/>
              <a:pathLst>
                <a:path w="1228726" h="209551">
                  <a:moveTo>
                    <a:pt x="0" y="200025"/>
                  </a:moveTo>
                  <a:lnTo>
                    <a:pt x="0" y="200025"/>
                  </a:lnTo>
                  <a:lnTo>
                    <a:pt x="0" y="185478"/>
                  </a:lnTo>
                  <a:lnTo>
                    <a:pt x="1058" y="183977"/>
                  </a:lnTo>
                  <a:lnTo>
                    <a:pt x="2822" y="182977"/>
                  </a:lnTo>
                  <a:lnTo>
                    <a:pt x="13257" y="181370"/>
                  </a:lnTo>
                  <a:lnTo>
                    <a:pt x="15188" y="180180"/>
                  </a:lnTo>
                  <a:lnTo>
                    <a:pt x="16475" y="178329"/>
                  </a:lnTo>
                  <a:lnTo>
                    <a:pt x="17333" y="176036"/>
                  </a:lnTo>
                  <a:lnTo>
                    <a:pt x="18963" y="174507"/>
                  </a:lnTo>
                  <a:lnTo>
                    <a:pt x="23597" y="172809"/>
                  </a:lnTo>
                  <a:lnTo>
                    <a:pt x="40684" y="170660"/>
                  </a:lnTo>
                  <a:lnTo>
                    <a:pt x="42997" y="168807"/>
                  </a:lnTo>
                  <a:lnTo>
                    <a:pt x="44540" y="166513"/>
                  </a:lnTo>
                  <a:lnTo>
                    <a:pt x="84124" y="139654"/>
                  </a:lnTo>
                  <a:lnTo>
                    <a:pt x="131540" y="120257"/>
                  </a:lnTo>
                  <a:lnTo>
                    <a:pt x="176595" y="101565"/>
                  </a:lnTo>
                  <a:lnTo>
                    <a:pt x="223995" y="82547"/>
                  </a:lnTo>
                  <a:lnTo>
                    <a:pt x="271600" y="63500"/>
                  </a:lnTo>
                  <a:lnTo>
                    <a:pt x="314971" y="47625"/>
                  </a:lnTo>
                  <a:lnTo>
                    <a:pt x="355489" y="32808"/>
                  </a:lnTo>
                  <a:lnTo>
                    <a:pt x="395397" y="24076"/>
                  </a:lnTo>
                  <a:lnTo>
                    <a:pt x="435970" y="12173"/>
                  </a:lnTo>
                  <a:lnTo>
                    <a:pt x="478882" y="6935"/>
                  </a:lnTo>
                  <a:lnTo>
                    <a:pt x="524221" y="913"/>
                  </a:lnTo>
                  <a:lnTo>
                    <a:pt x="566489" y="120"/>
                  </a:lnTo>
                  <a:lnTo>
                    <a:pt x="607372" y="16"/>
                  </a:lnTo>
                  <a:lnTo>
                    <a:pt x="648661" y="2"/>
                  </a:lnTo>
                  <a:lnTo>
                    <a:pt x="695451" y="0"/>
                  </a:lnTo>
                  <a:lnTo>
                    <a:pt x="725846" y="1058"/>
                  </a:lnTo>
                  <a:lnTo>
                    <a:pt x="771613" y="8642"/>
                  </a:lnTo>
                  <a:lnTo>
                    <a:pt x="792835" y="10322"/>
                  </a:lnTo>
                  <a:lnTo>
                    <a:pt x="838315" y="19203"/>
                  </a:lnTo>
                  <a:lnTo>
                    <a:pt x="885646" y="30756"/>
                  </a:lnTo>
                  <a:lnTo>
                    <a:pt x="926732" y="44994"/>
                  </a:lnTo>
                  <a:lnTo>
                    <a:pt x="942106" y="47514"/>
                  </a:lnTo>
                  <a:lnTo>
                    <a:pt x="963421" y="54933"/>
                  </a:lnTo>
                  <a:lnTo>
                    <a:pt x="981489" y="59315"/>
                  </a:lnTo>
                  <a:lnTo>
                    <a:pt x="1025549" y="79502"/>
                  </a:lnTo>
                  <a:lnTo>
                    <a:pt x="1044384" y="91042"/>
                  </a:lnTo>
                  <a:lnTo>
                    <a:pt x="1064567" y="97241"/>
                  </a:lnTo>
                  <a:lnTo>
                    <a:pt x="1107076" y="126699"/>
                  </a:lnTo>
                  <a:lnTo>
                    <a:pt x="1130730" y="144736"/>
                  </a:lnTo>
                  <a:lnTo>
                    <a:pt x="1155181" y="156784"/>
                  </a:lnTo>
                  <a:lnTo>
                    <a:pt x="1198661" y="198537"/>
                  </a:lnTo>
                  <a:lnTo>
                    <a:pt x="1204764" y="199584"/>
                  </a:lnTo>
                  <a:lnTo>
                    <a:pt x="1206402" y="200789"/>
                  </a:lnTo>
                  <a:lnTo>
                    <a:pt x="1209547" y="209146"/>
                  </a:lnTo>
                  <a:lnTo>
                    <a:pt x="12287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30"/>
            <p:cNvSpPr/>
            <p:nvPr>
              <p:custDataLst>
                <p:tags r:id="rId232"/>
              </p:custDataLst>
            </p:nvPr>
          </p:nvSpPr>
          <p:spPr>
            <a:xfrm>
              <a:off x="7486650" y="752478"/>
              <a:ext cx="133337" cy="247648"/>
            </a:xfrm>
            <a:custGeom>
              <a:avLst/>
              <a:gdLst/>
              <a:ahLst/>
              <a:cxnLst/>
              <a:rect l="0" t="0" r="0" b="0"/>
              <a:pathLst>
                <a:path w="133337" h="247648">
                  <a:moveTo>
                    <a:pt x="114300" y="19047"/>
                  </a:moveTo>
                  <a:lnTo>
                    <a:pt x="114300" y="19047"/>
                  </a:lnTo>
                  <a:lnTo>
                    <a:pt x="109244" y="13991"/>
                  </a:lnTo>
                  <a:lnTo>
                    <a:pt x="103939" y="11508"/>
                  </a:lnTo>
                  <a:lnTo>
                    <a:pt x="101043" y="10846"/>
                  </a:lnTo>
                  <a:lnTo>
                    <a:pt x="99112" y="9346"/>
                  </a:lnTo>
                  <a:lnTo>
                    <a:pt x="96967" y="4858"/>
                  </a:lnTo>
                  <a:lnTo>
                    <a:pt x="95337" y="3237"/>
                  </a:lnTo>
                  <a:lnTo>
                    <a:pt x="85736" y="0"/>
                  </a:lnTo>
                  <a:lnTo>
                    <a:pt x="85726" y="13255"/>
                  </a:lnTo>
                  <a:lnTo>
                    <a:pt x="88547" y="19295"/>
                  </a:lnTo>
                  <a:lnTo>
                    <a:pt x="92270" y="25507"/>
                  </a:lnTo>
                  <a:lnTo>
                    <a:pt x="95426" y="34955"/>
                  </a:lnTo>
                  <a:lnTo>
                    <a:pt x="101534" y="44457"/>
                  </a:lnTo>
                  <a:lnTo>
                    <a:pt x="114391" y="88211"/>
                  </a:lnTo>
                  <a:lnTo>
                    <a:pt x="131596" y="125522"/>
                  </a:lnTo>
                  <a:lnTo>
                    <a:pt x="133330" y="170842"/>
                  </a:lnTo>
                  <a:lnTo>
                    <a:pt x="133336" y="174218"/>
                  </a:lnTo>
                  <a:lnTo>
                    <a:pt x="130521" y="180792"/>
                  </a:lnTo>
                  <a:lnTo>
                    <a:pt x="120092" y="193637"/>
                  </a:lnTo>
                  <a:lnTo>
                    <a:pt x="114052" y="197184"/>
                  </a:lnTo>
                  <a:lnTo>
                    <a:pt x="107840" y="199819"/>
                  </a:lnTo>
                  <a:lnTo>
                    <a:pt x="85718" y="216424"/>
                  </a:lnTo>
                  <a:lnTo>
                    <a:pt x="51682" y="228669"/>
                  </a:lnTo>
                  <a:lnTo>
                    <a:pt x="38274" y="235941"/>
                  </a:lnTo>
                  <a:lnTo>
                    <a:pt x="22248" y="238893"/>
                  </a:lnTo>
                  <a:lnTo>
                    <a:pt x="9530" y="245604"/>
                  </a:lnTo>
                  <a:lnTo>
                    <a:pt x="0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31"/>
            <p:cNvSpPr/>
            <p:nvPr>
              <p:custDataLst>
                <p:tags r:id="rId233"/>
              </p:custDataLst>
            </p:nvPr>
          </p:nvSpPr>
          <p:spPr>
            <a:xfrm>
              <a:off x="7048629" y="485775"/>
              <a:ext cx="85583" cy="123812"/>
            </a:xfrm>
            <a:custGeom>
              <a:avLst/>
              <a:gdLst/>
              <a:ahLst/>
              <a:cxnLst/>
              <a:rect l="0" t="0" r="0" b="0"/>
              <a:pathLst>
                <a:path w="85583" h="123812">
                  <a:moveTo>
                    <a:pt x="47496" y="28575"/>
                  </a:moveTo>
                  <a:lnTo>
                    <a:pt x="47496" y="28575"/>
                  </a:lnTo>
                  <a:lnTo>
                    <a:pt x="55696" y="20374"/>
                  </a:lnTo>
                  <a:lnTo>
                    <a:pt x="55080" y="18874"/>
                  </a:lnTo>
                  <a:lnTo>
                    <a:pt x="47853" y="9952"/>
                  </a:lnTo>
                  <a:lnTo>
                    <a:pt x="47499" y="120"/>
                  </a:lnTo>
                  <a:lnTo>
                    <a:pt x="42440" y="35"/>
                  </a:lnTo>
                  <a:lnTo>
                    <a:pt x="40951" y="1082"/>
                  </a:lnTo>
                  <a:lnTo>
                    <a:pt x="39958" y="2838"/>
                  </a:lnTo>
                  <a:lnTo>
                    <a:pt x="38364" y="8204"/>
                  </a:lnTo>
                  <a:lnTo>
                    <a:pt x="31502" y="16868"/>
                  </a:lnTo>
                  <a:lnTo>
                    <a:pt x="28293" y="25694"/>
                  </a:lnTo>
                  <a:lnTo>
                    <a:pt x="13337" y="45534"/>
                  </a:lnTo>
                  <a:lnTo>
                    <a:pt x="7352" y="64694"/>
                  </a:lnTo>
                  <a:lnTo>
                    <a:pt x="3196" y="72145"/>
                  </a:lnTo>
                  <a:lnTo>
                    <a:pt x="528" y="85551"/>
                  </a:lnTo>
                  <a:lnTo>
                    <a:pt x="0" y="98391"/>
                  </a:lnTo>
                  <a:lnTo>
                    <a:pt x="2751" y="104760"/>
                  </a:lnTo>
                  <a:lnTo>
                    <a:pt x="6443" y="111118"/>
                  </a:lnTo>
                  <a:lnTo>
                    <a:pt x="8084" y="117472"/>
                  </a:lnTo>
                  <a:lnTo>
                    <a:pt x="9579" y="119590"/>
                  </a:lnTo>
                  <a:lnTo>
                    <a:pt x="11635" y="121001"/>
                  </a:lnTo>
                  <a:lnTo>
                    <a:pt x="19585" y="122988"/>
                  </a:lnTo>
                  <a:lnTo>
                    <a:pt x="50682" y="123811"/>
                  </a:lnTo>
                  <a:lnTo>
                    <a:pt x="57026" y="120996"/>
                  </a:lnTo>
                  <a:lnTo>
                    <a:pt x="71045" y="109635"/>
                  </a:lnTo>
                  <a:lnTo>
                    <a:pt x="81625" y="91585"/>
                  </a:lnTo>
                  <a:lnTo>
                    <a:pt x="84812" y="76730"/>
                  </a:lnTo>
                  <a:lnTo>
                    <a:pt x="85582" y="36258"/>
                  </a:lnTo>
                  <a:lnTo>
                    <a:pt x="82767" y="29168"/>
                  </a:lnTo>
                  <a:lnTo>
                    <a:pt x="61998" y="5036"/>
                  </a:lnTo>
                  <a:lnTo>
                    <a:pt x="56411" y="2238"/>
                  </a:lnTo>
                  <a:lnTo>
                    <a:pt x="47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32"/>
            <p:cNvSpPr/>
            <p:nvPr>
              <p:custDataLst>
                <p:tags r:id="rId234"/>
              </p:custDataLst>
            </p:nvPr>
          </p:nvSpPr>
          <p:spPr>
            <a:xfrm>
              <a:off x="7200900" y="552450"/>
              <a:ext cx="19051" cy="18935"/>
            </a:xfrm>
            <a:custGeom>
              <a:avLst/>
              <a:gdLst/>
              <a:ahLst/>
              <a:cxnLst/>
              <a:rect l="0" t="0" r="0" b="0"/>
              <a:pathLst>
                <a:path w="19051" h="18935">
                  <a:moveTo>
                    <a:pt x="0" y="9525"/>
                  </a:moveTo>
                  <a:lnTo>
                    <a:pt x="0" y="9525"/>
                  </a:lnTo>
                  <a:lnTo>
                    <a:pt x="9132" y="18658"/>
                  </a:lnTo>
                  <a:lnTo>
                    <a:pt x="14465" y="18934"/>
                  </a:lnTo>
                  <a:lnTo>
                    <a:pt x="15994" y="17914"/>
                  </a:lnTo>
                  <a:lnTo>
                    <a:pt x="17012" y="16176"/>
                  </a:lnTo>
                  <a:lnTo>
                    <a:pt x="17691" y="13959"/>
                  </a:lnTo>
                  <a:lnTo>
                    <a:pt x="17086" y="12481"/>
                  </a:lnTo>
                  <a:lnTo>
                    <a:pt x="15624" y="11496"/>
                  </a:lnTo>
                  <a:lnTo>
                    <a:pt x="10730" y="9914"/>
                  </a:lnTo>
                  <a:lnTo>
                    <a:pt x="14938" y="9640"/>
                  </a:lnTo>
                  <a:lnTo>
                    <a:pt x="16309" y="85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33"/>
            <p:cNvSpPr/>
            <p:nvPr>
              <p:custDataLst>
                <p:tags r:id="rId235"/>
              </p:custDataLst>
            </p:nvPr>
          </p:nvSpPr>
          <p:spPr>
            <a:xfrm>
              <a:off x="7286756" y="457443"/>
              <a:ext cx="95120" cy="180733"/>
            </a:xfrm>
            <a:custGeom>
              <a:avLst/>
              <a:gdLst/>
              <a:ahLst/>
              <a:cxnLst/>
              <a:rect l="0" t="0" r="0" b="0"/>
              <a:pathLst>
                <a:path w="95120" h="180733">
                  <a:moveTo>
                    <a:pt x="95119" y="37857"/>
                  </a:moveTo>
                  <a:lnTo>
                    <a:pt x="95119" y="37857"/>
                  </a:lnTo>
                  <a:lnTo>
                    <a:pt x="95119" y="29656"/>
                  </a:lnTo>
                  <a:lnTo>
                    <a:pt x="94061" y="29215"/>
                  </a:lnTo>
                  <a:lnTo>
                    <a:pt x="90063" y="28724"/>
                  </a:lnTo>
                  <a:lnTo>
                    <a:pt x="88574" y="27535"/>
                  </a:lnTo>
                  <a:lnTo>
                    <a:pt x="86919" y="23392"/>
                  </a:lnTo>
                  <a:lnTo>
                    <a:pt x="85418" y="21863"/>
                  </a:lnTo>
                  <a:lnTo>
                    <a:pt x="80930" y="20165"/>
                  </a:lnTo>
                  <a:lnTo>
                    <a:pt x="75408" y="13766"/>
                  </a:lnTo>
                  <a:lnTo>
                    <a:pt x="69425" y="5983"/>
                  </a:lnTo>
                  <a:lnTo>
                    <a:pt x="63238" y="2524"/>
                  </a:lnTo>
                  <a:lnTo>
                    <a:pt x="49364" y="0"/>
                  </a:lnTo>
                  <a:lnTo>
                    <a:pt x="37379" y="7328"/>
                  </a:lnTo>
                  <a:lnTo>
                    <a:pt x="34401" y="7979"/>
                  </a:lnTo>
                  <a:lnTo>
                    <a:pt x="18867" y="16649"/>
                  </a:lnTo>
                  <a:lnTo>
                    <a:pt x="15709" y="17369"/>
                  </a:lnTo>
                  <a:lnTo>
                    <a:pt x="13604" y="18906"/>
                  </a:lnTo>
                  <a:lnTo>
                    <a:pt x="12201" y="20990"/>
                  </a:lnTo>
                  <a:lnTo>
                    <a:pt x="9584" y="26127"/>
                  </a:lnTo>
                  <a:lnTo>
                    <a:pt x="1357" y="36103"/>
                  </a:lnTo>
                  <a:lnTo>
                    <a:pt x="310" y="42394"/>
                  </a:lnTo>
                  <a:lnTo>
                    <a:pt x="0" y="50961"/>
                  </a:lnTo>
                  <a:lnTo>
                    <a:pt x="2749" y="57086"/>
                  </a:lnTo>
                  <a:lnTo>
                    <a:pt x="6441" y="63337"/>
                  </a:lnTo>
                  <a:lnTo>
                    <a:pt x="9578" y="72806"/>
                  </a:lnTo>
                  <a:lnTo>
                    <a:pt x="52793" y="120407"/>
                  </a:lnTo>
                  <a:lnTo>
                    <a:pt x="59006" y="133107"/>
                  </a:lnTo>
                  <a:lnTo>
                    <a:pt x="63195" y="139457"/>
                  </a:lnTo>
                  <a:lnTo>
                    <a:pt x="65552" y="148982"/>
                  </a:lnTo>
                  <a:lnTo>
                    <a:pt x="66103" y="155332"/>
                  </a:lnTo>
                  <a:lnTo>
                    <a:pt x="69170" y="161682"/>
                  </a:lnTo>
                  <a:lnTo>
                    <a:pt x="71470" y="164857"/>
                  </a:lnTo>
                  <a:lnTo>
                    <a:pt x="71944" y="166974"/>
                  </a:lnTo>
                  <a:lnTo>
                    <a:pt x="71203" y="168385"/>
                  </a:lnTo>
                  <a:lnTo>
                    <a:pt x="69650" y="169325"/>
                  </a:lnTo>
                  <a:lnTo>
                    <a:pt x="68614" y="171011"/>
                  </a:lnTo>
                  <a:lnTo>
                    <a:pt x="67464" y="175706"/>
                  </a:lnTo>
                  <a:lnTo>
                    <a:pt x="66099" y="177381"/>
                  </a:lnTo>
                  <a:lnTo>
                    <a:pt x="58423" y="180291"/>
                  </a:lnTo>
                  <a:lnTo>
                    <a:pt x="37969" y="180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434"/>
            <p:cNvSpPr/>
            <p:nvPr>
              <p:custDataLst>
                <p:tags r:id="rId236"/>
              </p:custDataLst>
            </p:nvPr>
          </p:nvSpPr>
          <p:spPr>
            <a:xfrm>
              <a:off x="7315200" y="442195"/>
              <a:ext cx="171451" cy="24531"/>
            </a:xfrm>
            <a:custGeom>
              <a:avLst/>
              <a:gdLst/>
              <a:ahLst/>
              <a:cxnLst/>
              <a:rect l="0" t="0" r="0" b="0"/>
              <a:pathLst>
                <a:path w="171451" h="24531">
                  <a:moveTo>
                    <a:pt x="0" y="24530"/>
                  </a:moveTo>
                  <a:lnTo>
                    <a:pt x="0" y="24530"/>
                  </a:lnTo>
                  <a:lnTo>
                    <a:pt x="5056" y="24530"/>
                  </a:lnTo>
                  <a:lnTo>
                    <a:pt x="6545" y="23472"/>
                  </a:lnTo>
                  <a:lnTo>
                    <a:pt x="7538" y="21708"/>
                  </a:lnTo>
                  <a:lnTo>
                    <a:pt x="8200" y="19473"/>
                  </a:lnTo>
                  <a:lnTo>
                    <a:pt x="9701" y="17984"/>
                  </a:lnTo>
                  <a:lnTo>
                    <a:pt x="19711" y="12771"/>
                  </a:lnTo>
                  <a:lnTo>
                    <a:pt x="25694" y="8721"/>
                  </a:lnTo>
                  <a:lnTo>
                    <a:pt x="36071" y="6440"/>
                  </a:lnTo>
                  <a:lnTo>
                    <a:pt x="81428" y="4447"/>
                  </a:lnTo>
                  <a:lnTo>
                    <a:pt x="105266" y="0"/>
                  </a:lnTo>
                  <a:lnTo>
                    <a:pt x="149421" y="5066"/>
                  </a:lnTo>
                  <a:lnTo>
                    <a:pt x="171450" y="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35"/>
            <p:cNvSpPr/>
            <p:nvPr>
              <p:custDataLst>
                <p:tags r:id="rId237"/>
              </p:custDataLst>
            </p:nvPr>
          </p:nvSpPr>
          <p:spPr>
            <a:xfrm>
              <a:off x="4678147" y="1200150"/>
              <a:ext cx="1532154" cy="837914"/>
            </a:xfrm>
            <a:custGeom>
              <a:avLst/>
              <a:gdLst/>
              <a:ahLst/>
              <a:cxnLst/>
              <a:rect l="0" t="0" r="0" b="0"/>
              <a:pathLst>
                <a:path w="1532154" h="837914">
                  <a:moveTo>
                    <a:pt x="1513103" y="0"/>
                  </a:moveTo>
                  <a:lnTo>
                    <a:pt x="1513103" y="0"/>
                  </a:lnTo>
                  <a:lnTo>
                    <a:pt x="1513103" y="5056"/>
                  </a:lnTo>
                  <a:lnTo>
                    <a:pt x="1514161" y="6546"/>
                  </a:lnTo>
                  <a:lnTo>
                    <a:pt x="1515925" y="7539"/>
                  </a:lnTo>
                  <a:lnTo>
                    <a:pt x="1521304" y="9132"/>
                  </a:lnTo>
                  <a:lnTo>
                    <a:pt x="1522040" y="12173"/>
                  </a:lnTo>
                  <a:lnTo>
                    <a:pt x="1522594" y="31905"/>
                  </a:lnTo>
                  <a:lnTo>
                    <a:pt x="1525435" y="38169"/>
                  </a:lnTo>
                  <a:lnTo>
                    <a:pt x="1529167" y="44481"/>
                  </a:lnTo>
                  <a:lnTo>
                    <a:pt x="1531564" y="57156"/>
                  </a:lnTo>
                  <a:lnTo>
                    <a:pt x="1532143" y="103089"/>
                  </a:lnTo>
                  <a:lnTo>
                    <a:pt x="1532153" y="146137"/>
                  </a:lnTo>
                  <a:lnTo>
                    <a:pt x="1532153" y="190505"/>
                  </a:lnTo>
                  <a:lnTo>
                    <a:pt x="1531095" y="228797"/>
                  </a:lnTo>
                  <a:lnTo>
                    <a:pt x="1523511" y="270672"/>
                  </a:lnTo>
                  <a:lnTo>
                    <a:pt x="1519980" y="302762"/>
                  </a:lnTo>
                  <a:lnTo>
                    <a:pt x="1515140" y="326068"/>
                  </a:lnTo>
                  <a:lnTo>
                    <a:pt x="1508449" y="362388"/>
                  </a:lnTo>
                  <a:lnTo>
                    <a:pt x="1493858" y="402094"/>
                  </a:lnTo>
                  <a:lnTo>
                    <a:pt x="1478152" y="447944"/>
                  </a:lnTo>
                  <a:lnTo>
                    <a:pt x="1457243" y="495335"/>
                  </a:lnTo>
                  <a:lnTo>
                    <a:pt x="1429953" y="535391"/>
                  </a:lnTo>
                  <a:lnTo>
                    <a:pt x="1404237" y="580229"/>
                  </a:lnTo>
                  <a:lnTo>
                    <a:pt x="1366972" y="623010"/>
                  </a:lnTo>
                  <a:lnTo>
                    <a:pt x="1338815" y="655170"/>
                  </a:lnTo>
                  <a:lnTo>
                    <a:pt x="1294712" y="688704"/>
                  </a:lnTo>
                  <a:lnTo>
                    <a:pt x="1263393" y="711499"/>
                  </a:lnTo>
                  <a:lnTo>
                    <a:pt x="1217557" y="737476"/>
                  </a:lnTo>
                  <a:lnTo>
                    <a:pt x="1170167" y="763409"/>
                  </a:lnTo>
                  <a:lnTo>
                    <a:pt x="1125550" y="784072"/>
                  </a:lnTo>
                  <a:lnTo>
                    <a:pt x="1082242" y="799442"/>
                  </a:lnTo>
                  <a:lnTo>
                    <a:pt x="1038293" y="812670"/>
                  </a:lnTo>
                  <a:lnTo>
                    <a:pt x="991433" y="818928"/>
                  </a:lnTo>
                  <a:lnTo>
                    <a:pt x="944233" y="826436"/>
                  </a:lnTo>
                  <a:lnTo>
                    <a:pt x="898966" y="833289"/>
                  </a:lnTo>
                  <a:lnTo>
                    <a:pt x="854747" y="837230"/>
                  </a:lnTo>
                  <a:lnTo>
                    <a:pt x="814503" y="837913"/>
                  </a:lnTo>
                  <a:lnTo>
                    <a:pt x="768566" y="835321"/>
                  </a:lnTo>
                  <a:lnTo>
                    <a:pt x="724096" y="824931"/>
                  </a:lnTo>
                  <a:lnTo>
                    <a:pt x="678192" y="819234"/>
                  </a:lnTo>
                  <a:lnTo>
                    <a:pt x="647303" y="810826"/>
                  </a:lnTo>
                  <a:lnTo>
                    <a:pt x="605598" y="792380"/>
                  </a:lnTo>
                  <a:lnTo>
                    <a:pt x="561965" y="773175"/>
                  </a:lnTo>
                  <a:lnTo>
                    <a:pt x="522772" y="748999"/>
                  </a:lnTo>
                  <a:lnTo>
                    <a:pt x="484457" y="723841"/>
                  </a:lnTo>
                  <a:lnTo>
                    <a:pt x="446313" y="698488"/>
                  </a:lnTo>
                  <a:lnTo>
                    <a:pt x="401501" y="666748"/>
                  </a:lnTo>
                  <a:lnTo>
                    <a:pt x="359695" y="635000"/>
                  </a:lnTo>
                  <a:lnTo>
                    <a:pt x="325126" y="606778"/>
                  </a:lnTo>
                  <a:lnTo>
                    <a:pt x="284611" y="559741"/>
                  </a:lnTo>
                  <a:lnTo>
                    <a:pt x="252659" y="514056"/>
                  </a:lnTo>
                  <a:lnTo>
                    <a:pt x="225939" y="471743"/>
                  </a:lnTo>
                  <a:lnTo>
                    <a:pt x="205179" y="431772"/>
                  </a:lnTo>
                  <a:lnTo>
                    <a:pt x="186394" y="384420"/>
                  </a:lnTo>
                  <a:lnTo>
                    <a:pt x="173340" y="343576"/>
                  </a:lnTo>
                  <a:lnTo>
                    <a:pt x="160570" y="304933"/>
                  </a:lnTo>
                  <a:lnTo>
                    <a:pt x="145738" y="263739"/>
                  </a:lnTo>
                  <a:lnTo>
                    <a:pt x="135329" y="216894"/>
                  </a:lnTo>
                  <a:lnTo>
                    <a:pt x="131214" y="172400"/>
                  </a:lnTo>
                  <a:lnTo>
                    <a:pt x="123816" y="145130"/>
                  </a:lnTo>
                  <a:lnTo>
                    <a:pt x="121664" y="121527"/>
                  </a:lnTo>
                  <a:lnTo>
                    <a:pt x="114288" y="102134"/>
                  </a:lnTo>
                  <a:lnTo>
                    <a:pt x="112138" y="89005"/>
                  </a:lnTo>
                  <a:lnTo>
                    <a:pt x="104762" y="78096"/>
                  </a:lnTo>
                  <a:lnTo>
                    <a:pt x="103806" y="71705"/>
                  </a:lnTo>
                  <a:lnTo>
                    <a:pt x="102613" y="70028"/>
                  </a:lnTo>
                  <a:lnTo>
                    <a:pt x="100760" y="68911"/>
                  </a:lnTo>
                  <a:lnTo>
                    <a:pt x="94281" y="66806"/>
                  </a:lnTo>
                  <a:lnTo>
                    <a:pt x="93914" y="74887"/>
                  </a:lnTo>
                  <a:lnTo>
                    <a:pt x="87339" y="83545"/>
                  </a:lnTo>
                  <a:lnTo>
                    <a:pt x="85680" y="89342"/>
                  </a:lnTo>
                  <a:lnTo>
                    <a:pt x="81583" y="126076"/>
                  </a:lnTo>
                  <a:lnTo>
                    <a:pt x="76829" y="143542"/>
                  </a:lnTo>
                  <a:lnTo>
                    <a:pt x="74659" y="154813"/>
                  </a:lnTo>
                  <a:lnTo>
                    <a:pt x="66744" y="174107"/>
                  </a:lnTo>
                  <a:lnTo>
                    <a:pt x="65306" y="208060"/>
                  </a:lnTo>
                  <a:lnTo>
                    <a:pt x="62482" y="206065"/>
                  </a:lnTo>
                  <a:lnTo>
                    <a:pt x="51114" y="195322"/>
                  </a:lnTo>
                  <a:lnTo>
                    <a:pt x="48414" y="189821"/>
                  </a:lnTo>
                  <a:lnTo>
                    <a:pt x="32102" y="144549"/>
                  </a:lnTo>
                  <a:lnTo>
                    <a:pt x="10919" y="102730"/>
                  </a:lnTo>
                  <a:lnTo>
                    <a:pt x="7459" y="80360"/>
                  </a:lnTo>
                  <a:lnTo>
                    <a:pt x="686" y="66870"/>
                  </a:lnTo>
                  <a:lnTo>
                    <a:pt x="0" y="63630"/>
                  </a:lnTo>
                  <a:lnTo>
                    <a:pt x="601" y="60411"/>
                  </a:lnTo>
                  <a:lnTo>
                    <a:pt x="6347" y="47642"/>
                  </a:lnTo>
                  <a:lnTo>
                    <a:pt x="6950" y="44461"/>
                  </a:lnTo>
                  <a:lnTo>
                    <a:pt x="9467" y="42341"/>
                  </a:lnTo>
                  <a:lnTo>
                    <a:pt x="22066" y="39357"/>
                  </a:lnTo>
                  <a:lnTo>
                    <a:pt x="68799" y="38133"/>
                  </a:lnTo>
                  <a:lnTo>
                    <a:pt x="96763" y="40929"/>
                  </a:lnTo>
                  <a:lnTo>
                    <a:pt x="141883" y="47801"/>
                  </a:lnTo>
                  <a:lnTo>
                    <a:pt x="189178" y="55710"/>
                  </a:lnTo>
                  <a:lnTo>
                    <a:pt x="229221" y="67322"/>
                  </a:lnTo>
                  <a:lnTo>
                    <a:pt x="25580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36"/>
            <p:cNvSpPr/>
            <p:nvPr>
              <p:custDataLst>
                <p:tags r:id="rId238"/>
              </p:custDataLst>
            </p:nvPr>
          </p:nvSpPr>
          <p:spPr>
            <a:xfrm>
              <a:off x="5419763" y="2133719"/>
              <a:ext cx="90804" cy="171166"/>
            </a:xfrm>
            <a:custGeom>
              <a:avLst/>
              <a:gdLst/>
              <a:ahLst/>
              <a:cxnLst/>
              <a:rect l="0" t="0" r="0" b="0"/>
              <a:pathLst>
                <a:path w="90804" h="171166">
                  <a:moveTo>
                    <a:pt x="38062" y="18931"/>
                  </a:moveTo>
                  <a:lnTo>
                    <a:pt x="38062" y="18931"/>
                  </a:lnTo>
                  <a:lnTo>
                    <a:pt x="43118" y="18931"/>
                  </a:lnTo>
                  <a:lnTo>
                    <a:pt x="44607" y="17873"/>
                  </a:lnTo>
                  <a:lnTo>
                    <a:pt x="45601" y="16109"/>
                  </a:lnTo>
                  <a:lnTo>
                    <a:pt x="47471" y="9798"/>
                  </a:lnTo>
                  <a:lnTo>
                    <a:pt x="47584" y="283"/>
                  </a:lnTo>
                  <a:lnTo>
                    <a:pt x="42530" y="0"/>
                  </a:lnTo>
                  <a:lnTo>
                    <a:pt x="41040" y="1019"/>
                  </a:lnTo>
                  <a:lnTo>
                    <a:pt x="40048" y="2756"/>
                  </a:lnTo>
                  <a:lnTo>
                    <a:pt x="39386" y="4973"/>
                  </a:lnTo>
                  <a:lnTo>
                    <a:pt x="28439" y="18847"/>
                  </a:lnTo>
                  <a:lnTo>
                    <a:pt x="18365" y="31889"/>
                  </a:lnTo>
                  <a:lnTo>
                    <a:pt x="13432" y="42681"/>
                  </a:lnTo>
                  <a:lnTo>
                    <a:pt x="1440" y="86959"/>
                  </a:lnTo>
                  <a:lnTo>
                    <a:pt x="19" y="130585"/>
                  </a:lnTo>
                  <a:lnTo>
                    <a:pt x="0" y="134642"/>
                  </a:lnTo>
                  <a:lnTo>
                    <a:pt x="2801" y="141972"/>
                  </a:lnTo>
                  <a:lnTo>
                    <a:pt x="6515" y="148758"/>
                  </a:lnTo>
                  <a:lnTo>
                    <a:pt x="9665" y="158528"/>
                  </a:lnTo>
                  <a:lnTo>
                    <a:pt x="14152" y="164935"/>
                  </a:lnTo>
                  <a:lnTo>
                    <a:pt x="19674" y="168489"/>
                  </a:lnTo>
                  <a:lnTo>
                    <a:pt x="31843" y="170770"/>
                  </a:lnTo>
                  <a:lnTo>
                    <a:pt x="41276" y="171165"/>
                  </a:lnTo>
                  <a:lnTo>
                    <a:pt x="47604" y="168434"/>
                  </a:lnTo>
                  <a:lnTo>
                    <a:pt x="69813" y="148936"/>
                  </a:lnTo>
                  <a:lnTo>
                    <a:pt x="79337" y="134474"/>
                  </a:lnTo>
                  <a:lnTo>
                    <a:pt x="90186" y="98136"/>
                  </a:lnTo>
                  <a:lnTo>
                    <a:pt x="90803" y="92901"/>
                  </a:lnTo>
                  <a:lnTo>
                    <a:pt x="83257" y="56436"/>
                  </a:lnTo>
                  <a:lnTo>
                    <a:pt x="75442" y="40627"/>
                  </a:lnTo>
                  <a:lnTo>
                    <a:pt x="70550" y="32807"/>
                  </a:lnTo>
                  <a:lnTo>
                    <a:pt x="66738" y="22454"/>
                  </a:lnTo>
                  <a:lnTo>
                    <a:pt x="52186" y="4519"/>
                  </a:lnTo>
                  <a:lnTo>
                    <a:pt x="50652" y="4031"/>
                  </a:lnTo>
                  <a:lnTo>
                    <a:pt x="49631" y="4764"/>
                  </a:lnTo>
                  <a:lnTo>
                    <a:pt x="47587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37"/>
            <p:cNvSpPr/>
            <p:nvPr>
              <p:custDataLst>
                <p:tags r:id="rId239"/>
              </p:custDataLst>
            </p:nvPr>
          </p:nvSpPr>
          <p:spPr>
            <a:xfrm>
              <a:off x="5619750" y="2238375"/>
              <a:ext cx="1" cy="9516"/>
            </a:xfrm>
            <a:custGeom>
              <a:avLst/>
              <a:gdLst/>
              <a:ahLst/>
              <a:cxnLst/>
              <a:rect l="0" t="0" r="0" b="0"/>
              <a:pathLst>
                <a:path w="1" h="951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38"/>
            <p:cNvSpPr/>
            <p:nvPr>
              <p:custDataLst>
                <p:tags r:id="rId240"/>
              </p:custDataLst>
            </p:nvPr>
          </p:nvSpPr>
          <p:spPr>
            <a:xfrm>
              <a:off x="5676946" y="2133600"/>
              <a:ext cx="95040" cy="190370"/>
            </a:xfrm>
            <a:custGeom>
              <a:avLst/>
              <a:gdLst/>
              <a:ahLst/>
              <a:cxnLst/>
              <a:rect l="0" t="0" r="0" b="0"/>
              <a:pathLst>
                <a:path w="95040" h="190370">
                  <a:moveTo>
                    <a:pt x="57104" y="0"/>
                  </a:moveTo>
                  <a:lnTo>
                    <a:pt x="57104" y="0"/>
                  </a:lnTo>
                  <a:lnTo>
                    <a:pt x="25306" y="0"/>
                  </a:lnTo>
                  <a:lnTo>
                    <a:pt x="23205" y="1058"/>
                  </a:lnTo>
                  <a:lnTo>
                    <a:pt x="21804" y="2822"/>
                  </a:lnTo>
                  <a:lnTo>
                    <a:pt x="19190" y="7604"/>
                  </a:lnTo>
                  <a:lnTo>
                    <a:pt x="14501" y="13258"/>
                  </a:lnTo>
                  <a:lnTo>
                    <a:pt x="8888" y="16476"/>
                  </a:lnTo>
                  <a:lnTo>
                    <a:pt x="1718" y="18542"/>
                  </a:lnTo>
                  <a:lnTo>
                    <a:pt x="1131" y="19770"/>
                  </a:lnTo>
                  <a:lnTo>
                    <a:pt x="0" y="36370"/>
                  </a:lnTo>
                  <a:lnTo>
                    <a:pt x="6509" y="45363"/>
                  </a:lnTo>
                  <a:lnTo>
                    <a:pt x="9657" y="54246"/>
                  </a:lnTo>
                  <a:lnTo>
                    <a:pt x="22621" y="69886"/>
                  </a:lnTo>
                  <a:lnTo>
                    <a:pt x="69691" y="107951"/>
                  </a:lnTo>
                  <a:lnTo>
                    <a:pt x="90964" y="138817"/>
                  </a:lnTo>
                  <a:lnTo>
                    <a:pt x="93948" y="148963"/>
                  </a:lnTo>
                  <a:lnTo>
                    <a:pt x="95039" y="165065"/>
                  </a:lnTo>
                  <a:lnTo>
                    <a:pt x="92308" y="171435"/>
                  </a:lnTo>
                  <a:lnTo>
                    <a:pt x="81011" y="185473"/>
                  </a:lnTo>
                  <a:lnTo>
                    <a:pt x="75490" y="188266"/>
                  </a:lnTo>
                  <a:lnTo>
                    <a:pt x="57046" y="190304"/>
                  </a:lnTo>
                  <a:lnTo>
                    <a:pt x="53890" y="190369"/>
                  </a:lnTo>
                  <a:lnTo>
                    <a:pt x="47562" y="187620"/>
                  </a:lnTo>
                  <a:lnTo>
                    <a:pt x="3805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39"/>
            <p:cNvSpPr/>
            <p:nvPr>
              <p:custDataLst>
                <p:tags r:id="rId241"/>
              </p:custDataLst>
            </p:nvPr>
          </p:nvSpPr>
          <p:spPr>
            <a:xfrm>
              <a:off x="5686425" y="2057400"/>
              <a:ext cx="257176" cy="66676"/>
            </a:xfrm>
            <a:custGeom>
              <a:avLst/>
              <a:gdLst/>
              <a:ahLst/>
              <a:cxnLst/>
              <a:rect l="0" t="0" r="0" b="0"/>
              <a:pathLst>
                <a:path w="257176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45988" y="52486"/>
                  </a:lnTo>
                  <a:lnTo>
                    <a:pt x="86764" y="35082"/>
                  </a:lnTo>
                  <a:lnTo>
                    <a:pt x="104179" y="26175"/>
                  </a:lnTo>
                  <a:lnTo>
                    <a:pt x="135427" y="20457"/>
                  </a:lnTo>
                  <a:lnTo>
                    <a:pt x="176916" y="14271"/>
                  </a:lnTo>
                  <a:lnTo>
                    <a:pt x="218273" y="9404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792"/>
          <p:cNvGrpSpPr/>
          <p:nvPr/>
        </p:nvGrpSpPr>
        <p:grpSpPr>
          <a:xfrm>
            <a:off x="8058150" y="276236"/>
            <a:ext cx="962026" cy="542915"/>
            <a:chOff x="8058150" y="276236"/>
            <a:chExt cx="962026" cy="542915"/>
          </a:xfrm>
        </p:grpSpPr>
        <p:sp>
          <p:nvSpPr>
            <p:cNvPr id="59" name="SMARTInkShape-3440"/>
            <p:cNvSpPr/>
            <p:nvPr>
              <p:custDataLst>
                <p:tags r:id="rId225"/>
              </p:custDataLst>
            </p:nvPr>
          </p:nvSpPr>
          <p:spPr>
            <a:xfrm>
              <a:off x="8572620" y="562106"/>
              <a:ext cx="74629" cy="123540"/>
            </a:xfrm>
            <a:custGeom>
              <a:avLst/>
              <a:gdLst/>
              <a:ahLst/>
              <a:cxnLst/>
              <a:rect l="0" t="0" r="0" b="0"/>
              <a:pathLst>
                <a:path w="74629" h="123540">
                  <a:moveTo>
                    <a:pt x="47505" y="18919"/>
                  </a:moveTo>
                  <a:lnTo>
                    <a:pt x="47505" y="18919"/>
                  </a:lnTo>
                  <a:lnTo>
                    <a:pt x="39305" y="10718"/>
                  </a:lnTo>
                  <a:lnTo>
                    <a:pt x="37804" y="11335"/>
                  </a:lnTo>
                  <a:lnTo>
                    <a:pt x="23525" y="23869"/>
                  </a:lnTo>
                  <a:lnTo>
                    <a:pt x="20972" y="29233"/>
                  </a:lnTo>
                  <a:lnTo>
                    <a:pt x="20292" y="32145"/>
                  </a:lnTo>
                  <a:lnTo>
                    <a:pt x="18780" y="34086"/>
                  </a:lnTo>
                  <a:lnTo>
                    <a:pt x="14277" y="36243"/>
                  </a:lnTo>
                  <a:lnTo>
                    <a:pt x="12654" y="37877"/>
                  </a:lnTo>
                  <a:lnTo>
                    <a:pt x="10849" y="42514"/>
                  </a:lnTo>
                  <a:lnTo>
                    <a:pt x="6773" y="60022"/>
                  </a:lnTo>
                  <a:lnTo>
                    <a:pt x="1922" y="74136"/>
                  </a:lnTo>
                  <a:lnTo>
                    <a:pt x="0" y="98181"/>
                  </a:lnTo>
                  <a:lnTo>
                    <a:pt x="1019" y="100335"/>
                  </a:lnTo>
                  <a:lnTo>
                    <a:pt x="2755" y="101772"/>
                  </a:lnTo>
                  <a:lnTo>
                    <a:pt x="4972" y="102729"/>
                  </a:lnTo>
                  <a:lnTo>
                    <a:pt x="6449" y="104426"/>
                  </a:lnTo>
                  <a:lnTo>
                    <a:pt x="8092" y="109133"/>
                  </a:lnTo>
                  <a:lnTo>
                    <a:pt x="9017" y="117733"/>
                  </a:lnTo>
                  <a:lnTo>
                    <a:pt x="10204" y="119720"/>
                  </a:lnTo>
                  <a:lnTo>
                    <a:pt x="12054" y="121045"/>
                  </a:lnTo>
                  <a:lnTo>
                    <a:pt x="16933" y="122517"/>
                  </a:lnTo>
                  <a:lnTo>
                    <a:pt x="31785" y="123539"/>
                  </a:lnTo>
                  <a:lnTo>
                    <a:pt x="38049" y="120803"/>
                  </a:lnTo>
                  <a:lnTo>
                    <a:pt x="52008" y="109501"/>
                  </a:lnTo>
                  <a:lnTo>
                    <a:pt x="54798" y="103980"/>
                  </a:lnTo>
                  <a:lnTo>
                    <a:pt x="55542" y="101027"/>
                  </a:lnTo>
                  <a:lnTo>
                    <a:pt x="64373" y="85536"/>
                  </a:lnTo>
                  <a:lnTo>
                    <a:pt x="74628" y="55165"/>
                  </a:lnTo>
                  <a:lnTo>
                    <a:pt x="74053" y="51549"/>
                  </a:lnTo>
                  <a:lnTo>
                    <a:pt x="64264" y="28496"/>
                  </a:lnTo>
                  <a:lnTo>
                    <a:pt x="60245" y="22117"/>
                  </a:lnTo>
                  <a:lnTo>
                    <a:pt x="58459" y="15754"/>
                  </a:lnTo>
                  <a:lnTo>
                    <a:pt x="56924" y="13634"/>
                  </a:lnTo>
                  <a:lnTo>
                    <a:pt x="54843" y="12221"/>
                  </a:lnTo>
                  <a:lnTo>
                    <a:pt x="52397" y="11279"/>
                  </a:lnTo>
                  <a:lnTo>
                    <a:pt x="50766" y="9592"/>
                  </a:lnTo>
                  <a:lnTo>
                    <a:pt x="48955" y="4896"/>
                  </a:lnTo>
                  <a:lnTo>
                    <a:pt x="47413" y="3220"/>
                  </a:lnTo>
                  <a:lnTo>
                    <a:pt x="38410" y="0"/>
                  </a:lnTo>
                  <a:lnTo>
                    <a:pt x="38107" y="4964"/>
                  </a:lnTo>
                  <a:lnTo>
                    <a:pt x="39123" y="6441"/>
                  </a:lnTo>
                  <a:lnTo>
                    <a:pt x="40858" y="7425"/>
                  </a:lnTo>
                  <a:lnTo>
                    <a:pt x="47505" y="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41"/>
            <p:cNvSpPr/>
            <p:nvPr>
              <p:custDataLst>
                <p:tags r:id="rId226"/>
              </p:custDataLst>
            </p:nvPr>
          </p:nvSpPr>
          <p:spPr>
            <a:xfrm>
              <a:off x="8210553" y="667146"/>
              <a:ext cx="142873" cy="142480"/>
            </a:xfrm>
            <a:custGeom>
              <a:avLst/>
              <a:gdLst/>
              <a:ahLst/>
              <a:cxnLst/>
              <a:rect l="0" t="0" r="0" b="0"/>
              <a:pathLst>
                <a:path w="142873" h="142480">
                  <a:moveTo>
                    <a:pt x="19047" y="56754"/>
                  </a:moveTo>
                  <a:lnTo>
                    <a:pt x="19047" y="56754"/>
                  </a:lnTo>
                  <a:lnTo>
                    <a:pt x="19047" y="9259"/>
                  </a:lnTo>
                  <a:lnTo>
                    <a:pt x="19047" y="0"/>
                  </a:lnTo>
                  <a:lnTo>
                    <a:pt x="19047" y="32724"/>
                  </a:lnTo>
                  <a:lnTo>
                    <a:pt x="9915" y="69097"/>
                  </a:lnTo>
                  <a:lnTo>
                    <a:pt x="9638" y="78873"/>
                  </a:lnTo>
                  <a:lnTo>
                    <a:pt x="6751" y="85282"/>
                  </a:lnTo>
                  <a:lnTo>
                    <a:pt x="2999" y="91658"/>
                  </a:lnTo>
                  <a:lnTo>
                    <a:pt x="590" y="104375"/>
                  </a:lnTo>
                  <a:lnTo>
                    <a:pt x="0" y="137453"/>
                  </a:lnTo>
                  <a:lnTo>
                    <a:pt x="1057" y="139128"/>
                  </a:lnTo>
                  <a:lnTo>
                    <a:pt x="2821" y="140245"/>
                  </a:lnTo>
                  <a:lnTo>
                    <a:pt x="9698" y="142185"/>
                  </a:lnTo>
                  <a:lnTo>
                    <a:pt x="57152" y="142478"/>
                  </a:lnTo>
                  <a:lnTo>
                    <a:pt x="84428" y="142479"/>
                  </a:lnTo>
                  <a:lnTo>
                    <a:pt x="89093" y="140362"/>
                  </a:lnTo>
                  <a:lnTo>
                    <a:pt x="101772" y="129387"/>
                  </a:lnTo>
                  <a:lnTo>
                    <a:pt x="121662" y="121784"/>
                  </a:lnTo>
                  <a:lnTo>
                    <a:pt x="142872" y="104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42"/>
            <p:cNvSpPr/>
            <p:nvPr>
              <p:custDataLst>
                <p:tags r:id="rId227"/>
              </p:custDataLst>
            </p:nvPr>
          </p:nvSpPr>
          <p:spPr>
            <a:xfrm>
              <a:off x="8058150" y="276236"/>
              <a:ext cx="342901" cy="542915"/>
            </a:xfrm>
            <a:custGeom>
              <a:avLst/>
              <a:gdLst/>
              <a:ahLst/>
              <a:cxnLst/>
              <a:rect l="0" t="0" r="0" b="0"/>
              <a:pathLst>
                <a:path w="342901" h="542915">
                  <a:moveTo>
                    <a:pt x="0" y="485764"/>
                  </a:moveTo>
                  <a:lnTo>
                    <a:pt x="0" y="485764"/>
                  </a:lnTo>
                  <a:lnTo>
                    <a:pt x="9525" y="495289"/>
                  </a:lnTo>
                  <a:lnTo>
                    <a:pt x="9525" y="447780"/>
                  </a:lnTo>
                  <a:lnTo>
                    <a:pt x="9525" y="400198"/>
                  </a:lnTo>
                  <a:lnTo>
                    <a:pt x="9525" y="354794"/>
                  </a:lnTo>
                  <a:lnTo>
                    <a:pt x="9525" y="311211"/>
                  </a:lnTo>
                  <a:lnTo>
                    <a:pt x="9525" y="264285"/>
                  </a:lnTo>
                  <a:lnTo>
                    <a:pt x="10583" y="235089"/>
                  </a:lnTo>
                  <a:lnTo>
                    <a:pt x="17725" y="216327"/>
                  </a:lnTo>
                  <a:lnTo>
                    <a:pt x="20031" y="185047"/>
                  </a:lnTo>
                  <a:lnTo>
                    <a:pt x="26574" y="171618"/>
                  </a:lnTo>
                  <a:lnTo>
                    <a:pt x="31221" y="144866"/>
                  </a:lnTo>
                  <a:lnTo>
                    <a:pt x="35043" y="137404"/>
                  </a:lnTo>
                  <a:lnTo>
                    <a:pt x="38253" y="127253"/>
                  </a:lnTo>
                  <a:lnTo>
                    <a:pt x="44378" y="116484"/>
                  </a:lnTo>
                  <a:lnTo>
                    <a:pt x="47720" y="101416"/>
                  </a:lnTo>
                  <a:lnTo>
                    <a:pt x="54945" y="89779"/>
                  </a:lnTo>
                  <a:lnTo>
                    <a:pt x="91024" y="50796"/>
                  </a:lnTo>
                  <a:lnTo>
                    <a:pt x="93372" y="44442"/>
                  </a:lnTo>
                  <a:lnTo>
                    <a:pt x="100060" y="38090"/>
                  </a:lnTo>
                  <a:lnTo>
                    <a:pt x="123411" y="21861"/>
                  </a:lnTo>
                  <a:lnTo>
                    <a:pt x="129991" y="19235"/>
                  </a:lnTo>
                  <a:lnTo>
                    <a:pt x="139646" y="12865"/>
                  </a:lnTo>
                  <a:lnTo>
                    <a:pt x="149209" y="10507"/>
                  </a:lnTo>
                  <a:lnTo>
                    <a:pt x="155568" y="9955"/>
                  </a:lnTo>
                  <a:lnTo>
                    <a:pt x="161922" y="6888"/>
                  </a:lnTo>
                  <a:lnTo>
                    <a:pt x="168273" y="3055"/>
                  </a:lnTo>
                  <a:lnTo>
                    <a:pt x="180975" y="595"/>
                  </a:lnTo>
                  <a:lnTo>
                    <a:pt x="221857" y="0"/>
                  </a:lnTo>
                  <a:lnTo>
                    <a:pt x="228426" y="2816"/>
                  </a:lnTo>
                  <a:lnTo>
                    <a:pt x="234873" y="6537"/>
                  </a:lnTo>
                  <a:lnTo>
                    <a:pt x="245511" y="8632"/>
                  </a:lnTo>
                  <a:lnTo>
                    <a:pt x="255872" y="9122"/>
                  </a:lnTo>
                  <a:lnTo>
                    <a:pt x="259481" y="10311"/>
                  </a:lnTo>
                  <a:lnTo>
                    <a:pt x="261887" y="12162"/>
                  </a:lnTo>
                  <a:lnTo>
                    <a:pt x="263492" y="14454"/>
                  </a:lnTo>
                  <a:lnTo>
                    <a:pt x="265620" y="15983"/>
                  </a:lnTo>
                  <a:lnTo>
                    <a:pt x="276639" y="21257"/>
                  </a:lnTo>
                  <a:lnTo>
                    <a:pt x="282759" y="25317"/>
                  </a:lnTo>
                  <a:lnTo>
                    <a:pt x="289006" y="27121"/>
                  </a:lnTo>
                  <a:lnTo>
                    <a:pt x="291095" y="28660"/>
                  </a:lnTo>
                  <a:lnTo>
                    <a:pt x="292489" y="30745"/>
                  </a:lnTo>
                  <a:lnTo>
                    <a:pt x="295094" y="35883"/>
                  </a:lnTo>
                  <a:lnTo>
                    <a:pt x="299781" y="41695"/>
                  </a:lnTo>
                  <a:lnTo>
                    <a:pt x="305391" y="44983"/>
                  </a:lnTo>
                  <a:lnTo>
                    <a:pt x="308369" y="45860"/>
                  </a:lnTo>
                  <a:lnTo>
                    <a:pt x="310354" y="47503"/>
                  </a:lnTo>
                  <a:lnTo>
                    <a:pt x="321795" y="67306"/>
                  </a:lnTo>
                  <a:lnTo>
                    <a:pt x="324638" y="82623"/>
                  </a:lnTo>
                  <a:lnTo>
                    <a:pt x="332015" y="93369"/>
                  </a:lnTo>
                  <a:lnTo>
                    <a:pt x="334165" y="102474"/>
                  </a:lnTo>
                  <a:lnTo>
                    <a:pt x="339841" y="111376"/>
                  </a:lnTo>
                  <a:lnTo>
                    <a:pt x="342296" y="123866"/>
                  </a:lnTo>
                  <a:lnTo>
                    <a:pt x="342900" y="169092"/>
                  </a:lnTo>
                  <a:lnTo>
                    <a:pt x="342900" y="207660"/>
                  </a:lnTo>
                  <a:lnTo>
                    <a:pt x="336355" y="216772"/>
                  </a:lnTo>
                  <a:lnTo>
                    <a:pt x="334258" y="225676"/>
                  </a:lnTo>
                  <a:lnTo>
                    <a:pt x="332394" y="245545"/>
                  </a:lnTo>
                  <a:lnTo>
                    <a:pt x="325184" y="268543"/>
                  </a:lnTo>
                  <a:lnTo>
                    <a:pt x="322869" y="292012"/>
                  </a:lnTo>
                  <a:lnTo>
                    <a:pt x="316326" y="304774"/>
                  </a:lnTo>
                  <a:lnTo>
                    <a:pt x="304702" y="338831"/>
                  </a:lnTo>
                  <a:lnTo>
                    <a:pt x="297451" y="352240"/>
                  </a:lnTo>
                  <a:lnTo>
                    <a:pt x="296725" y="355473"/>
                  </a:lnTo>
                  <a:lnTo>
                    <a:pt x="278402" y="398052"/>
                  </a:lnTo>
                  <a:lnTo>
                    <a:pt x="276134" y="405506"/>
                  </a:lnTo>
                  <a:lnTo>
                    <a:pt x="268877" y="418915"/>
                  </a:lnTo>
                  <a:lnTo>
                    <a:pt x="268151" y="422148"/>
                  </a:lnTo>
                  <a:lnTo>
                    <a:pt x="247559" y="462480"/>
                  </a:lnTo>
                  <a:lnTo>
                    <a:pt x="245473" y="463891"/>
                  </a:lnTo>
                  <a:lnTo>
                    <a:pt x="240333" y="466518"/>
                  </a:lnTo>
                  <a:lnTo>
                    <a:pt x="234520" y="471213"/>
                  </a:lnTo>
                  <a:lnTo>
                    <a:pt x="231232" y="476827"/>
                  </a:lnTo>
                  <a:lnTo>
                    <a:pt x="227888" y="492192"/>
                  </a:lnTo>
                  <a:lnTo>
                    <a:pt x="223697" y="498498"/>
                  </a:lnTo>
                  <a:lnTo>
                    <a:pt x="218307" y="502007"/>
                  </a:lnTo>
                  <a:lnTo>
                    <a:pt x="215388" y="502943"/>
                  </a:lnTo>
                  <a:lnTo>
                    <a:pt x="213442" y="504625"/>
                  </a:lnTo>
                  <a:lnTo>
                    <a:pt x="199951" y="523746"/>
                  </a:lnTo>
                  <a:lnTo>
                    <a:pt x="181011" y="542879"/>
                  </a:lnTo>
                  <a:lnTo>
                    <a:pt x="171566" y="542914"/>
                  </a:lnTo>
                  <a:lnTo>
                    <a:pt x="171450" y="49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43"/>
            <p:cNvSpPr/>
            <p:nvPr>
              <p:custDataLst>
                <p:tags r:id="rId228"/>
              </p:custDataLst>
            </p:nvPr>
          </p:nvSpPr>
          <p:spPr>
            <a:xfrm>
              <a:off x="8726615" y="638175"/>
              <a:ext cx="17336" cy="17727"/>
            </a:xfrm>
            <a:custGeom>
              <a:avLst/>
              <a:gdLst/>
              <a:ahLst/>
              <a:cxnLst/>
              <a:rect l="0" t="0" r="0" b="0"/>
              <a:pathLst>
                <a:path w="17336" h="17727">
                  <a:moveTo>
                    <a:pt x="17335" y="9525"/>
                  </a:moveTo>
                  <a:lnTo>
                    <a:pt x="17335" y="9525"/>
                  </a:lnTo>
                  <a:lnTo>
                    <a:pt x="17335" y="17726"/>
                  </a:lnTo>
                  <a:lnTo>
                    <a:pt x="6974" y="11337"/>
                  </a:lnTo>
                  <a:lnTo>
                    <a:pt x="0" y="9883"/>
                  </a:lnTo>
                  <a:lnTo>
                    <a:pt x="3851" y="9631"/>
                  </a:lnTo>
                  <a:lnTo>
                    <a:pt x="5169" y="8537"/>
                  </a:lnTo>
                  <a:lnTo>
                    <a:pt x="7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44"/>
            <p:cNvSpPr/>
            <p:nvPr>
              <p:custDataLst>
                <p:tags r:id="rId229"/>
              </p:custDataLst>
            </p:nvPr>
          </p:nvSpPr>
          <p:spPr>
            <a:xfrm>
              <a:off x="8810625" y="561975"/>
              <a:ext cx="85726" cy="161926"/>
            </a:xfrm>
            <a:custGeom>
              <a:avLst/>
              <a:gdLst/>
              <a:ahLst/>
              <a:cxnLst/>
              <a:rect l="0" t="0" r="0" b="0"/>
              <a:pathLst>
                <a:path w="85726" h="161926">
                  <a:moveTo>
                    <a:pt x="85725" y="0"/>
                  </a:moveTo>
                  <a:lnTo>
                    <a:pt x="85725" y="0"/>
                  </a:lnTo>
                  <a:lnTo>
                    <a:pt x="41011" y="0"/>
                  </a:lnTo>
                  <a:lnTo>
                    <a:pt x="25365" y="0"/>
                  </a:lnTo>
                  <a:lnTo>
                    <a:pt x="23260" y="1058"/>
                  </a:lnTo>
                  <a:lnTo>
                    <a:pt x="21856" y="2822"/>
                  </a:lnTo>
                  <a:lnTo>
                    <a:pt x="19605" y="8201"/>
                  </a:lnTo>
                  <a:lnTo>
                    <a:pt x="10898" y="17610"/>
                  </a:lnTo>
                  <a:lnTo>
                    <a:pt x="9931" y="23680"/>
                  </a:lnTo>
                  <a:lnTo>
                    <a:pt x="12527" y="29222"/>
                  </a:lnTo>
                  <a:lnTo>
                    <a:pt x="25341" y="45358"/>
                  </a:lnTo>
                  <a:lnTo>
                    <a:pt x="28675" y="54244"/>
                  </a:lnTo>
                  <a:lnTo>
                    <a:pt x="44995" y="76216"/>
                  </a:lnTo>
                  <a:lnTo>
                    <a:pt x="56712" y="117083"/>
                  </a:lnTo>
                  <a:lnTo>
                    <a:pt x="57112" y="136491"/>
                  </a:lnTo>
                  <a:lnTo>
                    <a:pt x="56066" y="138619"/>
                  </a:lnTo>
                  <a:lnTo>
                    <a:pt x="54311" y="140037"/>
                  </a:lnTo>
                  <a:lnTo>
                    <a:pt x="52083" y="140983"/>
                  </a:lnTo>
                  <a:lnTo>
                    <a:pt x="50596" y="142672"/>
                  </a:lnTo>
                  <a:lnTo>
                    <a:pt x="48945" y="147371"/>
                  </a:lnTo>
                  <a:lnTo>
                    <a:pt x="42567" y="152987"/>
                  </a:lnTo>
                  <a:lnTo>
                    <a:pt x="33735" y="157953"/>
                  </a:lnTo>
                  <a:lnTo>
                    <a:pt x="19441" y="16114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45"/>
            <p:cNvSpPr/>
            <p:nvPr>
              <p:custDataLst>
                <p:tags r:id="rId230"/>
              </p:custDataLst>
            </p:nvPr>
          </p:nvSpPr>
          <p:spPr>
            <a:xfrm>
              <a:off x="8829675" y="5143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8201" y="28967"/>
                  </a:lnTo>
                  <a:lnTo>
                    <a:pt x="16868" y="22106"/>
                  </a:lnTo>
                  <a:lnTo>
                    <a:pt x="22666" y="20408"/>
                  </a:lnTo>
                  <a:lnTo>
                    <a:pt x="25694" y="21014"/>
                  </a:lnTo>
                  <a:lnTo>
                    <a:pt x="31881" y="24509"/>
                  </a:lnTo>
                  <a:lnTo>
                    <a:pt x="35013" y="24806"/>
                  </a:lnTo>
                  <a:lnTo>
                    <a:pt x="61588" y="19695"/>
                  </a:lnTo>
                  <a:lnTo>
                    <a:pt x="79749" y="18183"/>
                  </a:lnTo>
                  <a:lnTo>
                    <a:pt x="111174" y="10874"/>
                  </a:lnTo>
                  <a:lnTo>
                    <a:pt x="150421" y="68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793"/>
          <p:cNvGrpSpPr/>
          <p:nvPr/>
        </p:nvGrpSpPr>
        <p:grpSpPr>
          <a:xfrm>
            <a:off x="4495800" y="1352561"/>
            <a:ext cx="3857626" cy="1805670"/>
            <a:chOff x="4495800" y="1352561"/>
            <a:chExt cx="3857626" cy="1805670"/>
          </a:xfrm>
        </p:grpSpPr>
        <p:sp>
          <p:nvSpPr>
            <p:cNvPr id="66" name="SMARTInkShape-3446"/>
            <p:cNvSpPr/>
            <p:nvPr>
              <p:custDataLst>
                <p:tags r:id="rId218"/>
              </p:custDataLst>
            </p:nvPr>
          </p:nvSpPr>
          <p:spPr>
            <a:xfrm>
              <a:off x="4552950" y="1924050"/>
              <a:ext cx="1762126" cy="1234181"/>
            </a:xfrm>
            <a:custGeom>
              <a:avLst/>
              <a:gdLst/>
              <a:ahLst/>
              <a:cxnLst/>
              <a:rect l="0" t="0" r="0" b="0"/>
              <a:pathLst>
                <a:path w="1762126" h="1234181">
                  <a:moveTo>
                    <a:pt x="1762125" y="1171575"/>
                  </a:moveTo>
                  <a:lnTo>
                    <a:pt x="1762125" y="1171575"/>
                  </a:lnTo>
                  <a:lnTo>
                    <a:pt x="1757069" y="1176631"/>
                  </a:lnTo>
                  <a:lnTo>
                    <a:pt x="1748942" y="1179114"/>
                  </a:lnTo>
                  <a:lnTo>
                    <a:pt x="1732466" y="1183333"/>
                  </a:lnTo>
                  <a:lnTo>
                    <a:pt x="1719309" y="1187384"/>
                  </a:lnTo>
                  <a:lnTo>
                    <a:pt x="1675780" y="1195255"/>
                  </a:lnTo>
                  <a:lnTo>
                    <a:pt x="1630573" y="1206788"/>
                  </a:lnTo>
                  <a:lnTo>
                    <a:pt x="1592383" y="1216110"/>
                  </a:lnTo>
                  <a:lnTo>
                    <a:pt x="1546966" y="1224517"/>
                  </a:lnTo>
                  <a:lnTo>
                    <a:pt x="1511982" y="1226855"/>
                  </a:lnTo>
                  <a:lnTo>
                    <a:pt x="1478088" y="1227893"/>
                  </a:lnTo>
                  <a:lnTo>
                    <a:pt x="1445387" y="1228355"/>
                  </a:lnTo>
                  <a:lnTo>
                    <a:pt x="1398285" y="1229674"/>
                  </a:lnTo>
                  <a:lnTo>
                    <a:pt x="1355987" y="1234180"/>
                  </a:lnTo>
                  <a:lnTo>
                    <a:pt x="1310413" y="1230812"/>
                  </a:lnTo>
                  <a:lnTo>
                    <a:pt x="1264453" y="1228285"/>
                  </a:lnTo>
                  <a:lnTo>
                    <a:pt x="1222495" y="1221304"/>
                  </a:lnTo>
                  <a:lnTo>
                    <a:pt x="1178078" y="1212533"/>
                  </a:lnTo>
                  <a:lnTo>
                    <a:pt x="1136578" y="1203231"/>
                  </a:lnTo>
                  <a:lnTo>
                    <a:pt x="1092297" y="1193772"/>
                  </a:lnTo>
                  <a:lnTo>
                    <a:pt x="1052953" y="1183208"/>
                  </a:lnTo>
                  <a:lnTo>
                    <a:pt x="1018600" y="1168202"/>
                  </a:lnTo>
                  <a:lnTo>
                    <a:pt x="976907" y="1155524"/>
                  </a:lnTo>
                  <a:lnTo>
                    <a:pt x="938329" y="1138832"/>
                  </a:lnTo>
                  <a:lnTo>
                    <a:pt x="904204" y="1120481"/>
                  </a:lnTo>
                  <a:lnTo>
                    <a:pt x="863637" y="1101638"/>
                  </a:lnTo>
                  <a:lnTo>
                    <a:pt x="817589" y="1076308"/>
                  </a:lnTo>
                  <a:lnTo>
                    <a:pt x="780587" y="1060092"/>
                  </a:lnTo>
                  <a:lnTo>
                    <a:pt x="742812" y="1045763"/>
                  </a:lnTo>
                  <a:lnTo>
                    <a:pt x="704810" y="1028111"/>
                  </a:lnTo>
                  <a:lnTo>
                    <a:pt x="666738" y="1009475"/>
                  </a:lnTo>
                  <a:lnTo>
                    <a:pt x="621004" y="984215"/>
                  </a:lnTo>
                  <a:lnTo>
                    <a:pt x="574850" y="958843"/>
                  </a:lnTo>
                  <a:lnTo>
                    <a:pt x="531240" y="930627"/>
                  </a:lnTo>
                  <a:lnTo>
                    <a:pt x="487230" y="899848"/>
                  </a:lnTo>
                  <a:lnTo>
                    <a:pt x="447963" y="872328"/>
                  </a:lnTo>
                  <a:lnTo>
                    <a:pt x="409632" y="837416"/>
                  </a:lnTo>
                  <a:lnTo>
                    <a:pt x="368503" y="797018"/>
                  </a:lnTo>
                  <a:lnTo>
                    <a:pt x="323459" y="752069"/>
                  </a:lnTo>
                  <a:lnTo>
                    <a:pt x="283713" y="704797"/>
                  </a:lnTo>
                  <a:lnTo>
                    <a:pt x="245461" y="657218"/>
                  </a:lnTo>
                  <a:lnTo>
                    <a:pt x="212855" y="614655"/>
                  </a:lnTo>
                  <a:lnTo>
                    <a:pt x="180992" y="570911"/>
                  </a:lnTo>
                  <a:lnTo>
                    <a:pt x="150285" y="523797"/>
                  </a:lnTo>
                  <a:lnTo>
                    <a:pt x="125676" y="476240"/>
                  </a:lnTo>
                  <a:lnTo>
                    <a:pt x="112976" y="428624"/>
                  </a:lnTo>
                  <a:lnTo>
                    <a:pt x="101561" y="400050"/>
                  </a:lnTo>
                  <a:lnTo>
                    <a:pt x="80206" y="352425"/>
                  </a:lnTo>
                  <a:lnTo>
                    <a:pt x="69661" y="314325"/>
                  </a:lnTo>
                  <a:lnTo>
                    <a:pt x="59464" y="266700"/>
                  </a:lnTo>
                  <a:lnTo>
                    <a:pt x="49393" y="219075"/>
                  </a:lnTo>
                  <a:lnTo>
                    <a:pt x="37497" y="171450"/>
                  </a:lnTo>
                  <a:lnTo>
                    <a:pt x="28692" y="124883"/>
                  </a:lnTo>
                  <a:lnTo>
                    <a:pt x="18977" y="81863"/>
                  </a:lnTo>
                  <a:lnTo>
                    <a:pt x="9435" y="347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47"/>
            <p:cNvSpPr/>
            <p:nvPr>
              <p:custDataLst>
                <p:tags r:id="rId219"/>
              </p:custDataLst>
            </p:nvPr>
          </p:nvSpPr>
          <p:spPr>
            <a:xfrm>
              <a:off x="6000750" y="1362075"/>
              <a:ext cx="1895476" cy="1761998"/>
            </a:xfrm>
            <a:custGeom>
              <a:avLst/>
              <a:gdLst/>
              <a:ahLst/>
              <a:cxnLst/>
              <a:rect l="0" t="0" r="0" b="0"/>
              <a:pathLst>
                <a:path w="1895476" h="1761998">
                  <a:moveTo>
                    <a:pt x="1895475" y="0"/>
                  </a:moveTo>
                  <a:lnTo>
                    <a:pt x="1895475" y="0"/>
                  </a:lnTo>
                  <a:lnTo>
                    <a:pt x="1890419" y="5056"/>
                  </a:lnTo>
                  <a:lnTo>
                    <a:pt x="1887937" y="10361"/>
                  </a:lnTo>
                  <a:lnTo>
                    <a:pt x="1877784" y="54547"/>
                  </a:lnTo>
                  <a:lnTo>
                    <a:pt x="1866805" y="99517"/>
                  </a:lnTo>
                  <a:lnTo>
                    <a:pt x="1857284" y="145170"/>
                  </a:lnTo>
                  <a:lnTo>
                    <a:pt x="1841213" y="191677"/>
                  </a:lnTo>
                  <a:lnTo>
                    <a:pt x="1825588" y="238280"/>
                  </a:lnTo>
                  <a:lnTo>
                    <a:pt x="1809745" y="281054"/>
                  </a:lnTo>
                  <a:lnTo>
                    <a:pt x="1802340" y="301654"/>
                  </a:lnTo>
                  <a:lnTo>
                    <a:pt x="1774267" y="343949"/>
                  </a:lnTo>
                  <a:lnTo>
                    <a:pt x="1750540" y="390663"/>
                  </a:lnTo>
                  <a:lnTo>
                    <a:pt x="1727125" y="438168"/>
                  </a:lnTo>
                  <a:lnTo>
                    <a:pt x="1698197" y="485778"/>
                  </a:lnTo>
                  <a:lnTo>
                    <a:pt x="1674199" y="524934"/>
                  </a:lnTo>
                  <a:lnTo>
                    <a:pt x="1655347" y="569514"/>
                  </a:lnTo>
                  <a:lnTo>
                    <a:pt x="1631555" y="609208"/>
                  </a:lnTo>
                  <a:lnTo>
                    <a:pt x="1606472" y="647622"/>
                  </a:lnTo>
                  <a:lnTo>
                    <a:pt x="1581134" y="685785"/>
                  </a:lnTo>
                  <a:lnTo>
                    <a:pt x="1555748" y="728953"/>
                  </a:lnTo>
                  <a:lnTo>
                    <a:pt x="1523804" y="770642"/>
                  </a:lnTo>
                  <a:lnTo>
                    <a:pt x="1493190" y="812272"/>
                  </a:lnTo>
                  <a:lnTo>
                    <a:pt x="1461939" y="855892"/>
                  </a:lnTo>
                  <a:lnTo>
                    <a:pt x="1434326" y="895082"/>
                  </a:lnTo>
                  <a:lnTo>
                    <a:pt x="1399394" y="933397"/>
                  </a:lnTo>
                  <a:lnTo>
                    <a:pt x="1361921" y="971540"/>
                  </a:lnTo>
                  <a:lnTo>
                    <a:pt x="1330490" y="1009648"/>
                  </a:lnTo>
                  <a:lnTo>
                    <a:pt x="1294805" y="1047750"/>
                  </a:lnTo>
                  <a:lnTo>
                    <a:pt x="1248756" y="1094317"/>
                  </a:lnTo>
                  <a:lnTo>
                    <a:pt x="1208341" y="1134799"/>
                  </a:lnTo>
                  <a:lnTo>
                    <a:pt x="1164696" y="1178453"/>
                  </a:lnTo>
                  <a:lnTo>
                    <a:pt x="1123044" y="1220105"/>
                  </a:lnTo>
                  <a:lnTo>
                    <a:pt x="1076206" y="1261888"/>
                  </a:lnTo>
                  <a:lnTo>
                    <a:pt x="1028684" y="1297990"/>
                  </a:lnTo>
                  <a:lnTo>
                    <a:pt x="982132" y="1335762"/>
                  </a:lnTo>
                  <a:lnTo>
                    <a:pt x="941650" y="1368305"/>
                  </a:lnTo>
                  <a:lnTo>
                    <a:pt x="897998" y="1400159"/>
                  </a:lnTo>
                  <a:lnTo>
                    <a:pt x="857403" y="1430864"/>
                  </a:lnTo>
                  <a:lnTo>
                    <a:pt x="815209" y="1461382"/>
                  </a:lnTo>
                  <a:lnTo>
                    <a:pt x="769259" y="1491073"/>
                  </a:lnTo>
                  <a:lnTo>
                    <a:pt x="723953" y="1521945"/>
                  </a:lnTo>
                  <a:lnTo>
                    <a:pt x="679452" y="1546105"/>
                  </a:lnTo>
                  <a:lnTo>
                    <a:pt x="637587" y="1571620"/>
                  </a:lnTo>
                  <a:lnTo>
                    <a:pt x="606348" y="1586441"/>
                  </a:lnTo>
                  <a:lnTo>
                    <a:pt x="561970" y="1600789"/>
                  </a:lnTo>
                  <a:lnTo>
                    <a:pt x="523875" y="1616480"/>
                  </a:lnTo>
                  <a:lnTo>
                    <a:pt x="504825" y="1621251"/>
                  </a:lnTo>
                  <a:lnTo>
                    <a:pt x="488597" y="1629368"/>
                  </a:lnTo>
                  <a:lnTo>
                    <a:pt x="484481" y="1632345"/>
                  </a:lnTo>
                  <a:lnTo>
                    <a:pt x="442257" y="1642834"/>
                  </a:lnTo>
                  <a:lnTo>
                    <a:pt x="406631" y="1655137"/>
                  </a:lnTo>
                  <a:lnTo>
                    <a:pt x="393650" y="1662927"/>
                  </a:lnTo>
                  <a:lnTo>
                    <a:pt x="373661" y="1668917"/>
                  </a:lnTo>
                  <a:lnTo>
                    <a:pt x="369756" y="1671412"/>
                  </a:lnTo>
                  <a:lnTo>
                    <a:pt x="327311" y="1686014"/>
                  </a:lnTo>
                  <a:lnTo>
                    <a:pt x="316526" y="1692184"/>
                  </a:lnTo>
                  <a:lnTo>
                    <a:pt x="301454" y="1695540"/>
                  </a:lnTo>
                  <a:lnTo>
                    <a:pt x="288756" y="1701709"/>
                  </a:lnTo>
                  <a:lnTo>
                    <a:pt x="261311" y="1705747"/>
                  </a:lnTo>
                  <a:lnTo>
                    <a:pt x="250051" y="1711436"/>
                  </a:lnTo>
                  <a:lnTo>
                    <a:pt x="234838" y="1714651"/>
                  </a:lnTo>
                  <a:lnTo>
                    <a:pt x="222099" y="1720777"/>
                  </a:lnTo>
                  <a:lnTo>
                    <a:pt x="206448" y="1724121"/>
                  </a:lnTo>
                  <a:lnTo>
                    <a:pt x="191142" y="1731374"/>
                  </a:lnTo>
                  <a:lnTo>
                    <a:pt x="187753" y="1732099"/>
                  </a:lnTo>
                  <a:lnTo>
                    <a:pt x="168684" y="1740898"/>
                  </a:lnTo>
                  <a:lnTo>
                    <a:pt x="158579" y="1743166"/>
                  </a:lnTo>
                  <a:lnTo>
                    <a:pt x="143468" y="1750423"/>
                  </a:lnTo>
                  <a:lnTo>
                    <a:pt x="140095" y="1751149"/>
                  </a:lnTo>
                  <a:lnTo>
                    <a:pt x="121055" y="1759948"/>
                  </a:lnTo>
                  <a:lnTo>
                    <a:pt x="87414" y="1761997"/>
                  </a:lnTo>
                  <a:lnTo>
                    <a:pt x="69410" y="1757031"/>
                  </a:lnTo>
                  <a:lnTo>
                    <a:pt x="45581" y="1745644"/>
                  </a:lnTo>
                  <a:lnTo>
                    <a:pt x="27969" y="1741014"/>
                  </a:lnTo>
                  <a:lnTo>
                    <a:pt x="12168" y="1732940"/>
                  </a:lnTo>
                  <a:lnTo>
                    <a:pt x="0" y="1724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48"/>
            <p:cNvSpPr/>
            <p:nvPr>
              <p:custDataLst>
                <p:tags r:id="rId220"/>
              </p:custDataLst>
            </p:nvPr>
          </p:nvSpPr>
          <p:spPr>
            <a:xfrm>
              <a:off x="4495800" y="1352561"/>
              <a:ext cx="228601" cy="581015"/>
            </a:xfrm>
            <a:custGeom>
              <a:avLst/>
              <a:gdLst/>
              <a:ahLst/>
              <a:cxnLst/>
              <a:rect l="0" t="0" r="0" b="0"/>
              <a:pathLst>
                <a:path w="228601" h="581015">
                  <a:moveTo>
                    <a:pt x="38100" y="581014"/>
                  </a:moveTo>
                  <a:lnTo>
                    <a:pt x="38100" y="581014"/>
                  </a:lnTo>
                  <a:lnTo>
                    <a:pt x="28967" y="581014"/>
                  </a:lnTo>
                  <a:lnTo>
                    <a:pt x="28578" y="563404"/>
                  </a:lnTo>
                  <a:lnTo>
                    <a:pt x="35122" y="554644"/>
                  </a:lnTo>
                  <a:lnTo>
                    <a:pt x="37217" y="545801"/>
                  </a:lnTo>
                  <a:lnTo>
                    <a:pt x="38077" y="501260"/>
                  </a:lnTo>
                  <a:lnTo>
                    <a:pt x="38099" y="454344"/>
                  </a:lnTo>
                  <a:lnTo>
                    <a:pt x="39158" y="409189"/>
                  </a:lnTo>
                  <a:lnTo>
                    <a:pt x="46301" y="361890"/>
                  </a:lnTo>
                  <a:lnTo>
                    <a:pt x="48421" y="322771"/>
                  </a:lnTo>
                  <a:lnTo>
                    <a:pt x="55113" y="278198"/>
                  </a:lnTo>
                  <a:lnTo>
                    <a:pt x="56747" y="238506"/>
                  </a:lnTo>
                  <a:lnTo>
                    <a:pt x="67458" y="193363"/>
                  </a:lnTo>
                  <a:lnTo>
                    <a:pt x="72315" y="178008"/>
                  </a:lnTo>
                  <a:lnTo>
                    <a:pt x="80745" y="132950"/>
                  </a:lnTo>
                  <a:lnTo>
                    <a:pt x="87891" y="98846"/>
                  </a:lnTo>
                  <a:lnTo>
                    <a:pt x="91979" y="89434"/>
                  </a:lnTo>
                  <a:lnTo>
                    <a:pt x="103808" y="42450"/>
                  </a:lnTo>
                  <a:lnTo>
                    <a:pt x="104775" y="9517"/>
                  </a:lnTo>
                  <a:lnTo>
                    <a:pt x="104775" y="14571"/>
                  </a:lnTo>
                  <a:lnTo>
                    <a:pt x="103717" y="16060"/>
                  </a:lnTo>
                  <a:lnTo>
                    <a:pt x="101953" y="17053"/>
                  </a:lnTo>
                  <a:lnTo>
                    <a:pt x="99718" y="17715"/>
                  </a:lnTo>
                  <a:lnTo>
                    <a:pt x="98229" y="19215"/>
                  </a:lnTo>
                  <a:lnTo>
                    <a:pt x="93016" y="29226"/>
                  </a:lnTo>
                  <a:lnTo>
                    <a:pt x="88965" y="35208"/>
                  </a:lnTo>
                  <a:lnTo>
                    <a:pt x="85627" y="44526"/>
                  </a:lnTo>
                  <a:lnTo>
                    <a:pt x="79463" y="53990"/>
                  </a:lnTo>
                  <a:lnTo>
                    <a:pt x="68882" y="79562"/>
                  </a:lnTo>
                  <a:lnTo>
                    <a:pt x="31743" y="127162"/>
                  </a:lnTo>
                  <a:lnTo>
                    <a:pt x="431" y="161482"/>
                  </a:lnTo>
                  <a:lnTo>
                    <a:pt x="0" y="114282"/>
                  </a:lnTo>
                  <a:lnTo>
                    <a:pt x="0" y="73406"/>
                  </a:lnTo>
                  <a:lnTo>
                    <a:pt x="9701" y="42170"/>
                  </a:lnTo>
                  <a:lnTo>
                    <a:pt x="16889" y="28743"/>
                  </a:lnTo>
                  <a:lnTo>
                    <a:pt x="18623" y="20956"/>
                  </a:lnTo>
                  <a:lnTo>
                    <a:pt x="27213" y="11006"/>
                  </a:lnTo>
                  <a:lnTo>
                    <a:pt x="28456" y="1444"/>
                  </a:lnTo>
                  <a:lnTo>
                    <a:pt x="29553" y="959"/>
                  </a:lnTo>
                  <a:lnTo>
                    <a:pt x="52172" y="0"/>
                  </a:lnTo>
                  <a:lnTo>
                    <a:pt x="57760" y="2816"/>
                  </a:lnTo>
                  <a:lnTo>
                    <a:pt x="101783" y="34947"/>
                  </a:lnTo>
                  <a:lnTo>
                    <a:pt x="144300" y="68516"/>
                  </a:lnTo>
                  <a:lnTo>
                    <a:pt x="180318" y="106946"/>
                  </a:lnTo>
                  <a:lnTo>
                    <a:pt x="197145" y="132694"/>
                  </a:lnTo>
                  <a:lnTo>
                    <a:pt x="199803" y="139402"/>
                  </a:lnTo>
                  <a:lnTo>
                    <a:pt x="216426" y="161897"/>
                  </a:lnTo>
                  <a:lnTo>
                    <a:pt x="217309" y="165078"/>
                  </a:lnTo>
                  <a:lnTo>
                    <a:pt x="218956" y="167198"/>
                  </a:lnTo>
                  <a:lnTo>
                    <a:pt x="22860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49"/>
            <p:cNvSpPr/>
            <p:nvPr>
              <p:custDataLst>
                <p:tags r:id="rId221"/>
              </p:custDataLst>
            </p:nvPr>
          </p:nvSpPr>
          <p:spPr>
            <a:xfrm>
              <a:off x="7886828" y="1762570"/>
              <a:ext cx="123530" cy="180366"/>
            </a:xfrm>
            <a:custGeom>
              <a:avLst/>
              <a:gdLst/>
              <a:ahLst/>
              <a:cxnLst/>
              <a:rect l="0" t="0" r="0" b="0"/>
              <a:pathLst>
                <a:path w="123530" h="180366">
                  <a:moveTo>
                    <a:pt x="57022" y="47180"/>
                  </a:moveTo>
                  <a:lnTo>
                    <a:pt x="57022" y="47180"/>
                  </a:lnTo>
                  <a:lnTo>
                    <a:pt x="65222" y="47180"/>
                  </a:lnTo>
                  <a:lnTo>
                    <a:pt x="65664" y="46122"/>
                  </a:lnTo>
                  <a:lnTo>
                    <a:pt x="66431" y="38979"/>
                  </a:lnTo>
                  <a:lnTo>
                    <a:pt x="69318" y="38243"/>
                  </a:lnTo>
                  <a:lnTo>
                    <a:pt x="75677" y="37689"/>
                  </a:lnTo>
                  <a:lnTo>
                    <a:pt x="76062" y="28523"/>
                  </a:lnTo>
                  <a:lnTo>
                    <a:pt x="76069" y="33303"/>
                  </a:lnTo>
                  <a:lnTo>
                    <a:pt x="75012" y="34754"/>
                  </a:lnTo>
                  <a:lnTo>
                    <a:pt x="67871" y="37273"/>
                  </a:lnTo>
                  <a:lnTo>
                    <a:pt x="67135" y="40307"/>
                  </a:lnTo>
                  <a:lnTo>
                    <a:pt x="66938" y="42598"/>
                  </a:lnTo>
                  <a:lnTo>
                    <a:pt x="64691" y="44125"/>
                  </a:lnTo>
                  <a:lnTo>
                    <a:pt x="52474" y="47333"/>
                  </a:lnTo>
                  <a:lnTo>
                    <a:pt x="45123" y="51834"/>
                  </a:lnTo>
                  <a:lnTo>
                    <a:pt x="41150" y="57363"/>
                  </a:lnTo>
                  <a:lnTo>
                    <a:pt x="40090" y="60319"/>
                  </a:lnTo>
                  <a:lnTo>
                    <a:pt x="33269" y="66425"/>
                  </a:lnTo>
                  <a:lnTo>
                    <a:pt x="28487" y="69535"/>
                  </a:lnTo>
                  <a:lnTo>
                    <a:pt x="25298" y="73725"/>
                  </a:lnTo>
                  <a:lnTo>
                    <a:pt x="7274" y="116504"/>
                  </a:lnTo>
                  <a:lnTo>
                    <a:pt x="2065" y="130868"/>
                  </a:lnTo>
                  <a:lnTo>
                    <a:pt x="0" y="155011"/>
                  </a:lnTo>
                  <a:lnTo>
                    <a:pt x="2752" y="161427"/>
                  </a:lnTo>
                  <a:lnTo>
                    <a:pt x="17210" y="178645"/>
                  </a:lnTo>
                  <a:lnTo>
                    <a:pt x="40230" y="180365"/>
                  </a:lnTo>
                  <a:lnTo>
                    <a:pt x="55456" y="175424"/>
                  </a:lnTo>
                  <a:lnTo>
                    <a:pt x="96850" y="148730"/>
                  </a:lnTo>
                  <a:lnTo>
                    <a:pt x="117220" y="121524"/>
                  </a:lnTo>
                  <a:lnTo>
                    <a:pt x="120819" y="111619"/>
                  </a:lnTo>
                  <a:lnTo>
                    <a:pt x="123529" y="74331"/>
                  </a:lnTo>
                  <a:lnTo>
                    <a:pt x="111932" y="30773"/>
                  </a:lnTo>
                  <a:lnTo>
                    <a:pt x="101029" y="15952"/>
                  </a:lnTo>
                  <a:lnTo>
                    <a:pt x="94926" y="12134"/>
                  </a:lnTo>
                  <a:lnTo>
                    <a:pt x="88684" y="9379"/>
                  </a:lnTo>
                  <a:lnTo>
                    <a:pt x="79221" y="2936"/>
                  </a:lnTo>
                  <a:lnTo>
                    <a:pt x="68425" y="0"/>
                  </a:lnTo>
                  <a:lnTo>
                    <a:pt x="67799" y="910"/>
                  </a:lnTo>
                  <a:lnTo>
                    <a:pt x="66547" y="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450"/>
            <p:cNvSpPr/>
            <p:nvPr>
              <p:custDataLst>
                <p:tags r:id="rId222"/>
              </p:custDataLst>
            </p:nvPr>
          </p:nvSpPr>
          <p:spPr>
            <a:xfrm>
              <a:off x="8090763" y="1876425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0"/>
                  </a:moveTo>
                  <a:lnTo>
                    <a:pt x="5487" y="0"/>
                  </a:lnTo>
                  <a:lnTo>
                    <a:pt x="5487" y="9133"/>
                  </a:lnTo>
                  <a:lnTo>
                    <a:pt x="0" y="9447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51"/>
            <p:cNvSpPr/>
            <p:nvPr>
              <p:custDataLst>
                <p:tags r:id="rId223"/>
              </p:custDataLst>
            </p:nvPr>
          </p:nvSpPr>
          <p:spPr>
            <a:xfrm>
              <a:off x="8172450" y="1743075"/>
              <a:ext cx="76070" cy="199977"/>
            </a:xfrm>
            <a:custGeom>
              <a:avLst/>
              <a:gdLst/>
              <a:ahLst/>
              <a:cxnLst/>
              <a:rect l="0" t="0" r="0" b="0"/>
              <a:pathLst>
                <a:path w="76070" h="199977">
                  <a:moveTo>
                    <a:pt x="66675" y="0"/>
                  </a:moveTo>
                  <a:lnTo>
                    <a:pt x="66675" y="0"/>
                  </a:lnTo>
                  <a:lnTo>
                    <a:pt x="44009" y="0"/>
                  </a:lnTo>
                  <a:lnTo>
                    <a:pt x="37904" y="2822"/>
                  </a:lnTo>
                  <a:lnTo>
                    <a:pt x="30418" y="8201"/>
                  </a:lnTo>
                  <a:lnTo>
                    <a:pt x="24064" y="9133"/>
                  </a:lnTo>
                  <a:lnTo>
                    <a:pt x="22393" y="10322"/>
                  </a:lnTo>
                  <a:lnTo>
                    <a:pt x="21279" y="12173"/>
                  </a:lnTo>
                  <a:lnTo>
                    <a:pt x="20535" y="14465"/>
                  </a:lnTo>
                  <a:lnTo>
                    <a:pt x="18982" y="15993"/>
                  </a:lnTo>
                  <a:lnTo>
                    <a:pt x="14433" y="17692"/>
                  </a:lnTo>
                  <a:lnTo>
                    <a:pt x="5923" y="18648"/>
                  </a:lnTo>
                  <a:lnTo>
                    <a:pt x="3949" y="19840"/>
                  </a:lnTo>
                  <a:lnTo>
                    <a:pt x="2632" y="21693"/>
                  </a:lnTo>
                  <a:lnTo>
                    <a:pt x="1170" y="26575"/>
                  </a:lnTo>
                  <a:lnTo>
                    <a:pt x="520" y="32272"/>
                  </a:lnTo>
                  <a:lnTo>
                    <a:pt x="1405" y="34215"/>
                  </a:lnTo>
                  <a:lnTo>
                    <a:pt x="3053" y="35510"/>
                  </a:lnTo>
                  <a:lnTo>
                    <a:pt x="5210" y="36373"/>
                  </a:lnTo>
                  <a:lnTo>
                    <a:pt x="6648" y="38007"/>
                  </a:lnTo>
                  <a:lnTo>
                    <a:pt x="11778" y="48234"/>
                  </a:lnTo>
                  <a:lnTo>
                    <a:pt x="57167" y="95266"/>
                  </a:lnTo>
                  <a:lnTo>
                    <a:pt x="62449" y="101607"/>
                  </a:lnTo>
                  <a:lnTo>
                    <a:pt x="68662" y="114301"/>
                  </a:lnTo>
                  <a:lnTo>
                    <a:pt x="71175" y="117476"/>
                  </a:lnTo>
                  <a:lnTo>
                    <a:pt x="73967" y="126648"/>
                  </a:lnTo>
                  <a:lnTo>
                    <a:pt x="76069" y="155183"/>
                  </a:lnTo>
                  <a:lnTo>
                    <a:pt x="73320" y="161751"/>
                  </a:lnTo>
                  <a:lnTo>
                    <a:pt x="69628" y="168198"/>
                  </a:lnTo>
                  <a:lnTo>
                    <a:pt x="66491" y="177777"/>
                  </a:lnTo>
                  <a:lnTo>
                    <a:pt x="53532" y="193672"/>
                  </a:lnTo>
                  <a:lnTo>
                    <a:pt x="47429" y="197201"/>
                  </a:lnTo>
                  <a:lnTo>
                    <a:pt x="35220" y="199188"/>
                  </a:lnTo>
                  <a:lnTo>
                    <a:pt x="14939" y="199976"/>
                  </a:lnTo>
                  <a:lnTo>
                    <a:pt x="13135" y="198934"/>
                  </a:lnTo>
                  <a:lnTo>
                    <a:pt x="11932" y="197181"/>
                  </a:lnTo>
                  <a:lnTo>
                    <a:pt x="9536" y="19241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52"/>
            <p:cNvSpPr/>
            <p:nvPr>
              <p:custDataLst>
                <p:tags r:id="rId224"/>
              </p:custDataLst>
            </p:nvPr>
          </p:nvSpPr>
          <p:spPr>
            <a:xfrm>
              <a:off x="8238275" y="1695450"/>
              <a:ext cx="115151" cy="57151"/>
            </a:xfrm>
            <a:custGeom>
              <a:avLst/>
              <a:gdLst/>
              <a:ahLst/>
              <a:cxnLst/>
              <a:rect l="0" t="0" r="0" b="0"/>
              <a:pathLst>
                <a:path w="115151" h="57151">
                  <a:moveTo>
                    <a:pt x="10375" y="57150"/>
                  </a:moveTo>
                  <a:lnTo>
                    <a:pt x="10375" y="57150"/>
                  </a:lnTo>
                  <a:lnTo>
                    <a:pt x="5319" y="57150"/>
                  </a:lnTo>
                  <a:lnTo>
                    <a:pt x="3830" y="56092"/>
                  </a:lnTo>
                  <a:lnTo>
                    <a:pt x="2837" y="54328"/>
                  </a:lnTo>
                  <a:lnTo>
                    <a:pt x="2175" y="52094"/>
                  </a:lnTo>
                  <a:lnTo>
                    <a:pt x="2791" y="49546"/>
                  </a:lnTo>
                  <a:lnTo>
                    <a:pt x="9167" y="39816"/>
                  </a:lnTo>
                  <a:lnTo>
                    <a:pt x="15074" y="33552"/>
                  </a:lnTo>
                  <a:lnTo>
                    <a:pt x="15625" y="30835"/>
                  </a:lnTo>
                  <a:lnTo>
                    <a:pt x="14933" y="27965"/>
                  </a:lnTo>
                  <a:lnTo>
                    <a:pt x="13414" y="24993"/>
                  </a:lnTo>
                  <a:lnTo>
                    <a:pt x="10284" y="23012"/>
                  </a:lnTo>
                  <a:lnTo>
                    <a:pt x="1162" y="20811"/>
                  </a:lnTo>
                  <a:lnTo>
                    <a:pt x="0" y="19166"/>
                  </a:lnTo>
                  <a:lnTo>
                    <a:pt x="1342" y="17010"/>
                  </a:lnTo>
                  <a:lnTo>
                    <a:pt x="4353" y="14515"/>
                  </a:lnTo>
                  <a:lnTo>
                    <a:pt x="45382" y="7360"/>
                  </a:lnTo>
                  <a:lnTo>
                    <a:pt x="69431" y="2181"/>
                  </a:lnTo>
                  <a:lnTo>
                    <a:pt x="115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94"/>
          <p:cNvGrpSpPr/>
          <p:nvPr/>
        </p:nvGrpSpPr>
        <p:grpSpPr>
          <a:xfrm>
            <a:off x="6800850" y="209550"/>
            <a:ext cx="66676" cy="3267076"/>
            <a:chOff x="6800850" y="209550"/>
            <a:chExt cx="66676" cy="3267076"/>
          </a:xfrm>
        </p:grpSpPr>
        <p:sp>
          <p:nvSpPr>
            <p:cNvPr id="74" name="SMARTInkShape-3453"/>
            <p:cNvSpPr/>
            <p:nvPr>
              <p:custDataLst>
                <p:tags r:id="rId210"/>
              </p:custDataLst>
            </p:nvPr>
          </p:nvSpPr>
          <p:spPr>
            <a:xfrm>
              <a:off x="6858000" y="33718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937" y="37585"/>
                  </a:lnTo>
                  <a:lnTo>
                    <a:pt x="9520" y="8513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54"/>
            <p:cNvSpPr/>
            <p:nvPr>
              <p:custDataLst>
                <p:tags r:id="rId211"/>
              </p:custDataLst>
            </p:nvPr>
          </p:nvSpPr>
          <p:spPr>
            <a:xfrm>
              <a:off x="6810375" y="2971800"/>
              <a:ext cx="1" cy="266701"/>
            </a:xfrm>
            <a:custGeom>
              <a:avLst/>
              <a:gdLst/>
              <a:ahLst/>
              <a:cxnLst/>
              <a:rect l="0" t="0" r="0" b="0"/>
              <a:pathLst>
                <a:path w="1" h="26670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88919"/>
                  </a:lnTo>
                  <a:lnTo>
                    <a:pt x="0" y="133351"/>
                  </a:lnTo>
                  <a:lnTo>
                    <a:pt x="0" y="177800"/>
                  </a:lnTo>
                  <a:lnTo>
                    <a:pt x="0" y="21966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55"/>
            <p:cNvSpPr/>
            <p:nvPr>
              <p:custDataLst>
                <p:tags r:id="rId212"/>
              </p:custDataLst>
            </p:nvPr>
          </p:nvSpPr>
          <p:spPr>
            <a:xfrm>
              <a:off x="6810375" y="2105025"/>
              <a:ext cx="43587" cy="704851"/>
            </a:xfrm>
            <a:custGeom>
              <a:avLst/>
              <a:gdLst/>
              <a:ahLst/>
              <a:cxnLst/>
              <a:rect l="0" t="0" r="0" b="0"/>
              <a:pathLst>
                <a:path w="43587" h="704851">
                  <a:moveTo>
                    <a:pt x="19050" y="0"/>
                  </a:moveTo>
                  <a:lnTo>
                    <a:pt x="19050" y="0"/>
                  </a:lnTo>
                  <a:lnTo>
                    <a:pt x="19050" y="46135"/>
                  </a:lnTo>
                  <a:lnTo>
                    <a:pt x="19050" y="91988"/>
                  </a:lnTo>
                  <a:lnTo>
                    <a:pt x="17992" y="117458"/>
                  </a:lnTo>
                  <a:lnTo>
                    <a:pt x="7292" y="161924"/>
                  </a:lnTo>
                  <a:lnTo>
                    <a:pt x="2160" y="180975"/>
                  </a:lnTo>
                  <a:lnTo>
                    <a:pt x="126" y="225425"/>
                  </a:lnTo>
                  <a:lnTo>
                    <a:pt x="8" y="268817"/>
                  </a:lnTo>
                  <a:lnTo>
                    <a:pt x="0" y="311216"/>
                  </a:lnTo>
                  <a:lnTo>
                    <a:pt x="1058" y="346359"/>
                  </a:lnTo>
                  <a:lnTo>
                    <a:pt x="8937" y="383003"/>
                  </a:lnTo>
                  <a:lnTo>
                    <a:pt x="10321" y="394590"/>
                  </a:lnTo>
                  <a:lnTo>
                    <a:pt x="18144" y="425332"/>
                  </a:lnTo>
                  <a:lnTo>
                    <a:pt x="19027" y="470862"/>
                  </a:lnTo>
                  <a:lnTo>
                    <a:pt x="20107" y="501538"/>
                  </a:lnTo>
                  <a:lnTo>
                    <a:pt x="27692" y="529240"/>
                  </a:lnTo>
                  <a:lnTo>
                    <a:pt x="28541" y="555586"/>
                  </a:lnTo>
                  <a:lnTo>
                    <a:pt x="31382" y="561958"/>
                  </a:lnTo>
                  <a:lnTo>
                    <a:pt x="35114" y="568317"/>
                  </a:lnTo>
                  <a:lnTo>
                    <a:pt x="37216" y="578906"/>
                  </a:lnTo>
                  <a:lnTo>
                    <a:pt x="38090" y="622184"/>
                  </a:lnTo>
                  <a:lnTo>
                    <a:pt x="40918" y="628598"/>
                  </a:lnTo>
                  <a:lnTo>
                    <a:pt x="43153" y="631790"/>
                  </a:lnTo>
                  <a:lnTo>
                    <a:pt x="43586" y="634977"/>
                  </a:lnTo>
                  <a:lnTo>
                    <a:pt x="38222" y="675686"/>
                  </a:lnTo>
                  <a:lnTo>
                    <a:pt x="38181" y="679057"/>
                  </a:lnTo>
                  <a:lnTo>
                    <a:pt x="28575" y="704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56"/>
            <p:cNvSpPr/>
            <p:nvPr>
              <p:custDataLst>
                <p:tags r:id="rId213"/>
              </p:custDataLst>
            </p:nvPr>
          </p:nvSpPr>
          <p:spPr>
            <a:xfrm>
              <a:off x="6810375" y="1543050"/>
              <a:ext cx="9526" cy="266701"/>
            </a:xfrm>
            <a:custGeom>
              <a:avLst/>
              <a:gdLst/>
              <a:ahLst/>
              <a:cxnLst/>
              <a:rect l="0" t="0" r="0" b="0"/>
              <a:pathLst>
                <a:path w="9526" h="266701">
                  <a:moveTo>
                    <a:pt x="9525" y="0"/>
                  </a:moveTo>
                  <a:lnTo>
                    <a:pt x="9525" y="0"/>
                  </a:lnTo>
                  <a:lnTo>
                    <a:pt x="9525" y="44781"/>
                  </a:lnTo>
                  <a:lnTo>
                    <a:pt x="1325" y="87636"/>
                  </a:lnTo>
                  <a:lnTo>
                    <a:pt x="52" y="135163"/>
                  </a:lnTo>
                  <a:lnTo>
                    <a:pt x="3" y="177906"/>
                  </a:lnTo>
                  <a:lnTo>
                    <a:pt x="0" y="22225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57"/>
            <p:cNvSpPr/>
            <p:nvPr>
              <p:custDataLst>
                <p:tags r:id="rId214"/>
              </p:custDataLst>
            </p:nvPr>
          </p:nvSpPr>
          <p:spPr>
            <a:xfrm>
              <a:off x="6800850" y="11620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21458"/>
                  </a:lnTo>
                  <a:lnTo>
                    <a:pt x="9918" y="64969"/>
                  </a:lnTo>
                  <a:lnTo>
                    <a:pt x="8489" y="101490"/>
                  </a:lnTo>
                  <a:lnTo>
                    <a:pt x="884" y="129190"/>
                  </a:lnTo>
                  <a:lnTo>
                    <a:pt x="16" y="173667"/>
                  </a:lnTo>
                  <a:lnTo>
                    <a:pt x="0" y="22079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58"/>
            <p:cNvSpPr/>
            <p:nvPr>
              <p:custDataLst>
                <p:tags r:id="rId215"/>
              </p:custDataLst>
            </p:nvPr>
          </p:nvSpPr>
          <p:spPr>
            <a:xfrm>
              <a:off x="6819900" y="7620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45124"/>
                  </a:lnTo>
                  <a:lnTo>
                    <a:pt x="19050" y="87894"/>
                  </a:lnTo>
                  <a:lnTo>
                    <a:pt x="17992" y="111215"/>
                  </a:lnTo>
                  <a:lnTo>
                    <a:pt x="7292" y="142230"/>
                  </a:lnTo>
                  <a:lnTo>
                    <a:pt x="3241" y="148938"/>
                  </a:lnTo>
                  <a:lnTo>
                    <a:pt x="960" y="15972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459"/>
            <p:cNvSpPr/>
            <p:nvPr>
              <p:custDataLst>
                <p:tags r:id="rId216"/>
              </p:custDataLst>
            </p:nvPr>
          </p:nvSpPr>
          <p:spPr>
            <a:xfrm>
              <a:off x="6838950" y="49530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8467" y="41320"/>
                  </a:lnTo>
                  <a:lnTo>
                    <a:pt x="1987" y="59354"/>
                  </a:lnTo>
                  <a:lnTo>
                    <a:pt x="16" y="104719"/>
                  </a:lnTo>
                  <a:lnTo>
                    <a:pt x="0" y="149470"/>
                  </a:lnTo>
                  <a:lnTo>
                    <a:pt x="7538" y="162375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460"/>
            <p:cNvSpPr/>
            <p:nvPr>
              <p:custDataLst>
                <p:tags r:id="rId217"/>
              </p:custDataLst>
            </p:nvPr>
          </p:nvSpPr>
          <p:spPr>
            <a:xfrm>
              <a:off x="6838950" y="20955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2915"/>
                  </a:lnTo>
                  <a:lnTo>
                    <a:pt x="0" y="88511"/>
                  </a:lnTo>
                  <a:lnTo>
                    <a:pt x="0" y="13350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795"/>
          <p:cNvGrpSpPr/>
          <p:nvPr/>
        </p:nvGrpSpPr>
        <p:grpSpPr>
          <a:xfrm>
            <a:off x="5095875" y="114300"/>
            <a:ext cx="590551" cy="2781301"/>
            <a:chOff x="5095875" y="114300"/>
            <a:chExt cx="590551" cy="2781301"/>
          </a:xfrm>
        </p:grpSpPr>
        <p:sp>
          <p:nvSpPr>
            <p:cNvPr id="83" name="SMARTInkShape-3461"/>
            <p:cNvSpPr/>
            <p:nvPr>
              <p:custDataLst>
                <p:tags r:id="rId205"/>
              </p:custDataLst>
            </p:nvPr>
          </p:nvSpPr>
          <p:spPr>
            <a:xfrm>
              <a:off x="5095875" y="2257425"/>
              <a:ext cx="142876" cy="638176"/>
            </a:xfrm>
            <a:custGeom>
              <a:avLst/>
              <a:gdLst/>
              <a:ahLst/>
              <a:cxnLst/>
              <a:rect l="0" t="0" r="0" b="0"/>
              <a:pathLst>
                <a:path w="142876" h="638176">
                  <a:moveTo>
                    <a:pt x="142875" y="0"/>
                  </a:moveTo>
                  <a:lnTo>
                    <a:pt x="142875" y="0"/>
                  </a:lnTo>
                  <a:lnTo>
                    <a:pt x="135336" y="31084"/>
                  </a:lnTo>
                  <a:lnTo>
                    <a:pt x="126007" y="77588"/>
                  </a:lnTo>
                  <a:lnTo>
                    <a:pt x="114104" y="121904"/>
                  </a:lnTo>
                  <a:lnTo>
                    <a:pt x="101561" y="166602"/>
                  </a:lnTo>
                  <a:lnTo>
                    <a:pt x="95438" y="209651"/>
                  </a:lnTo>
                  <a:lnTo>
                    <a:pt x="85136" y="255000"/>
                  </a:lnTo>
                  <a:lnTo>
                    <a:pt x="72908" y="299902"/>
                  </a:lnTo>
                  <a:lnTo>
                    <a:pt x="54815" y="342991"/>
                  </a:lnTo>
                  <a:lnTo>
                    <a:pt x="46222" y="388348"/>
                  </a:lnTo>
                  <a:lnTo>
                    <a:pt x="34648" y="433252"/>
                  </a:lnTo>
                  <a:lnTo>
                    <a:pt x="23228" y="475283"/>
                  </a:lnTo>
                  <a:lnTo>
                    <a:pt x="17053" y="514159"/>
                  </a:lnTo>
                  <a:lnTo>
                    <a:pt x="11012" y="557469"/>
                  </a:lnTo>
                  <a:lnTo>
                    <a:pt x="3273" y="599185"/>
                  </a:lnTo>
                  <a:lnTo>
                    <a:pt x="0" y="638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62"/>
            <p:cNvSpPr/>
            <p:nvPr>
              <p:custDataLst>
                <p:tags r:id="rId206"/>
              </p:custDataLst>
            </p:nvPr>
          </p:nvSpPr>
          <p:spPr>
            <a:xfrm>
              <a:off x="5248275" y="1657350"/>
              <a:ext cx="57151" cy="400051"/>
            </a:xfrm>
            <a:custGeom>
              <a:avLst/>
              <a:gdLst/>
              <a:ahLst/>
              <a:cxnLst/>
              <a:rect l="0" t="0" r="0" b="0"/>
              <a:pathLst>
                <a:path w="57151" h="400051">
                  <a:moveTo>
                    <a:pt x="57150" y="0"/>
                  </a:moveTo>
                  <a:lnTo>
                    <a:pt x="57150" y="0"/>
                  </a:lnTo>
                  <a:lnTo>
                    <a:pt x="43893" y="39772"/>
                  </a:lnTo>
                  <a:lnTo>
                    <a:pt x="36041" y="85945"/>
                  </a:lnTo>
                  <a:lnTo>
                    <a:pt x="28499" y="132321"/>
                  </a:lnTo>
                  <a:lnTo>
                    <a:pt x="20503" y="172778"/>
                  </a:lnTo>
                  <a:lnTo>
                    <a:pt x="11702" y="216428"/>
                  </a:lnTo>
                  <a:lnTo>
                    <a:pt x="8753" y="258081"/>
                  </a:lnTo>
                  <a:lnTo>
                    <a:pt x="1362" y="299863"/>
                  </a:lnTo>
                  <a:lnTo>
                    <a:pt x="179" y="343504"/>
                  </a:lnTo>
                  <a:lnTo>
                    <a:pt x="24" y="387429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63"/>
            <p:cNvSpPr/>
            <p:nvPr>
              <p:custDataLst>
                <p:tags r:id="rId207"/>
              </p:custDataLst>
            </p:nvPr>
          </p:nvSpPr>
          <p:spPr>
            <a:xfrm>
              <a:off x="5410200" y="866775"/>
              <a:ext cx="95251" cy="371476"/>
            </a:xfrm>
            <a:custGeom>
              <a:avLst/>
              <a:gdLst/>
              <a:ahLst/>
              <a:cxnLst/>
              <a:rect l="0" t="0" r="0" b="0"/>
              <a:pathLst>
                <a:path w="95251" h="371476">
                  <a:moveTo>
                    <a:pt x="95250" y="0"/>
                  </a:moveTo>
                  <a:lnTo>
                    <a:pt x="95250" y="0"/>
                  </a:lnTo>
                  <a:lnTo>
                    <a:pt x="75952" y="47532"/>
                  </a:lnTo>
                  <a:lnTo>
                    <a:pt x="70798" y="60284"/>
                  </a:lnTo>
                  <a:lnTo>
                    <a:pt x="59433" y="104967"/>
                  </a:lnTo>
                  <a:lnTo>
                    <a:pt x="50271" y="135583"/>
                  </a:lnTo>
                  <a:lnTo>
                    <a:pt x="45587" y="159764"/>
                  </a:lnTo>
                  <a:lnTo>
                    <a:pt x="31218" y="207374"/>
                  </a:lnTo>
                  <a:lnTo>
                    <a:pt x="21319" y="247559"/>
                  </a:lnTo>
                  <a:lnTo>
                    <a:pt x="12168" y="278402"/>
                  </a:lnTo>
                  <a:lnTo>
                    <a:pt x="8815" y="32307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64"/>
            <p:cNvSpPr/>
            <p:nvPr>
              <p:custDataLst>
                <p:tags r:id="rId208"/>
              </p:custDataLst>
            </p:nvPr>
          </p:nvSpPr>
          <p:spPr>
            <a:xfrm>
              <a:off x="5562600" y="514350"/>
              <a:ext cx="76201" cy="219076"/>
            </a:xfrm>
            <a:custGeom>
              <a:avLst/>
              <a:gdLst/>
              <a:ahLst/>
              <a:cxnLst/>
              <a:rect l="0" t="0" r="0" b="0"/>
              <a:pathLst>
                <a:path w="76201" h="219076">
                  <a:moveTo>
                    <a:pt x="76200" y="0"/>
                  </a:moveTo>
                  <a:lnTo>
                    <a:pt x="76200" y="0"/>
                  </a:lnTo>
                  <a:lnTo>
                    <a:pt x="61012" y="27006"/>
                  </a:lnTo>
                  <a:lnTo>
                    <a:pt x="55372" y="68236"/>
                  </a:lnTo>
                  <a:lnTo>
                    <a:pt x="44159" y="83248"/>
                  </a:lnTo>
                  <a:lnTo>
                    <a:pt x="31028" y="126364"/>
                  </a:lnTo>
                  <a:lnTo>
                    <a:pt x="13695" y="17159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65"/>
            <p:cNvSpPr/>
            <p:nvPr>
              <p:custDataLst>
                <p:tags r:id="rId209"/>
              </p:custDataLst>
            </p:nvPr>
          </p:nvSpPr>
          <p:spPr>
            <a:xfrm>
              <a:off x="5686425" y="114300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8821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3466"/>
          <p:cNvSpPr/>
          <p:nvPr>
            <p:custDataLst>
              <p:tags r:id="rId1"/>
            </p:custDataLst>
          </p:nvPr>
        </p:nvSpPr>
        <p:spPr>
          <a:xfrm>
            <a:off x="4962525" y="3209925"/>
            <a:ext cx="133351" cy="400051"/>
          </a:xfrm>
          <a:custGeom>
            <a:avLst/>
            <a:gdLst/>
            <a:ahLst/>
            <a:cxnLst/>
            <a:rect l="0" t="0" r="0" b="0"/>
            <a:pathLst>
              <a:path w="133351" h="400051">
                <a:moveTo>
                  <a:pt x="133350" y="0"/>
                </a:moveTo>
                <a:lnTo>
                  <a:pt x="133350" y="0"/>
                </a:lnTo>
                <a:lnTo>
                  <a:pt x="133350" y="44829"/>
                </a:lnTo>
                <a:lnTo>
                  <a:pt x="125746" y="86231"/>
                </a:lnTo>
                <a:lnTo>
                  <a:pt x="117103" y="121741"/>
                </a:lnTo>
                <a:lnTo>
                  <a:pt x="106781" y="160132"/>
                </a:lnTo>
                <a:lnTo>
                  <a:pt x="90788" y="203492"/>
                </a:lnTo>
                <a:lnTo>
                  <a:pt x="73702" y="244679"/>
                </a:lnTo>
                <a:lnTo>
                  <a:pt x="59349" y="289926"/>
                </a:lnTo>
                <a:lnTo>
                  <a:pt x="35929" y="336847"/>
                </a:lnTo>
                <a:lnTo>
                  <a:pt x="12057" y="378972"/>
                </a:lnTo>
                <a:lnTo>
                  <a:pt x="0" y="400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797"/>
          <p:cNvGrpSpPr/>
          <p:nvPr/>
        </p:nvGrpSpPr>
        <p:grpSpPr>
          <a:xfrm>
            <a:off x="6972461" y="3467100"/>
            <a:ext cx="1028540" cy="438137"/>
            <a:chOff x="6972461" y="3467100"/>
            <a:chExt cx="1028540" cy="438137"/>
          </a:xfrm>
        </p:grpSpPr>
        <p:sp>
          <p:nvSpPr>
            <p:cNvPr id="90" name="SMARTInkShape-3467"/>
            <p:cNvSpPr/>
            <p:nvPr>
              <p:custDataLst>
                <p:tags r:id="rId197"/>
              </p:custDataLst>
            </p:nvPr>
          </p:nvSpPr>
          <p:spPr>
            <a:xfrm>
              <a:off x="7858125" y="3690238"/>
              <a:ext cx="142876" cy="157860"/>
            </a:xfrm>
            <a:custGeom>
              <a:avLst/>
              <a:gdLst/>
              <a:ahLst/>
              <a:cxnLst/>
              <a:rect l="0" t="0" r="0" b="0"/>
              <a:pathLst>
                <a:path w="142876" h="157860">
                  <a:moveTo>
                    <a:pt x="0" y="43562"/>
                  </a:moveTo>
                  <a:lnTo>
                    <a:pt x="0" y="43562"/>
                  </a:lnTo>
                  <a:lnTo>
                    <a:pt x="0" y="16438"/>
                  </a:lnTo>
                  <a:lnTo>
                    <a:pt x="5056" y="10360"/>
                  </a:lnTo>
                  <a:lnTo>
                    <a:pt x="10361" y="7639"/>
                  </a:lnTo>
                  <a:lnTo>
                    <a:pt x="26315" y="4488"/>
                  </a:lnTo>
                  <a:lnTo>
                    <a:pt x="32157" y="443"/>
                  </a:lnTo>
                  <a:lnTo>
                    <a:pt x="35196" y="0"/>
                  </a:lnTo>
                  <a:lnTo>
                    <a:pt x="45779" y="4534"/>
                  </a:lnTo>
                  <a:lnTo>
                    <a:pt x="54864" y="11824"/>
                  </a:lnTo>
                  <a:lnTo>
                    <a:pt x="60721" y="13581"/>
                  </a:lnTo>
                  <a:lnTo>
                    <a:pt x="62705" y="15108"/>
                  </a:lnTo>
                  <a:lnTo>
                    <a:pt x="64912" y="19627"/>
                  </a:lnTo>
                  <a:lnTo>
                    <a:pt x="66521" y="37341"/>
                  </a:lnTo>
                  <a:lnTo>
                    <a:pt x="63784" y="43619"/>
                  </a:lnTo>
                  <a:lnTo>
                    <a:pt x="61573" y="46775"/>
                  </a:lnTo>
                  <a:lnTo>
                    <a:pt x="54911" y="70156"/>
                  </a:lnTo>
                  <a:lnTo>
                    <a:pt x="52481" y="73991"/>
                  </a:lnTo>
                  <a:lnTo>
                    <a:pt x="45442" y="98552"/>
                  </a:lnTo>
                  <a:lnTo>
                    <a:pt x="31205" y="119572"/>
                  </a:lnTo>
                  <a:lnTo>
                    <a:pt x="28686" y="126028"/>
                  </a:lnTo>
                  <a:lnTo>
                    <a:pt x="22375" y="135612"/>
                  </a:lnTo>
                  <a:lnTo>
                    <a:pt x="19179" y="147779"/>
                  </a:lnTo>
                  <a:lnTo>
                    <a:pt x="19088" y="153228"/>
                  </a:lnTo>
                  <a:lnTo>
                    <a:pt x="20134" y="154772"/>
                  </a:lnTo>
                  <a:lnTo>
                    <a:pt x="21889" y="155802"/>
                  </a:lnTo>
                  <a:lnTo>
                    <a:pt x="28753" y="157591"/>
                  </a:lnTo>
                  <a:lnTo>
                    <a:pt x="60364" y="157859"/>
                  </a:lnTo>
                  <a:lnTo>
                    <a:pt x="87580" y="149661"/>
                  </a:lnTo>
                  <a:lnTo>
                    <a:pt x="91195" y="150278"/>
                  </a:lnTo>
                  <a:lnTo>
                    <a:pt x="98034" y="153786"/>
                  </a:lnTo>
                  <a:lnTo>
                    <a:pt x="101339" y="154086"/>
                  </a:lnTo>
                  <a:lnTo>
                    <a:pt x="132264" y="148528"/>
                  </a:lnTo>
                  <a:lnTo>
                    <a:pt x="142875" y="148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68"/>
            <p:cNvSpPr/>
            <p:nvPr>
              <p:custDataLst>
                <p:tags r:id="rId198"/>
              </p:custDataLst>
            </p:nvPr>
          </p:nvSpPr>
          <p:spPr>
            <a:xfrm>
              <a:off x="7667625" y="3467100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0" y="9525"/>
                  </a:moveTo>
                  <a:lnTo>
                    <a:pt x="0" y="9525"/>
                  </a:lnTo>
                  <a:lnTo>
                    <a:pt x="9524" y="0"/>
                  </a:lnTo>
                  <a:lnTo>
                    <a:pt x="14581" y="5057"/>
                  </a:lnTo>
                  <a:lnTo>
                    <a:pt x="17063" y="10361"/>
                  </a:lnTo>
                  <a:lnTo>
                    <a:pt x="27669" y="54161"/>
                  </a:lnTo>
                  <a:lnTo>
                    <a:pt x="29365" y="70846"/>
                  </a:lnTo>
                  <a:lnTo>
                    <a:pt x="36741" y="101731"/>
                  </a:lnTo>
                  <a:lnTo>
                    <a:pt x="38047" y="144866"/>
                  </a:lnTo>
                  <a:lnTo>
                    <a:pt x="38100" y="191839"/>
                  </a:lnTo>
                  <a:lnTo>
                    <a:pt x="3810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69"/>
            <p:cNvSpPr/>
            <p:nvPr>
              <p:custDataLst>
                <p:tags r:id="rId199"/>
              </p:custDataLst>
            </p:nvPr>
          </p:nvSpPr>
          <p:spPr>
            <a:xfrm>
              <a:off x="7753350" y="3487508"/>
              <a:ext cx="66666" cy="322493"/>
            </a:xfrm>
            <a:custGeom>
              <a:avLst/>
              <a:gdLst/>
              <a:ahLst/>
              <a:cxnLst/>
              <a:rect l="0" t="0" r="0" b="0"/>
              <a:pathLst>
                <a:path w="66666" h="322493">
                  <a:moveTo>
                    <a:pt x="57150" y="17692"/>
                  </a:moveTo>
                  <a:lnTo>
                    <a:pt x="57150" y="17692"/>
                  </a:lnTo>
                  <a:lnTo>
                    <a:pt x="57150" y="12635"/>
                  </a:lnTo>
                  <a:lnTo>
                    <a:pt x="58208" y="11146"/>
                  </a:lnTo>
                  <a:lnTo>
                    <a:pt x="59972" y="10153"/>
                  </a:lnTo>
                  <a:lnTo>
                    <a:pt x="65350" y="8560"/>
                  </a:lnTo>
                  <a:lnTo>
                    <a:pt x="66087" y="5519"/>
                  </a:lnTo>
                  <a:lnTo>
                    <a:pt x="66559" y="0"/>
                  </a:lnTo>
                  <a:lnTo>
                    <a:pt x="66665" y="12018"/>
                  </a:lnTo>
                  <a:lnTo>
                    <a:pt x="63848" y="17993"/>
                  </a:lnTo>
                  <a:lnTo>
                    <a:pt x="60127" y="24176"/>
                  </a:lnTo>
                  <a:lnTo>
                    <a:pt x="58032" y="34665"/>
                  </a:lnTo>
                  <a:lnTo>
                    <a:pt x="57184" y="78214"/>
                  </a:lnTo>
                  <a:lnTo>
                    <a:pt x="54343" y="89746"/>
                  </a:lnTo>
                  <a:lnTo>
                    <a:pt x="50611" y="100516"/>
                  </a:lnTo>
                  <a:lnTo>
                    <a:pt x="41341" y="144020"/>
                  </a:lnTo>
                  <a:lnTo>
                    <a:pt x="31838" y="183792"/>
                  </a:lnTo>
                  <a:lnTo>
                    <a:pt x="22315" y="229529"/>
                  </a:lnTo>
                  <a:lnTo>
                    <a:pt x="18959" y="248145"/>
                  </a:lnTo>
                  <a:lnTo>
                    <a:pt x="11702" y="267276"/>
                  </a:lnTo>
                  <a:lnTo>
                    <a:pt x="8551" y="299971"/>
                  </a:lnTo>
                  <a:lnTo>
                    <a:pt x="2003" y="312908"/>
                  </a:lnTo>
                  <a:lnTo>
                    <a:pt x="0" y="322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70"/>
            <p:cNvSpPr/>
            <p:nvPr>
              <p:custDataLst>
                <p:tags r:id="rId200"/>
              </p:custDataLst>
            </p:nvPr>
          </p:nvSpPr>
          <p:spPr>
            <a:xfrm>
              <a:off x="7562853" y="3686175"/>
              <a:ext cx="9523" cy="1"/>
            </a:xfrm>
            <a:custGeom>
              <a:avLst/>
              <a:gdLst/>
              <a:ahLst/>
              <a:cxnLst/>
              <a:rect l="0" t="0" r="0" b="0"/>
              <a:pathLst>
                <a:path w="9523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471"/>
            <p:cNvSpPr/>
            <p:nvPr>
              <p:custDataLst>
                <p:tags r:id="rId201"/>
              </p:custDataLst>
            </p:nvPr>
          </p:nvSpPr>
          <p:spPr>
            <a:xfrm>
              <a:off x="7267575" y="3714882"/>
              <a:ext cx="114301" cy="190355"/>
            </a:xfrm>
            <a:custGeom>
              <a:avLst/>
              <a:gdLst/>
              <a:ahLst/>
              <a:cxnLst/>
              <a:rect l="0" t="0" r="0" b="0"/>
              <a:pathLst>
                <a:path w="114301" h="190355">
                  <a:moveTo>
                    <a:pt x="9525" y="76068"/>
                  </a:moveTo>
                  <a:lnTo>
                    <a:pt x="9525" y="76068"/>
                  </a:lnTo>
                  <a:lnTo>
                    <a:pt x="9525" y="90257"/>
                  </a:lnTo>
                  <a:lnTo>
                    <a:pt x="8467" y="91877"/>
                  </a:lnTo>
                  <a:lnTo>
                    <a:pt x="6703" y="92958"/>
                  </a:lnTo>
                  <a:lnTo>
                    <a:pt x="4469" y="93678"/>
                  </a:lnTo>
                  <a:lnTo>
                    <a:pt x="2980" y="95216"/>
                  </a:lnTo>
                  <a:lnTo>
                    <a:pt x="1325" y="99748"/>
                  </a:lnTo>
                  <a:lnTo>
                    <a:pt x="3" y="145921"/>
                  </a:lnTo>
                  <a:lnTo>
                    <a:pt x="0" y="190354"/>
                  </a:lnTo>
                  <a:lnTo>
                    <a:pt x="0" y="162921"/>
                  </a:lnTo>
                  <a:lnTo>
                    <a:pt x="2822" y="154180"/>
                  </a:lnTo>
                  <a:lnTo>
                    <a:pt x="6545" y="145709"/>
                  </a:lnTo>
                  <a:lnTo>
                    <a:pt x="9409" y="98161"/>
                  </a:lnTo>
                  <a:lnTo>
                    <a:pt x="19219" y="53835"/>
                  </a:lnTo>
                  <a:lnTo>
                    <a:pt x="30757" y="19754"/>
                  </a:lnTo>
                  <a:lnTo>
                    <a:pt x="46174" y="1371"/>
                  </a:lnTo>
                  <a:lnTo>
                    <a:pt x="55699" y="0"/>
                  </a:lnTo>
                  <a:lnTo>
                    <a:pt x="56183" y="1014"/>
                  </a:lnTo>
                  <a:lnTo>
                    <a:pt x="57149" y="41181"/>
                  </a:lnTo>
                  <a:lnTo>
                    <a:pt x="56091" y="43286"/>
                  </a:lnTo>
                  <a:lnTo>
                    <a:pt x="54328" y="44688"/>
                  </a:lnTo>
                  <a:lnTo>
                    <a:pt x="52094" y="45623"/>
                  </a:lnTo>
                  <a:lnTo>
                    <a:pt x="50605" y="47305"/>
                  </a:lnTo>
                  <a:lnTo>
                    <a:pt x="45392" y="57608"/>
                  </a:lnTo>
                  <a:lnTo>
                    <a:pt x="39540" y="64778"/>
                  </a:lnTo>
                  <a:lnTo>
                    <a:pt x="37326" y="73799"/>
                  </a:lnTo>
                  <a:lnTo>
                    <a:pt x="28979" y="85071"/>
                  </a:lnTo>
                  <a:lnTo>
                    <a:pt x="28578" y="103199"/>
                  </a:lnTo>
                  <a:lnTo>
                    <a:pt x="41833" y="117774"/>
                  </a:lnTo>
                  <a:lnTo>
                    <a:pt x="47873" y="121062"/>
                  </a:lnTo>
                  <a:lnTo>
                    <a:pt x="54085" y="123582"/>
                  </a:lnTo>
                  <a:lnTo>
                    <a:pt x="60374" y="128230"/>
                  </a:lnTo>
                  <a:lnTo>
                    <a:pt x="63874" y="133823"/>
                  </a:lnTo>
                  <a:lnTo>
                    <a:pt x="64808" y="136796"/>
                  </a:lnTo>
                  <a:lnTo>
                    <a:pt x="66488" y="138779"/>
                  </a:lnTo>
                  <a:lnTo>
                    <a:pt x="85900" y="150050"/>
                  </a:lnTo>
                  <a:lnTo>
                    <a:pt x="89017" y="150789"/>
                  </a:lnTo>
                  <a:lnTo>
                    <a:pt x="98460" y="156887"/>
                  </a:lnTo>
                  <a:lnTo>
                    <a:pt x="112422" y="169563"/>
                  </a:lnTo>
                  <a:lnTo>
                    <a:pt x="113465" y="173360"/>
                  </a:lnTo>
                  <a:lnTo>
                    <a:pt x="114300" y="180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72"/>
            <p:cNvSpPr/>
            <p:nvPr>
              <p:custDataLst>
                <p:tags r:id="rId202"/>
              </p:custDataLst>
            </p:nvPr>
          </p:nvSpPr>
          <p:spPr>
            <a:xfrm>
              <a:off x="6972461" y="3552825"/>
              <a:ext cx="266540" cy="85726"/>
            </a:xfrm>
            <a:custGeom>
              <a:avLst/>
              <a:gdLst/>
              <a:ahLst/>
              <a:cxnLst/>
              <a:rect l="0" t="0" r="0" b="0"/>
              <a:pathLst>
                <a:path w="266540" h="85726">
                  <a:moveTo>
                    <a:pt x="28414" y="85725"/>
                  </a:moveTo>
                  <a:lnTo>
                    <a:pt x="28414" y="85725"/>
                  </a:lnTo>
                  <a:lnTo>
                    <a:pt x="15157" y="85725"/>
                  </a:lnTo>
                  <a:lnTo>
                    <a:pt x="9117" y="82903"/>
                  </a:lnTo>
                  <a:lnTo>
                    <a:pt x="382" y="76593"/>
                  </a:lnTo>
                  <a:lnTo>
                    <a:pt x="0" y="71260"/>
                  </a:lnTo>
                  <a:lnTo>
                    <a:pt x="1005" y="69731"/>
                  </a:lnTo>
                  <a:lnTo>
                    <a:pt x="2733" y="68712"/>
                  </a:lnTo>
                  <a:lnTo>
                    <a:pt x="4943" y="68033"/>
                  </a:lnTo>
                  <a:lnTo>
                    <a:pt x="51044" y="41189"/>
                  </a:lnTo>
                  <a:lnTo>
                    <a:pt x="87499" y="25389"/>
                  </a:lnTo>
                  <a:lnTo>
                    <a:pt x="133444" y="17063"/>
                  </a:lnTo>
                  <a:lnTo>
                    <a:pt x="174302" y="3971"/>
                  </a:lnTo>
                  <a:lnTo>
                    <a:pt x="221099" y="348"/>
                  </a:lnTo>
                  <a:lnTo>
                    <a:pt x="2665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73"/>
            <p:cNvSpPr/>
            <p:nvPr>
              <p:custDataLst>
                <p:tags r:id="rId203"/>
              </p:custDataLst>
            </p:nvPr>
          </p:nvSpPr>
          <p:spPr>
            <a:xfrm>
              <a:off x="7162800" y="3610009"/>
              <a:ext cx="19051" cy="190467"/>
            </a:xfrm>
            <a:custGeom>
              <a:avLst/>
              <a:gdLst/>
              <a:ahLst/>
              <a:cxnLst/>
              <a:rect l="0" t="0" r="0" b="0"/>
              <a:pathLst>
                <a:path w="19051" h="190467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9515" y="5033"/>
                  </a:lnTo>
                  <a:lnTo>
                    <a:pt x="6698" y="10332"/>
                  </a:lnTo>
                  <a:lnTo>
                    <a:pt x="2977" y="16215"/>
                  </a:lnTo>
                  <a:lnTo>
                    <a:pt x="588" y="28615"/>
                  </a:lnTo>
                  <a:lnTo>
                    <a:pt x="7" y="73167"/>
                  </a:lnTo>
                  <a:lnTo>
                    <a:pt x="1058" y="120507"/>
                  </a:lnTo>
                  <a:lnTo>
                    <a:pt x="8200" y="144538"/>
                  </a:lnTo>
                  <a:lnTo>
                    <a:pt x="10321" y="164970"/>
                  </a:lnTo>
                  <a:lnTo>
                    <a:pt x="19050" y="190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474"/>
            <p:cNvSpPr/>
            <p:nvPr>
              <p:custDataLst>
                <p:tags r:id="rId204"/>
              </p:custDataLst>
            </p:nvPr>
          </p:nvSpPr>
          <p:spPr>
            <a:xfrm>
              <a:off x="7058025" y="3609975"/>
              <a:ext cx="38101" cy="219076"/>
            </a:xfrm>
            <a:custGeom>
              <a:avLst/>
              <a:gdLst/>
              <a:ahLst/>
              <a:cxnLst/>
              <a:rect l="0" t="0" r="0" b="0"/>
              <a:pathLst>
                <a:path w="38101" h="219076">
                  <a:moveTo>
                    <a:pt x="38100" y="0"/>
                  </a:moveTo>
                  <a:lnTo>
                    <a:pt x="38100" y="0"/>
                  </a:lnTo>
                  <a:lnTo>
                    <a:pt x="28968" y="0"/>
                  </a:lnTo>
                  <a:lnTo>
                    <a:pt x="28578" y="9408"/>
                  </a:lnTo>
                  <a:lnTo>
                    <a:pt x="37709" y="9522"/>
                  </a:lnTo>
                  <a:lnTo>
                    <a:pt x="38090" y="23714"/>
                  </a:lnTo>
                  <a:lnTo>
                    <a:pt x="35273" y="29237"/>
                  </a:lnTo>
                  <a:lnTo>
                    <a:pt x="33040" y="32191"/>
                  </a:lnTo>
                  <a:lnTo>
                    <a:pt x="30559" y="41118"/>
                  </a:lnTo>
                  <a:lnTo>
                    <a:pt x="27594" y="79317"/>
                  </a:lnTo>
                  <a:lnTo>
                    <a:pt x="21051" y="97434"/>
                  </a:lnTo>
                  <a:lnTo>
                    <a:pt x="16404" y="133542"/>
                  </a:lnTo>
                  <a:lnTo>
                    <a:pt x="10884" y="153732"/>
                  </a:lnTo>
                  <a:lnTo>
                    <a:pt x="8735" y="174457"/>
                  </a:lnTo>
                  <a:lnTo>
                    <a:pt x="1359" y="19323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98"/>
          <p:cNvGrpSpPr/>
          <p:nvPr/>
        </p:nvGrpSpPr>
        <p:grpSpPr>
          <a:xfrm>
            <a:off x="8239125" y="3295653"/>
            <a:ext cx="1485901" cy="352422"/>
            <a:chOff x="8239125" y="3295653"/>
            <a:chExt cx="1485901" cy="352422"/>
          </a:xfrm>
        </p:grpSpPr>
        <p:sp>
          <p:nvSpPr>
            <p:cNvPr id="99" name="SMARTInkShape-3475"/>
            <p:cNvSpPr/>
            <p:nvPr>
              <p:custDataLst>
                <p:tags r:id="rId186"/>
              </p:custDataLst>
            </p:nvPr>
          </p:nvSpPr>
          <p:spPr>
            <a:xfrm>
              <a:off x="9553575" y="3514729"/>
              <a:ext cx="171451" cy="133346"/>
            </a:xfrm>
            <a:custGeom>
              <a:avLst/>
              <a:gdLst/>
              <a:ahLst/>
              <a:cxnLst/>
              <a:rect l="0" t="0" r="0" b="0"/>
              <a:pathLst>
                <a:path w="171451" h="133346">
                  <a:moveTo>
                    <a:pt x="0" y="38096"/>
                  </a:moveTo>
                  <a:lnTo>
                    <a:pt x="0" y="38096"/>
                  </a:lnTo>
                  <a:lnTo>
                    <a:pt x="5057" y="33039"/>
                  </a:lnTo>
                  <a:lnTo>
                    <a:pt x="7540" y="27735"/>
                  </a:lnTo>
                  <a:lnTo>
                    <a:pt x="8201" y="24839"/>
                  </a:lnTo>
                  <a:lnTo>
                    <a:pt x="9701" y="22908"/>
                  </a:lnTo>
                  <a:lnTo>
                    <a:pt x="14191" y="20763"/>
                  </a:lnTo>
                  <a:lnTo>
                    <a:pt x="15810" y="19132"/>
                  </a:lnTo>
                  <a:lnTo>
                    <a:pt x="27125" y="1757"/>
                  </a:lnTo>
                  <a:lnTo>
                    <a:pt x="30752" y="779"/>
                  </a:lnTo>
                  <a:lnTo>
                    <a:pt x="55396" y="0"/>
                  </a:lnTo>
                  <a:lnTo>
                    <a:pt x="64408" y="6542"/>
                  </a:lnTo>
                  <a:lnTo>
                    <a:pt x="73294" y="9697"/>
                  </a:lnTo>
                  <a:lnTo>
                    <a:pt x="90234" y="23676"/>
                  </a:lnTo>
                  <a:lnTo>
                    <a:pt x="93021" y="29218"/>
                  </a:lnTo>
                  <a:lnTo>
                    <a:pt x="95054" y="47678"/>
                  </a:lnTo>
                  <a:lnTo>
                    <a:pt x="95119" y="50834"/>
                  </a:lnTo>
                  <a:lnTo>
                    <a:pt x="92370" y="57163"/>
                  </a:lnTo>
                  <a:lnTo>
                    <a:pt x="88678" y="63503"/>
                  </a:lnTo>
                  <a:lnTo>
                    <a:pt x="85541" y="73023"/>
                  </a:lnTo>
                  <a:lnTo>
                    <a:pt x="69300" y="95246"/>
                  </a:lnTo>
                  <a:lnTo>
                    <a:pt x="66784" y="101596"/>
                  </a:lnTo>
                  <a:lnTo>
                    <a:pt x="60475" y="111121"/>
                  </a:lnTo>
                  <a:lnTo>
                    <a:pt x="58628" y="117471"/>
                  </a:lnTo>
                  <a:lnTo>
                    <a:pt x="57076" y="119588"/>
                  </a:lnTo>
                  <a:lnTo>
                    <a:pt x="54985" y="120999"/>
                  </a:lnTo>
                  <a:lnTo>
                    <a:pt x="52532" y="121939"/>
                  </a:lnTo>
                  <a:lnTo>
                    <a:pt x="50896" y="123625"/>
                  </a:lnTo>
                  <a:lnTo>
                    <a:pt x="47752" y="132905"/>
                  </a:lnTo>
                  <a:lnTo>
                    <a:pt x="92521" y="133345"/>
                  </a:lnTo>
                  <a:lnTo>
                    <a:pt x="109023" y="132288"/>
                  </a:lnTo>
                  <a:lnTo>
                    <a:pt x="152462" y="121587"/>
                  </a:lnTo>
                  <a:lnTo>
                    <a:pt x="171450" y="114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76"/>
            <p:cNvSpPr/>
            <p:nvPr>
              <p:custDataLst>
                <p:tags r:id="rId187"/>
              </p:custDataLst>
            </p:nvPr>
          </p:nvSpPr>
          <p:spPr>
            <a:xfrm>
              <a:off x="9477375" y="3295767"/>
              <a:ext cx="66674" cy="314209"/>
            </a:xfrm>
            <a:custGeom>
              <a:avLst/>
              <a:gdLst/>
              <a:ahLst/>
              <a:cxnLst/>
              <a:rect l="0" t="0" r="0" b="0"/>
              <a:pathLst>
                <a:path w="66674" h="314209">
                  <a:moveTo>
                    <a:pt x="47625" y="9408"/>
                  </a:moveTo>
                  <a:lnTo>
                    <a:pt x="47625" y="9408"/>
                  </a:lnTo>
                  <a:lnTo>
                    <a:pt x="52682" y="9408"/>
                  </a:lnTo>
                  <a:lnTo>
                    <a:pt x="54171" y="8350"/>
                  </a:lnTo>
                  <a:lnTo>
                    <a:pt x="55165" y="6586"/>
                  </a:lnTo>
                  <a:lnTo>
                    <a:pt x="55826" y="4351"/>
                  </a:lnTo>
                  <a:lnTo>
                    <a:pt x="57326" y="2862"/>
                  </a:lnTo>
                  <a:lnTo>
                    <a:pt x="66248" y="0"/>
                  </a:lnTo>
                  <a:lnTo>
                    <a:pt x="66673" y="42446"/>
                  </a:lnTo>
                  <a:lnTo>
                    <a:pt x="65617" y="60589"/>
                  </a:lnTo>
                  <a:lnTo>
                    <a:pt x="51488" y="104887"/>
                  </a:lnTo>
                  <a:lnTo>
                    <a:pt x="43077" y="144252"/>
                  </a:lnTo>
                  <a:lnTo>
                    <a:pt x="33111" y="190579"/>
                  </a:lnTo>
                  <a:lnTo>
                    <a:pt x="25298" y="209520"/>
                  </a:lnTo>
                  <a:lnTo>
                    <a:pt x="14817" y="252013"/>
                  </a:lnTo>
                  <a:lnTo>
                    <a:pt x="2683" y="292926"/>
                  </a:lnTo>
                  <a:lnTo>
                    <a:pt x="0" y="314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77"/>
            <p:cNvSpPr/>
            <p:nvPr>
              <p:custDataLst>
                <p:tags r:id="rId188"/>
              </p:custDataLst>
            </p:nvPr>
          </p:nvSpPr>
          <p:spPr>
            <a:xfrm>
              <a:off x="9363075" y="3295653"/>
              <a:ext cx="47626" cy="180973"/>
            </a:xfrm>
            <a:custGeom>
              <a:avLst/>
              <a:gdLst/>
              <a:ahLst/>
              <a:cxnLst/>
              <a:rect l="0" t="0" r="0" b="0"/>
              <a:pathLst>
                <a:path w="47626" h="180973">
                  <a:moveTo>
                    <a:pt x="0" y="9522"/>
                  </a:moveTo>
                  <a:lnTo>
                    <a:pt x="0" y="9522"/>
                  </a:lnTo>
                  <a:lnTo>
                    <a:pt x="5057" y="9522"/>
                  </a:lnTo>
                  <a:lnTo>
                    <a:pt x="6546" y="8464"/>
                  </a:lnTo>
                  <a:lnTo>
                    <a:pt x="7540" y="6700"/>
                  </a:lnTo>
                  <a:lnTo>
                    <a:pt x="8201" y="4465"/>
                  </a:lnTo>
                  <a:lnTo>
                    <a:pt x="9701" y="2976"/>
                  </a:lnTo>
                  <a:lnTo>
                    <a:pt x="18623" y="114"/>
                  </a:lnTo>
                  <a:lnTo>
                    <a:pt x="28172" y="0"/>
                  </a:lnTo>
                  <a:lnTo>
                    <a:pt x="29555" y="8660"/>
                  </a:lnTo>
                  <a:lnTo>
                    <a:pt x="36764" y="30588"/>
                  </a:lnTo>
                  <a:lnTo>
                    <a:pt x="40747" y="57830"/>
                  </a:lnTo>
                  <a:lnTo>
                    <a:pt x="45587" y="76399"/>
                  </a:lnTo>
                  <a:lnTo>
                    <a:pt x="47506" y="120659"/>
                  </a:lnTo>
                  <a:lnTo>
                    <a:pt x="47623" y="167901"/>
                  </a:lnTo>
                  <a:lnTo>
                    <a:pt x="47625" y="180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78"/>
            <p:cNvSpPr/>
            <p:nvPr>
              <p:custDataLst>
                <p:tags r:id="rId189"/>
              </p:custDataLst>
            </p:nvPr>
          </p:nvSpPr>
          <p:spPr>
            <a:xfrm>
              <a:off x="9172575" y="3514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79"/>
            <p:cNvSpPr/>
            <p:nvPr>
              <p:custDataLst>
                <p:tags r:id="rId190"/>
              </p:custDataLst>
            </p:nvPr>
          </p:nvSpPr>
          <p:spPr>
            <a:xfrm>
              <a:off x="8934457" y="3419644"/>
              <a:ext cx="95244" cy="180768"/>
            </a:xfrm>
            <a:custGeom>
              <a:avLst/>
              <a:gdLst/>
              <a:ahLst/>
              <a:cxnLst/>
              <a:rect l="0" t="0" r="0" b="0"/>
              <a:pathLst>
                <a:path w="95244" h="180768">
                  <a:moveTo>
                    <a:pt x="19043" y="95081"/>
                  </a:moveTo>
                  <a:lnTo>
                    <a:pt x="19043" y="95081"/>
                  </a:lnTo>
                  <a:lnTo>
                    <a:pt x="19043" y="108338"/>
                  </a:lnTo>
                  <a:lnTo>
                    <a:pt x="16221" y="114379"/>
                  </a:lnTo>
                  <a:lnTo>
                    <a:pt x="12497" y="120591"/>
                  </a:lnTo>
                  <a:lnTo>
                    <a:pt x="10106" y="133203"/>
                  </a:lnTo>
                  <a:lnTo>
                    <a:pt x="9518" y="180675"/>
                  </a:lnTo>
                  <a:lnTo>
                    <a:pt x="4461" y="180767"/>
                  </a:lnTo>
                  <a:lnTo>
                    <a:pt x="2972" y="179722"/>
                  </a:lnTo>
                  <a:lnTo>
                    <a:pt x="1978" y="177967"/>
                  </a:lnTo>
                  <a:lnTo>
                    <a:pt x="384" y="167545"/>
                  </a:lnTo>
                  <a:lnTo>
                    <a:pt x="0" y="120100"/>
                  </a:lnTo>
                  <a:lnTo>
                    <a:pt x="1053" y="102376"/>
                  </a:lnTo>
                  <a:lnTo>
                    <a:pt x="7533" y="83548"/>
                  </a:lnTo>
                  <a:lnTo>
                    <a:pt x="12166" y="47280"/>
                  </a:lnTo>
                  <a:lnTo>
                    <a:pt x="19827" y="31176"/>
                  </a:lnTo>
                  <a:lnTo>
                    <a:pt x="24684" y="23287"/>
                  </a:lnTo>
                  <a:lnTo>
                    <a:pt x="28476" y="12896"/>
                  </a:lnTo>
                  <a:lnTo>
                    <a:pt x="36617" y="1760"/>
                  </a:lnTo>
                  <a:lnTo>
                    <a:pt x="40260" y="689"/>
                  </a:lnTo>
                  <a:lnTo>
                    <a:pt x="51221" y="0"/>
                  </a:lnTo>
                  <a:lnTo>
                    <a:pt x="53195" y="1003"/>
                  </a:lnTo>
                  <a:lnTo>
                    <a:pt x="54511" y="2728"/>
                  </a:lnTo>
                  <a:lnTo>
                    <a:pt x="55388" y="4938"/>
                  </a:lnTo>
                  <a:lnTo>
                    <a:pt x="57031" y="6410"/>
                  </a:lnTo>
                  <a:lnTo>
                    <a:pt x="61679" y="8047"/>
                  </a:lnTo>
                  <a:lnTo>
                    <a:pt x="63342" y="9542"/>
                  </a:lnTo>
                  <a:lnTo>
                    <a:pt x="65190" y="14025"/>
                  </a:lnTo>
                  <a:lnTo>
                    <a:pt x="66656" y="59775"/>
                  </a:lnTo>
                  <a:lnTo>
                    <a:pt x="63841" y="66337"/>
                  </a:lnTo>
                  <a:lnTo>
                    <a:pt x="50191" y="85541"/>
                  </a:lnTo>
                  <a:lnTo>
                    <a:pt x="47704" y="91899"/>
                  </a:lnTo>
                  <a:lnTo>
                    <a:pt x="41411" y="101429"/>
                  </a:lnTo>
                  <a:lnTo>
                    <a:pt x="39567" y="107780"/>
                  </a:lnTo>
                  <a:lnTo>
                    <a:pt x="38018" y="109897"/>
                  </a:lnTo>
                  <a:lnTo>
                    <a:pt x="35926" y="111308"/>
                  </a:lnTo>
                  <a:lnTo>
                    <a:pt x="33473" y="112249"/>
                  </a:lnTo>
                  <a:lnTo>
                    <a:pt x="31839" y="113935"/>
                  </a:lnTo>
                  <a:lnTo>
                    <a:pt x="30022" y="118630"/>
                  </a:lnTo>
                  <a:lnTo>
                    <a:pt x="28479" y="120305"/>
                  </a:lnTo>
                  <a:lnTo>
                    <a:pt x="20495" y="123215"/>
                  </a:lnTo>
                  <a:lnTo>
                    <a:pt x="19689" y="126282"/>
                  </a:lnTo>
                  <a:lnTo>
                    <a:pt x="19044" y="147360"/>
                  </a:lnTo>
                  <a:lnTo>
                    <a:pt x="20101" y="148984"/>
                  </a:lnTo>
                  <a:lnTo>
                    <a:pt x="21865" y="150066"/>
                  </a:lnTo>
                  <a:lnTo>
                    <a:pt x="29404" y="151590"/>
                  </a:lnTo>
                  <a:lnTo>
                    <a:pt x="36378" y="152104"/>
                  </a:lnTo>
                  <a:lnTo>
                    <a:pt x="46144" y="160421"/>
                  </a:lnTo>
                  <a:lnTo>
                    <a:pt x="54932" y="162551"/>
                  </a:lnTo>
                  <a:lnTo>
                    <a:pt x="63778" y="168223"/>
                  </a:lnTo>
                  <a:lnTo>
                    <a:pt x="74349" y="170879"/>
                  </a:lnTo>
                  <a:lnTo>
                    <a:pt x="95243" y="171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80"/>
            <p:cNvSpPr/>
            <p:nvPr>
              <p:custDataLst>
                <p:tags r:id="rId191"/>
              </p:custDataLst>
            </p:nvPr>
          </p:nvSpPr>
          <p:spPr>
            <a:xfrm>
              <a:off x="8820150" y="3468590"/>
              <a:ext cx="76201" cy="141386"/>
            </a:xfrm>
            <a:custGeom>
              <a:avLst/>
              <a:gdLst/>
              <a:ahLst/>
              <a:cxnLst/>
              <a:rect l="0" t="0" r="0" b="0"/>
              <a:pathLst>
                <a:path w="76201" h="141386">
                  <a:moveTo>
                    <a:pt x="38100" y="27085"/>
                  </a:moveTo>
                  <a:lnTo>
                    <a:pt x="38100" y="27085"/>
                  </a:lnTo>
                  <a:lnTo>
                    <a:pt x="33043" y="32142"/>
                  </a:lnTo>
                  <a:lnTo>
                    <a:pt x="30560" y="37446"/>
                  </a:lnTo>
                  <a:lnTo>
                    <a:pt x="28966" y="49475"/>
                  </a:lnTo>
                  <a:lnTo>
                    <a:pt x="27777" y="51537"/>
                  </a:lnTo>
                  <a:lnTo>
                    <a:pt x="25927" y="52911"/>
                  </a:lnTo>
                  <a:lnTo>
                    <a:pt x="23635" y="53828"/>
                  </a:lnTo>
                  <a:lnTo>
                    <a:pt x="22106" y="55496"/>
                  </a:lnTo>
                  <a:lnTo>
                    <a:pt x="20409" y="60173"/>
                  </a:lnTo>
                  <a:lnTo>
                    <a:pt x="18015" y="90609"/>
                  </a:lnTo>
                  <a:lnTo>
                    <a:pt x="10852" y="101406"/>
                  </a:lnTo>
                  <a:lnTo>
                    <a:pt x="9788" y="110518"/>
                  </a:lnTo>
                  <a:lnTo>
                    <a:pt x="9640" y="116378"/>
                  </a:lnTo>
                  <a:lnTo>
                    <a:pt x="6754" y="122510"/>
                  </a:lnTo>
                  <a:lnTo>
                    <a:pt x="1336" y="130013"/>
                  </a:lnTo>
                  <a:lnTo>
                    <a:pt x="3" y="141346"/>
                  </a:lnTo>
                  <a:lnTo>
                    <a:pt x="0" y="128124"/>
                  </a:lnTo>
                  <a:lnTo>
                    <a:pt x="1058" y="126194"/>
                  </a:lnTo>
                  <a:lnTo>
                    <a:pt x="2822" y="124908"/>
                  </a:lnTo>
                  <a:lnTo>
                    <a:pt x="5057" y="124050"/>
                  </a:lnTo>
                  <a:lnTo>
                    <a:pt x="6546" y="122421"/>
                  </a:lnTo>
                  <a:lnTo>
                    <a:pt x="8201" y="117787"/>
                  </a:lnTo>
                  <a:lnTo>
                    <a:pt x="10323" y="99643"/>
                  </a:lnTo>
                  <a:lnTo>
                    <a:pt x="15994" y="87154"/>
                  </a:lnTo>
                  <a:lnTo>
                    <a:pt x="21694" y="48756"/>
                  </a:lnTo>
                  <a:lnTo>
                    <a:pt x="35510" y="27315"/>
                  </a:lnTo>
                  <a:lnTo>
                    <a:pt x="38007" y="20837"/>
                  </a:lnTo>
                  <a:lnTo>
                    <a:pt x="52244" y="3540"/>
                  </a:lnTo>
                  <a:lnTo>
                    <a:pt x="57792" y="746"/>
                  </a:lnTo>
                  <a:lnTo>
                    <a:pt x="60753" y="0"/>
                  </a:lnTo>
                  <a:lnTo>
                    <a:pt x="62727" y="562"/>
                  </a:lnTo>
                  <a:lnTo>
                    <a:pt x="64043" y="1995"/>
                  </a:lnTo>
                  <a:lnTo>
                    <a:pt x="66155" y="6842"/>
                  </a:lnTo>
                  <a:lnTo>
                    <a:pt x="66660" y="22193"/>
                  </a:lnTo>
                  <a:lnTo>
                    <a:pt x="63846" y="27733"/>
                  </a:lnTo>
                  <a:lnTo>
                    <a:pt x="50865" y="43868"/>
                  </a:lnTo>
                  <a:lnTo>
                    <a:pt x="48585" y="52754"/>
                  </a:lnTo>
                  <a:lnTo>
                    <a:pt x="48052" y="58955"/>
                  </a:lnTo>
                  <a:lnTo>
                    <a:pt x="46851" y="61031"/>
                  </a:lnTo>
                  <a:lnTo>
                    <a:pt x="44993" y="62416"/>
                  </a:lnTo>
                  <a:lnTo>
                    <a:pt x="42695" y="63339"/>
                  </a:lnTo>
                  <a:lnTo>
                    <a:pt x="41163" y="65013"/>
                  </a:lnTo>
                  <a:lnTo>
                    <a:pt x="38503" y="73224"/>
                  </a:lnTo>
                  <a:lnTo>
                    <a:pt x="35456" y="74050"/>
                  </a:lnTo>
                  <a:lnTo>
                    <a:pt x="33163" y="74270"/>
                  </a:lnTo>
                  <a:lnTo>
                    <a:pt x="31633" y="75475"/>
                  </a:lnTo>
                  <a:lnTo>
                    <a:pt x="28977" y="82872"/>
                  </a:lnTo>
                  <a:lnTo>
                    <a:pt x="25931" y="83629"/>
                  </a:lnTo>
                  <a:lnTo>
                    <a:pt x="23638" y="83831"/>
                  </a:lnTo>
                  <a:lnTo>
                    <a:pt x="23167" y="85024"/>
                  </a:lnTo>
                  <a:lnTo>
                    <a:pt x="27961" y="93912"/>
                  </a:lnTo>
                  <a:lnTo>
                    <a:pt x="28494" y="101841"/>
                  </a:lnTo>
                  <a:lnTo>
                    <a:pt x="36769" y="111359"/>
                  </a:lnTo>
                  <a:lnTo>
                    <a:pt x="38896" y="120128"/>
                  </a:lnTo>
                  <a:lnTo>
                    <a:pt x="43040" y="125940"/>
                  </a:lnTo>
                  <a:lnTo>
                    <a:pt x="48409" y="129229"/>
                  </a:lnTo>
                  <a:lnTo>
                    <a:pt x="51323" y="130106"/>
                  </a:lnTo>
                  <a:lnTo>
                    <a:pt x="53266" y="131749"/>
                  </a:lnTo>
                  <a:lnTo>
                    <a:pt x="55424" y="136397"/>
                  </a:lnTo>
                  <a:lnTo>
                    <a:pt x="57058" y="138059"/>
                  </a:lnTo>
                  <a:lnTo>
                    <a:pt x="61695" y="139907"/>
                  </a:lnTo>
                  <a:lnTo>
                    <a:pt x="76200" y="141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81"/>
            <p:cNvSpPr/>
            <p:nvPr>
              <p:custDataLst>
                <p:tags r:id="rId192"/>
              </p:custDataLst>
            </p:nvPr>
          </p:nvSpPr>
          <p:spPr>
            <a:xfrm>
              <a:off x="8567452" y="3328814"/>
              <a:ext cx="271749" cy="81137"/>
            </a:xfrm>
            <a:custGeom>
              <a:avLst/>
              <a:gdLst/>
              <a:ahLst/>
              <a:cxnLst/>
              <a:rect l="0" t="0" r="0" b="0"/>
              <a:pathLst>
                <a:path w="271749" h="81137">
                  <a:moveTo>
                    <a:pt x="43148" y="81136"/>
                  </a:moveTo>
                  <a:lnTo>
                    <a:pt x="43148" y="81136"/>
                  </a:lnTo>
                  <a:lnTo>
                    <a:pt x="38092" y="81136"/>
                  </a:lnTo>
                  <a:lnTo>
                    <a:pt x="24834" y="76079"/>
                  </a:lnTo>
                  <a:lnTo>
                    <a:pt x="5472" y="62172"/>
                  </a:lnTo>
                  <a:lnTo>
                    <a:pt x="651" y="57538"/>
                  </a:lnTo>
                  <a:lnTo>
                    <a:pt x="0" y="55879"/>
                  </a:lnTo>
                  <a:lnTo>
                    <a:pt x="624" y="54773"/>
                  </a:lnTo>
                  <a:lnTo>
                    <a:pt x="4140" y="52486"/>
                  </a:lnTo>
                  <a:lnTo>
                    <a:pt x="21121" y="37459"/>
                  </a:lnTo>
                  <a:lnTo>
                    <a:pt x="64645" y="20408"/>
                  </a:lnTo>
                  <a:lnTo>
                    <a:pt x="105429" y="15244"/>
                  </a:lnTo>
                  <a:lnTo>
                    <a:pt x="152112" y="9559"/>
                  </a:lnTo>
                  <a:lnTo>
                    <a:pt x="194494" y="5850"/>
                  </a:lnTo>
                  <a:lnTo>
                    <a:pt x="230618" y="2294"/>
                  </a:lnTo>
                  <a:lnTo>
                    <a:pt x="237979" y="0"/>
                  </a:lnTo>
                  <a:lnTo>
                    <a:pt x="251800" y="273"/>
                  </a:lnTo>
                  <a:lnTo>
                    <a:pt x="271748" y="4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82"/>
            <p:cNvSpPr/>
            <p:nvPr>
              <p:custDataLst>
                <p:tags r:id="rId193"/>
              </p:custDataLst>
            </p:nvPr>
          </p:nvSpPr>
          <p:spPr>
            <a:xfrm>
              <a:off x="8715375" y="3362383"/>
              <a:ext cx="28576" cy="161868"/>
            </a:xfrm>
            <a:custGeom>
              <a:avLst/>
              <a:gdLst/>
              <a:ahLst/>
              <a:cxnLst/>
              <a:rect l="0" t="0" r="0" b="0"/>
              <a:pathLst>
                <a:path w="28576" h="161868">
                  <a:moveTo>
                    <a:pt x="0" y="38042"/>
                  </a:moveTo>
                  <a:lnTo>
                    <a:pt x="0" y="38042"/>
                  </a:lnTo>
                  <a:lnTo>
                    <a:pt x="5057" y="32985"/>
                  </a:lnTo>
                  <a:lnTo>
                    <a:pt x="7540" y="24859"/>
                  </a:lnTo>
                  <a:lnTo>
                    <a:pt x="9701" y="15249"/>
                  </a:lnTo>
                  <a:lnTo>
                    <a:pt x="17611" y="2167"/>
                  </a:lnTo>
                  <a:lnTo>
                    <a:pt x="21232" y="931"/>
                  </a:lnTo>
                  <a:lnTo>
                    <a:pt x="28146" y="0"/>
                  </a:lnTo>
                  <a:lnTo>
                    <a:pt x="28570" y="45481"/>
                  </a:lnTo>
                  <a:lnTo>
                    <a:pt x="28575" y="89132"/>
                  </a:lnTo>
                  <a:lnTo>
                    <a:pt x="27517" y="107978"/>
                  </a:lnTo>
                  <a:lnTo>
                    <a:pt x="23087" y="125909"/>
                  </a:lnTo>
                  <a:lnTo>
                    <a:pt x="28575" y="161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83"/>
            <p:cNvSpPr/>
            <p:nvPr>
              <p:custDataLst>
                <p:tags r:id="rId194"/>
              </p:custDataLst>
            </p:nvPr>
          </p:nvSpPr>
          <p:spPr>
            <a:xfrm>
              <a:off x="8629777" y="3352800"/>
              <a:ext cx="47499" cy="180976"/>
            </a:xfrm>
            <a:custGeom>
              <a:avLst/>
              <a:gdLst/>
              <a:ahLst/>
              <a:cxnLst/>
              <a:rect l="0" t="0" r="0" b="0"/>
              <a:pathLst>
                <a:path w="47499" h="180976">
                  <a:moveTo>
                    <a:pt x="47498" y="0"/>
                  </a:moveTo>
                  <a:lnTo>
                    <a:pt x="47498" y="0"/>
                  </a:lnTo>
                  <a:lnTo>
                    <a:pt x="47498" y="8201"/>
                  </a:lnTo>
                  <a:lnTo>
                    <a:pt x="40952" y="16868"/>
                  </a:lnTo>
                  <a:lnTo>
                    <a:pt x="38855" y="25694"/>
                  </a:lnTo>
                  <a:lnTo>
                    <a:pt x="36992" y="51022"/>
                  </a:lnTo>
                  <a:lnTo>
                    <a:pt x="30449" y="68914"/>
                  </a:lnTo>
                  <a:lnTo>
                    <a:pt x="26219" y="86388"/>
                  </a:lnTo>
                  <a:lnTo>
                    <a:pt x="11574" y="133956"/>
                  </a:lnTo>
                  <a:lnTo>
                    <a:pt x="9306" y="145261"/>
                  </a:lnTo>
                  <a:lnTo>
                    <a:pt x="2050" y="161142"/>
                  </a:lnTo>
                  <a:lnTo>
                    <a:pt x="0" y="175903"/>
                  </a:lnTo>
                  <a:lnTo>
                    <a:pt x="1016" y="177594"/>
                  </a:lnTo>
                  <a:lnTo>
                    <a:pt x="2751" y="178721"/>
                  </a:lnTo>
                  <a:lnTo>
                    <a:pt x="9398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84"/>
            <p:cNvSpPr/>
            <p:nvPr>
              <p:custDataLst>
                <p:tags r:id="rId195"/>
              </p:custDataLst>
            </p:nvPr>
          </p:nvSpPr>
          <p:spPr>
            <a:xfrm>
              <a:off x="8267700" y="3581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9525"/>
                  </a:moveTo>
                  <a:lnTo>
                    <a:pt x="0" y="9525"/>
                  </a:lnTo>
                  <a:lnTo>
                    <a:pt x="0" y="18933"/>
                  </a:lnTo>
                  <a:lnTo>
                    <a:pt x="47181" y="19050"/>
                  </a:lnTo>
                  <a:lnTo>
                    <a:pt x="50504" y="19050"/>
                  </a:lnTo>
                  <a:lnTo>
                    <a:pt x="96701" y="17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85"/>
            <p:cNvSpPr/>
            <p:nvPr>
              <p:custDataLst>
                <p:tags r:id="rId196"/>
              </p:custDataLst>
            </p:nvPr>
          </p:nvSpPr>
          <p:spPr>
            <a:xfrm>
              <a:off x="8239125" y="34956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4750" y="9525"/>
                  </a:lnTo>
                  <a:lnTo>
                    <a:pt x="12553" y="9525"/>
                  </a:lnTo>
                  <a:lnTo>
                    <a:pt x="28105" y="9525"/>
                  </a:lnTo>
                  <a:lnTo>
                    <a:pt x="36480" y="6703"/>
                  </a:lnTo>
                  <a:lnTo>
                    <a:pt x="43730" y="2979"/>
                  </a:lnTo>
                  <a:lnTo>
                    <a:pt x="50480" y="1324"/>
                  </a:lnTo>
                  <a:lnTo>
                    <a:pt x="53762" y="1941"/>
                  </a:lnTo>
                  <a:lnTo>
                    <a:pt x="60230" y="5449"/>
                  </a:lnTo>
                  <a:lnTo>
                    <a:pt x="64495" y="5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799"/>
          <p:cNvGrpSpPr/>
          <p:nvPr/>
        </p:nvGrpSpPr>
        <p:grpSpPr>
          <a:xfrm>
            <a:off x="9954016" y="3209925"/>
            <a:ext cx="818629" cy="342901"/>
            <a:chOff x="9954016" y="3209925"/>
            <a:chExt cx="818629" cy="342901"/>
          </a:xfrm>
        </p:grpSpPr>
        <p:sp>
          <p:nvSpPr>
            <p:cNvPr id="111" name="SMARTInkShape-3486"/>
            <p:cNvSpPr/>
            <p:nvPr>
              <p:custDataLst>
                <p:tags r:id="rId179"/>
              </p:custDataLst>
            </p:nvPr>
          </p:nvSpPr>
          <p:spPr>
            <a:xfrm>
              <a:off x="10658510" y="3357240"/>
              <a:ext cx="114135" cy="195586"/>
            </a:xfrm>
            <a:custGeom>
              <a:avLst/>
              <a:gdLst/>
              <a:ahLst/>
              <a:cxnLst/>
              <a:rect l="0" t="0" r="0" b="0"/>
              <a:pathLst>
                <a:path w="114135" h="195586">
                  <a:moveTo>
                    <a:pt x="47590" y="81285"/>
                  </a:moveTo>
                  <a:lnTo>
                    <a:pt x="47590" y="81285"/>
                  </a:lnTo>
                  <a:lnTo>
                    <a:pt x="47590" y="91398"/>
                  </a:lnTo>
                  <a:lnTo>
                    <a:pt x="44766" y="99185"/>
                  </a:lnTo>
                  <a:lnTo>
                    <a:pt x="32403" y="117117"/>
                  </a:lnTo>
                  <a:lnTo>
                    <a:pt x="26481" y="136419"/>
                  </a:lnTo>
                  <a:lnTo>
                    <a:pt x="22333" y="143889"/>
                  </a:lnTo>
                  <a:lnTo>
                    <a:pt x="18940" y="154045"/>
                  </a:lnTo>
                  <a:lnTo>
                    <a:pt x="12761" y="163756"/>
                  </a:lnTo>
                  <a:lnTo>
                    <a:pt x="10460" y="173337"/>
                  </a:lnTo>
                  <a:lnTo>
                    <a:pt x="9921" y="179700"/>
                  </a:lnTo>
                  <a:lnTo>
                    <a:pt x="8719" y="181820"/>
                  </a:lnTo>
                  <a:lnTo>
                    <a:pt x="6858" y="183233"/>
                  </a:lnTo>
                  <a:lnTo>
                    <a:pt x="0" y="186046"/>
                  </a:lnTo>
                  <a:lnTo>
                    <a:pt x="8168" y="177858"/>
                  </a:lnTo>
                  <a:lnTo>
                    <a:pt x="15775" y="162646"/>
                  </a:lnTo>
                  <a:lnTo>
                    <a:pt x="23645" y="139990"/>
                  </a:lnTo>
                  <a:lnTo>
                    <a:pt x="44499" y="99161"/>
                  </a:lnTo>
                  <a:lnTo>
                    <a:pt x="69819" y="54639"/>
                  </a:lnTo>
                  <a:lnTo>
                    <a:pt x="92040" y="18966"/>
                  </a:lnTo>
                  <a:lnTo>
                    <a:pt x="109239" y="632"/>
                  </a:lnTo>
                  <a:lnTo>
                    <a:pt x="110914" y="0"/>
                  </a:lnTo>
                  <a:lnTo>
                    <a:pt x="112030" y="636"/>
                  </a:lnTo>
                  <a:lnTo>
                    <a:pt x="112776" y="2120"/>
                  </a:lnTo>
                  <a:lnTo>
                    <a:pt x="114134" y="18082"/>
                  </a:lnTo>
                  <a:lnTo>
                    <a:pt x="111384" y="24267"/>
                  </a:lnTo>
                  <a:lnTo>
                    <a:pt x="107692" y="30544"/>
                  </a:lnTo>
                  <a:lnTo>
                    <a:pt x="105323" y="43197"/>
                  </a:lnTo>
                  <a:lnTo>
                    <a:pt x="105128" y="46368"/>
                  </a:lnTo>
                  <a:lnTo>
                    <a:pt x="102090" y="52713"/>
                  </a:lnTo>
                  <a:lnTo>
                    <a:pt x="98270" y="59061"/>
                  </a:lnTo>
                  <a:lnTo>
                    <a:pt x="95063" y="68585"/>
                  </a:lnTo>
                  <a:lnTo>
                    <a:pt x="90562" y="74935"/>
                  </a:lnTo>
                  <a:lnTo>
                    <a:pt x="85035" y="78463"/>
                  </a:lnTo>
                  <a:lnTo>
                    <a:pt x="82078" y="79403"/>
                  </a:lnTo>
                  <a:lnTo>
                    <a:pt x="80107" y="81089"/>
                  </a:lnTo>
                  <a:lnTo>
                    <a:pt x="66566" y="100216"/>
                  </a:lnTo>
                  <a:lnTo>
                    <a:pt x="57243" y="109730"/>
                  </a:lnTo>
                  <a:lnTo>
                    <a:pt x="57153" y="114878"/>
                  </a:lnTo>
                  <a:lnTo>
                    <a:pt x="58198" y="116381"/>
                  </a:lnTo>
                  <a:lnTo>
                    <a:pt x="59954" y="117382"/>
                  </a:lnTo>
                  <a:lnTo>
                    <a:pt x="65320" y="118989"/>
                  </a:lnTo>
                  <a:lnTo>
                    <a:pt x="80795" y="133564"/>
                  </a:lnTo>
                  <a:lnTo>
                    <a:pt x="83514" y="139092"/>
                  </a:lnTo>
                  <a:lnTo>
                    <a:pt x="84240" y="142048"/>
                  </a:lnTo>
                  <a:lnTo>
                    <a:pt x="90316" y="151265"/>
                  </a:lnTo>
                  <a:lnTo>
                    <a:pt x="98821" y="160698"/>
                  </a:lnTo>
                  <a:lnTo>
                    <a:pt x="99735" y="162803"/>
                  </a:lnTo>
                  <a:lnTo>
                    <a:pt x="99287" y="164205"/>
                  </a:lnTo>
                  <a:lnTo>
                    <a:pt x="97930" y="165140"/>
                  </a:lnTo>
                  <a:lnTo>
                    <a:pt x="98083" y="166822"/>
                  </a:lnTo>
                  <a:lnTo>
                    <a:pt x="103111" y="177125"/>
                  </a:lnTo>
                  <a:lnTo>
                    <a:pt x="104740" y="195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87"/>
            <p:cNvSpPr/>
            <p:nvPr>
              <p:custDataLst>
                <p:tags r:id="rId180"/>
              </p:custDataLst>
            </p:nvPr>
          </p:nvSpPr>
          <p:spPr>
            <a:xfrm>
              <a:off x="10449085" y="3209925"/>
              <a:ext cx="257016" cy="57151"/>
            </a:xfrm>
            <a:custGeom>
              <a:avLst/>
              <a:gdLst/>
              <a:ahLst/>
              <a:cxnLst/>
              <a:rect l="0" t="0" r="0" b="0"/>
              <a:pathLst>
                <a:path w="257016" h="57151">
                  <a:moveTo>
                    <a:pt x="28415" y="57150"/>
                  </a:moveTo>
                  <a:lnTo>
                    <a:pt x="28415" y="57150"/>
                  </a:lnTo>
                  <a:lnTo>
                    <a:pt x="23358" y="52093"/>
                  </a:lnTo>
                  <a:lnTo>
                    <a:pt x="18054" y="49611"/>
                  </a:lnTo>
                  <a:lnTo>
                    <a:pt x="6026" y="48018"/>
                  </a:lnTo>
                  <a:lnTo>
                    <a:pt x="3963" y="46828"/>
                  </a:lnTo>
                  <a:lnTo>
                    <a:pt x="2589" y="44977"/>
                  </a:lnTo>
                  <a:lnTo>
                    <a:pt x="0" y="38502"/>
                  </a:lnTo>
                  <a:lnTo>
                    <a:pt x="4944" y="33163"/>
                  </a:lnTo>
                  <a:lnTo>
                    <a:pt x="13045" y="30614"/>
                  </a:lnTo>
                  <a:lnTo>
                    <a:pt x="29506" y="26357"/>
                  </a:lnTo>
                  <a:lnTo>
                    <a:pt x="42658" y="22297"/>
                  </a:lnTo>
                  <a:lnTo>
                    <a:pt x="88959" y="12789"/>
                  </a:lnTo>
                  <a:lnTo>
                    <a:pt x="127159" y="7348"/>
                  </a:lnTo>
                  <a:lnTo>
                    <a:pt x="174533" y="967"/>
                  </a:lnTo>
                  <a:lnTo>
                    <a:pt x="214539" y="191"/>
                  </a:lnTo>
                  <a:lnTo>
                    <a:pt x="2570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88"/>
            <p:cNvSpPr/>
            <p:nvPr>
              <p:custDataLst>
                <p:tags r:id="rId181"/>
              </p:custDataLst>
            </p:nvPr>
          </p:nvSpPr>
          <p:spPr>
            <a:xfrm>
              <a:off x="10592237" y="3257701"/>
              <a:ext cx="42867" cy="180825"/>
            </a:xfrm>
            <a:custGeom>
              <a:avLst/>
              <a:gdLst/>
              <a:ahLst/>
              <a:cxnLst/>
              <a:rect l="0" t="0" r="0" b="0"/>
              <a:pathLst>
                <a:path w="42867" h="180825">
                  <a:moveTo>
                    <a:pt x="18613" y="18899"/>
                  </a:moveTo>
                  <a:lnTo>
                    <a:pt x="18613" y="18899"/>
                  </a:lnTo>
                  <a:lnTo>
                    <a:pt x="23670" y="13842"/>
                  </a:lnTo>
                  <a:lnTo>
                    <a:pt x="26151" y="8538"/>
                  </a:lnTo>
                  <a:lnTo>
                    <a:pt x="26815" y="5642"/>
                  </a:lnTo>
                  <a:lnTo>
                    <a:pt x="28315" y="3711"/>
                  </a:lnTo>
                  <a:lnTo>
                    <a:pt x="36222" y="357"/>
                  </a:lnTo>
                  <a:lnTo>
                    <a:pt x="42293" y="0"/>
                  </a:lnTo>
                  <a:lnTo>
                    <a:pt x="42866" y="1008"/>
                  </a:lnTo>
                  <a:lnTo>
                    <a:pt x="42190" y="2738"/>
                  </a:lnTo>
                  <a:lnTo>
                    <a:pt x="40681" y="4950"/>
                  </a:lnTo>
                  <a:lnTo>
                    <a:pt x="38259" y="23709"/>
                  </a:lnTo>
                  <a:lnTo>
                    <a:pt x="36780" y="41608"/>
                  </a:lnTo>
                  <a:lnTo>
                    <a:pt x="29037" y="73779"/>
                  </a:lnTo>
                  <a:lnTo>
                    <a:pt x="25493" y="103235"/>
                  </a:lnTo>
                  <a:lnTo>
                    <a:pt x="17829" y="120440"/>
                  </a:lnTo>
                  <a:lnTo>
                    <a:pt x="14915" y="124693"/>
                  </a:lnTo>
                  <a:lnTo>
                    <a:pt x="11677" y="135063"/>
                  </a:lnTo>
                  <a:lnTo>
                    <a:pt x="9180" y="145669"/>
                  </a:lnTo>
                  <a:lnTo>
                    <a:pt x="1777" y="161102"/>
                  </a:lnTo>
                  <a:lnTo>
                    <a:pt x="0" y="174341"/>
                  </a:lnTo>
                  <a:lnTo>
                    <a:pt x="913" y="176502"/>
                  </a:lnTo>
                  <a:lnTo>
                    <a:pt x="2580" y="177943"/>
                  </a:lnTo>
                  <a:lnTo>
                    <a:pt x="9088" y="180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89"/>
            <p:cNvSpPr/>
            <p:nvPr>
              <p:custDataLst>
                <p:tags r:id="rId182"/>
              </p:custDataLst>
            </p:nvPr>
          </p:nvSpPr>
          <p:spPr>
            <a:xfrm>
              <a:off x="10515600" y="3248417"/>
              <a:ext cx="27252" cy="199634"/>
            </a:xfrm>
            <a:custGeom>
              <a:avLst/>
              <a:gdLst/>
              <a:ahLst/>
              <a:cxnLst/>
              <a:rect l="0" t="0" r="0" b="0"/>
              <a:pathLst>
                <a:path w="27252" h="199634">
                  <a:moveTo>
                    <a:pt x="9525" y="9133"/>
                  </a:moveTo>
                  <a:lnTo>
                    <a:pt x="9525" y="9133"/>
                  </a:lnTo>
                  <a:lnTo>
                    <a:pt x="14582" y="9133"/>
                  </a:lnTo>
                  <a:lnTo>
                    <a:pt x="16071" y="8075"/>
                  </a:lnTo>
                  <a:lnTo>
                    <a:pt x="17063" y="6311"/>
                  </a:lnTo>
                  <a:lnTo>
                    <a:pt x="18935" y="0"/>
                  </a:lnTo>
                  <a:lnTo>
                    <a:pt x="19047" y="13808"/>
                  </a:lnTo>
                  <a:lnTo>
                    <a:pt x="27251" y="44747"/>
                  </a:lnTo>
                  <a:lnTo>
                    <a:pt x="19854" y="88549"/>
                  </a:lnTo>
                  <a:lnTo>
                    <a:pt x="18231" y="107570"/>
                  </a:lnTo>
                  <a:lnTo>
                    <a:pt x="10428" y="151147"/>
                  </a:lnTo>
                  <a:lnTo>
                    <a:pt x="8734" y="166805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90"/>
            <p:cNvSpPr/>
            <p:nvPr>
              <p:custDataLst>
                <p:tags r:id="rId183"/>
              </p:custDataLst>
            </p:nvPr>
          </p:nvSpPr>
          <p:spPr>
            <a:xfrm>
              <a:off x="10201324" y="3276639"/>
              <a:ext cx="99480" cy="209512"/>
            </a:xfrm>
            <a:custGeom>
              <a:avLst/>
              <a:gdLst/>
              <a:ahLst/>
              <a:cxnLst/>
              <a:rect l="0" t="0" r="0" b="0"/>
              <a:pathLst>
                <a:path w="99480" h="209512">
                  <a:moveTo>
                    <a:pt x="38051" y="28536"/>
                  </a:moveTo>
                  <a:lnTo>
                    <a:pt x="38051" y="28536"/>
                  </a:lnTo>
                  <a:lnTo>
                    <a:pt x="21804" y="13348"/>
                  </a:lnTo>
                  <a:lnTo>
                    <a:pt x="9402" y="7427"/>
                  </a:lnTo>
                  <a:lnTo>
                    <a:pt x="0" y="0"/>
                  </a:lnTo>
                  <a:lnTo>
                    <a:pt x="13213" y="13222"/>
                  </a:lnTo>
                  <a:lnTo>
                    <a:pt x="22073" y="16438"/>
                  </a:lnTo>
                  <a:lnTo>
                    <a:pt x="32008" y="18926"/>
                  </a:lnTo>
                  <a:lnTo>
                    <a:pt x="44610" y="27335"/>
                  </a:lnTo>
                  <a:lnTo>
                    <a:pt x="87705" y="69769"/>
                  </a:lnTo>
                  <a:lnTo>
                    <a:pt x="99271" y="93494"/>
                  </a:lnTo>
                  <a:lnTo>
                    <a:pt x="99479" y="105384"/>
                  </a:lnTo>
                  <a:lnTo>
                    <a:pt x="90395" y="149224"/>
                  </a:lnTo>
                  <a:lnTo>
                    <a:pt x="82129" y="159081"/>
                  </a:lnTo>
                  <a:lnTo>
                    <a:pt x="40193" y="193210"/>
                  </a:lnTo>
                  <a:lnTo>
                    <a:pt x="36303" y="198644"/>
                  </a:lnTo>
                  <a:lnTo>
                    <a:pt x="31595" y="202266"/>
                  </a:lnTo>
                  <a:lnTo>
                    <a:pt x="9476" y="209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91"/>
            <p:cNvSpPr/>
            <p:nvPr>
              <p:custDataLst>
                <p:tags r:id="rId184"/>
              </p:custDataLst>
            </p:nvPr>
          </p:nvSpPr>
          <p:spPr>
            <a:xfrm>
              <a:off x="10003269" y="3429000"/>
              <a:ext cx="217057" cy="19050"/>
            </a:xfrm>
            <a:custGeom>
              <a:avLst/>
              <a:gdLst/>
              <a:ahLst/>
              <a:cxnLst/>
              <a:rect l="0" t="0" r="0" b="0"/>
              <a:pathLst>
                <a:path w="217057" h="19050">
                  <a:moveTo>
                    <a:pt x="93231" y="0"/>
                  </a:moveTo>
                  <a:lnTo>
                    <a:pt x="93231" y="0"/>
                  </a:lnTo>
                  <a:lnTo>
                    <a:pt x="76965" y="1058"/>
                  </a:lnTo>
                  <a:lnTo>
                    <a:pt x="34536" y="11759"/>
                  </a:lnTo>
                  <a:lnTo>
                    <a:pt x="15432" y="17610"/>
                  </a:lnTo>
                  <a:lnTo>
                    <a:pt x="0" y="18924"/>
                  </a:lnTo>
                  <a:lnTo>
                    <a:pt x="43053" y="19049"/>
                  </a:lnTo>
                  <a:lnTo>
                    <a:pt x="84625" y="16228"/>
                  </a:lnTo>
                  <a:lnTo>
                    <a:pt x="131452" y="9349"/>
                  </a:lnTo>
                  <a:lnTo>
                    <a:pt x="173915" y="1440"/>
                  </a:lnTo>
                  <a:lnTo>
                    <a:pt x="2170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92"/>
            <p:cNvSpPr/>
            <p:nvPr>
              <p:custDataLst>
                <p:tags r:id="rId185"/>
              </p:custDataLst>
            </p:nvPr>
          </p:nvSpPr>
          <p:spPr>
            <a:xfrm>
              <a:off x="9954016" y="3371850"/>
              <a:ext cx="285360" cy="9526"/>
            </a:xfrm>
            <a:custGeom>
              <a:avLst/>
              <a:gdLst/>
              <a:ahLst/>
              <a:cxnLst/>
              <a:rect l="0" t="0" r="0" b="0"/>
              <a:pathLst>
                <a:path w="285360" h="95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7844" y="8201"/>
                  </a:lnTo>
                  <a:lnTo>
                    <a:pt x="13807" y="9132"/>
                  </a:lnTo>
                  <a:lnTo>
                    <a:pt x="60436" y="9520"/>
                  </a:lnTo>
                  <a:lnTo>
                    <a:pt x="86423" y="6702"/>
                  </a:lnTo>
                  <a:lnTo>
                    <a:pt x="133102" y="883"/>
                  </a:lnTo>
                  <a:lnTo>
                    <a:pt x="173909" y="174"/>
                  </a:lnTo>
                  <a:lnTo>
                    <a:pt x="217365" y="34"/>
                  </a:lnTo>
                  <a:lnTo>
                    <a:pt x="262460" y="3"/>
                  </a:lnTo>
                  <a:lnTo>
                    <a:pt x="272712" y="2823"/>
                  </a:lnTo>
                  <a:lnTo>
                    <a:pt x="285359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00"/>
          <p:cNvGrpSpPr/>
          <p:nvPr/>
        </p:nvGrpSpPr>
        <p:grpSpPr>
          <a:xfrm>
            <a:off x="10992241" y="3200418"/>
            <a:ext cx="685410" cy="323833"/>
            <a:chOff x="10992241" y="3200418"/>
            <a:chExt cx="685410" cy="323833"/>
          </a:xfrm>
        </p:grpSpPr>
        <p:sp>
          <p:nvSpPr>
            <p:cNvPr id="119" name="SMARTInkShape-3493"/>
            <p:cNvSpPr/>
            <p:nvPr>
              <p:custDataLst>
                <p:tags r:id="rId172"/>
              </p:custDataLst>
            </p:nvPr>
          </p:nvSpPr>
          <p:spPr>
            <a:xfrm>
              <a:off x="11572994" y="3295829"/>
              <a:ext cx="104657" cy="228422"/>
            </a:xfrm>
            <a:custGeom>
              <a:avLst/>
              <a:gdLst/>
              <a:ahLst/>
              <a:cxnLst/>
              <a:rect l="0" t="0" r="0" b="0"/>
              <a:pathLst>
                <a:path w="104657" h="228422">
                  <a:moveTo>
                    <a:pt x="47506" y="114121"/>
                  </a:moveTo>
                  <a:lnTo>
                    <a:pt x="47506" y="114121"/>
                  </a:lnTo>
                  <a:lnTo>
                    <a:pt x="47506" y="104630"/>
                  </a:lnTo>
                  <a:lnTo>
                    <a:pt x="47506" y="109663"/>
                  </a:lnTo>
                  <a:lnTo>
                    <a:pt x="46448" y="111149"/>
                  </a:lnTo>
                  <a:lnTo>
                    <a:pt x="44682" y="112140"/>
                  </a:lnTo>
                  <a:lnTo>
                    <a:pt x="42448" y="112800"/>
                  </a:lnTo>
                  <a:lnTo>
                    <a:pt x="40960" y="114299"/>
                  </a:lnTo>
                  <a:lnTo>
                    <a:pt x="39304" y="118786"/>
                  </a:lnTo>
                  <a:lnTo>
                    <a:pt x="37183" y="130290"/>
                  </a:lnTo>
                  <a:lnTo>
                    <a:pt x="31513" y="139608"/>
                  </a:lnTo>
                  <a:lnTo>
                    <a:pt x="28304" y="149072"/>
                  </a:lnTo>
                  <a:lnTo>
                    <a:pt x="22178" y="158578"/>
                  </a:lnTo>
                  <a:lnTo>
                    <a:pt x="18836" y="168098"/>
                  </a:lnTo>
                  <a:lnTo>
                    <a:pt x="12670" y="177622"/>
                  </a:lnTo>
                  <a:lnTo>
                    <a:pt x="10373" y="187146"/>
                  </a:lnTo>
                  <a:lnTo>
                    <a:pt x="9836" y="193496"/>
                  </a:lnTo>
                  <a:lnTo>
                    <a:pt x="8634" y="195613"/>
                  </a:lnTo>
                  <a:lnTo>
                    <a:pt x="6774" y="197024"/>
                  </a:lnTo>
                  <a:lnTo>
                    <a:pt x="283" y="199681"/>
                  </a:lnTo>
                  <a:lnTo>
                    <a:pt x="0" y="194740"/>
                  </a:lnTo>
                  <a:lnTo>
                    <a:pt x="1018" y="193267"/>
                  </a:lnTo>
                  <a:lnTo>
                    <a:pt x="2756" y="192285"/>
                  </a:lnTo>
                  <a:lnTo>
                    <a:pt x="4972" y="191631"/>
                  </a:lnTo>
                  <a:lnTo>
                    <a:pt x="6450" y="190135"/>
                  </a:lnTo>
                  <a:lnTo>
                    <a:pt x="8094" y="185652"/>
                  </a:lnTo>
                  <a:lnTo>
                    <a:pt x="10205" y="167605"/>
                  </a:lnTo>
                  <a:lnTo>
                    <a:pt x="33851" y="120169"/>
                  </a:lnTo>
                  <a:lnTo>
                    <a:pt x="45222" y="76857"/>
                  </a:lnTo>
                  <a:lnTo>
                    <a:pt x="69766" y="31294"/>
                  </a:lnTo>
                  <a:lnTo>
                    <a:pt x="78072" y="10146"/>
                  </a:lnTo>
                  <a:lnTo>
                    <a:pt x="84118" y="1860"/>
                  </a:lnTo>
                  <a:lnTo>
                    <a:pt x="87767" y="728"/>
                  </a:lnTo>
                  <a:lnTo>
                    <a:pt x="93676" y="0"/>
                  </a:lnTo>
                  <a:lnTo>
                    <a:pt x="94161" y="999"/>
                  </a:lnTo>
                  <a:lnTo>
                    <a:pt x="95130" y="46916"/>
                  </a:lnTo>
                  <a:lnTo>
                    <a:pt x="95131" y="50268"/>
                  </a:lnTo>
                  <a:lnTo>
                    <a:pt x="92307" y="56814"/>
                  </a:lnTo>
                  <a:lnTo>
                    <a:pt x="90073" y="60041"/>
                  </a:lnTo>
                  <a:lnTo>
                    <a:pt x="83371" y="83547"/>
                  </a:lnTo>
                  <a:lnTo>
                    <a:pt x="79321" y="91007"/>
                  </a:lnTo>
                  <a:lnTo>
                    <a:pt x="75984" y="101158"/>
                  </a:lnTo>
                  <a:lnTo>
                    <a:pt x="59663" y="123631"/>
                  </a:lnTo>
                  <a:lnTo>
                    <a:pt x="58786" y="126811"/>
                  </a:lnTo>
                  <a:lnTo>
                    <a:pt x="57143" y="128931"/>
                  </a:lnTo>
                  <a:lnTo>
                    <a:pt x="47635" y="133122"/>
                  </a:lnTo>
                  <a:lnTo>
                    <a:pt x="47508" y="142303"/>
                  </a:lnTo>
                  <a:lnTo>
                    <a:pt x="55708" y="142662"/>
                  </a:lnTo>
                  <a:lnTo>
                    <a:pt x="64373" y="149235"/>
                  </a:lnTo>
                  <a:lnTo>
                    <a:pt x="70172" y="150894"/>
                  </a:lnTo>
                  <a:lnTo>
                    <a:pt x="72141" y="152395"/>
                  </a:lnTo>
                  <a:lnTo>
                    <a:pt x="83389" y="171467"/>
                  </a:lnTo>
                  <a:lnTo>
                    <a:pt x="95221" y="205321"/>
                  </a:lnTo>
                  <a:lnTo>
                    <a:pt x="102479" y="218724"/>
                  </a:lnTo>
                  <a:lnTo>
                    <a:pt x="104656" y="228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94"/>
            <p:cNvSpPr/>
            <p:nvPr>
              <p:custDataLst>
                <p:tags r:id="rId173"/>
              </p:custDataLst>
            </p:nvPr>
          </p:nvSpPr>
          <p:spPr>
            <a:xfrm>
              <a:off x="11430003" y="3328660"/>
              <a:ext cx="104773" cy="157491"/>
            </a:xfrm>
            <a:custGeom>
              <a:avLst/>
              <a:gdLst/>
              <a:ahLst/>
              <a:cxnLst/>
              <a:rect l="0" t="0" r="0" b="0"/>
              <a:pathLst>
                <a:path w="104773" h="157491">
                  <a:moveTo>
                    <a:pt x="47622" y="71765"/>
                  </a:moveTo>
                  <a:lnTo>
                    <a:pt x="47622" y="71765"/>
                  </a:lnTo>
                  <a:lnTo>
                    <a:pt x="47622" y="76822"/>
                  </a:lnTo>
                  <a:lnTo>
                    <a:pt x="44798" y="82126"/>
                  </a:lnTo>
                  <a:lnTo>
                    <a:pt x="41076" y="88012"/>
                  </a:lnTo>
                  <a:lnTo>
                    <a:pt x="37920" y="97275"/>
                  </a:lnTo>
                  <a:lnTo>
                    <a:pt x="21223" y="119980"/>
                  </a:lnTo>
                  <a:lnTo>
                    <a:pt x="20497" y="122958"/>
                  </a:lnTo>
                  <a:lnTo>
                    <a:pt x="11699" y="138492"/>
                  </a:lnTo>
                  <a:lnTo>
                    <a:pt x="10973" y="141649"/>
                  </a:lnTo>
                  <a:lnTo>
                    <a:pt x="9431" y="143754"/>
                  </a:lnTo>
                  <a:lnTo>
                    <a:pt x="7345" y="145158"/>
                  </a:lnTo>
                  <a:lnTo>
                    <a:pt x="4896" y="146093"/>
                  </a:lnTo>
                  <a:lnTo>
                    <a:pt x="3262" y="147776"/>
                  </a:lnTo>
                  <a:lnTo>
                    <a:pt x="125" y="157049"/>
                  </a:lnTo>
                  <a:lnTo>
                    <a:pt x="0" y="143289"/>
                  </a:lnTo>
                  <a:lnTo>
                    <a:pt x="2821" y="137773"/>
                  </a:lnTo>
                  <a:lnTo>
                    <a:pt x="15184" y="121419"/>
                  </a:lnTo>
                  <a:lnTo>
                    <a:pt x="21106" y="102309"/>
                  </a:lnTo>
                  <a:lnTo>
                    <a:pt x="47675" y="55341"/>
                  </a:lnTo>
                  <a:lnTo>
                    <a:pt x="82898" y="8106"/>
                  </a:lnTo>
                  <a:lnTo>
                    <a:pt x="90221" y="629"/>
                  </a:lnTo>
                  <a:lnTo>
                    <a:pt x="91896" y="0"/>
                  </a:lnTo>
                  <a:lnTo>
                    <a:pt x="93012" y="638"/>
                  </a:lnTo>
                  <a:lnTo>
                    <a:pt x="95116" y="4830"/>
                  </a:lnTo>
                  <a:lnTo>
                    <a:pt x="95244" y="19272"/>
                  </a:lnTo>
                  <a:lnTo>
                    <a:pt x="92423" y="24799"/>
                  </a:lnTo>
                  <a:lnTo>
                    <a:pt x="90189" y="27755"/>
                  </a:lnTo>
                  <a:lnTo>
                    <a:pt x="84886" y="31038"/>
                  </a:lnTo>
                  <a:lnTo>
                    <a:pt x="81990" y="31914"/>
                  </a:lnTo>
                  <a:lnTo>
                    <a:pt x="80060" y="33556"/>
                  </a:lnTo>
                  <a:lnTo>
                    <a:pt x="77912" y="38202"/>
                  </a:lnTo>
                  <a:lnTo>
                    <a:pt x="76283" y="39865"/>
                  </a:lnTo>
                  <a:lnTo>
                    <a:pt x="58907" y="51261"/>
                  </a:lnTo>
                  <a:lnTo>
                    <a:pt x="48059" y="61810"/>
                  </a:lnTo>
                  <a:lnTo>
                    <a:pt x="47625" y="85835"/>
                  </a:lnTo>
                  <a:lnTo>
                    <a:pt x="48682" y="87495"/>
                  </a:lnTo>
                  <a:lnTo>
                    <a:pt x="50446" y="88602"/>
                  </a:lnTo>
                  <a:lnTo>
                    <a:pt x="52680" y="89339"/>
                  </a:lnTo>
                  <a:lnTo>
                    <a:pt x="54168" y="90889"/>
                  </a:lnTo>
                  <a:lnTo>
                    <a:pt x="59382" y="100982"/>
                  </a:lnTo>
                  <a:lnTo>
                    <a:pt x="63432" y="106975"/>
                  </a:lnTo>
                  <a:lnTo>
                    <a:pt x="66769" y="116299"/>
                  </a:lnTo>
                  <a:lnTo>
                    <a:pt x="71302" y="122603"/>
                  </a:lnTo>
                  <a:lnTo>
                    <a:pt x="76844" y="126109"/>
                  </a:lnTo>
                  <a:lnTo>
                    <a:pt x="79804" y="127044"/>
                  </a:lnTo>
                  <a:lnTo>
                    <a:pt x="81776" y="128726"/>
                  </a:lnTo>
                  <a:lnTo>
                    <a:pt x="93030" y="148140"/>
                  </a:lnTo>
                  <a:lnTo>
                    <a:pt x="93769" y="151256"/>
                  </a:lnTo>
                  <a:lnTo>
                    <a:pt x="95321" y="153334"/>
                  </a:lnTo>
                  <a:lnTo>
                    <a:pt x="97412" y="154720"/>
                  </a:lnTo>
                  <a:lnTo>
                    <a:pt x="104772" y="157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95"/>
            <p:cNvSpPr/>
            <p:nvPr>
              <p:custDataLst>
                <p:tags r:id="rId174"/>
              </p:custDataLst>
            </p:nvPr>
          </p:nvSpPr>
          <p:spPr>
            <a:xfrm>
              <a:off x="11278027" y="3200418"/>
              <a:ext cx="209124" cy="76183"/>
            </a:xfrm>
            <a:custGeom>
              <a:avLst/>
              <a:gdLst/>
              <a:ahLst/>
              <a:cxnLst/>
              <a:rect l="0" t="0" r="0" b="0"/>
              <a:pathLst>
                <a:path w="209124" h="76183">
                  <a:moveTo>
                    <a:pt x="18623" y="76182"/>
                  </a:moveTo>
                  <a:lnTo>
                    <a:pt x="18623" y="76182"/>
                  </a:lnTo>
                  <a:lnTo>
                    <a:pt x="13566" y="71125"/>
                  </a:lnTo>
                  <a:lnTo>
                    <a:pt x="11085" y="65821"/>
                  </a:lnTo>
                  <a:lnTo>
                    <a:pt x="10421" y="62925"/>
                  </a:lnTo>
                  <a:lnTo>
                    <a:pt x="8921" y="60994"/>
                  </a:lnTo>
                  <a:lnTo>
                    <a:pt x="4432" y="58849"/>
                  </a:lnTo>
                  <a:lnTo>
                    <a:pt x="2813" y="57218"/>
                  </a:lnTo>
                  <a:lnTo>
                    <a:pt x="1014" y="52584"/>
                  </a:lnTo>
                  <a:lnTo>
                    <a:pt x="0" y="44026"/>
                  </a:lnTo>
                  <a:lnTo>
                    <a:pt x="7811" y="17145"/>
                  </a:lnTo>
                  <a:lnTo>
                    <a:pt x="10356" y="14600"/>
                  </a:lnTo>
                  <a:lnTo>
                    <a:pt x="40106" y="2266"/>
                  </a:lnTo>
                  <a:lnTo>
                    <a:pt x="83527" y="183"/>
                  </a:lnTo>
                  <a:lnTo>
                    <a:pt x="130781" y="0"/>
                  </a:lnTo>
                  <a:lnTo>
                    <a:pt x="144671" y="1048"/>
                  </a:lnTo>
                  <a:lnTo>
                    <a:pt x="189127" y="8625"/>
                  </a:lnTo>
                  <a:lnTo>
                    <a:pt x="209123" y="9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96"/>
            <p:cNvSpPr/>
            <p:nvPr>
              <p:custDataLst>
                <p:tags r:id="rId175"/>
              </p:custDataLst>
            </p:nvPr>
          </p:nvSpPr>
          <p:spPr>
            <a:xfrm>
              <a:off x="11382375" y="3258093"/>
              <a:ext cx="28573" cy="161383"/>
            </a:xfrm>
            <a:custGeom>
              <a:avLst/>
              <a:gdLst/>
              <a:ahLst/>
              <a:cxnLst/>
              <a:rect l="0" t="0" r="0" b="0"/>
              <a:pathLst>
                <a:path w="28573" h="161383">
                  <a:moveTo>
                    <a:pt x="19050" y="28032"/>
                  </a:moveTo>
                  <a:lnTo>
                    <a:pt x="19050" y="28032"/>
                  </a:lnTo>
                  <a:lnTo>
                    <a:pt x="19050" y="22975"/>
                  </a:lnTo>
                  <a:lnTo>
                    <a:pt x="21874" y="17671"/>
                  </a:lnTo>
                  <a:lnTo>
                    <a:pt x="25596" y="11785"/>
                  </a:lnTo>
                  <a:lnTo>
                    <a:pt x="28460" y="0"/>
                  </a:lnTo>
                  <a:lnTo>
                    <a:pt x="28572" y="21861"/>
                  </a:lnTo>
                  <a:lnTo>
                    <a:pt x="25751" y="28111"/>
                  </a:lnTo>
                  <a:lnTo>
                    <a:pt x="23517" y="31260"/>
                  </a:lnTo>
                  <a:lnTo>
                    <a:pt x="20373" y="45804"/>
                  </a:lnTo>
                  <a:lnTo>
                    <a:pt x="18252" y="68623"/>
                  </a:lnTo>
                  <a:lnTo>
                    <a:pt x="11563" y="87242"/>
                  </a:lnTo>
                  <a:lnTo>
                    <a:pt x="6881" y="115924"/>
                  </a:lnTo>
                  <a:lnTo>
                    <a:pt x="1359" y="134528"/>
                  </a:lnTo>
                  <a:lnTo>
                    <a:pt x="0" y="161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97"/>
            <p:cNvSpPr/>
            <p:nvPr>
              <p:custDataLst>
                <p:tags r:id="rId176"/>
              </p:custDataLst>
            </p:nvPr>
          </p:nvSpPr>
          <p:spPr>
            <a:xfrm>
              <a:off x="11306175" y="3267075"/>
              <a:ext cx="47617" cy="114301"/>
            </a:xfrm>
            <a:custGeom>
              <a:avLst/>
              <a:gdLst/>
              <a:ahLst/>
              <a:cxnLst/>
              <a:rect l="0" t="0" r="0" b="0"/>
              <a:pathLst>
                <a:path w="47617" h="114301">
                  <a:moveTo>
                    <a:pt x="38100" y="0"/>
                  </a:moveTo>
                  <a:lnTo>
                    <a:pt x="38100" y="0"/>
                  </a:lnTo>
                  <a:lnTo>
                    <a:pt x="47590" y="0"/>
                  </a:lnTo>
                  <a:lnTo>
                    <a:pt x="47616" y="5057"/>
                  </a:lnTo>
                  <a:lnTo>
                    <a:pt x="46561" y="6546"/>
                  </a:lnTo>
                  <a:lnTo>
                    <a:pt x="44798" y="7539"/>
                  </a:lnTo>
                  <a:lnTo>
                    <a:pt x="42566" y="8201"/>
                  </a:lnTo>
                  <a:lnTo>
                    <a:pt x="34367" y="14189"/>
                  </a:lnTo>
                  <a:lnTo>
                    <a:pt x="31148" y="22534"/>
                  </a:lnTo>
                  <a:lnTo>
                    <a:pt x="27856" y="43654"/>
                  </a:lnTo>
                  <a:lnTo>
                    <a:pt x="22129" y="54798"/>
                  </a:lnTo>
                  <a:lnTo>
                    <a:pt x="18903" y="69976"/>
                  </a:lnTo>
                  <a:lnTo>
                    <a:pt x="11690" y="85123"/>
                  </a:lnTo>
                  <a:lnTo>
                    <a:pt x="8752" y="10152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498"/>
            <p:cNvSpPr/>
            <p:nvPr>
              <p:custDataLst>
                <p:tags r:id="rId177"/>
              </p:custDataLst>
            </p:nvPr>
          </p:nvSpPr>
          <p:spPr>
            <a:xfrm>
              <a:off x="11039513" y="3390900"/>
              <a:ext cx="85688" cy="18658"/>
            </a:xfrm>
            <a:custGeom>
              <a:avLst/>
              <a:gdLst/>
              <a:ahLst/>
              <a:cxnLst/>
              <a:rect l="0" t="0" r="0" b="0"/>
              <a:pathLst>
                <a:path w="85688" h="18658">
                  <a:moveTo>
                    <a:pt x="19012" y="0"/>
                  </a:moveTo>
                  <a:lnTo>
                    <a:pt x="19012" y="0"/>
                  </a:lnTo>
                  <a:lnTo>
                    <a:pt x="13955" y="0"/>
                  </a:lnTo>
                  <a:lnTo>
                    <a:pt x="12466" y="1058"/>
                  </a:lnTo>
                  <a:lnTo>
                    <a:pt x="11474" y="2822"/>
                  </a:lnTo>
                  <a:lnTo>
                    <a:pt x="10810" y="5057"/>
                  </a:lnTo>
                  <a:lnTo>
                    <a:pt x="9310" y="6546"/>
                  </a:lnTo>
                  <a:lnTo>
                    <a:pt x="89" y="9491"/>
                  </a:lnTo>
                  <a:lnTo>
                    <a:pt x="0" y="14572"/>
                  </a:lnTo>
                  <a:lnTo>
                    <a:pt x="1045" y="16064"/>
                  </a:lnTo>
                  <a:lnTo>
                    <a:pt x="2801" y="17059"/>
                  </a:lnTo>
                  <a:lnTo>
                    <a:pt x="13223" y="18657"/>
                  </a:lnTo>
                  <a:lnTo>
                    <a:pt x="56840" y="9780"/>
                  </a:lnTo>
                  <a:lnTo>
                    <a:pt x="66163" y="9639"/>
                  </a:lnTo>
                  <a:lnTo>
                    <a:pt x="74540" y="6753"/>
                  </a:lnTo>
                  <a:lnTo>
                    <a:pt x="856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499"/>
            <p:cNvSpPr/>
            <p:nvPr>
              <p:custDataLst>
                <p:tags r:id="rId178"/>
              </p:custDataLst>
            </p:nvPr>
          </p:nvSpPr>
          <p:spPr>
            <a:xfrm>
              <a:off x="10992241" y="3333750"/>
              <a:ext cx="123435" cy="1"/>
            </a:xfrm>
            <a:custGeom>
              <a:avLst/>
              <a:gdLst/>
              <a:ahLst/>
              <a:cxnLst/>
              <a:rect l="0" t="0" r="0" b="0"/>
              <a:pathLst>
                <a:path w="123435" h="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7252" y="0"/>
                  </a:lnTo>
                  <a:lnTo>
                    <a:pt x="92286" y="0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801"/>
          <p:cNvGrpSpPr/>
          <p:nvPr/>
        </p:nvGrpSpPr>
        <p:grpSpPr>
          <a:xfrm>
            <a:off x="3028950" y="3714750"/>
            <a:ext cx="323851" cy="647535"/>
            <a:chOff x="3028950" y="3714750"/>
            <a:chExt cx="323851" cy="647535"/>
          </a:xfrm>
        </p:grpSpPr>
        <p:sp>
          <p:nvSpPr>
            <p:cNvPr id="127" name="SMARTInkShape-3500"/>
            <p:cNvSpPr/>
            <p:nvPr>
              <p:custDataLst>
                <p:tags r:id="rId165"/>
              </p:custDataLst>
            </p:nvPr>
          </p:nvSpPr>
          <p:spPr>
            <a:xfrm>
              <a:off x="3230429" y="4162425"/>
              <a:ext cx="112760" cy="199860"/>
            </a:xfrm>
            <a:custGeom>
              <a:avLst/>
              <a:gdLst/>
              <a:ahLst/>
              <a:cxnLst/>
              <a:rect l="0" t="0" r="0" b="0"/>
              <a:pathLst>
                <a:path w="112760" h="199860">
                  <a:moveTo>
                    <a:pt x="46171" y="57150"/>
                  </a:moveTo>
                  <a:lnTo>
                    <a:pt x="46171" y="57150"/>
                  </a:lnTo>
                  <a:lnTo>
                    <a:pt x="46171" y="48018"/>
                  </a:lnTo>
                  <a:lnTo>
                    <a:pt x="41114" y="47742"/>
                  </a:lnTo>
                  <a:lnTo>
                    <a:pt x="39625" y="48761"/>
                  </a:lnTo>
                  <a:lnTo>
                    <a:pt x="38632" y="50499"/>
                  </a:lnTo>
                  <a:lnTo>
                    <a:pt x="37970" y="52716"/>
                  </a:lnTo>
                  <a:lnTo>
                    <a:pt x="36470" y="54194"/>
                  </a:lnTo>
                  <a:lnTo>
                    <a:pt x="26459" y="59388"/>
                  </a:lnTo>
                  <a:lnTo>
                    <a:pt x="23505" y="61817"/>
                  </a:lnTo>
                  <a:lnTo>
                    <a:pt x="20222" y="67339"/>
                  </a:lnTo>
                  <a:lnTo>
                    <a:pt x="7998" y="100743"/>
                  </a:lnTo>
                  <a:lnTo>
                    <a:pt x="1817" y="111930"/>
                  </a:lnTo>
                  <a:lnTo>
                    <a:pt x="0" y="122418"/>
                  </a:lnTo>
                  <a:lnTo>
                    <a:pt x="2015" y="131314"/>
                  </a:lnTo>
                  <a:lnTo>
                    <a:pt x="5379" y="139853"/>
                  </a:lnTo>
                  <a:lnTo>
                    <a:pt x="8893" y="167313"/>
                  </a:lnTo>
                  <a:lnTo>
                    <a:pt x="18386" y="180785"/>
                  </a:lnTo>
                  <a:lnTo>
                    <a:pt x="30451" y="193637"/>
                  </a:lnTo>
                  <a:lnTo>
                    <a:pt x="36715" y="197186"/>
                  </a:lnTo>
                  <a:lnTo>
                    <a:pt x="49360" y="199465"/>
                  </a:lnTo>
                  <a:lnTo>
                    <a:pt x="58875" y="199859"/>
                  </a:lnTo>
                  <a:lnTo>
                    <a:pt x="65223" y="197129"/>
                  </a:lnTo>
                  <a:lnTo>
                    <a:pt x="71572" y="193447"/>
                  </a:lnTo>
                  <a:lnTo>
                    <a:pt x="81096" y="190314"/>
                  </a:lnTo>
                  <a:lnTo>
                    <a:pt x="87446" y="185832"/>
                  </a:lnTo>
                  <a:lnTo>
                    <a:pt x="96971" y="172301"/>
                  </a:lnTo>
                  <a:lnTo>
                    <a:pt x="110612" y="135493"/>
                  </a:lnTo>
                  <a:lnTo>
                    <a:pt x="112759" y="91787"/>
                  </a:lnTo>
                  <a:lnTo>
                    <a:pt x="111762" y="72939"/>
                  </a:lnTo>
                  <a:lnTo>
                    <a:pt x="98656" y="30423"/>
                  </a:lnTo>
                  <a:lnTo>
                    <a:pt x="90180" y="17363"/>
                  </a:lnTo>
                  <a:lnTo>
                    <a:pt x="84075" y="13009"/>
                  </a:lnTo>
                  <a:lnTo>
                    <a:pt x="556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01"/>
            <p:cNvSpPr/>
            <p:nvPr>
              <p:custDataLst>
                <p:tags r:id="rId166"/>
              </p:custDataLst>
            </p:nvPr>
          </p:nvSpPr>
          <p:spPr>
            <a:xfrm>
              <a:off x="3143250" y="415290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9525" y="0"/>
                  </a:moveTo>
                  <a:lnTo>
                    <a:pt x="9525" y="0"/>
                  </a:lnTo>
                  <a:lnTo>
                    <a:pt x="35" y="9491"/>
                  </a:lnTo>
                  <a:lnTo>
                    <a:pt x="0" y="41406"/>
                  </a:lnTo>
                  <a:lnTo>
                    <a:pt x="2822" y="47684"/>
                  </a:lnTo>
                  <a:lnTo>
                    <a:pt x="6546" y="54001"/>
                  </a:lnTo>
                  <a:lnTo>
                    <a:pt x="8642" y="64566"/>
                  </a:lnTo>
                  <a:lnTo>
                    <a:pt x="9510" y="112140"/>
                  </a:lnTo>
                  <a:lnTo>
                    <a:pt x="10576" y="120748"/>
                  </a:lnTo>
                  <a:lnTo>
                    <a:pt x="18167" y="148258"/>
                  </a:lnTo>
                  <a:lnTo>
                    <a:pt x="18657" y="155146"/>
                  </a:lnTo>
                  <a:lnTo>
                    <a:pt x="21697" y="161734"/>
                  </a:lnTo>
                  <a:lnTo>
                    <a:pt x="25519" y="168190"/>
                  </a:lnTo>
                  <a:lnTo>
                    <a:pt x="27971" y="180958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02"/>
            <p:cNvSpPr/>
            <p:nvPr>
              <p:custDataLst>
                <p:tags r:id="rId167"/>
              </p:custDataLst>
            </p:nvPr>
          </p:nvSpPr>
          <p:spPr>
            <a:xfrm>
              <a:off x="3028950" y="4029075"/>
              <a:ext cx="323851" cy="25029"/>
            </a:xfrm>
            <a:custGeom>
              <a:avLst/>
              <a:gdLst/>
              <a:ahLst/>
              <a:cxnLst/>
              <a:rect l="0" t="0" r="0" b="0"/>
              <a:pathLst>
                <a:path w="323851" h="25029">
                  <a:moveTo>
                    <a:pt x="19050" y="0"/>
                  </a:moveTo>
                  <a:lnTo>
                    <a:pt x="19050" y="0"/>
                  </a:lnTo>
                  <a:lnTo>
                    <a:pt x="1716" y="0"/>
                  </a:lnTo>
                  <a:lnTo>
                    <a:pt x="1144" y="1058"/>
                  </a:lnTo>
                  <a:lnTo>
                    <a:pt x="0" y="14578"/>
                  </a:lnTo>
                  <a:lnTo>
                    <a:pt x="1059" y="16069"/>
                  </a:lnTo>
                  <a:lnTo>
                    <a:pt x="2822" y="17063"/>
                  </a:lnTo>
                  <a:lnTo>
                    <a:pt x="8201" y="18657"/>
                  </a:lnTo>
                  <a:lnTo>
                    <a:pt x="14189" y="23990"/>
                  </a:lnTo>
                  <a:lnTo>
                    <a:pt x="16868" y="24460"/>
                  </a:lnTo>
                  <a:lnTo>
                    <a:pt x="19711" y="23715"/>
                  </a:lnTo>
                  <a:lnTo>
                    <a:pt x="22666" y="22160"/>
                  </a:lnTo>
                  <a:lnTo>
                    <a:pt x="31593" y="23254"/>
                  </a:lnTo>
                  <a:lnTo>
                    <a:pt x="36937" y="25028"/>
                  </a:lnTo>
                  <a:lnTo>
                    <a:pt x="48519" y="24176"/>
                  </a:lnTo>
                  <a:lnTo>
                    <a:pt x="73201" y="20062"/>
                  </a:lnTo>
                  <a:lnTo>
                    <a:pt x="115159" y="19183"/>
                  </a:lnTo>
                  <a:lnTo>
                    <a:pt x="143130" y="16267"/>
                  </a:lnTo>
                  <a:lnTo>
                    <a:pt x="190533" y="10413"/>
                  </a:lnTo>
                  <a:lnTo>
                    <a:pt x="238129" y="4585"/>
                  </a:lnTo>
                  <a:lnTo>
                    <a:pt x="282018" y="40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03"/>
            <p:cNvSpPr/>
            <p:nvPr>
              <p:custDataLst>
                <p:tags r:id="rId168"/>
              </p:custDataLst>
            </p:nvPr>
          </p:nvSpPr>
          <p:spPr>
            <a:xfrm>
              <a:off x="3257954" y="3867153"/>
              <a:ext cx="94847" cy="104734"/>
            </a:xfrm>
            <a:custGeom>
              <a:avLst/>
              <a:gdLst/>
              <a:ahLst/>
              <a:cxnLst/>
              <a:rect l="0" t="0" r="0" b="0"/>
              <a:pathLst>
                <a:path w="94847" h="104734">
                  <a:moveTo>
                    <a:pt x="56746" y="19047"/>
                  </a:moveTo>
                  <a:lnTo>
                    <a:pt x="56746" y="19047"/>
                  </a:lnTo>
                  <a:lnTo>
                    <a:pt x="56746" y="4858"/>
                  </a:lnTo>
                  <a:lnTo>
                    <a:pt x="55688" y="3238"/>
                  </a:lnTo>
                  <a:lnTo>
                    <a:pt x="53924" y="2157"/>
                  </a:lnTo>
                  <a:lnTo>
                    <a:pt x="47338" y="35"/>
                  </a:lnTo>
                  <a:lnTo>
                    <a:pt x="39030" y="0"/>
                  </a:lnTo>
                  <a:lnTo>
                    <a:pt x="30355" y="6543"/>
                  </a:lnTo>
                  <a:lnTo>
                    <a:pt x="24556" y="8198"/>
                  </a:lnTo>
                  <a:lnTo>
                    <a:pt x="22586" y="9698"/>
                  </a:lnTo>
                  <a:lnTo>
                    <a:pt x="11338" y="28768"/>
                  </a:lnTo>
                  <a:lnTo>
                    <a:pt x="8354" y="44473"/>
                  </a:lnTo>
                  <a:lnTo>
                    <a:pt x="1640" y="57152"/>
                  </a:lnTo>
                  <a:lnTo>
                    <a:pt x="0" y="69848"/>
                  </a:lnTo>
                  <a:lnTo>
                    <a:pt x="2598" y="76197"/>
                  </a:lnTo>
                  <a:lnTo>
                    <a:pt x="6222" y="82547"/>
                  </a:lnTo>
                  <a:lnTo>
                    <a:pt x="7832" y="88897"/>
                  </a:lnTo>
                  <a:lnTo>
                    <a:pt x="9321" y="91014"/>
                  </a:lnTo>
                  <a:lnTo>
                    <a:pt x="11370" y="92425"/>
                  </a:lnTo>
                  <a:lnTo>
                    <a:pt x="16471" y="95051"/>
                  </a:lnTo>
                  <a:lnTo>
                    <a:pt x="25292" y="101421"/>
                  </a:lnTo>
                  <a:lnTo>
                    <a:pt x="34609" y="103779"/>
                  </a:lnTo>
                  <a:lnTo>
                    <a:pt x="59924" y="104733"/>
                  </a:lnTo>
                  <a:lnTo>
                    <a:pt x="66273" y="101932"/>
                  </a:lnTo>
                  <a:lnTo>
                    <a:pt x="72622" y="98218"/>
                  </a:lnTo>
                  <a:lnTo>
                    <a:pt x="85321" y="95833"/>
                  </a:lnTo>
                  <a:lnTo>
                    <a:pt x="94846" y="95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04"/>
            <p:cNvSpPr/>
            <p:nvPr>
              <p:custDataLst>
                <p:tags r:id="rId169"/>
              </p:custDataLst>
            </p:nvPr>
          </p:nvSpPr>
          <p:spPr>
            <a:xfrm>
              <a:off x="3048047" y="3714750"/>
              <a:ext cx="247604" cy="76201"/>
            </a:xfrm>
            <a:custGeom>
              <a:avLst/>
              <a:gdLst/>
              <a:ahLst/>
              <a:cxnLst/>
              <a:rect l="0" t="0" r="0" b="0"/>
              <a:pathLst>
                <a:path w="247604" h="76201">
                  <a:moveTo>
                    <a:pt x="28528" y="76200"/>
                  </a:moveTo>
                  <a:lnTo>
                    <a:pt x="28528" y="76200"/>
                  </a:lnTo>
                  <a:lnTo>
                    <a:pt x="23472" y="71143"/>
                  </a:lnTo>
                  <a:lnTo>
                    <a:pt x="18167" y="68661"/>
                  </a:lnTo>
                  <a:lnTo>
                    <a:pt x="15271" y="67999"/>
                  </a:lnTo>
                  <a:lnTo>
                    <a:pt x="6138" y="62011"/>
                  </a:lnTo>
                  <a:lnTo>
                    <a:pt x="2702" y="56488"/>
                  </a:lnTo>
                  <a:lnTo>
                    <a:pt x="768" y="44607"/>
                  </a:lnTo>
                  <a:lnTo>
                    <a:pt x="0" y="29513"/>
                  </a:lnTo>
                  <a:lnTo>
                    <a:pt x="5023" y="23797"/>
                  </a:lnTo>
                  <a:lnTo>
                    <a:pt x="13143" y="21160"/>
                  </a:lnTo>
                  <a:lnTo>
                    <a:pt x="29614" y="16853"/>
                  </a:lnTo>
                  <a:lnTo>
                    <a:pt x="47900" y="11696"/>
                  </a:lnTo>
                  <a:lnTo>
                    <a:pt x="66724" y="7346"/>
                  </a:lnTo>
                  <a:lnTo>
                    <a:pt x="80429" y="3265"/>
                  </a:lnTo>
                  <a:lnTo>
                    <a:pt x="124341" y="430"/>
                  </a:lnTo>
                  <a:lnTo>
                    <a:pt x="171477" y="57"/>
                  </a:lnTo>
                  <a:lnTo>
                    <a:pt x="212492" y="7"/>
                  </a:lnTo>
                  <a:lnTo>
                    <a:pt x="2476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05"/>
            <p:cNvSpPr/>
            <p:nvPr>
              <p:custDataLst>
                <p:tags r:id="rId170"/>
              </p:custDataLst>
            </p:nvPr>
          </p:nvSpPr>
          <p:spPr>
            <a:xfrm>
              <a:off x="3209925" y="37528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9490" y="0"/>
                  </a:lnTo>
                  <a:lnTo>
                    <a:pt x="9525" y="45661"/>
                  </a:lnTo>
                  <a:lnTo>
                    <a:pt x="9525" y="92624"/>
                  </a:lnTo>
                  <a:lnTo>
                    <a:pt x="9525" y="139408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06"/>
            <p:cNvSpPr/>
            <p:nvPr>
              <p:custDataLst>
                <p:tags r:id="rId171"/>
              </p:custDataLst>
            </p:nvPr>
          </p:nvSpPr>
          <p:spPr>
            <a:xfrm>
              <a:off x="3105150" y="3743325"/>
              <a:ext cx="47626" cy="171451"/>
            </a:xfrm>
            <a:custGeom>
              <a:avLst/>
              <a:gdLst/>
              <a:ahLst/>
              <a:cxnLst/>
              <a:rect l="0" t="0" r="0" b="0"/>
              <a:pathLst>
                <a:path w="47626" h="171451">
                  <a:moveTo>
                    <a:pt x="47625" y="0"/>
                  </a:moveTo>
                  <a:lnTo>
                    <a:pt x="47625" y="0"/>
                  </a:lnTo>
                  <a:lnTo>
                    <a:pt x="47625" y="9132"/>
                  </a:lnTo>
                  <a:lnTo>
                    <a:pt x="41079" y="17052"/>
                  </a:lnTo>
                  <a:lnTo>
                    <a:pt x="38492" y="26848"/>
                  </a:lnTo>
                  <a:lnTo>
                    <a:pt x="38135" y="41681"/>
                  </a:lnTo>
                  <a:lnTo>
                    <a:pt x="35293" y="47805"/>
                  </a:lnTo>
                  <a:lnTo>
                    <a:pt x="31561" y="54055"/>
                  </a:lnTo>
                  <a:lnTo>
                    <a:pt x="29460" y="64582"/>
                  </a:lnTo>
                  <a:lnTo>
                    <a:pt x="27779" y="79578"/>
                  </a:lnTo>
                  <a:lnTo>
                    <a:pt x="20408" y="98034"/>
                  </a:lnTo>
                  <a:lnTo>
                    <a:pt x="18260" y="117593"/>
                  </a:lnTo>
                  <a:lnTo>
                    <a:pt x="10885" y="136122"/>
                  </a:lnTo>
                  <a:lnTo>
                    <a:pt x="8735" y="149146"/>
                  </a:lnTo>
                  <a:lnTo>
                    <a:pt x="2039" y="1619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802"/>
          <p:cNvGrpSpPr/>
          <p:nvPr/>
        </p:nvGrpSpPr>
        <p:grpSpPr>
          <a:xfrm>
            <a:off x="3638943" y="3801926"/>
            <a:ext cx="1971283" cy="398483"/>
            <a:chOff x="3638943" y="3801926"/>
            <a:chExt cx="1971283" cy="398483"/>
          </a:xfrm>
        </p:grpSpPr>
        <p:sp>
          <p:nvSpPr>
            <p:cNvPr id="135" name="SMARTInkShape-3507"/>
            <p:cNvSpPr/>
            <p:nvPr>
              <p:custDataLst>
                <p:tags r:id="rId144"/>
              </p:custDataLst>
            </p:nvPr>
          </p:nvSpPr>
          <p:spPr>
            <a:xfrm>
              <a:off x="5457825" y="4090262"/>
              <a:ext cx="152401" cy="81689"/>
            </a:xfrm>
            <a:custGeom>
              <a:avLst/>
              <a:gdLst/>
              <a:ahLst/>
              <a:cxnLst/>
              <a:rect l="0" t="0" r="0" b="0"/>
              <a:pathLst>
                <a:path w="152401" h="81689">
                  <a:moveTo>
                    <a:pt x="0" y="5488"/>
                  </a:moveTo>
                  <a:lnTo>
                    <a:pt x="0" y="5488"/>
                  </a:lnTo>
                  <a:lnTo>
                    <a:pt x="13257" y="5488"/>
                  </a:lnTo>
                  <a:lnTo>
                    <a:pt x="15188" y="4430"/>
                  </a:lnTo>
                  <a:lnTo>
                    <a:pt x="16475" y="2666"/>
                  </a:lnTo>
                  <a:lnTo>
                    <a:pt x="17333" y="432"/>
                  </a:lnTo>
                  <a:lnTo>
                    <a:pt x="18963" y="0"/>
                  </a:lnTo>
                  <a:lnTo>
                    <a:pt x="32157" y="4556"/>
                  </a:lnTo>
                  <a:lnTo>
                    <a:pt x="50836" y="5406"/>
                  </a:lnTo>
                  <a:lnTo>
                    <a:pt x="57167" y="8274"/>
                  </a:lnTo>
                  <a:lnTo>
                    <a:pt x="64796" y="13682"/>
                  </a:lnTo>
                  <a:lnTo>
                    <a:pt x="65840" y="17243"/>
                  </a:lnTo>
                  <a:lnTo>
                    <a:pt x="66661" y="38601"/>
                  </a:lnTo>
                  <a:lnTo>
                    <a:pt x="63846" y="44194"/>
                  </a:lnTo>
                  <a:lnTo>
                    <a:pt x="58473" y="51351"/>
                  </a:lnTo>
                  <a:lnTo>
                    <a:pt x="56353" y="60369"/>
                  </a:lnTo>
                  <a:lnTo>
                    <a:pt x="48028" y="71641"/>
                  </a:lnTo>
                  <a:lnTo>
                    <a:pt x="47660" y="80318"/>
                  </a:lnTo>
                  <a:lnTo>
                    <a:pt x="48707" y="80774"/>
                  </a:lnTo>
                  <a:lnTo>
                    <a:pt x="93323" y="81687"/>
                  </a:lnTo>
                  <a:lnTo>
                    <a:pt x="138795" y="81688"/>
                  </a:lnTo>
                  <a:lnTo>
                    <a:pt x="152400" y="81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08"/>
            <p:cNvSpPr/>
            <p:nvPr>
              <p:custDataLst>
                <p:tags r:id="rId145"/>
              </p:custDataLst>
            </p:nvPr>
          </p:nvSpPr>
          <p:spPr>
            <a:xfrm>
              <a:off x="5391184" y="4019550"/>
              <a:ext cx="171417" cy="38067"/>
            </a:xfrm>
            <a:custGeom>
              <a:avLst/>
              <a:gdLst/>
              <a:ahLst/>
              <a:cxnLst/>
              <a:rect l="0" t="0" r="0" b="0"/>
              <a:pathLst>
                <a:path w="171417" h="38067">
                  <a:moveTo>
                    <a:pt x="9491" y="28575"/>
                  </a:moveTo>
                  <a:lnTo>
                    <a:pt x="9491" y="28575"/>
                  </a:lnTo>
                  <a:lnTo>
                    <a:pt x="0" y="38066"/>
                  </a:lnTo>
                  <a:lnTo>
                    <a:pt x="5032" y="33033"/>
                  </a:lnTo>
                  <a:lnTo>
                    <a:pt x="10332" y="30556"/>
                  </a:lnTo>
                  <a:lnTo>
                    <a:pt x="25476" y="27778"/>
                  </a:lnTo>
                  <a:lnTo>
                    <a:pt x="35982" y="22106"/>
                  </a:lnTo>
                  <a:lnTo>
                    <a:pt x="82682" y="10969"/>
                  </a:lnTo>
                  <a:lnTo>
                    <a:pt x="126976" y="967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09"/>
            <p:cNvSpPr/>
            <p:nvPr>
              <p:custDataLst>
                <p:tags r:id="rId146"/>
              </p:custDataLst>
            </p:nvPr>
          </p:nvSpPr>
          <p:spPr>
            <a:xfrm>
              <a:off x="5419725" y="3848110"/>
              <a:ext cx="38101" cy="123816"/>
            </a:xfrm>
            <a:custGeom>
              <a:avLst/>
              <a:gdLst/>
              <a:ahLst/>
              <a:cxnLst/>
              <a:rect l="0" t="0" r="0" b="0"/>
              <a:pathLst>
                <a:path w="38101" h="123816">
                  <a:moveTo>
                    <a:pt x="0" y="9515"/>
                  </a:moveTo>
                  <a:lnTo>
                    <a:pt x="0" y="9515"/>
                  </a:lnTo>
                  <a:lnTo>
                    <a:pt x="0" y="24"/>
                  </a:lnTo>
                  <a:lnTo>
                    <a:pt x="5056" y="0"/>
                  </a:lnTo>
                  <a:lnTo>
                    <a:pt x="6545" y="1055"/>
                  </a:lnTo>
                  <a:lnTo>
                    <a:pt x="7539" y="2817"/>
                  </a:lnTo>
                  <a:lnTo>
                    <a:pt x="9263" y="9691"/>
                  </a:lnTo>
                  <a:lnTo>
                    <a:pt x="10576" y="36060"/>
                  </a:lnTo>
                  <a:lnTo>
                    <a:pt x="21283" y="66082"/>
                  </a:lnTo>
                  <a:lnTo>
                    <a:pt x="23714" y="69451"/>
                  </a:lnTo>
                  <a:lnTo>
                    <a:pt x="26415" y="78839"/>
                  </a:lnTo>
                  <a:lnTo>
                    <a:pt x="28673" y="89010"/>
                  </a:lnTo>
                  <a:lnTo>
                    <a:pt x="35925" y="104162"/>
                  </a:lnTo>
                  <a:lnTo>
                    <a:pt x="38100" y="123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10"/>
            <p:cNvSpPr/>
            <p:nvPr>
              <p:custDataLst>
                <p:tags r:id="rId147"/>
              </p:custDataLst>
            </p:nvPr>
          </p:nvSpPr>
          <p:spPr>
            <a:xfrm>
              <a:off x="5248275" y="4095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16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11"/>
            <p:cNvSpPr/>
            <p:nvPr>
              <p:custDataLst>
                <p:tags r:id="rId148"/>
              </p:custDataLst>
            </p:nvPr>
          </p:nvSpPr>
          <p:spPr>
            <a:xfrm>
              <a:off x="5114925" y="3962446"/>
              <a:ext cx="76201" cy="114255"/>
            </a:xfrm>
            <a:custGeom>
              <a:avLst/>
              <a:gdLst/>
              <a:ahLst/>
              <a:cxnLst/>
              <a:rect l="0" t="0" r="0" b="0"/>
              <a:pathLst>
                <a:path w="76201" h="114255">
                  <a:moveTo>
                    <a:pt x="9525" y="47579"/>
                  </a:moveTo>
                  <a:lnTo>
                    <a:pt x="9525" y="47579"/>
                  </a:lnTo>
                  <a:lnTo>
                    <a:pt x="9525" y="38064"/>
                  </a:lnTo>
                  <a:lnTo>
                    <a:pt x="9525" y="85491"/>
                  </a:lnTo>
                  <a:lnTo>
                    <a:pt x="9525" y="93716"/>
                  </a:lnTo>
                  <a:lnTo>
                    <a:pt x="392" y="104298"/>
                  </a:lnTo>
                  <a:lnTo>
                    <a:pt x="34" y="112892"/>
                  </a:lnTo>
                  <a:lnTo>
                    <a:pt x="0" y="68665"/>
                  </a:lnTo>
                  <a:lnTo>
                    <a:pt x="0" y="45717"/>
                  </a:lnTo>
                  <a:lnTo>
                    <a:pt x="2822" y="38637"/>
                  </a:lnTo>
                  <a:lnTo>
                    <a:pt x="6545" y="31963"/>
                  </a:lnTo>
                  <a:lnTo>
                    <a:pt x="9133" y="20920"/>
                  </a:lnTo>
                  <a:lnTo>
                    <a:pt x="26849" y="1720"/>
                  </a:lnTo>
                  <a:lnTo>
                    <a:pt x="30630" y="739"/>
                  </a:lnTo>
                  <a:lnTo>
                    <a:pt x="42719" y="0"/>
                  </a:lnTo>
                  <a:lnTo>
                    <a:pt x="44354" y="1043"/>
                  </a:lnTo>
                  <a:lnTo>
                    <a:pt x="45445" y="2796"/>
                  </a:lnTo>
                  <a:lnTo>
                    <a:pt x="46172" y="5024"/>
                  </a:lnTo>
                  <a:lnTo>
                    <a:pt x="47714" y="6509"/>
                  </a:lnTo>
                  <a:lnTo>
                    <a:pt x="52251" y="8159"/>
                  </a:lnTo>
                  <a:lnTo>
                    <a:pt x="53884" y="9657"/>
                  </a:lnTo>
                  <a:lnTo>
                    <a:pt x="55699" y="14144"/>
                  </a:lnTo>
                  <a:lnTo>
                    <a:pt x="57150" y="55258"/>
                  </a:lnTo>
                  <a:lnTo>
                    <a:pt x="28705" y="85549"/>
                  </a:lnTo>
                  <a:lnTo>
                    <a:pt x="28575" y="95204"/>
                  </a:lnTo>
                  <a:lnTo>
                    <a:pt x="50965" y="95204"/>
                  </a:lnTo>
                  <a:lnTo>
                    <a:pt x="53027" y="96262"/>
                  </a:lnTo>
                  <a:lnTo>
                    <a:pt x="54401" y="98026"/>
                  </a:lnTo>
                  <a:lnTo>
                    <a:pt x="55318" y="100260"/>
                  </a:lnTo>
                  <a:lnTo>
                    <a:pt x="56987" y="101750"/>
                  </a:lnTo>
                  <a:lnTo>
                    <a:pt x="67270" y="106963"/>
                  </a:lnTo>
                  <a:lnTo>
                    <a:pt x="76200" y="1142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12"/>
            <p:cNvSpPr/>
            <p:nvPr>
              <p:custDataLst>
                <p:tags r:id="rId149"/>
              </p:custDataLst>
            </p:nvPr>
          </p:nvSpPr>
          <p:spPr>
            <a:xfrm>
              <a:off x="5019710" y="3962531"/>
              <a:ext cx="76166" cy="114170"/>
            </a:xfrm>
            <a:custGeom>
              <a:avLst/>
              <a:gdLst/>
              <a:ahLst/>
              <a:cxnLst/>
              <a:rect l="0" t="0" r="0" b="0"/>
              <a:pathLst>
                <a:path w="76166" h="114170">
                  <a:moveTo>
                    <a:pt x="28540" y="28444"/>
                  </a:moveTo>
                  <a:lnTo>
                    <a:pt x="28540" y="28444"/>
                  </a:lnTo>
                  <a:lnTo>
                    <a:pt x="28540" y="36645"/>
                  </a:lnTo>
                  <a:lnTo>
                    <a:pt x="20339" y="46054"/>
                  </a:lnTo>
                  <a:lnTo>
                    <a:pt x="19131" y="55568"/>
                  </a:lnTo>
                  <a:lnTo>
                    <a:pt x="19049" y="61646"/>
                  </a:lnTo>
                  <a:lnTo>
                    <a:pt x="16208" y="67189"/>
                  </a:lnTo>
                  <a:lnTo>
                    <a:pt x="10817" y="74315"/>
                  </a:lnTo>
                  <a:lnTo>
                    <a:pt x="9606" y="84116"/>
                  </a:lnTo>
                  <a:lnTo>
                    <a:pt x="0" y="95081"/>
                  </a:lnTo>
                  <a:lnTo>
                    <a:pt x="5031" y="95108"/>
                  </a:lnTo>
                  <a:lnTo>
                    <a:pt x="6518" y="94054"/>
                  </a:lnTo>
                  <a:lnTo>
                    <a:pt x="7509" y="92292"/>
                  </a:lnTo>
                  <a:lnTo>
                    <a:pt x="10288" y="78872"/>
                  </a:lnTo>
                  <a:lnTo>
                    <a:pt x="15959" y="69609"/>
                  </a:lnTo>
                  <a:lnTo>
                    <a:pt x="18411" y="56997"/>
                  </a:lnTo>
                  <a:lnTo>
                    <a:pt x="18612" y="53830"/>
                  </a:lnTo>
                  <a:lnTo>
                    <a:pt x="21658" y="47488"/>
                  </a:lnTo>
                  <a:lnTo>
                    <a:pt x="25481" y="41141"/>
                  </a:lnTo>
                  <a:lnTo>
                    <a:pt x="28692" y="31618"/>
                  </a:lnTo>
                  <a:lnTo>
                    <a:pt x="34818" y="22094"/>
                  </a:lnTo>
                  <a:lnTo>
                    <a:pt x="36622" y="15744"/>
                  </a:lnTo>
                  <a:lnTo>
                    <a:pt x="38161" y="13627"/>
                  </a:lnTo>
                  <a:lnTo>
                    <a:pt x="40246" y="12216"/>
                  </a:lnTo>
                  <a:lnTo>
                    <a:pt x="42694" y="11275"/>
                  </a:lnTo>
                  <a:lnTo>
                    <a:pt x="44325" y="9590"/>
                  </a:lnTo>
                  <a:lnTo>
                    <a:pt x="46139" y="4895"/>
                  </a:lnTo>
                  <a:lnTo>
                    <a:pt x="47681" y="3220"/>
                  </a:lnTo>
                  <a:lnTo>
                    <a:pt x="55664" y="310"/>
                  </a:lnTo>
                  <a:lnTo>
                    <a:pt x="61741" y="0"/>
                  </a:lnTo>
                  <a:lnTo>
                    <a:pt x="63374" y="1015"/>
                  </a:lnTo>
                  <a:lnTo>
                    <a:pt x="64463" y="2749"/>
                  </a:lnTo>
                  <a:lnTo>
                    <a:pt x="66353" y="9577"/>
                  </a:lnTo>
                  <a:lnTo>
                    <a:pt x="66629" y="23549"/>
                  </a:lnTo>
                  <a:lnTo>
                    <a:pt x="63813" y="29091"/>
                  </a:lnTo>
                  <a:lnTo>
                    <a:pt x="39516" y="55565"/>
                  </a:lnTo>
                  <a:lnTo>
                    <a:pt x="28667" y="57008"/>
                  </a:lnTo>
                  <a:lnTo>
                    <a:pt x="19132" y="66427"/>
                  </a:lnTo>
                  <a:lnTo>
                    <a:pt x="36707" y="84236"/>
                  </a:lnTo>
                  <a:lnTo>
                    <a:pt x="37663" y="90248"/>
                  </a:lnTo>
                  <a:lnTo>
                    <a:pt x="38855" y="91872"/>
                  </a:lnTo>
                  <a:lnTo>
                    <a:pt x="43002" y="93675"/>
                  </a:lnTo>
                  <a:lnTo>
                    <a:pt x="44531" y="95215"/>
                  </a:lnTo>
                  <a:lnTo>
                    <a:pt x="46231" y="99748"/>
                  </a:lnTo>
                  <a:lnTo>
                    <a:pt x="47742" y="101380"/>
                  </a:lnTo>
                  <a:lnTo>
                    <a:pt x="57211" y="105416"/>
                  </a:lnTo>
                  <a:lnTo>
                    <a:pt x="65189" y="112807"/>
                  </a:lnTo>
                  <a:lnTo>
                    <a:pt x="76165" y="114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13"/>
            <p:cNvSpPr/>
            <p:nvPr>
              <p:custDataLst>
                <p:tags r:id="rId150"/>
              </p:custDataLst>
            </p:nvPr>
          </p:nvSpPr>
          <p:spPr>
            <a:xfrm>
              <a:off x="4870355" y="3867150"/>
              <a:ext cx="168371" cy="47626"/>
            </a:xfrm>
            <a:custGeom>
              <a:avLst/>
              <a:gdLst/>
              <a:ahLst/>
              <a:cxnLst/>
              <a:rect l="0" t="0" r="0" b="0"/>
              <a:pathLst>
                <a:path w="168371" h="47626">
                  <a:moveTo>
                    <a:pt x="54070" y="47625"/>
                  </a:moveTo>
                  <a:lnTo>
                    <a:pt x="54070" y="47625"/>
                  </a:lnTo>
                  <a:lnTo>
                    <a:pt x="27051" y="47625"/>
                  </a:lnTo>
                  <a:lnTo>
                    <a:pt x="17140" y="41079"/>
                  </a:lnTo>
                  <a:lnTo>
                    <a:pt x="0" y="38493"/>
                  </a:lnTo>
                  <a:lnTo>
                    <a:pt x="11679" y="37119"/>
                  </a:lnTo>
                  <a:lnTo>
                    <a:pt x="25274" y="30576"/>
                  </a:lnTo>
                  <a:lnTo>
                    <a:pt x="28523" y="29909"/>
                  </a:lnTo>
                  <a:lnTo>
                    <a:pt x="47347" y="21211"/>
                  </a:lnTo>
                  <a:lnTo>
                    <a:pt x="64425" y="16868"/>
                  </a:lnTo>
                  <a:lnTo>
                    <a:pt x="82891" y="11701"/>
                  </a:lnTo>
                  <a:lnTo>
                    <a:pt x="101768" y="7347"/>
                  </a:lnTo>
                  <a:lnTo>
                    <a:pt x="120766" y="2177"/>
                  </a:lnTo>
                  <a:lnTo>
                    <a:pt x="1683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14"/>
            <p:cNvSpPr/>
            <p:nvPr>
              <p:custDataLst>
                <p:tags r:id="rId151"/>
              </p:custDataLst>
            </p:nvPr>
          </p:nvSpPr>
          <p:spPr>
            <a:xfrm>
              <a:off x="5010150" y="3895725"/>
              <a:ext cx="18659" cy="85726"/>
            </a:xfrm>
            <a:custGeom>
              <a:avLst/>
              <a:gdLst/>
              <a:ahLst/>
              <a:cxnLst/>
              <a:rect l="0" t="0" r="0" b="0"/>
              <a:pathLst>
                <a:path w="18659" h="85726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3054" y="17052"/>
                  </a:lnTo>
                  <a:lnTo>
                    <a:pt x="905" y="25749"/>
                  </a:lnTo>
                  <a:lnTo>
                    <a:pt x="0" y="731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15"/>
            <p:cNvSpPr/>
            <p:nvPr>
              <p:custDataLst>
                <p:tags r:id="rId152"/>
              </p:custDataLst>
            </p:nvPr>
          </p:nvSpPr>
          <p:spPr>
            <a:xfrm>
              <a:off x="4933950" y="389572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0849" y="30867"/>
                  </a:lnTo>
                  <a:lnTo>
                    <a:pt x="8729" y="44276"/>
                  </a:lnTo>
                  <a:lnTo>
                    <a:pt x="3056" y="54982"/>
                  </a:lnTo>
                  <a:lnTo>
                    <a:pt x="24" y="10152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16"/>
            <p:cNvSpPr/>
            <p:nvPr>
              <p:custDataLst>
                <p:tags r:id="rId153"/>
              </p:custDataLst>
            </p:nvPr>
          </p:nvSpPr>
          <p:spPr>
            <a:xfrm>
              <a:off x="4781942" y="3914775"/>
              <a:ext cx="9134" cy="133351"/>
            </a:xfrm>
            <a:custGeom>
              <a:avLst/>
              <a:gdLst/>
              <a:ahLst/>
              <a:cxnLst/>
              <a:rect l="0" t="0" r="0" b="0"/>
              <a:pathLst>
                <a:path w="9134" h="133351">
                  <a:moveTo>
                    <a:pt x="9133" y="0"/>
                  </a:moveTo>
                  <a:lnTo>
                    <a:pt x="9133" y="0"/>
                  </a:lnTo>
                  <a:lnTo>
                    <a:pt x="9133" y="44476"/>
                  </a:lnTo>
                  <a:lnTo>
                    <a:pt x="9133" y="50811"/>
                  </a:lnTo>
                  <a:lnTo>
                    <a:pt x="0" y="88508"/>
                  </a:lnTo>
                  <a:lnTo>
                    <a:pt x="2605" y="95076"/>
                  </a:lnTo>
                  <a:lnTo>
                    <a:pt x="4781" y="98309"/>
                  </a:lnTo>
                  <a:lnTo>
                    <a:pt x="5174" y="101523"/>
                  </a:lnTo>
                  <a:lnTo>
                    <a:pt x="2787" y="107916"/>
                  </a:lnTo>
                  <a:lnTo>
                    <a:pt x="2786" y="111102"/>
                  </a:lnTo>
                  <a:lnTo>
                    <a:pt x="9133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17"/>
            <p:cNvSpPr/>
            <p:nvPr>
              <p:custDataLst>
                <p:tags r:id="rId154"/>
              </p:custDataLst>
            </p:nvPr>
          </p:nvSpPr>
          <p:spPr>
            <a:xfrm>
              <a:off x="4724400" y="39719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17052" y="2979"/>
                  </a:lnTo>
                  <a:lnTo>
                    <a:pt x="25749" y="883"/>
                  </a:lnTo>
                  <a:lnTo>
                    <a:pt x="68915" y="1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18"/>
            <p:cNvSpPr/>
            <p:nvPr>
              <p:custDataLst>
                <p:tags r:id="rId155"/>
              </p:custDataLst>
            </p:nvPr>
          </p:nvSpPr>
          <p:spPr>
            <a:xfrm>
              <a:off x="4486285" y="4067578"/>
              <a:ext cx="123816" cy="132831"/>
            </a:xfrm>
            <a:custGeom>
              <a:avLst/>
              <a:gdLst/>
              <a:ahLst/>
              <a:cxnLst/>
              <a:rect l="0" t="0" r="0" b="0"/>
              <a:pathLst>
                <a:path w="123816" h="132831">
                  <a:moveTo>
                    <a:pt x="9515" y="28172"/>
                  </a:moveTo>
                  <a:lnTo>
                    <a:pt x="9515" y="28172"/>
                  </a:lnTo>
                  <a:lnTo>
                    <a:pt x="24" y="28172"/>
                  </a:lnTo>
                  <a:lnTo>
                    <a:pt x="0" y="23116"/>
                  </a:lnTo>
                  <a:lnTo>
                    <a:pt x="1055" y="21626"/>
                  </a:lnTo>
                  <a:lnTo>
                    <a:pt x="2817" y="20633"/>
                  </a:lnTo>
                  <a:lnTo>
                    <a:pt x="8192" y="19040"/>
                  </a:lnTo>
                  <a:lnTo>
                    <a:pt x="16858" y="12178"/>
                  </a:lnTo>
                  <a:lnTo>
                    <a:pt x="25684" y="10028"/>
                  </a:lnTo>
                  <a:lnTo>
                    <a:pt x="31871" y="9525"/>
                  </a:lnTo>
                  <a:lnTo>
                    <a:pt x="33944" y="8332"/>
                  </a:lnTo>
                  <a:lnTo>
                    <a:pt x="35326" y="6479"/>
                  </a:lnTo>
                  <a:lnTo>
                    <a:pt x="36247" y="4185"/>
                  </a:lnTo>
                  <a:lnTo>
                    <a:pt x="37920" y="2655"/>
                  </a:lnTo>
                  <a:lnTo>
                    <a:pt x="42601" y="956"/>
                  </a:lnTo>
                  <a:lnTo>
                    <a:pt x="51185" y="0"/>
                  </a:lnTo>
                  <a:lnTo>
                    <a:pt x="57316" y="2598"/>
                  </a:lnTo>
                  <a:lnTo>
                    <a:pt x="74704" y="17209"/>
                  </a:lnTo>
                  <a:lnTo>
                    <a:pt x="75750" y="23277"/>
                  </a:lnTo>
                  <a:lnTo>
                    <a:pt x="76151" y="41000"/>
                  </a:lnTo>
                  <a:lnTo>
                    <a:pt x="73350" y="47279"/>
                  </a:lnTo>
                  <a:lnTo>
                    <a:pt x="69636" y="53597"/>
                  </a:lnTo>
                  <a:lnTo>
                    <a:pt x="66487" y="63104"/>
                  </a:lnTo>
                  <a:lnTo>
                    <a:pt x="40854" y="94847"/>
                  </a:lnTo>
                  <a:lnTo>
                    <a:pt x="37395" y="110722"/>
                  </a:lnTo>
                  <a:lnTo>
                    <a:pt x="28686" y="123257"/>
                  </a:lnTo>
                  <a:lnTo>
                    <a:pt x="36777" y="131609"/>
                  </a:lnTo>
                  <a:lnTo>
                    <a:pt x="42758" y="132551"/>
                  </a:lnTo>
                  <a:lnTo>
                    <a:pt x="51232" y="132830"/>
                  </a:lnTo>
                  <a:lnTo>
                    <a:pt x="57336" y="130073"/>
                  </a:lnTo>
                  <a:lnTo>
                    <a:pt x="63577" y="126378"/>
                  </a:lnTo>
                  <a:lnTo>
                    <a:pt x="76207" y="124005"/>
                  </a:lnTo>
                  <a:lnTo>
                    <a:pt x="98415" y="123456"/>
                  </a:lnTo>
                  <a:lnTo>
                    <a:pt x="104765" y="120615"/>
                  </a:lnTo>
                  <a:lnTo>
                    <a:pt x="111115" y="116883"/>
                  </a:lnTo>
                  <a:lnTo>
                    <a:pt x="123815" y="113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19"/>
            <p:cNvSpPr/>
            <p:nvPr>
              <p:custDataLst>
                <p:tags r:id="rId156"/>
              </p:custDataLst>
            </p:nvPr>
          </p:nvSpPr>
          <p:spPr>
            <a:xfrm>
              <a:off x="4448209" y="4010025"/>
              <a:ext cx="95217" cy="17727"/>
            </a:xfrm>
            <a:custGeom>
              <a:avLst/>
              <a:gdLst/>
              <a:ahLst/>
              <a:cxnLst/>
              <a:rect l="0" t="0" r="0" b="0"/>
              <a:pathLst>
                <a:path w="95217" h="17727">
                  <a:moveTo>
                    <a:pt x="9491" y="9525"/>
                  </a:moveTo>
                  <a:lnTo>
                    <a:pt x="9491" y="9525"/>
                  </a:lnTo>
                  <a:lnTo>
                    <a:pt x="83" y="9525"/>
                  </a:lnTo>
                  <a:lnTo>
                    <a:pt x="0" y="14581"/>
                  </a:lnTo>
                  <a:lnTo>
                    <a:pt x="1047" y="16071"/>
                  </a:lnTo>
                  <a:lnTo>
                    <a:pt x="2803" y="17064"/>
                  </a:lnTo>
                  <a:lnTo>
                    <a:pt x="5033" y="17726"/>
                  </a:lnTo>
                  <a:lnTo>
                    <a:pt x="6519" y="17109"/>
                  </a:lnTo>
                  <a:lnTo>
                    <a:pt x="7510" y="15639"/>
                  </a:lnTo>
                  <a:lnTo>
                    <a:pt x="8170" y="13601"/>
                  </a:lnTo>
                  <a:lnTo>
                    <a:pt x="9669" y="12243"/>
                  </a:lnTo>
                  <a:lnTo>
                    <a:pt x="14156" y="10733"/>
                  </a:lnTo>
                  <a:lnTo>
                    <a:pt x="40946" y="6750"/>
                  </a:lnTo>
                  <a:lnTo>
                    <a:pt x="58978" y="1333"/>
                  </a:lnTo>
                  <a:lnTo>
                    <a:pt x="952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20"/>
            <p:cNvSpPr/>
            <p:nvPr>
              <p:custDataLst>
                <p:tags r:id="rId157"/>
              </p:custDataLst>
            </p:nvPr>
          </p:nvSpPr>
          <p:spPr>
            <a:xfrm>
              <a:off x="4505325" y="3801926"/>
              <a:ext cx="9526" cy="170000"/>
            </a:xfrm>
            <a:custGeom>
              <a:avLst/>
              <a:gdLst/>
              <a:ahLst/>
              <a:cxnLst/>
              <a:rect l="0" t="0" r="0" b="0"/>
              <a:pathLst>
                <a:path w="9526" h="170000">
                  <a:moveTo>
                    <a:pt x="0" y="27124"/>
                  </a:moveTo>
                  <a:lnTo>
                    <a:pt x="0" y="27124"/>
                  </a:lnTo>
                  <a:lnTo>
                    <a:pt x="0" y="0"/>
                  </a:lnTo>
                  <a:lnTo>
                    <a:pt x="0" y="4035"/>
                  </a:lnTo>
                  <a:lnTo>
                    <a:pt x="2822" y="9101"/>
                  </a:lnTo>
                  <a:lnTo>
                    <a:pt x="6546" y="14881"/>
                  </a:lnTo>
                  <a:lnTo>
                    <a:pt x="8936" y="27214"/>
                  </a:lnTo>
                  <a:lnTo>
                    <a:pt x="9515" y="73065"/>
                  </a:lnTo>
                  <a:lnTo>
                    <a:pt x="9525" y="116111"/>
                  </a:lnTo>
                  <a:lnTo>
                    <a:pt x="9525" y="161771"/>
                  </a:lnTo>
                  <a:lnTo>
                    <a:pt x="9525" y="169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21"/>
            <p:cNvSpPr/>
            <p:nvPr>
              <p:custDataLst>
                <p:tags r:id="rId158"/>
              </p:custDataLst>
            </p:nvPr>
          </p:nvSpPr>
          <p:spPr>
            <a:xfrm>
              <a:off x="4305300" y="401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22"/>
            <p:cNvSpPr/>
            <p:nvPr>
              <p:custDataLst>
                <p:tags r:id="rId159"/>
              </p:custDataLst>
            </p:nvPr>
          </p:nvSpPr>
          <p:spPr>
            <a:xfrm>
              <a:off x="4152900" y="3962531"/>
              <a:ext cx="85726" cy="142745"/>
            </a:xfrm>
            <a:custGeom>
              <a:avLst/>
              <a:gdLst/>
              <a:ahLst/>
              <a:cxnLst/>
              <a:rect l="0" t="0" r="0" b="0"/>
              <a:pathLst>
                <a:path w="85726" h="142745">
                  <a:moveTo>
                    <a:pt x="19050" y="37969"/>
                  </a:moveTo>
                  <a:lnTo>
                    <a:pt x="19050" y="37969"/>
                  </a:lnTo>
                  <a:lnTo>
                    <a:pt x="19050" y="55661"/>
                  </a:lnTo>
                  <a:lnTo>
                    <a:pt x="17992" y="56113"/>
                  </a:lnTo>
                  <a:lnTo>
                    <a:pt x="13993" y="56616"/>
                  </a:lnTo>
                  <a:lnTo>
                    <a:pt x="12504" y="57809"/>
                  </a:lnTo>
                  <a:lnTo>
                    <a:pt x="10849" y="61956"/>
                  </a:lnTo>
                  <a:lnTo>
                    <a:pt x="9525" y="107936"/>
                  </a:lnTo>
                  <a:lnTo>
                    <a:pt x="9525" y="112322"/>
                  </a:lnTo>
                  <a:lnTo>
                    <a:pt x="2979" y="121408"/>
                  </a:lnTo>
                  <a:lnTo>
                    <a:pt x="10" y="133173"/>
                  </a:lnTo>
                  <a:lnTo>
                    <a:pt x="0" y="86124"/>
                  </a:lnTo>
                  <a:lnTo>
                    <a:pt x="0" y="72999"/>
                  </a:lnTo>
                  <a:lnTo>
                    <a:pt x="9701" y="42033"/>
                  </a:lnTo>
                  <a:lnTo>
                    <a:pt x="25949" y="18971"/>
                  </a:lnTo>
                  <a:lnTo>
                    <a:pt x="26824" y="15779"/>
                  </a:lnTo>
                  <a:lnTo>
                    <a:pt x="28466" y="13650"/>
                  </a:lnTo>
                  <a:lnTo>
                    <a:pt x="34775" y="9597"/>
                  </a:lnTo>
                  <a:lnTo>
                    <a:pt x="36623" y="4898"/>
                  </a:lnTo>
                  <a:lnTo>
                    <a:pt x="38174" y="3222"/>
                  </a:lnTo>
                  <a:lnTo>
                    <a:pt x="46171" y="310"/>
                  </a:lnTo>
                  <a:lnTo>
                    <a:pt x="52251" y="0"/>
                  </a:lnTo>
                  <a:lnTo>
                    <a:pt x="53884" y="1015"/>
                  </a:lnTo>
                  <a:lnTo>
                    <a:pt x="54973" y="2749"/>
                  </a:lnTo>
                  <a:lnTo>
                    <a:pt x="56864" y="9577"/>
                  </a:lnTo>
                  <a:lnTo>
                    <a:pt x="57147" y="32050"/>
                  </a:lnTo>
                  <a:lnTo>
                    <a:pt x="54326" y="38161"/>
                  </a:lnTo>
                  <a:lnTo>
                    <a:pt x="52093" y="41272"/>
                  </a:lnTo>
                  <a:lnTo>
                    <a:pt x="46788" y="44729"/>
                  </a:lnTo>
                  <a:lnTo>
                    <a:pt x="43892" y="45650"/>
                  </a:lnTo>
                  <a:lnTo>
                    <a:pt x="41961" y="47323"/>
                  </a:lnTo>
                  <a:lnTo>
                    <a:pt x="29944" y="65089"/>
                  </a:lnTo>
                  <a:lnTo>
                    <a:pt x="20494" y="74618"/>
                  </a:lnTo>
                  <a:lnTo>
                    <a:pt x="10976" y="75941"/>
                  </a:lnTo>
                  <a:lnTo>
                    <a:pt x="10492" y="77043"/>
                  </a:lnTo>
                  <a:lnTo>
                    <a:pt x="9563" y="85198"/>
                  </a:lnTo>
                  <a:lnTo>
                    <a:pt x="14593" y="85477"/>
                  </a:lnTo>
                  <a:lnTo>
                    <a:pt x="16078" y="86574"/>
                  </a:lnTo>
                  <a:lnTo>
                    <a:pt x="17729" y="90616"/>
                  </a:lnTo>
                  <a:lnTo>
                    <a:pt x="19228" y="92117"/>
                  </a:lnTo>
                  <a:lnTo>
                    <a:pt x="28673" y="95914"/>
                  </a:lnTo>
                  <a:lnTo>
                    <a:pt x="36649" y="103286"/>
                  </a:lnTo>
                  <a:lnTo>
                    <a:pt x="45418" y="105434"/>
                  </a:lnTo>
                  <a:lnTo>
                    <a:pt x="51230" y="109581"/>
                  </a:lnTo>
                  <a:lnTo>
                    <a:pt x="54519" y="114952"/>
                  </a:lnTo>
                  <a:lnTo>
                    <a:pt x="55396" y="117866"/>
                  </a:lnTo>
                  <a:lnTo>
                    <a:pt x="57039" y="119809"/>
                  </a:lnTo>
                  <a:lnTo>
                    <a:pt x="70253" y="128239"/>
                  </a:lnTo>
                  <a:lnTo>
                    <a:pt x="73557" y="133828"/>
                  </a:lnTo>
                  <a:lnTo>
                    <a:pt x="75678" y="140983"/>
                  </a:lnTo>
                  <a:lnTo>
                    <a:pt x="76910" y="141570"/>
                  </a:lnTo>
                  <a:lnTo>
                    <a:pt x="85725" y="142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23"/>
            <p:cNvSpPr/>
            <p:nvPr>
              <p:custDataLst>
                <p:tags r:id="rId160"/>
              </p:custDataLst>
            </p:nvPr>
          </p:nvSpPr>
          <p:spPr>
            <a:xfrm>
              <a:off x="3943353" y="3867150"/>
              <a:ext cx="228598" cy="66676"/>
            </a:xfrm>
            <a:custGeom>
              <a:avLst/>
              <a:gdLst/>
              <a:ahLst/>
              <a:cxnLst/>
              <a:rect l="0" t="0" r="0" b="0"/>
              <a:pathLst>
                <a:path w="228598" h="66676">
                  <a:moveTo>
                    <a:pt x="19047" y="66675"/>
                  </a:moveTo>
                  <a:lnTo>
                    <a:pt x="19047" y="66675"/>
                  </a:lnTo>
                  <a:lnTo>
                    <a:pt x="4858" y="66675"/>
                  </a:lnTo>
                  <a:lnTo>
                    <a:pt x="3238" y="65617"/>
                  </a:lnTo>
                  <a:lnTo>
                    <a:pt x="2157" y="63853"/>
                  </a:lnTo>
                  <a:lnTo>
                    <a:pt x="0" y="57160"/>
                  </a:lnTo>
                  <a:lnTo>
                    <a:pt x="8198" y="48950"/>
                  </a:lnTo>
                  <a:lnTo>
                    <a:pt x="55500" y="33446"/>
                  </a:lnTo>
                  <a:lnTo>
                    <a:pt x="99570" y="21256"/>
                  </a:lnTo>
                  <a:lnTo>
                    <a:pt x="146231" y="9636"/>
                  </a:lnTo>
                  <a:lnTo>
                    <a:pt x="191654" y="986"/>
                  </a:lnTo>
                  <a:lnTo>
                    <a:pt x="2285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24"/>
            <p:cNvSpPr/>
            <p:nvPr>
              <p:custDataLst>
                <p:tags r:id="rId161"/>
              </p:custDataLst>
            </p:nvPr>
          </p:nvSpPr>
          <p:spPr>
            <a:xfrm>
              <a:off x="4076700" y="3895886"/>
              <a:ext cx="28576" cy="161765"/>
            </a:xfrm>
            <a:custGeom>
              <a:avLst/>
              <a:gdLst/>
              <a:ahLst/>
              <a:cxnLst/>
              <a:rect l="0" t="0" r="0" b="0"/>
              <a:pathLst>
                <a:path w="28576" h="161765">
                  <a:moveTo>
                    <a:pt x="0" y="28414"/>
                  </a:moveTo>
                  <a:lnTo>
                    <a:pt x="0" y="28414"/>
                  </a:lnTo>
                  <a:lnTo>
                    <a:pt x="5057" y="23357"/>
                  </a:lnTo>
                  <a:lnTo>
                    <a:pt x="7539" y="18053"/>
                  </a:lnTo>
                  <a:lnTo>
                    <a:pt x="8201" y="15157"/>
                  </a:lnTo>
                  <a:lnTo>
                    <a:pt x="18924" y="0"/>
                  </a:lnTo>
                  <a:lnTo>
                    <a:pt x="27240" y="8054"/>
                  </a:lnTo>
                  <a:lnTo>
                    <a:pt x="28179" y="14032"/>
                  </a:lnTo>
                  <a:lnTo>
                    <a:pt x="28458" y="27563"/>
                  </a:lnTo>
                  <a:lnTo>
                    <a:pt x="25701" y="36150"/>
                  </a:lnTo>
                  <a:lnTo>
                    <a:pt x="22006" y="44552"/>
                  </a:lnTo>
                  <a:lnTo>
                    <a:pt x="19127" y="89711"/>
                  </a:lnTo>
                  <a:lnTo>
                    <a:pt x="20110" y="136213"/>
                  </a:lnTo>
                  <a:lnTo>
                    <a:pt x="28575" y="1617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25"/>
            <p:cNvSpPr/>
            <p:nvPr>
              <p:custDataLst>
                <p:tags r:id="rId162"/>
              </p:custDataLst>
            </p:nvPr>
          </p:nvSpPr>
          <p:spPr>
            <a:xfrm>
              <a:off x="4010025" y="3914785"/>
              <a:ext cx="28576" cy="114291"/>
            </a:xfrm>
            <a:custGeom>
              <a:avLst/>
              <a:gdLst/>
              <a:ahLst/>
              <a:cxnLst/>
              <a:rect l="0" t="0" r="0" b="0"/>
              <a:pathLst>
                <a:path w="28576" h="114291">
                  <a:moveTo>
                    <a:pt x="28575" y="9515"/>
                  </a:moveTo>
                  <a:lnTo>
                    <a:pt x="28575" y="9515"/>
                  </a:lnTo>
                  <a:lnTo>
                    <a:pt x="20374" y="1314"/>
                  </a:lnTo>
                  <a:lnTo>
                    <a:pt x="20991" y="873"/>
                  </a:lnTo>
                  <a:lnTo>
                    <a:pt x="28469" y="0"/>
                  </a:lnTo>
                  <a:lnTo>
                    <a:pt x="20365" y="8192"/>
                  </a:lnTo>
                  <a:lnTo>
                    <a:pt x="19439" y="14179"/>
                  </a:lnTo>
                  <a:lnTo>
                    <a:pt x="19165" y="22656"/>
                  </a:lnTo>
                  <a:lnTo>
                    <a:pt x="16279" y="28761"/>
                  </a:lnTo>
                  <a:lnTo>
                    <a:pt x="12527" y="35002"/>
                  </a:lnTo>
                  <a:lnTo>
                    <a:pt x="10414" y="45524"/>
                  </a:lnTo>
                  <a:lnTo>
                    <a:pt x="9642" y="68520"/>
                  </a:lnTo>
                  <a:lnTo>
                    <a:pt x="6755" y="75604"/>
                  </a:lnTo>
                  <a:lnTo>
                    <a:pt x="3002" y="82279"/>
                  </a:lnTo>
                  <a:lnTo>
                    <a:pt x="593" y="95188"/>
                  </a:lnTo>
                  <a:lnTo>
                    <a:pt x="0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26"/>
            <p:cNvSpPr/>
            <p:nvPr>
              <p:custDataLst>
                <p:tags r:id="rId163"/>
              </p:custDataLst>
            </p:nvPr>
          </p:nvSpPr>
          <p:spPr>
            <a:xfrm>
              <a:off x="3677043" y="4076700"/>
              <a:ext cx="113908" cy="18656"/>
            </a:xfrm>
            <a:custGeom>
              <a:avLst/>
              <a:gdLst/>
              <a:ahLst/>
              <a:cxnLst/>
              <a:rect l="0" t="0" r="0" b="0"/>
              <a:pathLst>
                <a:path w="113908" h="1865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0" y="9408"/>
                  </a:lnTo>
                  <a:lnTo>
                    <a:pt x="7843" y="17716"/>
                  </a:lnTo>
                  <a:lnTo>
                    <a:pt x="13807" y="18655"/>
                  </a:lnTo>
                  <a:lnTo>
                    <a:pt x="56600" y="9694"/>
                  </a:lnTo>
                  <a:lnTo>
                    <a:pt x="79158" y="8489"/>
                  </a:lnTo>
                  <a:lnTo>
                    <a:pt x="97637" y="1327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27"/>
            <p:cNvSpPr/>
            <p:nvPr>
              <p:custDataLst>
                <p:tags r:id="rId164"/>
              </p:custDataLst>
            </p:nvPr>
          </p:nvSpPr>
          <p:spPr>
            <a:xfrm>
              <a:off x="3638943" y="3981450"/>
              <a:ext cx="123433" cy="9526"/>
            </a:xfrm>
            <a:custGeom>
              <a:avLst/>
              <a:gdLst/>
              <a:ahLst/>
              <a:cxnLst/>
              <a:rect l="0" t="0" r="0" b="0"/>
              <a:pathLst>
                <a:path w="1234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80" y="9525"/>
                  </a:lnTo>
                  <a:lnTo>
                    <a:pt x="10020" y="6703"/>
                  </a:lnTo>
                  <a:lnTo>
                    <a:pt x="15877" y="2979"/>
                  </a:lnTo>
                  <a:lnTo>
                    <a:pt x="26352" y="393"/>
                  </a:lnTo>
                  <a:lnTo>
                    <a:pt x="70528" y="7"/>
                  </a:lnTo>
                  <a:lnTo>
                    <a:pt x="115876" y="0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3528"/>
          <p:cNvSpPr/>
          <p:nvPr>
            <p:custDataLst>
              <p:tags r:id="rId2"/>
            </p:custDataLst>
          </p:nvPr>
        </p:nvSpPr>
        <p:spPr>
          <a:xfrm>
            <a:off x="10515721" y="2657475"/>
            <a:ext cx="1304603" cy="1238164"/>
          </a:xfrm>
          <a:custGeom>
            <a:avLst/>
            <a:gdLst/>
            <a:ahLst/>
            <a:cxnLst/>
            <a:rect l="0" t="0" r="0" b="0"/>
            <a:pathLst>
              <a:path w="1304603" h="1238164">
                <a:moveTo>
                  <a:pt x="666629" y="47625"/>
                </a:moveTo>
                <a:lnTo>
                  <a:pt x="666629" y="47625"/>
                </a:lnTo>
                <a:lnTo>
                  <a:pt x="624066" y="48683"/>
                </a:lnTo>
                <a:lnTo>
                  <a:pt x="579537" y="57326"/>
                </a:lnTo>
                <a:lnTo>
                  <a:pt x="533099" y="70291"/>
                </a:lnTo>
                <a:lnTo>
                  <a:pt x="487539" y="82637"/>
                </a:lnTo>
                <a:lnTo>
                  <a:pt x="440596" y="95267"/>
                </a:lnTo>
                <a:lnTo>
                  <a:pt x="400435" y="113010"/>
                </a:lnTo>
                <a:lnTo>
                  <a:pt x="361929" y="136898"/>
                </a:lnTo>
                <a:lnTo>
                  <a:pt x="323748" y="161998"/>
                </a:lnTo>
                <a:lnTo>
                  <a:pt x="280577" y="187340"/>
                </a:lnTo>
                <a:lnTo>
                  <a:pt x="239946" y="219274"/>
                </a:lnTo>
                <a:lnTo>
                  <a:pt x="198696" y="258665"/>
                </a:lnTo>
                <a:lnTo>
                  <a:pt x="152120" y="297457"/>
                </a:lnTo>
                <a:lnTo>
                  <a:pt x="112237" y="343188"/>
                </a:lnTo>
                <a:lnTo>
                  <a:pt x="79418" y="390563"/>
                </a:lnTo>
                <a:lnTo>
                  <a:pt x="55064" y="430616"/>
                </a:lnTo>
                <a:lnTo>
                  <a:pt x="36298" y="467118"/>
                </a:lnTo>
                <a:lnTo>
                  <a:pt x="22399" y="511449"/>
                </a:lnTo>
                <a:lnTo>
                  <a:pt x="12285" y="551877"/>
                </a:lnTo>
                <a:lnTo>
                  <a:pt x="9972" y="590437"/>
                </a:lnTo>
                <a:lnTo>
                  <a:pt x="2970" y="629686"/>
                </a:lnTo>
                <a:lnTo>
                  <a:pt x="489" y="674284"/>
                </a:lnTo>
                <a:lnTo>
                  <a:pt x="0" y="719038"/>
                </a:lnTo>
                <a:lnTo>
                  <a:pt x="6449" y="761040"/>
                </a:lnTo>
                <a:lnTo>
                  <a:pt x="8821" y="802732"/>
                </a:lnTo>
                <a:lnTo>
                  <a:pt x="9289" y="846363"/>
                </a:lnTo>
                <a:lnTo>
                  <a:pt x="16985" y="885556"/>
                </a:lnTo>
                <a:lnTo>
                  <a:pt x="28697" y="923872"/>
                </a:lnTo>
                <a:lnTo>
                  <a:pt x="41201" y="962014"/>
                </a:lnTo>
                <a:lnTo>
                  <a:pt x="57035" y="1006826"/>
                </a:lnTo>
                <a:lnTo>
                  <a:pt x="60208" y="1014118"/>
                </a:lnTo>
                <a:lnTo>
                  <a:pt x="101830" y="1060340"/>
                </a:lnTo>
                <a:lnTo>
                  <a:pt x="146323" y="1098540"/>
                </a:lnTo>
                <a:lnTo>
                  <a:pt x="190850" y="1130299"/>
                </a:lnTo>
                <a:lnTo>
                  <a:pt x="238066" y="1159228"/>
                </a:lnTo>
                <a:lnTo>
                  <a:pt x="281173" y="1179249"/>
                </a:lnTo>
                <a:lnTo>
                  <a:pt x="323907" y="1195982"/>
                </a:lnTo>
                <a:lnTo>
                  <a:pt x="359649" y="1206206"/>
                </a:lnTo>
                <a:lnTo>
                  <a:pt x="397048" y="1215938"/>
                </a:lnTo>
                <a:lnTo>
                  <a:pt x="434941" y="1224466"/>
                </a:lnTo>
                <a:lnTo>
                  <a:pt x="474038" y="1228522"/>
                </a:lnTo>
                <a:lnTo>
                  <a:pt x="517608" y="1234897"/>
                </a:lnTo>
                <a:lnTo>
                  <a:pt x="558858" y="1237257"/>
                </a:lnTo>
                <a:lnTo>
                  <a:pt x="603064" y="1237955"/>
                </a:lnTo>
                <a:lnTo>
                  <a:pt x="643445" y="1238163"/>
                </a:lnTo>
                <a:lnTo>
                  <a:pt x="683278" y="1237166"/>
                </a:lnTo>
                <a:lnTo>
                  <a:pt x="727066" y="1230638"/>
                </a:lnTo>
                <a:lnTo>
                  <a:pt x="768380" y="1223059"/>
                </a:lnTo>
                <a:lnTo>
                  <a:pt x="812605" y="1218227"/>
                </a:lnTo>
                <a:lnTo>
                  <a:pt x="852990" y="1205388"/>
                </a:lnTo>
                <a:lnTo>
                  <a:pt x="891769" y="1194411"/>
                </a:lnTo>
                <a:lnTo>
                  <a:pt x="930070" y="1183398"/>
                </a:lnTo>
                <a:lnTo>
                  <a:pt x="968228" y="1167199"/>
                </a:lnTo>
                <a:lnTo>
                  <a:pt x="1005288" y="1148995"/>
                </a:lnTo>
                <a:lnTo>
                  <a:pt x="1046791" y="1121058"/>
                </a:lnTo>
                <a:lnTo>
                  <a:pt x="1090619" y="1090335"/>
                </a:lnTo>
                <a:lnTo>
                  <a:pt x="1132439" y="1056280"/>
                </a:lnTo>
                <a:lnTo>
                  <a:pt x="1171272" y="1018979"/>
                </a:lnTo>
                <a:lnTo>
                  <a:pt x="1211451" y="971524"/>
                </a:lnTo>
                <a:lnTo>
                  <a:pt x="1239254" y="923922"/>
                </a:lnTo>
                <a:lnTo>
                  <a:pt x="1261204" y="878220"/>
                </a:lnTo>
                <a:lnTo>
                  <a:pt x="1278598" y="841003"/>
                </a:lnTo>
                <a:lnTo>
                  <a:pt x="1289866" y="804223"/>
                </a:lnTo>
                <a:lnTo>
                  <a:pt x="1297032" y="759992"/>
                </a:lnTo>
                <a:lnTo>
                  <a:pt x="1302501" y="723305"/>
                </a:lnTo>
                <a:lnTo>
                  <a:pt x="1304122" y="685624"/>
                </a:lnTo>
                <a:lnTo>
                  <a:pt x="1304602" y="647648"/>
                </a:lnTo>
                <a:lnTo>
                  <a:pt x="1301921" y="609584"/>
                </a:lnTo>
                <a:lnTo>
                  <a:pt x="1294426" y="571495"/>
                </a:lnTo>
                <a:lnTo>
                  <a:pt x="1282681" y="533399"/>
                </a:lnTo>
                <a:lnTo>
                  <a:pt x="1265792" y="495300"/>
                </a:lnTo>
                <a:lnTo>
                  <a:pt x="1247384" y="457200"/>
                </a:lnTo>
                <a:lnTo>
                  <a:pt x="1222202" y="411456"/>
                </a:lnTo>
                <a:lnTo>
                  <a:pt x="1189240" y="364242"/>
                </a:lnTo>
                <a:lnTo>
                  <a:pt x="1149332" y="316972"/>
                </a:lnTo>
                <a:lnTo>
                  <a:pt x="1113393" y="283712"/>
                </a:lnTo>
                <a:lnTo>
                  <a:pt x="1073113" y="249868"/>
                </a:lnTo>
                <a:lnTo>
                  <a:pt x="1027664" y="219732"/>
                </a:lnTo>
                <a:lnTo>
                  <a:pt x="980682" y="190695"/>
                </a:lnTo>
                <a:lnTo>
                  <a:pt x="933248" y="161983"/>
                </a:lnTo>
                <a:lnTo>
                  <a:pt x="900484" y="143959"/>
                </a:lnTo>
                <a:lnTo>
                  <a:pt x="864756" y="128893"/>
                </a:lnTo>
                <a:lnTo>
                  <a:pt x="827713" y="112319"/>
                </a:lnTo>
                <a:lnTo>
                  <a:pt x="791138" y="95428"/>
                </a:lnTo>
                <a:lnTo>
                  <a:pt x="757244" y="80865"/>
                </a:lnTo>
                <a:lnTo>
                  <a:pt x="721718" y="67338"/>
                </a:lnTo>
                <a:lnTo>
                  <a:pt x="685822" y="54269"/>
                </a:lnTo>
                <a:lnTo>
                  <a:pt x="652229" y="41406"/>
                </a:lnTo>
                <a:lnTo>
                  <a:pt x="616837" y="25811"/>
                </a:lnTo>
                <a:lnTo>
                  <a:pt x="56185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804"/>
          <p:cNvGrpSpPr/>
          <p:nvPr/>
        </p:nvGrpSpPr>
        <p:grpSpPr>
          <a:xfrm>
            <a:off x="5688321" y="3800592"/>
            <a:ext cx="5089395" cy="961906"/>
            <a:chOff x="5688321" y="3800592"/>
            <a:chExt cx="5089395" cy="961906"/>
          </a:xfrm>
        </p:grpSpPr>
        <p:sp>
          <p:nvSpPr>
            <p:cNvPr id="158" name="SMARTInkShape-3529"/>
            <p:cNvSpPr/>
            <p:nvPr>
              <p:custDataLst>
                <p:tags r:id="rId142"/>
              </p:custDataLst>
            </p:nvPr>
          </p:nvSpPr>
          <p:spPr>
            <a:xfrm>
              <a:off x="5688321" y="4495919"/>
              <a:ext cx="169555" cy="190382"/>
            </a:xfrm>
            <a:custGeom>
              <a:avLst/>
              <a:gdLst/>
              <a:ahLst/>
              <a:cxnLst/>
              <a:rect l="0" t="0" r="0" b="0"/>
              <a:pathLst>
                <a:path w="169555" h="190382">
                  <a:moveTo>
                    <a:pt x="160029" y="28456"/>
                  </a:moveTo>
                  <a:lnTo>
                    <a:pt x="160029" y="28456"/>
                  </a:lnTo>
                  <a:lnTo>
                    <a:pt x="160029" y="20255"/>
                  </a:lnTo>
                  <a:lnTo>
                    <a:pt x="161087" y="19814"/>
                  </a:lnTo>
                  <a:lnTo>
                    <a:pt x="168230" y="19047"/>
                  </a:lnTo>
                  <a:lnTo>
                    <a:pt x="168966" y="16161"/>
                  </a:lnTo>
                  <a:lnTo>
                    <a:pt x="169554" y="284"/>
                  </a:lnTo>
                  <a:lnTo>
                    <a:pt x="164498" y="0"/>
                  </a:lnTo>
                  <a:lnTo>
                    <a:pt x="163009" y="1019"/>
                  </a:lnTo>
                  <a:lnTo>
                    <a:pt x="162015" y="2756"/>
                  </a:lnTo>
                  <a:lnTo>
                    <a:pt x="161353" y="4973"/>
                  </a:lnTo>
                  <a:lnTo>
                    <a:pt x="159853" y="6450"/>
                  </a:lnTo>
                  <a:lnTo>
                    <a:pt x="149842" y="11645"/>
                  </a:lnTo>
                  <a:lnTo>
                    <a:pt x="143861" y="15693"/>
                  </a:lnTo>
                  <a:lnTo>
                    <a:pt x="137673" y="17491"/>
                  </a:lnTo>
                  <a:lnTo>
                    <a:pt x="131396" y="23936"/>
                  </a:lnTo>
                  <a:lnTo>
                    <a:pt x="125078" y="31738"/>
                  </a:lnTo>
                  <a:lnTo>
                    <a:pt x="80282" y="63766"/>
                  </a:lnTo>
                  <a:lnTo>
                    <a:pt x="39004" y="97326"/>
                  </a:lnTo>
                  <a:lnTo>
                    <a:pt x="948" y="142700"/>
                  </a:lnTo>
                  <a:lnTo>
                    <a:pt x="0" y="145894"/>
                  </a:lnTo>
                  <a:lnTo>
                    <a:pt x="426" y="149081"/>
                  </a:lnTo>
                  <a:lnTo>
                    <a:pt x="3722" y="155445"/>
                  </a:lnTo>
                  <a:lnTo>
                    <a:pt x="7141" y="157566"/>
                  </a:lnTo>
                  <a:lnTo>
                    <a:pt x="25015" y="163790"/>
                  </a:lnTo>
                  <a:lnTo>
                    <a:pt x="44106" y="174898"/>
                  </a:lnTo>
                  <a:lnTo>
                    <a:pt x="58767" y="175386"/>
                  </a:lnTo>
                  <a:lnTo>
                    <a:pt x="75865" y="174192"/>
                  </a:lnTo>
                  <a:lnTo>
                    <a:pt x="117078" y="179769"/>
                  </a:lnTo>
                  <a:lnTo>
                    <a:pt x="169554" y="190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30"/>
            <p:cNvSpPr/>
            <p:nvPr>
              <p:custDataLst>
                <p:tags r:id="rId143"/>
              </p:custDataLst>
            </p:nvPr>
          </p:nvSpPr>
          <p:spPr>
            <a:xfrm>
              <a:off x="5781795" y="3800592"/>
              <a:ext cx="4995921" cy="961906"/>
            </a:xfrm>
            <a:custGeom>
              <a:avLst/>
              <a:gdLst/>
              <a:ahLst/>
              <a:cxnLst/>
              <a:rect l="0" t="0" r="0" b="0"/>
              <a:pathLst>
                <a:path w="4995921" h="961906">
                  <a:moveTo>
                    <a:pt x="4981455" y="9408"/>
                  </a:moveTo>
                  <a:lnTo>
                    <a:pt x="4981455" y="9408"/>
                  </a:lnTo>
                  <a:lnTo>
                    <a:pt x="4981455" y="0"/>
                  </a:lnTo>
                  <a:lnTo>
                    <a:pt x="4981455" y="22550"/>
                  </a:lnTo>
                  <a:lnTo>
                    <a:pt x="4984279" y="28654"/>
                  </a:lnTo>
                  <a:lnTo>
                    <a:pt x="4988001" y="34895"/>
                  </a:lnTo>
                  <a:lnTo>
                    <a:pt x="4990097" y="45417"/>
                  </a:lnTo>
                  <a:lnTo>
                    <a:pt x="4991778" y="61470"/>
                  </a:lnTo>
                  <a:lnTo>
                    <a:pt x="4995920" y="73469"/>
                  </a:lnTo>
                  <a:lnTo>
                    <a:pt x="4995646" y="85857"/>
                  </a:lnTo>
                  <a:lnTo>
                    <a:pt x="4991389" y="126552"/>
                  </a:lnTo>
                  <a:lnTo>
                    <a:pt x="4991015" y="173569"/>
                  </a:lnTo>
                  <a:lnTo>
                    <a:pt x="4990983" y="219253"/>
                  </a:lnTo>
                  <a:lnTo>
                    <a:pt x="4988156" y="259938"/>
                  </a:lnTo>
                  <a:lnTo>
                    <a:pt x="4977723" y="303370"/>
                  </a:lnTo>
                  <a:lnTo>
                    <a:pt x="4965471" y="349069"/>
                  </a:lnTo>
                  <a:lnTo>
                    <a:pt x="4950036" y="392590"/>
                  </a:lnTo>
                  <a:lnTo>
                    <a:pt x="4926919" y="436582"/>
                  </a:lnTo>
                  <a:lnTo>
                    <a:pt x="4901969" y="482393"/>
                  </a:lnTo>
                  <a:lnTo>
                    <a:pt x="4880881" y="513266"/>
                  </a:lnTo>
                  <a:lnTo>
                    <a:pt x="4839723" y="552142"/>
                  </a:lnTo>
                  <a:lnTo>
                    <a:pt x="4800706" y="590395"/>
                  </a:lnTo>
                  <a:lnTo>
                    <a:pt x="4754821" y="628526"/>
                  </a:lnTo>
                  <a:lnTo>
                    <a:pt x="4717573" y="657106"/>
                  </a:lnTo>
                  <a:lnTo>
                    <a:pt x="4678665" y="684624"/>
                  </a:lnTo>
                  <a:lnTo>
                    <a:pt x="4634093" y="707712"/>
                  </a:lnTo>
                  <a:lnTo>
                    <a:pt x="4603059" y="725107"/>
                  </a:lnTo>
                  <a:lnTo>
                    <a:pt x="4568803" y="740599"/>
                  </a:lnTo>
                  <a:lnTo>
                    <a:pt x="4532413" y="754540"/>
                  </a:lnTo>
                  <a:lnTo>
                    <a:pt x="4495072" y="767792"/>
                  </a:lnTo>
                  <a:lnTo>
                    <a:pt x="4457310" y="783559"/>
                  </a:lnTo>
                  <a:lnTo>
                    <a:pt x="4418302" y="799034"/>
                  </a:lnTo>
                  <a:lnTo>
                    <a:pt x="4376270" y="809439"/>
                  </a:lnTo>
                  <a:lnTo>
                    <a:pt x="4330072" y="820413"/>
                  </a:lnTo>
                  <a:lnTo>
                    <a:pt x="4305899" y="826303"/>
                  </a:lnTo>
                  <a:lnTo>
                    <a:pt x="4281318" y="832347"/>
                  </a:lnTo>
                  <a:lnTo>
                    <a:pt x="4256464" y="838492"/>
                  </a:lnTo>
                  <a:lnTo>
                    <a:pt x="4231427" y="844706"/>
                  </a:lnTo>
                  <a:lnTo>
                    <a:pt x="4205212" y="850965"/>
                  </a:lnTo>
                  <a:lnTo>
                    <a:pt x="4178209" y="857254"/>
                  </a:lnTo>
                  <a:lnTo>
                    <a:pt x="4150682" y="863564"/>
                  </a:lnTo>
                  <a:lnTo>
                    <a:pt x="4122807" y="868829"/>
                  </a:lnTo>
                  <a:lnTo>
                    <a:pt x="4094697" y="873397"/>
                  </a:lnTo>
                  <a:lnTo>
                    <a:pt x="4066433" y="877501"/>
                  </a:lnTo>
                  <a:lnTo>
                    <a:pt x="4038067" y="882353"/>
                  </a:lnTo>
                  <a:lnTo>
                    <a:pt x="4009629" y="887705"/>
                  </a:lnTo>
                  <a:lnTo>
                    <a:pt x="3981146" y="893389"/>
                  </a:lnTo>
                  <a:lnTo>
                    <a:pt x="3951574" y="898237"/>
                  </a:lnTo>
                  <a:lnTo>
                    <a:pt x="3921276" y="902528"/>
                  </a:lnTo>
                  <a:lnTo>
                    <a:pt x="3890493" y="906446"/>
                  </a:lnTo>
                  <a:lnTo>
                    <a:pt x="3859389" y="910117"/>
                  </a:lnTo>
                  <a:lnTo>
                    <a:pt x="3828069" y="913622"/>
                  </a:lnTo>
                  <a:lnTo>
                    <a:pt x="3796606" y="917017"/>
                  </a:lnTo>
                  <a:lnTo>
                    <a:pt x="3765048" y="920339"/>
                  </a:lnTo>
                  <a:lnTo>
                    <a:pt x="3733425" y="923612"/>
                  </a:lnTo>
                  <a:lnTo>
                    <a:pt x="3701759" y="926853"/>
                  </a:lnTo>
                  <a:lnTo>
                    <a:pt x="3669008" y="930071"/>
                  </a:lnTo>
                  <a:lnTo>
                    <a:pt x="3635532" y="933275"/>
                  </a:lnTo>
                  <a:lnTo>
                    <a:pt x="3601573" y="936469"/>
                  </a:lnTo>
                  <a:lnTo>
                    <a:pt x="3567292" y="938599"/>
                  </a:lnTo>
                  <a:lnTo>
                    <a:pt x="3532796" y="940019"/>
                  </a:lnTo>
                  <a:lnTo>
                    <a:pt x="3498157" y="940965"/>
                  </a:lnTo>
                  <a:lnTo>
                    <a:pt x="3463423" y="942654"/>
                  </a:lnTo>
                  <a:lnTo>
                    <a:pt x="3428625" y="944839"/>
                  </a:lnTo>
                  <a:lnTo>
                    <a:pt x="3393785" y="947354"/>
                  </a:lnTo>
                  <a:lnTo>
                    <a:pt x="3358916" y="949030"/>
                  </a:lnTo>
                  <a:lnTo>
                    <a:pt x="3324030" y="950147"/>
                  </a:lnTo>
                  <a:lnTo>
                    <a:pt x="3289130" y="950893"/>
                  </a:lnTo>
                  <a:lnTo>
                    <a:pt x="3253164" y="952448"/>
                  </a:lnTo>
                  <a:lnTo>
                    <a:pt x="3216486" y="954543"/>
                  </a:lnTo>
                  <a:lnTo>
                    <a:pt x="3179333" y="956998"/>
                  </a:lnTo>
                  <a:lnTo>
                    <a:pt x="3142925" y="958635"/>
                  </a:lnTo>
                  <a:lnTo>
                    <a:pt x="3107009" y="959726"/>
                  </a:lnTo>
                  <a:lnTo>
                    <a:pt x="3071425" y="960453"/>
                  </a:lnTo>
                  <a:lnTo>
                    <a:pt x="3035002" y="960938"/>
                  </a:lnTo>
                  <a:lnTo>
                    <a:pt x="2998019" y="961261"/>
                  </a:lnTo>
                  <a:lnTo>
                    <a:pt x="2960664" y="961477"/>
                  </a:lnTo>
                  <a:lnTo>
                    <a:pt x="2924119" y="961620"/>
                  </a:lnTo>
                  <a:lnTo>
                    <a:pt x="2888114" y="961716"/>
                  </a:lnTo>
                  <a:lnTo>
                    <a:pt x="2852469" y="961780"/>
                  </a:lnTo>
                  <a:lnTo>
                    <a:pt x="2816006" y="961823"/>
                  </a:lnTo>
                  <a:lnTo>
                    <a:pt x="2778997" y="961851"/>
                  </a:lnTo>
                  <a:lnTo>
                    <a:pt x="2741625" y="961870"/>
                  </a:lnTo>
                  <a:lnTo>
                    <a:pt x="2705068" y="961883"/>
                  </a:lnTo>
                  <a:lnTo>
                    <a:pt x="2669056" y="961891"/>
                  </a:lnTo>
                  <a:lnTo>
                    <a:pt x="2633405" y="961897"/>
                  </a:lnTo>
                  <a:lnTo>
                    <a:pt x="2596939" y="961900"/>
                  </a:lnTo>
                  <a:lnTo>
                    <a:pt x="2559927" y="961903"/>
                  </a:lnTo>
                  <a:lnTo>
                    <a:pt x="2522553" y="961905"/>
                  </a:lnTo>
                  <a:lnTo>
                    <a:pt x="2485995" y="960848"/>
                  </a:lnTo>
                  <a:lnTo>
                    <a:pt x="2449982" y="959085"/>
                  </a:lnTo>
                  <a:lnTo>
                    <a:pt x="2414331" y="956851"/>
                  </a:lnTo>
                  <a:lnTo>
                    <a:pt x="2377864" y="955361"/>
                  </a:lnTo>
                  <a:lnTo>
                    <a:pt x="2340853" y="954369"/>
                  </a:lnTo>
                  <a:lnTo>
                    <a:pt x="2303479" y="953707"/>
                  </a:lnTo>
                  <a:lnTo>
                    <a:pt x="2266921" y="952207"/>
                  </a:lnTo>
                  <a:lnTo>
                    <a:pt x="2230907" y="950149"/>
                  </a:lnTo>
                  <a:lnTo>
                    <a:pt x="2195256" y="947719"/>
                  </a:lnTo>
                  <a:lnTo>
                    <a:pt x="2159847" y="946098"/>
                  </a:lnTo>
                  <a:lnTo>
                    <a:pt x="2124600" y="945018"/>
                  </a:lnTo>
                  <a:lnTo>
                    <a:pt x="2089460" y="944298"/>
                  </a:lnTo>
                  <a:lnTo>
                    <a:pt x="2053333" y="943818"/>
                  </a:lnTo>
                  <a:lnTo>
                    <a:pt x="2016548" y="943498"/>
                  </a:lnTo>
                  <a:lnTo>
                    <a:pt x="1979326" y="943285"/>
                  </a:lnTo>
                  <a:lnTo>
                    <a:pt x="1942869" y="942084"/>
                  </a:lnTo>
                  <a:lnTo>
                    <a:pt x="1906923" y="940226"/>
                  </a:lnTo>
                  <a:lnTo>
                    <a:pt x="1871316" y="937928"/>
                  </a:lnTo>
                  <a:lnTo>
                    <a:pt x="1835938" y="935338"/>
                  </a:lnTo>
                  <a:lnTo>
                    <a:pt x="1800710" y="932553"/>
                  </a:lnTo>
                  <a:lnTo>
                    <a:pt x="1765584" y="929638"/>
                  </a:lnTo>
                  <a:lnTo>
                    <a:pt x="1731583" y="927695"/>
                  </a:lnTo>
                  <a:lnTo>
                    <a:pt x="1698332" y="926400"/>
                  </a:lnTo>
                  <a:lnTo>
                    <a:pt x="1665581" y="925536"/>
                  </a:lnTo>
                  <a:lnTo>
                    <a:pt x="1633164" y="923901"/>
                  </a:lnTo>
                  <a:lnTo>
                    <a:pt x="1600969" y="921754"/>
                  </a:lnTo>
                  <a:lnTo>
                    <a:pt x="1568923" y="919264"/>
                  </a:lnTo>
                  <a:lnTo>
                    <a:pt x="1536975" y="916545"/>
                  </a:lnTo>
                  <a:lnTo>
                    <a:pt x="1505094" y="913674"/>
                  </a:lnTo>
                  <a:lnTo>
                    <a:pt x="1473256" y="910702"/>
                  </a:lnTo>
                  <a:lnTo>
                    <a:pt x="1441447" y="908721"/>
                  </a:lnTo>
                  <a:lnTo>
                    <a:pt x="1409658" y="907400"/>
                  </a:lnTo>
                  <a:lnTo>
                    <a:pt x="1377883" y="906519"/>
                  </a:lnTo>
                  <a:lnTo>
                    <a:pt x="1347174" y="904874"/>
                  </a:lnTo>
                  <a:lnTo>
                    <a:pt x="1317176" y="902719"/>
                  </a:lnTo>
                  <a:lnTo>
                    <a:pt x="1287652" y="900223"/>
                  </a:lnTo>
                  <a:lnTo>
                    <a:pt x="1258444" y="897501"/>
                  </a:lnTo>
                  <a:lnTo>
                    <a:pt x="1229448" y="894628"/>
                  </a:lnTo>
                  <a:lnTo>
                    <a:pt x="1200592" y="891655"/>
                  </a:lnTo>
                  <a:lnTo>
                    <a:pt x="1172888" y="888614"/>
                  </a:lnTo>
                  <a:lnTo>
                    <a:pt x="1145952" y="885529"/>
                  </a:lnTo>
                  <a:lnTo>
                    <a:pt x="1119528" y="882414"/>
                  </a:lnTo>
                  <a:lnTo>
                    <a:pt x="1092386" y="880336"/>
                  </a:lnTo>
                  <a:lnTo>
                    <a:pt x="1064768" y="878952"/>
                  </a:lnTo>
                  <a:lnTo>
                    <a:pt x="1036830" y="878029"/>
                  </a:lnTo>
                  <a:lnTo>
                    <a:pt x="1009739" y="876355"/>
                  </a:lnTo>
                  <a:lnTo>
                    <a:pt x="983211" y="874181"/>
                  </a:lnTo>
                  <a:lnTo>
                    <a:pt x="957058" y="871673"/>
                  </a:lnTo>
                  <a:lnTo>
                    <a:pt x="932215" y="868943"/>
                  </a:lnTo>
                  <a:lnTo>
                    <a:pt x="884857" y="863087"/>
                  </a:lnTo>
                  <a:lnTo>
                    <a:pt x="860798" y="860044"/>
                  </a:lnTo>
                  <a:lnTo>
                    <a:pt x="836292" y="856957"/>
                  </a:lnTo>
                  <a:lnTo>
                    <a:pt x="811488" y="853841"/>
                  </a:lnTo>
                  <a:lnTo>
                    <a:pt x="764172" y="850378"/>
                  </a:lnTo>
                  <a:lnTo>
                    <a:pt x="717390" y="847780"/>
                  </a:lnTo>
                  <a:lnTo>
                    <a:pt x="693062" y="845607"/>
                  </a:lnTo>
                  <a:lnTo>
                    <a:pt x="668376" y="843099"/>
                  </a:lnTo>
                  <a:lnTo>
                    <a:pt x="621192" y="837490"/>
                  </a:lnTo>
                  <a:lnTo>
                    <a:pt x="576585" y="832528"/>
                  </a:lnTo>
                  <a:lnTo>
                    <a:pt x="535594" y="830322"/>
                  </a:lnTo>
                  <a:lnTo>
                    <a:pt x="493386" y="829341"/>
                  </a:lnTo>
                  <a:lnTo>
                    <a:pt x="450991" y="827848"/>
                  </a:lnTo>
                  <a:lnTo>
                    <a:pt x="410982" y="823656"/>
                  </a:lnTo>
                  <a:lnTo>
                    <a:pt x="372034" y="821088"/>
                  </a:lnTo>
                  <a:lnTo>
                    <a:pt x="334615" y="819946"/>
                  </a:lnTo>
                  <a:lnTo>
                    <a:pt x="300345" y="819439"/>
                  </a:lnTo>
                  <a:lnTo>
                    <a:pt x="267475" y="819213"/>
                  </a:lnTo>
                  <a:lnTo>
                    <a:pt x="235228" y="819112"/>
                  </a:lnTo>
                  <a:lnTo>
                    <a:pt x="188381" y="817999"/>
                  </a:lnTo>
                  <a:lnTo>
                    <a:pt x="148277" y="812494"/>
                  </a:lnTo>
                  <a:lnTo>
                    <a:pt x="105745" y="810097"/>
                  </a:lnTo>
                  <a:lnTo>
                    <a:pt x="59290" y="809586"/>
                  </a:lnTo>
                  <a:lnTo>
                    <a:pt x="11857" y="809508"/>
                  </a:lnTo>
                  <a:lnTo>
                    <a:pt x="9889" y="809508"/>
                  </a:lnTo>
                  <a:lnTo>
                    <a:pt x="0" y="800099"/>
                  </a:lnTo>
                  <a:lnTo>
                    <a:pt x="9016" y="799986"/>
                  </a:lnTo>
                  <a:lnTo>
                    <a:pt x="9405" y="790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805"/>
          <p:cNvGrpSpPr/>
          <p:nvPr/>
        </p:nvGrpSpPr>
        <p:grpSpPr>
          <a:xfrm>
            <a:off x="2576049" y="4810125"/>
            <a:ext cx="357652" cy="647570"/>
            <a:chOff x="2576049" y="4810125"/>
            <a:chExt cx="357652" cy="647570"/>
          </a:xfrm>
        </p:grpSpPr>
        <p:sp>
          <p:nvSpPr>
            <p:cNvPr id="161" name="SMARTInkShape-3531"/>
            <p:cNvSpPr/>
            <p:nvPr>
              <p:custDataLst>
                <p:tags r:id="rId135"/>
              </p:custDataLst>
            </p:nvPr>
          </p:nvSpPr>
          <p:spPr>
            <a:xfrm>
              <a:off x="2762299" y="5305425"/>
              <a:ext cx="123253" cy="152270"/>
            </a:xfrm>
            <a:custGeom>
              <a:avLst/>
              <a:gdLst/>
              <a:ahLst/>
              <a:cxnLst/>
              <a:rect l="0" t="0" r="0" b="0"/>
              <a:pathLst>
                <a:path w="123253" h="152270">
                  <a:moveTo>
                    <a:pt x="57101" y="47625"/>
                  </a:moveTo>
                  <a:lnTo>
                    <a:pt x="57101" y="47625"/>
                  </a:lnTo>
                  <a:lnTo>
                    <a:pt x="62157" y="47625"/>
                  </a:lnTo>
                  <a:lnTo>
                    <a:pt x="63647" y="46567"/>
                  </a:lnTo>
                  <a:lnTo>
                    <a:pt x="64640" y="44803"/>
                  </a:lnTo>
                  <a:lnTo>
                    <a:pt x="66234" y="39424"/>
                  </a:lnTo>
                  <a:lnTo>
                    <a:pt x="65306" y="38983"/>
                  </a:lnTo>
                  <a:lnTo>
                    <a:pt x="49013" y="38110"/>
                  </a:lnTo>
                  <a:lnTo>
                    <a:pt x="6290" y="79390"/>
                  </a:lnTo>
                  <a:lnTo>
                    <a:pt x="2768" y="88554"/>
                  </a:lnTo>
                  <a:lnTo>
                    <a:pt x="0" y="126884"/>
                  </a:lnTo>
                  <a:lnTo>
                    <a:pt x="2795" y="133298"/>
                  </a:lnTo>
                  <a:lnTo>
                    <a:pt x="8156" y="140982"/>
                  </a:lnTo>
                  <a:lnTo>
                    <a:pt x="23366" y="149047"/>
                  </a:lnTo>
                  <a:lnTo>
                    <a:pt x="40965" y="151958"/>
                  </a:lnTo>
                  <a:lnTo>
                    <a:pt x="50674" y="152269"/>
                  </a:lnTo>
                  <a:lnTo>
                    <a:pt x="57067" y="149520"/>
                  </a:lnTo>
                  <a:lnTo>
                    <a:pt x="97983" y="120600"/>
                  </a:lnTo>
                  <a:lnTo>
                    <a:pt x="101729" y="114278"/>
                  </a:lnTo>
                  <a:lnTo>
                    <a:pt x="104452" y="107940"/>
                  </a:lnTo>
                  <a:lnTo>
                    <a:pt x="121124" y="85725"/>
                  </a:lnTo>
                  <a:lnTo>
                    <a:pt x="123252" y="73025"/>
                  </a:lnTo>
                  <a:lnTo>
                    <a:pt x="120721" y="66675"/>
                  </a:lnTo>
                  <a:lnTo>
                    <a:pt x="117126" y="60325"/>
                  </a:lnTo>
                  <a:lnTo>
                    <a:pt x="114045" y="50800"/>
                  </a:lnTo>
                  <a:lnTo>
                    <a:pt x="91894" y="25400"/>
                  </a:lnTo>
                  <a:lnTo>
                    <a:pt x="85617" y="21872"/>
                  </a:lnTo>
                  <a:lnTo>
                    <a:pt x="79300" y="19246"/>
                  </a:lnTo>
                  <a:lnTo>
                    <a:pt x="69793" y="12875"/>
                  </a:lnTo>
                  <a:lnTo>
                    <a:pt x="60274" y="9460"/>
                  </a:lnTo>
                  <a:lnTo>
                    <a:pt x="475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32"/>
            <p:cNvSpPr/>
            <p:nvPr>
              <p:custDataLst>
                <p:tags r:id="rId136"/>
              </p:custDataLst>
            </p:nvPr>
          </p:nvSpPr>
          <p:spPr>
            <a:xfrm>
              <a:off x="2695575" y="530542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0849" y="17333"/>
                  </a:lnTo>
                  <a:lnTo>
                    <a:pt x="9917" y="23598"/>
                  </a:lnTo>
                  <a:lnTo>
                    <a:pt x="8728" y="25256"/>
                  </a:lnTo>
                  <a:lnTo>
                    <a:pt x="6878" y="26363"/>
                  </a:lnTo>
                  <a:lnTo>
                    <a:pt x="4585" y="27100"/>
                  </a:lnTo>
                  <a:lnTo>
                    <a:pt x="3056" y="28651"/>
                  </a:lnTo>
                  <a:lnTo>
                    <a:pt x="1358" y="33194"/>
                  </a:lnTo>
                  <a:lnTo>
                    <a:pt x="1" y="79410"/>
                  </a:lnTo>
                  <a:lnTo>
                    <a:pt x="0" y="88911"/>
                  </a:lnTo>
                  <a:lnTo>
                    <a:pt x="2822" y="95255"/>
                  </a:lnTo>
                  <a:lnTo>
                    <a:pt x="6546" y="101602"/>
                  </a:lnTo>
                  <a:lnTo>
                    <a:pt x="8936" y="114300"/>
                  </a:lnTo>
                  <a:lnTo>
                    <a:pt x="9133" y="117475"/>
                  </a:lnTo>
                  <a:lnTo>
                    <a:pt x="12172" y="123825"/>
                  </a:lnTo>
                  <a:lnTo>
                    <a:pt x="15994" y="130175"/>
                  </a:lnTo>
                  <a:lnTo>
                    <a:pt x="17692" y="136525"/>
                  </a:lnTo>
                  <a:lnTo>
                    <a:pt x="19203" y="138642"/>
                  </a:lnTo>
                  <a:lnTo>
                    <a:pt x="21268" y="140053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33"/>
            <p:cNvSpPr/>
            <p:nvPr>
              <p:custDataLst>
                <p:tags r:id="rId137"/>
              </p:custDataLst>
            </p:nvPr>
          </p:nvSpPr>
          <p:spPr>
            <a:xfrm>
              <a:off x="2576049" y="5200650"/>
              <a:ext cx="300502" cy="57035"/>
            </a:xfrm>
            <a:custGeom>
              <a:avLst/>
              <a:gdLst/>
              <a:ahLst/>
              <a:cxnLst/>
              <a:rect l="0" t="0" r="0" b="0"/>
              <a:pathLst>
                <a:path w="300502" h="57035">
                  <a:moveTo>
                    <a:pt x="14751" y="47625"/>
                  </a:moveTo>
                  <a:lnTo>
                    <a:pt x="14751" y="47625"/>
                  </a:lnTo>
                  <a:lnTo>
                    <a:pt x="9695" y="47625"/>
                  </a:lnTo>
                  <a:lnTo>
                    <a:pt x="8205" y="48683"/>
                  </a:lnTo>
                  <a:lnTo>
                    <a:pt x="7212" y="50447"/>
                  </a:lnTo>
                  <a:lnTo>
                    <a:pt x="6550" y="52681"/>
                  </a:lnTo>
                  <a:lnTo>
                    <a:pt x="5050" y="54170"/>
                  </a:lnTo>
                  <a:lnTo>
                    <a:pt x="0" y="56267"/>
                  </a:lnTo>
                  <a:lnTo>
                    <a:pt x="684" y="56562"/>
                  </a:lnTo>
                  <a:lnTo>
                    <a:pt x="9385" y="57034"/>
                  </a:lnTo>
                  <a:lnTo>
                    <a:pt x="51191" y="48015"/>
                  </a:lnTo>
                  <a:lnTo>
                    <a:pt x="91987" y="37315"/>
                  </a:lnTo>
                  <a:lnTo>
                    <a:pt x="133225" y="23180"/>
                  </a:lnTo>
                  <a:lnTo>
                    <a:pt x="180231" y="14537"/>
                  </a:lnTo>
                  <a:lnTo>
                    <a:pt x="221947" y="2646"/>
                  </a:lnTo>
                  <a:lnTo>
                    <a:pt x="262287" y="348"/>
                  </a:lnTo>
                  <a:lnTo>
                    <a:pt x="3005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34"/>
            <p:cNvSpPr/>
            <p:nvPr>
              <p:custDataLst>
                <p:tags r:id="rId138"/>
              </p:custDataLst>
            </p:nvPr>
          </p:nvSpPr>
          <p:spPr>
            <a:xfrm>
              <a:off x="2819439" y="5000629"/>
              <a:ext cx="114262" cy="114297"/>
            </a:xfrm>
            <a:custGeom>
              <a:avLst/>
              <a:gdLst/>
              <a:ahLst/>
              <a:cxnLst/>
              <a:rect l="0" t="0" r="0" b="0"/>
              <a:pathLst>
                <a:path w="114262" h="114297">
                  <a:moveTo>
                    <a:pt x="76161" y="28571"/>
                  </a:moveTo>
                  <a:lnTo>
                    <a:pt x="76161" y="28571"/>
                  </a:lnTo>
                  <a:lnTo>
                    <a:pt x="76161" y="15314"/>
                  </a:lnTo>
                  <a:lnTo>
                    <a:pt x="73339" y="9273"/>
                  </a:lnTo>
                  <a:lnTo>
                    <a:pt x="67028" y="539"/>
                  </a:lnTo>
                  <a:lnTo>
                    <a:pt x="39897" y="0"/>
                  </a:lnTo>
                  <a:lnTo>
                    <a:pt x="30819" y="6543"/>
                  </a:lnTo>
                  <a:lnTo>
                    <a:pt x="21922" y="9697"/>
                  </a:lnTo>
                  <a:lnTo>
                    <a:pt x="15719" y="14186"/>
                  </a:lnTo>
                  <a:lnTo>
                    <a:pt x="12256" y="19708"/>
                  </a:lnTo>
                  <a:lnTo>
                    <a:pt x="9659" y="25689"/>
                  </a:lnTo>
                  <a:lnTo>
                    <a:pt x="3305" y="35008"/>
                  </a:lnTo>
                  <a:lnTo>
                    <a:pt x="952" y="44472"/>
                  </a:lnTo>
                  <a:lnTo>
                    <a:pt x="0" y="69847"/>
                  </a:lnTo>
                  <a:lnTo>
                    <a:pt x="2800" y="76196"/>
                  </a:lnTo>
                  <a:lnTo>
                    <a:pt x="13222" y="88896"/>
                  </a:lnTo>
                  <a:lnTo>
                    <a:pt x="19260" y="92424"/>
                  </a:lnTo>
                  <a:lnTo>
                    <a:pt x="25472" y="95050"/>
                  </a:lnTo>
                  <a:lnTo>
                    <a:pt x="47621" y="109386"/>
                  </a:lnTo>
                  <a:lnTo>
                    <a:pt x="59356" y="112841"/>
                  </a:lnTo>
                  <a:lnTo>
                    <a:pt x="62841" y="112268"/>
                  </a:lnTo>
                  <a:lnTo>
                    <a:pt x="79254" y="105967"/>
                  </a:lnTo>
                  <a:lnTo>
                    <a:pt x="88837" y="105126"/>
                  </a:lnTo>
                  <a:lnTo>
                    <a:pt x="114261" y="114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35"/>
            <p:cNvSpPr/>
            <p:nvPr>
              <p:custDataLst>
                <p:tags r:id="rId139"/>
              </p:custDataLst>
            </p:nvPr>
          </p:nvSpPr>
          <p:spPr>
            <a:xfrm>
              <a:off x="2590964" y="4810125"/>
              <a:ext cx="266537" cy="104776"/>
            </a:xfrm>
            <a:custGeom>
              <a:avLst/>
              <a:gdLst/>
              <a:ahLst/>
              <a:cxnLst/>
              <a:rect l="0" t="0" r="0" b="0"/>
              <a:pathLst>
                <a:path w="266537" h="104776">
                  <a:moveTo>
                    <a:pt x="37936" y="104775"/>
                  </a:moveTo>
                  <a:lnTo>
                    <a:pt x="37936" y="104775"/>
                  </a:lnTo>
                  <a:lnTo>
                    <a:pt x="21690" y="89587"/>
                  </a:lnTo>
                  <a:lnTo>
                    <a:pt x="9288" y="83666"/>
                  </a:lnTo>
                  <a:lnTo>
                    <a:pt x="6137" y="81177"/>
                  </a:lnTo>
                  <a:lnTo>
                    <a:pt x="2637" y="75590"/>
                  </a:lnTo>
                  <a:lnTo>
                    <a:pt x="0" y="58996"/>
                  </a:lnTo>
                  <a:lnTo>
                    <a:pt x="10219" y="47032"/>
                  </a:lnTo>
                  <a:lnTo>
                    <a:pt x="13108" y="44055"/>
                  </a:lnTo>
                  <a:lnTo>
                    <a:pt x="21962" y="40746"/>
                  </a:lnTo>
                  <a:lnTo>
                    <a:pt x="38847" y="36062"/>
                  </a:lnTo>
                  <a:lnTo>
                    <a:pt x="78938" y="18871"/>
                  </a:lnTo>
                  <a:lnTo>
                    <a:pt x="125902" y="7524"/>
                  </a:lnTo>
                  <a:lnTo>
                    <a:pt x="162203" y="1486"/>
                  </a:lnTo>
                  <a:lnTo>
                    <a:pt x="206622" y="196"/>
                  </a:lnTo>
                  <a:lnTo>
                    <a:pt x="253674" y="11"/>
                  </a:lnTo>
                  <a:lnTo>
                    <a:pt x="2665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36"/>
            <p:cNvSpPr/>
            <p:nvPr>
              <p:custDataLst>
                <p:tags r:id="rId140"/>
              </p:custDataLst>
            </p:nvPr>
          </p:nvSpPr>
          <p:spPr>
            <a:xfrm>
              <a:off x="2771775" y="4838700"/>
              <a:ext cx="24516" cy="171451"/>
            </a:xfrm>
            <a:custGeom>
              <a:avLst/>
              <a:gdLst/>
              <a:ahLst/>
              <a:cxnLst/>
              <a:rect l="0" t="0" r="0" b="0"/>
              <a:pathLst>
                <a:path w="24516" h="171451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18934" y="5056"/>
                  </a:lnTo>
                  <a:lnTo>
                    <a:pt x="21820" y="10361"/>
                  </a:lnTo>
                  <a:lnTo>
                    <a:pt x="24072" y="13257"/>
                  </a:lnTo>
                  <a:lnTo>
                    <a:pt x="24515" y="15188"/>
                  </a:lnTo>
                  <a:lnTo>
                    <a:pt x="23751" y="16475"/>
                  </a:lnTo>
                  <a:lnTo>
                    <a:pt x="22184" y="17333"/>
                  </a:lnTo>
                  <a:lnTo>
                    <a:pt x="20443" y="23931"/>
                  </a:lnTo>
                  <a:lnTo>
                    <a:pt x="18175" y="44896"/>
                  </a:lnTo>
                  <a:lnTo>
                    <a:pt x="11547" y="67390"/>
                  </a:lnTo>
                  <a:lnTo>
                    <a:pt x="8733" y="91973"/>
                  </a:lnTo>
                  <a:lnTo>
                    <a:pt x="2039" y="114907"/>
                  </a:lnTo>
                  <a:lnTo>
                    <a:pt x="16" y="16185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37"/>
            <p:cNvSpPr/>
            <p:nvPr>
              <p:custDataLst>
                <p:tags r:id="rId141"/>
              </p:custDataLst>
            </p:nvPr>
          </p:nvSpPr>
          <p:spPr>
            <a:xfrm>
              <a:off x="2695575" y="4829175"/>
              <a:ext cx="34064" cy="161926"/>
            </a:xfrm>
            <a:custGeom>
              <a:avLst/>
              <a:gdLst/>
              <a:ahLst/>
              <a:cxnLst/>
              <a:rect l="0" t="0" r="0" b="0"/>
              <a:pathLst>
                <a:path w="34064" h="161926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34063" y="6545"/>
                  </a:lnTo>
                  <a:lnTo>
                    <a:pt x="33292" y="7539"/>
                  </a:lnTo>
                  <a:lnTo>
                    <a:pt x="29507" y="9133"/>
                  </a:lnTo>
                  <a:lnTo>
                    <a:pt x="28759" y="17052"/>
                  </a:lnTo>
                  <a:lnTo>
                    <a:pt x="28599" y="26849"/>
                  </a:lnTo>
                  <a:lnTo>
                    <a:pt x="22034" y="36897"/>
                  </a:lnTo>
                  <a:lnTo>
                    <a:pt x="19085" y="84325"/>
                  </a:lnTo>
                  <a:lnTo>
                    <a:pt x="16243" y="93216"/>
                  </a:lnTo>
                  <a:lnTo>
                    <a:pt x="12511" y="100696"/>
                  </a:lnTo>
                  <a:lnTo>
                    <a:pt x="9918" y="117356"/>
                  </a:lnTo>
                  <a:lnTo>
                    <a:pt x="9560" y="144716"/>
                  </a:lnTo>
                  <a:lnTo>
                    <a:pt x="6718" y="15180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806"/>
          <p:cNvGrpSpPr/>
          <p:nvPr/>
        </p:nvGrpSpPr>
        <p:grpSpPr>
          <a:xfrm>
            <a:off x="3242900" y="5086350"/>
            <a:ext cx="167051" cy="152284"/>
            <a:chOff x="3242900" y="5086350"/>
            <a:chExt cx="167051" cy="152284"/>
          </a:xfrm>
        </p:grpSpPr>
        <p:sp>
          <p:nvSpPr>
            <p:cNvPr id="169" name="SMARTInkShape-3538"/>
            <p:cNvSpPr/>
            <p:nvPr>
              <p:custDataLst>
                <p:tags r:id="rId133"/>
              </p:custDataLst>
            </p:nvPr>
          </p:nvSpPr>
          <p:spPr>
            <a:xfrm>
              <a:off x="3242900" y="5191125"/>
              <a:ext cx="167051" cy="47509"/>
            </a:xfrm>
            <a:custGeom>
              <a:avLst/>
              <a:gdLst/>
              <a:ahLst/>
              <a:cxnLst/>
              <a:rect l="0" t="0" r="0" b="0"/>
              <a:pathLst>
                <a:path w="167051" h="47509">
                  <a:moveTo>
                    <a:pt x="33700" y="0"/>
                  </a:moveTo>
                  <a:lnTo>
                    <a:pt x="33700" y="0"/>
                  </a:lnTo>
                  <a:lnTo>
                    <a:pt x="9248" y="25510"/>
                  </a:lnTo>
                  <a:lnTo>
                    <a:pt x="6957" y="31798"/>
                  </a:lnTo>
                  <a:lnTo>
                    <a:pt x="5288" y="33899"/>
                  </a:lnTo>
                  <a:lnTo>
                    <a:pt x="0" y="36855"/>
                  </a:lnTo>
                  <a:lnTo>
                    <a:pt x="650" y="37270"/>
                  </a:lnTo>
                  <a:lnTo>
                    <a:pt x="4241" y="37936"/>
                  </a:lnTo>
                  <a:lnTo>
                    <a:pt x="9920" y="43108"/>
                  </a:lnTo>
                  <a:lnTo>
                    <a:pt x="18192" y="45617"/>
                  </a:lnTo>
                  <a:lnTo>
                    <a:pt x="51106" y="47508"/>
                  </a:lnTo>
                  <a:lnTo>
                    <a:pt x="98563" y="38490"/>
                  </a:lnTo>
                  <a:lnTo>
                    <a:pt x="143826" y="37064"/>
                  </a:lnTo>
                  <a:lnTo>
                    <a:pt x="16705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39"/>
            <p:cNvSpPr/>
            <p:nvPr>
              <p:custDataLst>
                <p:tags r:id="rId134"/>
              </p:custDataLst>
            </p:nvPr>
          </p:nvSpPr>
          <p:spPr>
            <a:xfrm>
              <a:off x="3257550" y="50863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91170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3540"/>
          <p:cNvSpPr/>
          <p:nvPr>
            <p:custDataLst>
              <p:tags r:id="rId3"/>
            </p:custDataLst>
          </p:nvPr>
        </p:nvSpPr>
        <p:spPr>
          <a:xfrm>
            <a:off x="7915275" y="1247775"/>
            <a:ext cx="85726" cy="9526"/>
          </a:xfrm>
          <a:custGeom>
            <a:avLst/>
            <a:gdLst/>
            <a:ahLst/>
            <a:cxnLst/>
            <a:rect l="0" t="0" r="0" b="0"/>
            <a:pathLst>
              <a:path w="85726" h="9526">
                <a:moveTo>
                  <a:pt x="0" y="9525"/>
                </a:moveTo>
                <a:lnTo>
                  <a:pt x="0" y="9525"/>
                </a:lnTo>
                <a:lnTo>
                  <a:pt x="5056" y="9525"/>
                </a:lnTo>
                <a:lnTo>
                  <a:pt x="10361" y="6703"/>
                </a:lnTo>
                <a:lnTo>
                  <a:pt x="13257" y="4469"/>
                </a:lnTo>
                <a:lnTo>
                  <a:pt x="22120" y="1986"/>
                </a:lnTo>
                <a:lnTo>
                  <a:pt x="68736" y="116"/>
                </a:lnTo>
                <a:lnTo>
                  <a:pt x="857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SMARTInkShape-Group808"/>
          <p:cNvGrpSpPr/>
          <p:nvPr/>
        </p:nvGrpSpPr>
        <p:grpSpPr>
          <a:xfrm>
            <a:off x="3582772" y="5010150"/>
            <a:ext cx="512979" cy="419101"/>
            <a:chOff x="3582772" y="5010150"/>
            <a:chExt cx="512979" cy="419101"/>
          </a:xfrm>
        </p:grpSpPr>
        <p:sp>
          <p:nvSpPr>
            <p:cNvPr id="173" name="SMARTInkShape-3541"/>
            <p:cNvSpPr/>
            <p:nvPr>
              <p:custDataLst>
                <p:tags r:id="rId128"/>
              </p:custDataLst>
            </p:nvPr>
          </p:nvSpPr>
          <p:spPr>
            <a:xfrm>
              <a:off x="3972042" y="5182204"/>
              <a:ext cx="123709" cy="247047"/>
            </a:xfrm>
            <a:custGeom>
              <a:avLst/>
              <a:gdLst/>
              <a:ahLst/>
              <a:cxnLst/>
              <a:rect l="0" t="0" r="0" b="0"/>
              <a:pathLst>
                <a:path w="123709" h="247047">
                  <a:moveTo>
                    <a:pt x="18933" y="104171"/>
                  </a:moveTo>
                  <a:lnTo>
                    <a:pt x="18933" y="104171"/>
                  </a:lnTo>
                  <a:lnTo>
                    <a:pt x="18933" y="94762"/>
                  </a:lnTo>
                  <a:lnTo>
                    <a:pt x="18933" y="141016"/>
                  </a:lnTo>
                  <a:lnTo>
                    <a:pt x="16111" y="149828"/>
                  </a:lnTo>
                  <a:lnTo>
                    <a:pt x="12387" y="158330"/>
                  </a:lnTo>
                  <a:lnTo>
                    <a:pt x="9431" y="205687"/>
                  </a:lnTo>
                  <a:lnTo>
                    <a:pt x="9418" y="212084"/>
                  </a:lnTo>
                  <a:lnTo>
                    <a:pt x="6590" y="218454"/>
                  </a:lnTo>
                  <a:lnTo>
                    <a:pt x="0" y="227831"/>
                  </a:lnTo>
                  <a:lnTo>
                    <a:pt x="4974" y="227948"/>
                  </a:lnTo>
                  <a:lnTo>
                    <a:pt x="6452" y="226905"/>
                  </a:lnTo>
                  <a:lnTo>
                    <a:pt x="7437" y="225152"/>
                  </a:lnTo>
                  <a:lnTo>
                    <a:pt x="9019" y="214734"/>
                  </a:lnTo>
                  <a:lnTo>
                    <a:pt x="9398" y="172517"/>
                  </a:lnTo>
                  <a:lnTo>
                    <a:pt x="17608" y="130733"/>
                  </a:lnTo>
                  <a:lnTo>
                    <a:pt x="27018" y="83620"/>
                  </a:lnTo>
                  <a:lnTo>
                    <a:pt x="30640" y="71049"/>
                  </a:lnTo>
                  <a:lnTo>
                    <a:pt x="34720" y="60875"/>
                  </a:lnTo>
                  <a:lnTo>
                    <a:pt x="42610" y="30879"/>
                  </a:lnTo>
                  <a:lnTo>
                    <a:pt x="54144" y="13297"/>
                  </a:lnTo>
                  <a:lnTo>
                    <a:pt x="64714" y="1436"/>
                  </a:lnTo>
                  <a:lnTo>
                    <a:pt x="68561" y="303"/>
                  </a:lnTo>
                  <a:lnTo>
                    <a:pt x="71068" y="0"/>
                  </a:lnTo>
                  <a:lnTo>
                    <a:pt x="76676" y="2486"/>
                  </a:lnTo>
                  <a:lnTo>
                    <a:pt x="79653" y="4631"/>
                  </a:lnTo>
                  <a:lnTo>
                    <a:pt x="82962" y="9837"/>
                  </a:lnTo>
                  <a:lnTo>
                    <a:pt x="86318" y="24917"/>
                  </a:lnTo>
                  <a:lnTo>
                    <a:pt x="92051" y="35416"/>
                  </a:lnTo>
                  <a:lnTo>
                    <a:pt x="93763" y="45744"/>
                  </a:lnTo>
                  <a:lnTo>
                    <a:pt x="91702" y="54567"/>
                  </a:lnTo>
                  <a:lnTo>
                    <a:pt x="88316" y="63075"/>
                  </a:lnTo>
                  <a:lnTo>
                    <a:pt x="84788" y="90511"/>
                  </a:lnTo>
                  <a:lnTo>
                    <a:pt x="75294" y="103981"/>
                  </a:lnTo>
                  <a:lnTo>
                    <a:pt x="70440" y="110436"/>
                  </a:lnTo>
                  <a:lnTo>
                    <a:pt x="64503" y="123204"/>
                  </a:lnTo>
                  <a:lnTo>
                    <a:pt x="53452" y="135918"/>
                  </a:lnTo>
                  <a:lnTo>
                    <a:pt x="47328" y="139448"/>
                  </a:lnTo>
                  <a:lnTo>
                    <a:pt x="38155" y="141899"/>
                  </a:lnTo>
                  <a:lnTo>
                    <a:pt x="28459" y="142271"/>
                  </a:lnTo>
                  <a:lnTo>
                    <a:pt x="33515" y="142271"/>
                  </a:lnTo>
                  <a:lnTo>
                    <a:pt x="35004" y="143329"/>
                  </a:lnTo>
                  <a:lnTo>
                    <a:pt x="35997" y="145093"/>
                  </a:lnTo>
                  <a:lnTo>
                    <a:pt x="36659" y="147327"/>
                  </a:lnTo>
                  <a:lnTo>
                    <a:pt x="38159" y="148816"/>
                  </a:lnTo>
                  <a:lnTo>
                    <a:pt x="42647" y="150472"/>
                  </a:lnTo>
                  <a:lnTo>
                    <a:pt x="54152" y="152592"/>
                  </a:lnTo>
                  <a:lnTo>
                    <a:pt x="76100" y="168257"/>
                  </a:lnTo>
                  <a:lnTo>
                    <a:pt x="82440" y="170753"/>
                  </a:lnTo>
                  <a:lnTo>
                    <a:pt x="88786" y="175390"/>
                  </a:lnTo>
                  <a:lnTo>
                    <a:pt x="92312" y="180980"/>
                  </a:lnTo>
                  <a:lnTo>
                    <a:pt x="94938" y="186992"/>
                  </a:lnTo>
                  <a:lnTo>
                    <a:pt x="111535" y="208963"/>
                  </a:lnTo>
                  <a:lnTo>
                    <a:pt x="114064" y="215303"/>
                  </a:lnTo>
                  <a:lnTo>
                    <a:pt x="120381" y="225881"/>
                  </a:lnTo>
                  <a:lnTo>
                    <a:pt x="123708" y="2470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42"/>
            <p:cNvSpPr/>
            <p:nvPr>
              <p:custDataLst>
                <p:tags r:id="rId129"/>
              </p:custDataLst>
            </p:nvPr>
          </p:nvSpPr>
          <p:spPr>
            <a:xfrm>
              <a:off x="3838692" y="5202177"/>
              <a:ext cx="93764" cy="208009"/>
            </a:xfrm>
            <a:custGeom>
              <a:avLst/>
              <a:gdLst/>
              <a:ahLst/>
              <a:cxnLst/>
              <a:rect l="0" t="0" r="0" b="0"/>
              <a:pathLst>
                <a:path w="93764" h="208009">
                  <a:moveTo>
                    <a:pt x="9408" y="74673"/>
                  </a:moveTo>
                  <a:lnTo>
                    <a:pt x="9408" y="74673"/>
                  </a:lnTo>
                  <a:lnTo>
                    <a:pt x="9408" y="65182"/>
                  </a:lnTo>
                  <a:lnTo>
                    <a:pt x="18540" y="65148"/>
                  </a:lnTo>
                  <a:lnTo>
                    <a:pt x="18930" y="96946"/>
                  </a:lnTo>
                  <a:lnTo>
                    <a:pt x="16110" y="103270"/>
                  </a:lnTo>
                  <a:lnTo>
                    <a:pt x="13876" y="106438"/>
                  </a:lnTo>
                  <a:lnTo>
                    <a:pt x="10732" y="121009"/>
                  </a:lnTo>
                  <a:lnTo>
                    <a:pt x="9423" y="167886"/>
                  </a:lnTo>
                  <a:lnTo>
                    <a:pt x="9408" y="201638"/>
                  </a:lnTo>
                  <a:lnTo>
                    <a:pt x="8350" y="203766"/>
                  </a:lnTo>
                  <a:lnTo>
                    <a:pt x="6586" y="205185"/>
                  </a:lnTo>
                  <a:lnTo>
                    <a:pt x="0" y="207975"/>
                  </a:lnTo>
                  <a:lnTo>
                    <a:pt x="4974" y="208008"/>
                  </a:lnTo>
                  <a:lnTo>
                    <a:pt x="6452" y="205896"/>
                  </a:lnTo>
                  <a:lnTo>
                    <a:pt x="9019" y="186563"/>
                  </a:lnTo>
                  <a:lnTo>
                    <a:pt x="10443" y="156013"/>
                  </a:lnTo>
                  <a:lnTo>
                    <a:pt x="19107" y="112471"/>
                  </a:lnTo>
                  <a:lnTo>
                    <a:pt x="30640" y="65316"/>
                  </a:lnTo>
                  <a:lnTo>
                    <a:pt x="38629" y="48970"/>
                  </a:lnTo>
                  <a:lnTo>
                    <a:pt x="52885" y="24055"/>
                  </a:lnTo>
                  <a:lnTo>
                    <a:pt x="55189" y="15840"/>
                  </a:lnTo>
                  <a:lnTo>
                    <a:pt x="56862" y="13226"/>
                  </a:lnTo>
                  <a:lnTo>
                    <a:pt x="59036" y="11484"/>
                  </a:lnTo>
                  <a:lnTo>
                    <a:pt x="61543" y="10322"/>
                  </a:lnTo>
                  <a:lnTo>
                    <a:pt x="63215" y="8489"/>
                  </a:lnTo>
                  <a:lnTo>
                    <a:pt x="65072" y="3630"/>
                  </a:lnTo>
                  <a:lnTo>
                    <a:pt x="66626" y="1910"/>
                  </a:lnTo>
                  <a:lnTo>
                    <a:pt x="71174" y="0"/>
                  </a:lnTo>
                  <a:lnTo>
                    <a:pt x="73869" y="550"/>
                  </a:lnTo>
                  <a:lnTo>
                    <a:pt x="83853" y="6808"/>
                  </a:lnTo>
                  <a:lnTo>
                    <a:pt x="84828" y="10291"/>
                  </a:lnTo>
                  <a:lnTo>
                    <a:pt x="85087" y="12702"/>
                  </a:lnTo>
                  <a:lnTo>
                    <a:pt x="88199" y="18202"/>
                  </a:lnTo>
                  <a:lnTo>
                    <a:pt x="92051" y="24175"/>
                  </a:lnTo>
                  <a:lnTo>
                    <a:pt x="93763" y="30357"/>
                  </a:lnTo>
                  <a:lnTo>
                    <a:pt x="93161" y="33487"/>
                  </a:lnTo>
                  <a:lnTo>
                    <a:pt x="87414" y="46115"/>
                  </a:lnTo>
                  <a:lnTo>
                    <a:pt x="84788" y="68521"/>
                  </a:lnTo>
                  <a:lnTo>
                    <a:pt x="78074" y="80141"/>
                  </a:lnTo>
                  <a:lnTo>
                    <a:pt x="70440" y="90286"/>
                  </a:lnTo>
                  <a:lnTo>
                    <a:pt x="64503" y="103196"/>
                  </a:lnTo>
                  <a:lnTo>
                    <a:pt x="62013" y="106389"/>
                  </a:lnTo>
                  <a:lnTo>
                    <a:pt x="53602" y="109936"/>
                  </a:lnTo>
                  <a:lnTo>
                    <a:pt x="48396" y="110881"/>
                  </a:lnTo>
                  <a:lnTo>
                    <a:pt x="44925" y="112570"/>
                  </a:lnTo>
                  <a:lnTo>
                    <a:pt x="42611" y="114754"/>
                  </a:lnTo>
                  <a:lnTo>
                    <a:pt x="41068" y="117269"/>
                  </a:lnTo>
                  <a:lnTo>
                    <a:pt x="38981" y="118945"/>
                  </a:lnTo>
                  <a:lnTo>
                    <a:pt x="33841" y="120808"/>
                  </a:lnTo>
                  <a:lnTo>
                    <a:pt x="9538" y="122298"/>
                  </a:lnTo>
                  <a:lnTo>
                    <a:pt x="9419" y="114097"/>
                  </a:lnTo>
                  <a:lnTo>
                    <a:pt x="9411" y="118222"/>
                  </a:lnTo>
                  <a:lnTo>
                    <a:pt x="10469" y="119581"/>
                  </a:lnTo>
                  <a:lnTo>
                    <a:pt x="19109" y="123118"/>
                  </a:lnTo>
                  <a:lnTo>
                    <a:pt x="26276" y="128773"/>
                  </a:lnTo>
                  <a:lnTo>
                    <a:pt x="35102" y="131977"/>
                  </a:lnTo>
                  <a:lnTo>
                    <a:pt x="41289" y="136478"/>
                  </a:lnTo>
                  <a:lnTo>
                    <a:pt x="44744" y="142006"/>
                  </a:lnTo>
                  <a:lnTo>
                    <a:pt x="45666" y="144962"/>
                  </a:lnTo>
                  <a:lnTo>
                    <a:pt x="47338" y="146932"/>
                  </a:lnTo>
                  <a:lnTo>
                    <a:pt x="60603" y="155411"/>
                  </a:lnTo>
                  <a:lnTo>
                    <a:pt x="63912" y="161004"/>
                  </a:lnTo>
                  <a:lnTo>
                    <a:pt x="66035" y="173217"/>
                  </a:lnTo>
                  <a:lnTo>
                    <a:pt x="67268" y="175295"/>
                  </a:lnTo>
                  <a:lnTo>
                    <a:pt x="69148" y="176679"/>
                  </a:lnTo>
                  <a:lnTo>
                    <a:pt x="71460" y="177602"/>
                  </a:lnTo>
                  <a:lnTo>
                    <a:pt x="73001" y="179276"/>
                  </a:lnTo>
                  <a:lnTo>
                    <a:pt x="78296" y="189566"/>
                  </a:lnTo>
                  <a:lnTo>
                    <a:pt x="85608" y="198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43"/>
            <p:cNvSpPr/>
            <p:nvPr>
              <p:custDataLst>
                <p:tags r:id="rId130"/>
              </p:custDataLst>
            </p:nvPr>
          </p:nvSpPr>
          <p:spPr>
            <a:xfrm>
              <a:off x="3582772" y="5010150"/>
              <a:ext cx="274854" cy="85726"/>
            </a:xfrm>
            <a:custGeom>
              <a:avLst/>
              <a:gdLst/>
              <a:ahLst/>
              <a:cxnLst/>
              <a:rect l="0" t="0" r="0" b="0"/>
              <a:pathLst>
                <a:path w="274854" h="85726">
                  <a:moveTo>
                    <a:pt x="36728" y="85725"/>
                  </a:moveTo>
                  <a:lnTo>
                    <a:pt x="36728" y="85725"/>
                  </a:lnTo>
                  <a:lnTo>
                    <a:pt x="31671" y="85725"/>
                  </a:lnTo>
                  <a:lnTo>
                    <a:pt x="26367" y="82903"/>
                  </a:lnTo>
                  <a:lnTo>
                    <a:pt x="0" y="58519"/>
                  </a:lnTo>
                  <a:lnTo>
                    <a:pt x="601" y="58062"/>
                  </a:lnTo>
                  <a:lnTo>
                    <a:pt x="4091" y="57555"/>
                  </a:lnTo>
                  <a:lnTo>
                    <a:pt x="17979" y="49664"/>
                  </a:lnTo>
                  <a:lnTo>
                    <a:pt x="41197" y="40289"/>
                  </a:lnTo>
                  <a:lnTo>
                    <a:pt x="59336" y="32516"/>
                  </a:lnTo>
                  <a:lnTo>
                    <a:pt x="104691" y="21316"/>
                  </a:lnTo>
                  <a:lnTo>
                    <a:pt x="151197" y="11287"/>
                  </a:lnTo>
                  <a:lnTo>
                    <a:pt x="198675" y="2218"/>
                  </a:lnTo>
                  <a:lnTo>
                    <a:pt x="245444" y="195"/>
                  </a:lnTo>
                  <a:lnTo>
                    <a:pt x="2748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44"/>
            <p:cNvSpPr/>
            <p:nvPr>
              <p:custDataLst>
                <p:tags r:id="rId131"/>
              </p:custDataLst>
            </p:nvPr>
          </p:nvSpPr>
          <p:spPr>
            <a:xfrm>
              <a:off x="3762375" y="5029637"/>
              <a:ext cx="28576" cy="218639"/>
            </a:xfrm>
            <a:custGeom>
              <a:avLst/>
              <a:gdLst/>
              <a:ahLst/>
              <a:cxnLst/>
              <a:rect l="0" t="0" r="0" b="0"/>
              <a:pathLst>
                <a:path w="28576" h="218639">
                  <a:moveTo>
                    <a:pt x="19050" y="28138"/>
                  </a:moveTo>
                  <a:lnTo>
                    <a:pt x="19050" y="28138"/>
                  </a:lnTo>
                  <a:lnTo>
                    <a:pt x="24107" y="23082"/>
                  </a:lnTo>
                  <a:lnTo>
                    <a:pt x="26589" y="17777"/>
                  </a:lnTo>
                  <a:lnTo>
                    <a:pt x="28565" y="0"/>
                  </a:lnTo>
                  <a:lnTo>
                    <a:pt x="28575" y="26309"/>
                  </a:lnTo>
                  <a:lnTo>
                    <a:pt x="21036" y="48619"/>
                  </a:lnTo>
                  <a:lnTo>
                    <a:pt x="16280" y="95438"/>
                  </a:lnTo>
                  <a:lnTo>
                    <a:pt x="11526" y="114049"/>
                  </a:lnTo>
                  <a:lnTo>
                    <a:pt x="8545" y="154969"/>
                  </a:lnTo>
                  <a:lnTo>
                    <a:pt x="2001" y="173175"/>
                  </a:lnTo>
                  <a:lnTo>
                    <a:pt x="0" y="218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45"/>
            <p:cNvSpPr/>
            <p:nvPr>
              <p:custDataLst>
                <p:tags r:id="rId132"/>
              </p:custDataLst>
            </p:nvPr>
          </p:nvSpPr>
          <p:spPr>
            <a:xfrm>
              <a:off x="3638588" y="5019675"/>
              <a:ext cx="76129" cy="219076"/>
            </a:xfrm>
            <a:custGeom>
              <a:avLst/>
              <a:gdLst/>
              <a:ahLst/>
              <a:cxnLst/>
              <a:rect l="0" t="0" r="0" b="0"/>
              <a:pathLst>
                <a:path w="76129" h="219076">
                  <a:moveTo>
                    <a:pt x="66637" y="0"/>
                  </a:moveTo>
                  <a:lnTo>
                    <a:pt x="66637" y="0"/>
                  </a:lnTo>
                  <a:lnTo>
                    <a:pt x="71694" y="0"/>
                  </a:lnTo>
                  <a:lnTo>
                    <a:pt x="73183" y="1058"/>
                  </a:lnTo>
                  <a:lnTo>
                    <a:pt x="74176" y="2822"/>
                  </a:lnTo>
                  <a:lnTo>
                    <a:pt x="75900" y="9701"/>
                  </a:lnTo>
                  <a:lnTo>
                    <a:pt x="76128" y="22666"/>
                  </a:lnTo>
                  <a:lnTo>
                    <a:pt x="73325" y="28771"/>
                  </a:lnTo>
                  <a:lnTo>
                    <a:pt x="69609" y="35012"/>
                  </a:lnTo>
                  <a:lnTo>
                    <a:pt x="67224" y="47642"/>
                  </a:lnTo>
                  <a:lnTo>
                    <a:pt x="65840" y="55040"/>
                  </a:lnTo>
                  <a:lnTo>
                    <a:pt x="59110" y="70048"/>
                  </a:lnTo>
                  <a:lnTo>
                    <a:pt x="51472" y="82726"/>
                  </a:lnTo>
                  <a:lnTo>
                    <a:pt x="47680" y="98360"/>
                  </a:lnTo>
                  <a:lnTo>
                    <a:pt x="41382" y="111223"/>
                  </a:lnTo>
                  <a:lnTo>
                    <a:pt x="33443" y="140131"/>
                  </a:lnTo>
                  <a:lnTo>
                    <a:pt x="21644" y="161146"/>
                  </a:lnTo>
                  <a:lnTo>
                    <a:pt x="19124" y="167929"/>
                  </a:lnTo>
                  <a:lnTo>
                    <a:pt x="12813" y="178755"/>
                  </a:lnTo>
                  <a:lnTo>
                    <a:pt x="9414" y="193840"/>
                  </a:lnTo>
                  <a:lnTo>
                    <a:pt x="931" y="209090"/>
                  </a:lnTo>
                  <a:lnTo>
                    <a:pt x="0" y="218623"/>
                  </a:lnTo>
                  <a:lnTo>
                    <a:pt x="9487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811"/>
          <p:cNvGrpSpPr/>
          <p:nvPr/>
        </p:nvGrpSpPr>
        <p:grpSpPr>
          <a:xfrm>
            <a:off x="5572175" y="5192394"/>
            <a:ext cx="380951" cy="294007"/>
            <a:chOff x="5572175" y="5192394"/>
            <a:chExt cx="380951" cy="294007"/>
          </a:xfrm>
        </p:grpSpPr>
        <p:sp>
          <p:nvSpPr>
            <p:cNvPr id="179" name="SMARTInkShape-3546"/>
            <p:cNvSpPr/>
            <p:nvPr>
              <p:custDataLst>
                <p:tags r:id="rId124"/>
              </p:custDataLst>
            </p:nvPr>
          </p:nvSpPr>
          <p:spPr>
            <a:xfrm>
              <a:off x="5829741" y="5372227"/>
              <a:ext cx="123385" cy="114174"/>
            </a:xfrm>
            <a:custGeom>
              <a:avLst/>
              <a:gdLst/>
              <a:ahLst/>
              <a:cxnLst/>
              <a:rect l="0" t="0" r="0" b="0"/>
              <a:pathLst>
                <a:path w="123385" h="114174">
                  <a:moveTo>
                    <a:pt x="66234" y="37973"/>
                  </a:moveTo>
                  <a:lnTo>
                    <a:pt x="66234" y="37973"/>
                  </a:lnTo>
                  <a:lnTo>
                    <a:pt x="74435" y="37973"/>
                  </a:lnTo>
                  <a:lnTo>
                    <a:pt x="74876" y="36915"/>
                  </a:lnTo>
                  <a:lnTo>
                    <a:pt x="75749" y="14375"/>
                  </a:lnTo>
                  <a:lnTo>
                    <a:pt x="74694" y="12717"/>
                  </a:lnTo>
                  <a:lnTo>
                    <a:pt x="72932" y="11610"/>
                  </a:lnTo>
                  <a:lnTo>
                    <a:pt x="70699" y="10873"/>
                  </a:lnTo>
                  <a:lnTo>
                    <a:pt x="69211" y="9322"/>
                  </a:lnTo>
                  <a:lnTo>
                    <a:pt x="67557" y="4779"/>
                  </a:lnTo>
                  <a:lnTo>
                    <a:pt x="66058" y="3144"/>
                  </a:lnTo>
                  <a:lnTo>
                    <a:pt x="58149" y="304"/>
                  </a:lnTo>
                  <a:lnTo>
                    <a:pt x="52079" y="0"/>
                  </a:lnTo>
                  <a:lnTo>
                    <a:pt x="46537" y="2752"/>
                  </a:lnTo>
                  <a:lnTo>
                    <a:pt x="31223" y="15069"/>
                  </a:lnTo>
                  <a:lnTo>
                    <a:pt x="24921" y="17210"/>
                  </a:lnTo>
                  <a:lnTo>
                    <a:pt x="18592" y="23806"/>
                  </a:lnTo>
                  <a:lnTo>
                    <a:pt x="13310" y="32735"/>
                  </a:lnTo>
                  <a:lnTo>
                    <a:pt x="7097" y="47090"/>
                  </a:lnTo>
                  <a:lnTo>
                    <a:pt x="2909" y="53667"/>
                  </a:lnTo>
                  <a:lnTo>
                    <a:pt x="551" y="63320"/>
                  </a:lnTo>
                  <a:lnTo>
                    <a:pt x="0" y="69700"/>
                  </a:lnTo>
                  <a:lnTo>
                    <a:pt x="2577" y="76063"/>
                  </a:lnTo>
                  <a:lnTo>
                    <a:pt x="6192" y="82418"/>
                  </a:lnTo>
                  <a:lnTo>
                    <a:pt x="9285" y="91946"/>
                  </a:lnTo>
                  <a:lnTo>
                    <a:pt x="13760" y="98297"/>
                  </a:lnTo>
                  <a:lnTo>
                    <a:pt x="22098" y="101826"/>
                  </a:lnTo>
                  <a:lnTo>
                    <a:pt x="31801" y="104452"/>
                  </a:lnTo>
                  <a:lnTo>
                    <a:pt x="44273" y="110823"/>
                  </a:lnTo>
                  <a:lnTo>
                    <a:pt x="89431" y="114086"/>
                  </a:lnTo>
                  <a:lnTo>
                    <a:pt x="123384" y="1141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47"/>
            <p:cNvSpPr/>
            <p:nvPr>
              <p:custDataLst>
                <p:tags r:id="rId125"/>
              </p:custDataLst>
            </p:nvPr>
          </p:nvSpPr>
          <p:spPr>
            <a:xfrm>
              <a:off x="5753100" y="5229475"/>
              <a:ext cx="28576" cy="171201"/>
            </a:xfrm>
            <a:custGeom>
              <a:avLst/>
              <a:gdLst/>
              <a:ahLst/>
              <a:cxnLst/>
              <a:rect l="0" t="0" r="0" b="0"/>
              <a:pathLst>
                <a:path w="28576" h="171201">
                  <a:moveTo>
                    <a:pt x="0" y="56900"/>
                  </a:moveTo>
                  <a:lnTo>
                    <a:pt x="0" y="56900"/>
                  </a:lnTo>
                  <a:lnTo>
                    <a:pt x="5056" y="51844"/>
                  </a:lnTo>
                  <a:lnTo>
                    <a:pt x="7539" y="43717"/>
                  </a:lnTo>
                  <a:lnTo>
                    <a:pt x="9701" y="34107"/>
                  </a:lnTo>
                  <a:lnTo>
                    <a:pt x="28448" y="0"/>
                  </a:lnTo>
                  <a:lnTo>
                    <a:pt x="28575" y="44463"/>
                  </a:lnTo>
                  <a:lnTo>
                    <a:pt x="28575" y="91718"/>
                  </a:lnTo>
                  <a:lnTo>
                    <a:pt x="27517" y="125961"/>
                  </a:lnTo>
                  <a:lnTo>
                    <a:pt x="20374" y="145278"/>
                  </a:lnTo>
                  <a:lnTo>
                    <a:pt x="19050" y="171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48"/>
            <p:cNvSpPr/>
            <p:nvPr>
              <p:custDataLst>
                <p:tags r:id="rId126"/>
              </p:custDataLst>
            </p:nvPr>
          </p:nvSpPr>
          <p:spPr>
            <a:xfrm>
              <a:off x="5572175" y="5192394"/>
              <a:ext cx="266651" cy="74932"/>
            </a:xfrm>
            <a:custGeom>
              <a:avLst/>
              <a:gdLst/>
              <a:ahLst/>
              <a:cxnLst/>
              <a:rect l="0" t="0" r="0" b="0"/>
              <a:pathLst>
                <a:path w="266651" h="74932">
                  <a:moveTo>
                    <a:pt x="47575" y="74931"/>
                  </a:moveTo>
                  <a:lnTo>
                    <a:pt x="47575" y="74931"/>
                  </a:lnTo>
                  <a:lnTo>
                    <a:pt x="26116" y="74931"/>
                  </a:lnTo>
                  <a:lnTo>
                    <a:pt x="19341" y="72109"/>
                  </a:lnTo>
                  <a:lnTo>
                    <a:pt x="12802" y="68386"/>
                  </a:lnTo>
                  <a:lnTo>
                    <a:pt x="1852" y="65798"/>
                  </a:lnTo>
                  <a:lnTo>
                    <a:pt x="1218" y="64610"/>
                  </a:lnTo>
                  <a:lnTo>
                    <a:pt x="0" y="51227"/>
                  </a:lnTo>
                  <a:lnTo>
                    <a:pt x="2100" y="48545"/>
                  </a:lnTo>
                  <a:lnTo>
                    <a:pt x="36531" y="24093"/>
                  </a:lnTo>
                  <a:lnTo>
                    <a:pt x="67148" y="12482"/>
                  </a:lnTo>
                  <a:lnTo>
                    <a:pt x="111314" y="3756"/>
                  </a:lnTo>
                  <a:lnTo>
                    <a:pt x="151770" y="5211"/>
                  </a:lnTo>
                  <a:lnTo>
                    <a:pt x="190335" y="325"/>
                  </a:lnTo>
                  <a:lnTo>
                    <a:pt x="231514" y="0"/>
                  </a:lnTo>
                  <a:lnTo>
                    <a:pt x="266650" y="8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49"/>
            <p:cNvSpPr/>
            <p:nvPr>
              <p:custDataLst>
                <p:tags r:id="rId127"/>
              </p:custDataLst>
            </p:nvPr>
          </p:nvSpPr>
          <p:spPr>
            <a:xfrm>
              <a:off x="5676900" y="5238750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29899" y="0"/>
                  </a:lnTo>
                  <a:lnTo>
                    <a:pt x="29458" y="1058"/>
                  </a:lnTo>
                  <a:lnTo>
                    <a:pt x="27524" y="34958"/>
                  </a:lnTo>
                  <a:lnTo>
                    <a:pt x="22031" y="45518"/>
                  </a:lnTo>
                  <a:lnTo>
                    <a:pt x="16402" y="83150"/>
                  </a:lnTo>
                  <a:lnTo>
                    <a:pt x="12581" y="91990"/>
                  </a:lnTo>
                  <a:lnTo>
                    <a:pt x="9373" y="107807"/>
                  </a:lnTo>
                  <a:lnTo>
                    <a:pt x="3247" y="120726"/>
                  </a:lnTo>
                  <a:lnTo>
                    <a:pt x="25" y="16819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812"/>
          <p:cNvGrpSpPr/>
          <p:nvPr/>
        </p:nvGrpSpPr>
        <p:grpSpPr>
          <a:xfrm>
            <a:off x="2419911" y="3811133"/>
            <a:ext cx="360905" cy="444884"/>
            <a:chOff x="2419911" y="3811133"/>
            <a:chExt cx="360905" cy="444884"/>
          </a:xfrm>
        </p:grpSpPr>
        <p:sp>
          <p:nvSpPr>
            <p:cNvPr id="184" name="SMARTInkShape-3550"/>
            <p:cNvSpPr/>
            <p:nvPr>
              <p:custDataLst>
                <p:tags r:id="rId122"/>
              </p:custDataLst>
            </p:nvPr>
          </p:nvSpPr>
          <p:spPr>
            <a:xfrm>
              <a:off x="2534042" y="3943384"/>
              <a:ext cx="66284" cy="199992"/>
            </a:xfrm>
            <a:custGeom>
              <a:avLst/>
              <a:gdLst/>
              <a:ahLst/>
              <a:cxnLst/>
              <a:rect l="0" t="0" r="0" b="0"/>
              <a:pathLst>
                <a:path w="66284" h="199992">
                  <a:moveTo>
                    <a:pt x="9133" y="9491"/>
                  </a:moveTo>
                  <a:lnTo>
                    <a:pt x="9133" y="9491"/>
                  </a:lnTo>
                  <a:lnTo>
                    <a:pt x="0" y="359"/>
                  </a:lnTo>
                  <a:lnTo>
                    <a:pt x="16044" y="0"/>
                  </a:lnTo>
                  <a:lnTo>
                    <a:pt x="16916" y="1047"/>
                  </a:lnTo>
                  <a:lnTo>
                    <a:pt x="18142" y="7578"/>
                  </a:lnTo>
                  <a:lnTo>
                    <a:pt x="18429" y="13227"/>
                  </a:lnTo>
                  <a:lnTo>
                    <a:pt x="21378" y="19265"/>
                  </a:lnTo>
                  <a:lnTo>
                    <a:pt x="25159" y="25476"/>
                  </a:lnTo>
                  <a:lnTo>
                    <a:pt x="28345" y="34924"/>
                  </a:lnTo>
                  <a:lnTo>
                    <a:pt x="34463" y="45485"/>
                  </a:lnTo>
                  <a:lnTo>
                    <a:pt x="47879" y="85939"/>
                  </a:lnTo>
                  <a:lnTo>
                    <a:pt x="52812" y="98501"/>
                  </a:lnTo>
                  <a:lnTo>
                    <a:pt x="59349" y="142847"/>
                  </a:lnTo>
                  <a:lnTo>
                    <a:pt x="64228" y="161893"/>
                  </a:lnTo>
                  <a:lnTo>
                    <a:pt x="66283" y="199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51"/>
            <p:cNvSpPr/>
            <p:nvPr>
              <p:custDataLst>
                <p:tags r:id="rId123"/>
              </p:custDataLst>
            </p:nvPr>
          </p:nvSpPr>
          <p:spPr>
            <a:xfrm>
              <a:off x="2419911" y="3811133"/>
              <a:ext cx="360905" cy="444884"/>
            </a:xfrm>
            <a:custGeom>
              <a:avLst/>
              <a:gdLst/>
              <a:ahLst/>
              <a:cxnLst/>
              <a:rect l="0" t="0" r="0" b="0"/>
              <a:pathLst>
                <a:path w="360905" h="444884">
                  <a:moveTo>
                    <a:pt x="189939" y="113167"/>
                  </a:moveTo>
                  <a:lnTo>
                    <a:pt x="189939" y="113167"/>
                  </a:lnTo>
                  <a:lnTo>
                    <a:pt x="183393" y="97959"/>
                  </a:lnTo>
                  <a:lnTo>
                    <a:pt x="181738" y="86652"/>
                  </a:lnTo>
                  <a:lnTo>
                    <a:pt x="179180" y="81732"/>
                  </a:lnTo>
                  <a:lnTo>
                    <a:pt x="159072" y="57770"/>
                  </a:lnTo>
                  <a:lnTo>
                    <a:pt x="151151" y="41115"/>
                  </a:lnTo>
                  <a:lnTo>
                    <a:pt x="142361" y="34225"/>
                  </a:lnTo>
                  <a:lnTo>
                    <a:pt x="130568" y="29452"/>
                  </a:lnTo>
                  <a:lnTo>
                    <a:pt x="102447" y="27618"/>
                  </a:lnTo>
                  <a:lnTo>
                    <a:pt x="86875" y="32551"/>
                  </a:lnTo>
                  <a:lnTo>
                    <a:pt x="73911" y="40715"/>
                  </a:lnTo>
                  <a:lnTo>
                    <a:pt x="43778" y="79705"/>
                  </a:lnTo>
                  <a:lnTo>
                    <a:pt x="25242" y="123303"/>
                  </a:lnTo>
                  <a:lnTo>
                    <a:pt x="12219" y="161971"/>
                  </a:lnTo>
                  <a:lnTo>
                    <a:pt x="2277" y="209277"/>
                  </a:lnTo>
                  <a:lnTo>
                    <a:pt x="0" y="254330"/>
                  </a:lnTo>
                  <a:lnTo>
                    <a:pt x="608" y="300349"/>
                  </a:lnTo>
                  <a:lnTo>
                    <a:pt x="9822" y="341112"/>
                  </a:lnTo>
                  <a:lnTo>
                    <a:pt x="26890" y="379737"/>
                  </a:lnTo>
                  <a:lnTo>
                    <a:pt x="63119" y="423748"/>
                  </a:lnTo>
                  <a:lnTo>
                    <a:pt x="87099" y="438142"/>
                  </a:lnTo>
                  <a:lnTo>
                    <a:pt x="130192" y="444883"/>
                  </a:lnTo>
                  <a:lnTo>
                    <a:pt x="170376" y="443392"/>
                  </a:lnTo>
                  <a:lnTo>
                    <a:pt x="213944" y="433220"/>
                  </a:lnTo>
                  <a:lnTo>
                    <a:pt x="255712" y="413415"/>
                  </a:lnTo>
                  <a:lnTo>
                    <a:pt x="283863" y="394276"/>
                  </a:lnTo>
                  <a:lnTo>
                    <a:pt x="319521" y="350681"/>
                  </a:lnTo>
                  <a:lnTo>
                    <a:pt x="344339" y="312013"/>
                  </a:lnTo>
                  <a:lnTo>
                    <a:pt x="355867" y="276977"/>
                  </a:lnTo>
                  <a:lnTo>
                    <a:pt x="359753" y="239785"/>
                  </a:lnTo>
                  <a:lnTo>
                    <a:pt x="360904" y="201954"/>
                  </a:lnTo>
                  <a:lnTo>
                    <a:pt x="360187" y="164992"/>
                  </a:lnTo>
                  <a:lnTo>
                    <a:pt x="350999" y="120699"/>
                  </a:lnTo>
                  <a:lnTo>
                    <a:pt x="339260" y="86824"/>
                  </a:lnTo>
                  <a:lnTo>
                    <a:pt x="316331" y="51990"/>
                  </a:lnTo>
                  <a:lnTo>
                    <a:pt x="273729" y="11771"/>
                  </a:lnTo>
                  <a:lnTo>
                    <a:pt x="258576" y="4602"/>
                  </a:lnTo>
                  <a:lnTo>
                    <a:pt x="226545" y="0"/>
                  </a:lnTo>
                  <a:lnTo>
                    <a:pt x="180218" y="1839"/>
                  </a:lnTo>
                  <a:lnTo>
                    <a:pt x="133608" y="15356"/>
                  </a:lnTo>
                  <a:lnTo>
                    <a:pt x="113739" y="17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13"/>
          <p:cNvGrpSpPr/>
          <p:nvPr/>
        </p:nvGrpSpPr>
        <p:grpSpPr>
          <a:xfrm>
            <a:off x="6421137" y="3600584"/>
            <a:ext cx="388479" cy="408981"/>
            <a:chOff x="6421137" y="3600584"/>
            <a:chExt cx="388479" cy="408981"/>
          </a:xfrm>
        </p:grpSpPr>
        <p:sp>
          <p:nvSpPr>
            <p:cNvPr id="187" name="SMARTInkShape-3552"/>
            <p:cNvSpPr/>
            <p:nvPr>
              <p:custDataLst>
                <p:tags r:id="rId120"/>
              </p:custDataLst>
            </p:nvPr>
          </p:nvSpPr>
          <p:spPr>
            <a:xfrm>
              <a:off x="6591303" y="3724678"/>
              <a:ext cx="171448" cy="180566"/>
            </a:xfrm>
            <a:custGeom>
              <a:avLst/>
              <a:gdLst/>
              <a:ahLst/>
              <a:cxnLst/>
              <a:rect l="0" t="0" r="0" b="0"/>
              <a:pathLst>
                <a:path w="171448" h="180566">
                  <a:moveTo>
                    <a:pt x="9522" y="37697"/>
                  </a:moveTo>
                  <a:lnTo>
                    <a:pt x="9522" y="37697"/>
                  </a:lnTo>
                  <a:lnTo>
                    <a:pt x="4466" y="37697"/>
                  </a:lnTo>
                  <a:lnTo>
                    <a:pt x="2977" y="36639"/>
                  </a:lnTo>
                  <a:lnTo>
                    <a:pt x="1984" y="34875"/>
                  </a:lnTo>
                  <a:lnTo>
                    <a:pt x="113" y="28565"/>
                  </a:lnTo>
                  <a:lnTo>
                    <a:pt x="0" y="13993"/>
                  </a:lnTo>
                  <a:lnTo>
                    <a:pt x="1057" y="12369"/>
                  </a:lnTo>
                  <a:lnTo>
                    <a:pt x="2821" y="11287"/>
                  </a:lnTo>
                  <a:lnTo>
                    <a:pt x="10358" y="9763"/>
                  </a:lnTo>
                  <a:lnTo>
                    <a:pt x="13255" y="9550"/>
                  </a:lnTo>
                  <a:lnTo>
                    <a:pt x="15186" y="8349"/>
                  </a:lnTo>
                  <a:lnTo>
                    <a:pt x="16473" y="6490"/>
                  </a:lnTo>
                  <a:lnTo>
                    <a:pt x="17332" y="4192"/>
                  </a:lnTo>
                  <a:lnTo>
                    <a:pt x="18962" y="2660"/>
                  </a:lnTo>
                  <a:lnTo>
                    <a:pt x="23595" y="959"/>
                  </a:lnTo>
                  <a:lnTo>
                    <a:pt x="32154" y="0"/>
                  </a:lnTo>
                  <a:lnTo>
                    <a:pt x="38278" y="2599"/>
                  </a:lnTo>
                  <a:lnTo>
                    <a:pt x="41393" y="4773"/>
                  </a:lnTo>
                  <a:lnTo>
                    <a:pt x="64702" y="11371"/>
                  </a:lnTo>
                  <a:lnTo>
                    <a:pt x="68533" y="13797"/>
                  </a:lnTo>
                  <a:lnTo>
                    <a:pt x="72791" y="19313"/>
                  </a:lnTo>
                  <a:lnTo>
                    <a:pt x="75188" y="28369"/>
                  </a:lnTo>
                  <a:lnTo>
                    <a:pt x="76137" y="63666"/>
                  </a:lnTo>
                  <a:lnTo>
                    <a:pt x="73348" y="73228"/>
                  </a:lnTo>
                  <a:lnTo>
                    <a:pt x="50686" y="109739"/>
                  </a:lnTo>
                  <a:lnTo>
                    <a:pt x="22220" y="146855"/>
                  </a:lnTo>
                  <a:lnTo>
                    <a:pt x="6347" y="156376"/>
                  </a:lnTo>
                  <a:lnTo>
                    <a:pt x="2819" y="162057"/>
                  </a:lnTo>
                  <a:lnTo>
                    <a:pt x="368" y="170922"/>
                  </a:lnTo>
                  <a:lnTo>
                    <a:pt x="162" y="175577"/>
                  </a:lnTo>
                  <a:lnTo>
                    <a:pt x="1165" y="177242"/>
                  </a:lnTo>
                  <a:lnTo>
                    <a:pt x="2893" y="178352"/>
                  </a:lnTo>
                  <a:lnTo>
                    <a:pt x="10380" y="179914"/>
                  </a:lnTo>
                  <a:lnTo>
                    <a:pt x="54157" y="180565"/>
                  </a:lnTo>
                  <a:lnTo>
                    <a:pt x="70843" y="179511"/>
                  </a:lnTo>
                  <a:lnTo>
                    <a:pt x="111533" y="168813"/>
                  </a:lnTo>
                  <a:lnTo>
                    <a:pt x="120477" y="164762"/>
                  </a:lnTo>
                  <a:lnTo>
                    <a:pt x="136354" y="161424"/>
                  </a:lnTo>
                  <a:lnTo>
                    <a:pt x="148231" y="154202"/>
                  </a:lnTo>
                  <a:lnTo>
                    <a:pt x="171447" y="132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553"/>
            <p:cNvSpPr/>
            <p:nvPr>
              <p:custDataLst>
                <p:tags r:id="rId121"/>
              </p:custDataLst>
            </p:nvPr>
          </p:nvSpPr>
          <p:spPr>
            <a:xfrm>
              <a:off x="6421137" y="3600584"/>
              <a:ext cx="388479" cy="408981"/>
            </a:xfrm>
            <a:custGeom>
              <a:avLst/>
              <a:gdLst/>
              <a:ahLst/>
              <a:cxnLst/>
              <a:rect l="0" t="0" r="0" b="0"/>
              <a:pathLst>
                <a:path w="388479" h="408981">
                  <a:moveTo>
                    <a:pt x="274938" y="57016"/>
                  </a:moveTo>
                  <a:lnTo>
                    <a:pt x="274938" y="57016"/>
                  </a:lnTo>
                  <a:lnTo>
                    <a:pt x="269882" y="51959"/>
                  </a:lnTo>
                  <a:lnTo>
                    <a:pt x="267400" y="46655"/>
                  </a:lnTo>
                  <a:lnTo>
                    <a:pt x="260749" y="29570"/>
                  </a:lnTo>
                  <a:lnTo>
                    <a:pt x="252272" y="17017"/>
                  </a:lnTo>
                  <a:lnTo>
                    <a:pt x="246167" y="12780"/>
                  </a:lnTo>
                  <a:lnTo>
                    <a:pt x="210868" y="1388"/>
                  </a:lnTo>
                  <a:lnTo>
                    <a:pt x="186545" y="0"/>
                  </a:lnTo>
                  <a:lnTo>
                    <a:pt x="171607" y="4962"/>
                  </a:lnTo>
                  <a:lnTo>
                    <a:pt x="130882" y="26437"/>
                  </a:lnTo>
                  <a:lnTo>
                    <a:pt x="97401" y="54413"/>
                  </a:lnTo>
                  <a:lnTo>
                    <a:pt x="65422" y="96027"/>
                  </a:lnTo>
                  <a:lnTo>
                    <a:pt x="34701" y="142861"/>
                  </a:lnTo>
                  <a:lnTo>
                    <a:pt x="18600" y="183687"/>
                  </a:lnTo>
                  <a:lnTo>
                    <a:pt x="5228" y="227147"/>
                  </a:lnTo>
                  <a:lnTo>
                    <a:pt x="0" y="266305"/>
                  </a:lnTo>
                  <a:lnTo>
                    <a:pt x="153" y="294006"/>
                  </a:lnTo>
                  <a:lnTo>
                    <a:pt x="12021" y="334555"/>
                  </a:lnTo>
                  <a:lnTo>
                    <a:pt x="26175" y="357148"/>
                  </a:lnTo>
                  <a:lnTo>
                    <a:pt x="67450" y="388409"/>
                  </a:lnTo>
                  <a:lnTo>
                    <a:pt x="89518" y="401563"/>
                  </a:lnTo>
                  <a:lnTo>
                    <a:pt x="114518" y="407107"/>
                  </a:lnTo>
                  <a:lnTo>
                    <a:pt x="157956" y="408980"/>
                  </a:lnTo>
                  <a:lnTo>
                    <a:pt x="201030" y="406528"/>
                  </a:lnTo>
                  <a:lnTo>
                    <a:pt x="234695" y="396231"/>
                  </a:lnTo>
                  <a:lnTo>
                    <a:pt x="274515" y="378844"/>
                  </a:lnTo>
                  <a:lnTo>
                    <a:pt x="318442" y="351068"/>
                  </a:lnTo>
                  <a:lnTo>
                    <a:pt x="349697" y="321279"/>
                  </a:lnTo>
                  <a:lnTo>
                    <a:pt x="376254" y="280078"/>
                  </a:lnTo>
                  <a:lnTo>
                    <a:pt x="385391" y="248698"/>
                  </a:lnTo>
                  <a:lnTo>
                    <a:pt x="388478" y="203104"/>
                  </a:lnTo>
                  <a:lnTo>
                    <a:pt x="386265" y="159603"/>
                  </a:lnTo>
                  <a:lnTo>
                    <a:pt x="376010" y="125865"/>
                  </a:lnTo>
                  <a:lnTo>
                    <a:pt x="347475" y="82899"/>
                  </a:lnTo>
                  <a:lnTo>
                    <a:pt x="327711" y="58335"/>
                  </a:lnTo>
                  <a:lnTo>
                    <a:pt x="293124" y="39481"/>
                  </a:lnTo>
                  <a:lnTo>
                    <a:pt x="255717" y="25565"/>
                  </a:lnTo>
                  <a:lnTo>
                    <a:pt x="211208" y="26776"/>
                  </a:lnTo>
                  <a:lnTo>
                    <a:pt x="180561" y="30065"/>
                  </a:lnTo>
                  <a:lnTo>
                    <a:pt x="141761" y="46244"/>
                  </a:lnTo>
                  <a:lnTo>
                    <a:pt x="113013" y="57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14"/>
          <p:cNvGrpSpPr/>
          <p:nvPr/>
        </p:nvGrpSpPr>
        <p:grpSpPr>
          <a:xfrm>
            <a:off x="5000918" y="5114939"/>
            <a:ext cx="385041" cy="521516"/>
            <a:chOff x="5000918" y="5114939"/>
            <a:chExt cx="385041" cy="521516"/>
          </a:xfrm>
        </p:grpSpPr>
        <p:sp>
          <p:nvSpPr>
            <p:cNvPr id="190" name="SMARTInkShape-3554"/>
            <p:cNvSpPr/>
            <p:nvPr>
              <p:custDataLst>
                <p:tags r:id="rId118"/>
              </p:custDataLst>
            </p:nvPr>
          </p:nvSpPr>
          <p:spPr>
            <a:xfrm>
              <a:off x="5153465" y="5267325"/>
              <a:ext cx="132471" cy="237695"/>
            </a:xfrm>
            <a:custGeom>
              <a:avLst/>
              <a:gdLst/>
              <a:ahLst/>
              <a:cxnLst/>
              <a:rect l="0" t="0" r="0" b="0"/>
              <a:pathLst>
                <a:path w="132471" h="237695">
                  <a:moveTo>
                    <a:pt x="37660" y="0"/>
                  </a:moveTo>
                  <a:lnTo>
                    <a:pt x="37660" y="0"/>
                  </a:lnTo>
                  <a:lnTo>
                    <a:pt x="32604" y="5056"/>
                  </a:lnTo>
                  <a:lnTo>
                    <a:pt x="27299" y="7539"/>
                  </a:lnTo>
                  <a:lnTo>
                    <a:pt x="0" y="9522"/>
                  </a:lnTo>
                  <a:lnTo>
                    <a:pt x="45258" y="9525"/>
                  </a:lnTo>
                  <a:lnTo>
                    <a:pt x="59505" y="9525"/>
                  </a:lnTo>
                  <a:lnTo>
                    <a:pt x="100892" y="19846"/>
                  </a:lnTo>
                  <a:lnTo>
                    <a:pt x="113807" y="26538"/>
                  </a:lnTo>
                  <a:lnTo>
                    <a:pt x="121492" y="28172"/>
                  </a:lnTo>
                  <a:lnTo>
                    <a:pt x="127881" y="33512"/>
                  </a:lnTo>
                  <a:lnTo>
                    <a:pt x="128499" y="36100"/>
                  </a:lnTo>
                  <a:lnTo>
                    <a:pt x="127852" y="38883"/>
                  </a:lnTo>
                  <a:lnTo>
                    <a:pt x="125371" y="44798"/>
                  </a:lnTo>
                  <a:lnTo>
                    <a:pt x="122915" y="54078"/>
                  </a:lnTo>
                  <a:lnTo>
                    <a:pt x="117013" y="63531"/>
                  </a:lnTo>
                  <a:lnTo>
                    <a:pt x="113736" y="73034"/>
                  </a:lnTo>
                  <a:lnTo>
                    <a:pt x="109219" y="79379"/>
                  </a:lnTo>
                  <a:lnTo>
                    <a:pt x="103683" y="82905"/>
                  </a:lnTo>
                  <a:lnTo>
                    <a:pt x="97695" y="85530"/>
                  </a:lnTo>
                  <a:lnTo>
                    <a:pt x="91507" y="90225"/>
                  </a:lnTo>
                  <a:lnTo>
                    <a:pt x="88050" y="95838"/>
                  </a:lnTo>
                  <a:lnTo>
                    <a:pt x="87128" y="98817"/>
                  </a:lnTo>
                  <a:lnTo>
                    <a:pt x="85456" y="100804"/>
                  </a:lnTo>
                  <a:lnTo>
                    <a:pt x="66666" y="113894"/>
                  </a:lnTo>
                  <a:lnTo>
                    <a:pt x="66363" y="119236"/>
                  </a:lnTo>
                  <a:lnTo>
                    <a:pt x="67379" y="120766"/>
                  </a:lnTo>
                  <a:lnTo>
                    <a:pt x="69114" y="121786"/>
                  </a:lnTo>
                  <a:lnTo>
                    <a:pt x="76614" y="123220"/>
                  </a:lnTo>
                  <a:lnTo>
                    <a:pt x="83572" y="123706"/>
                  </a:lnTo>
                  <a:lnTo>
                    <a:pt x="102123" y="139633"/>
                  </a:lnTo>
                  <a:lnTo>
                    <a:pt x="110970" y="142973"/>
                  </a:lnTo>
                  <a:lnTo>
                    <a:pt x="127895" y="157028"/>
                  </a:lnTo>
                  <a:lnTo>
                    <a:pt x="130681" y="162570"/>
                  </a:lnTo>
                  <a:lnTo>
                    <a:pt x="132470" y="174753"/>
                  </a:lnTo>
                  <a:lnTo>
                    <a:pt x="129892" y="181031"/>
                  </a:lnTo>
                  <a:lnTo>
                    <a:pt x="126277" y="187350"/>
                  </a:lnTo>
                  <a:lnTo>
                    <a:pt x="123957" y="200030"/>
                  </a:lnTo>
                  <a:lnTo>
                    <a:pt x="123766" y="203203"/>
                  </a:lnTo>
                  <a:lnTo>
                    <a:pt x="120732" y="209551"/>
                  </a:lnTo>
                  <a:lnTo>
                    <a:pt x="118441" y="212726"/>
                  </a:lnTo>
                  <a:lnTo>
                    <a:pt x="113074" y="216253"/>
                  </a:lnTo>
                  <a:lnTo>
                    <a:pt x="107161" y="218879"/>
                  </a:lnTo>
                  <a:lnTo>
                    <a:pt x="97882" y="225250"/>
                  </a:lnTo>
                  <a:lnTo>
                    <a:pt x="91590" y="227111"/>
                  </a:lnTo>
                  <a:lnTo>
                    <a:pt x="89488" y="228665"/>
                  </a:lnTo>
                  <a:lnTo>
                    <a:pt x="88087" y="230760"/>
                  </a:lnTo>
                  <a:lnTo>
                    <a:pt x="87153" y="233215"/>
                  </a:lnTo>
                  <a:lnTo>
                    <a:pt x="84414" y="234852"/>
                  </a:lnTo>
                  <a:lnTo>
                    <a:pt x="69047" y="237694"/>
                  </a:lnTo>
                  <a:lnTo>
                    <a:pt x="64662" y="235111"/>
                  </a:lnTo>
                  <a:lnTo>
                    <a:pt x="59186" y="231494"/>
                  </a:lnTo>
                  <a:lnTo>
                    <a:pt x="53224" y="229886"/>
                  </a:lnTo>
                  <a:lnTo>
                    <a:pt x="51211" y="228399"/>
                  </a:lnTo>
                  <a:lnTo>
                    <a:pt x="49869" y="226349"/>
                  </a:lnTo>
                  <a:lnTo>
                    <a:pt x="39882" y="198991"/>
                  </a:lnTo>
                  <a:lnTo>
                    <a:pt x="3766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55"/>
            <p:cNvSpPr/>
            <p:nvPr>
              <p:custDataLst>
                <p:tags r:id="rId119"/>
              </p:custDataLst>
            </p:nvPr>
          </p:nvSpPr>
          <p:spPr>
            <a:xfrm>
              <a:off x="5000918" y="5114939"/>
              <a:ext cx="385041" cy="521516"/>
            </a:xfrm>
            <a:custGeom>
              <a:avLst/>
              <a:gdLst/>
              <a:ahLst/>
              <a:cxnLst/>
              <a:rect l="0" t="0" r="0" b="0"/>
              <a:pathLst>
                <a:path w="385041" h="521516">
                  <a:moveTo>
                    <a:pt x="266407" y="19036"/>
                  </a:moveTo>
                  <a:lnTo>
                    <a:pt x="266407" y="19036"/>
                  </a:lnTo>
                  <a:lnTo>
                    <a:pt x="261351" y="13980"/>
                  </a:lnTo>
                  <a:lnTo>
                    <a:pt x="258868" y="8675"/>
                  </a:lnTo>
                  <a:lnTo>
                    <a:pt x="258206" y="5779"/>
                  </a:lnTo>
                  <a:lnTo>
                    <a:pt x="255648" y="3848"/>
                  </a:lnTo>
                  <a:lnTo>
                    <a:pt x="242993" y="1131"/>
                  </a:lnTo>
                  <a:lnTo>
                    <a:pt x="197904" y="0"/>
                  </a:lnTo>
                  <a:lnTo>
                    <a:pt x="151912" y="16461"/>
                  </a:lnTo>
                  <a:lnTo>
                    <a:pt x="132999" y="21096"/>
                  </a:lnTo>
                  <a:lnTo>
                    <a:pt x="120331" y="27360"/>
                  </a:lnTo>
                  <a:lnTo>
                    <a:pt x="75906" y="62245"/>
                  </a:lnTo>
                  <a:lnTo>
                    <a:pt x="45346" y="107196"/>
                  </a:lnTo>
                  <a:lnTo>
                    <a:pt x="30516" y="136880"/>
                  </a:lnTo>
                  <a:lnTo>
                    <a:pt x="10967" y="179779"/>
                  </a:lnTo>
                  <a:lnTo>
                    <a:pt x="3043" y="214242"/>
                  </a:lnTo>
                  <a:lnTo>
                    <a:pt x="695" y="251265"/>
                  </a:lnTo>
                  <a:lnTo>
                    <a:pt x="0" y="289045"/>
                  </a:lnTo>
                  <a:lnTo>
                    <a:pt x="1882" y="332134"/>
                  </a:lnTo>
                  <a:lnTo>
                    <a:pt x="17619" y="374041"/>
                  </a:lnTo>
                  <a:lnTo>
                    <a:pt x="31232" y="417714"/>
                  </a:lnTo>
                  <a:lnTo>
                    <a:pt x="45972" y="442198"/>
                  </a:lnTo>
                  <a:lnTo>
                    <a:pt x="88714" y="487743"/>
                  </a:lnTo>
                  <a:lnTo>
                    <a:pt x="116850" y="503948"/>
                  </a:lnTo>
                  <a:lnTo>
                    <a:pt x="163868" y="520963"/>
                  </a:lnTo>
                  <a:lnTo>
                    <a:pt x="181676" y="521515"/>
                  </a:lnTo>
                  <a:lnTo>
                    <a:pt x="200174" y="518232"/>
                  </a:lnTo>
                  <a:lnTo>
                    <a:pt x="239876" y="494126"/>
                  </a:lnTo>
                  <a:lnTo>
                    <a:pt x="284668" y="463383"/>
                  </a:lnTo>
                  <a:lnTo>
                    <a:pt x="306507" y="442324"/>
                  </a:lnTo>
                  <a:lnTo>
                    <a:pt x="332850" y="401177"/>
                  </a:lnTo>
                  <a:lnTo>
                    <a:pt x="358437" y="357104"/>
                  </a:lnTo>
                  <a:lnTo>
                    <a:pt x="372462" y="320171"/>
                  </a:lnTo>
                  <a:lnTo>
                    <a:pt x="378264" y="282416"/>
                  </a:lnTo>
                  <a:lnTo>
                    <a:pt x="385040" y="244418"/>
                  </a:lnTo>
                  <a:lnTo>
                    <a:pt x="382660" y="201257"/>
                  </a:lnTo>
                  <a:lnTo>
                    <a:pt x="378270" y="162157"/>
                  </a:lnTo>
                  <a:lnTo>
                    <a:pt x="367526" y="123859"/>
                  </a:lnTo>
                  <a:lnTo>
                    <a:pt x="344529" y="79014"/>
                  </a:lnTo>
                  <a:lnTo>
                    <a:pt x="336054" y="65801"/>
                  </a:lnTo>
                  <a:lnTo>
                    <a:pt x="325230" y="56401"/>
                  </a:lnTo>
                  <a:lnTo>
                    <a:pt x="280299" y="35125"/>
                  </a:lnTo>
                  <a:lnTo>
                    <a:pt x="239975" y="29426"/>
                  </a:lnTo>
                  <a:lnTo>
                    <a:pt x="226084" y="30003"/>
                  </a:lnTo>
                  <a:lnTo>
                    <a:pt x="180682" y="47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815"/>
          <p:cNvGrpSpPr/>
          <p:nvPr/>
        </p:nvGrpSpPr>
        <p:grpSpPr>
          <a:xfrm>
            <a:off x="6143625" y="5181600"/>
            <a:ext cx="1743076" cy="352426"/>
            <a:chOff x="6143625" y="5181600"/>
            <a:chExt cx="1743076" cy="352426"/>
          </a:xfrm>
        </p:grpSpPr>
        <p:sp>
          <p:nvSpPr>
            <p:cNvPr id="193" name="SMARTInkShape-3556"/>
            <p:cNvSpPr/>
            <p:nvPr>
              <p:custDataLst>
                <p:tags r:id="rId102"/>
              </p:custDataLst>
            </p:nvPr>
          </p:nvSpPr>
          <p:spPr>
            <a:xfrm>
              <a:off x="6505575" y="5334053"/>
              <a:ext cx="123826" cy="190448"/>
            </a:xfrm>
            <a:custGeom>
              <a:avLst/>
              <a:gdLst/>
              <a:ahLst/>
              <a:cxnLst/>
              <a:rect l="0" t="0" r="0" b="0"/>
              <a:pathLst>
                <a:path w="123826" h="190448">
                  <a:moveTo>
                    <a:pt x="28575" y="104722"/>
                  </a:moveTo>
                  <a:lnTo>
                    <a:pt x="28575" y="104722"/>
                  </a:lnTo>
                  <a:lnTo>
                    <a:pt x="28575" y="117979"/>
                  </a:lnTo>
                  <a:lnTo>
                    <a:pt x="25753" y="124020"/>
                  </a:lnTo>
                  <a:lnTo>
                    <a:pt x="22030" y="130232"/>
                  </a:lnTo>
                  <a:lnTo>
                    <a:pt x="19933" y="137563"/>
                  </a:lnTo>
                  <a:lnTo>
                    <a:pt x="19638" y="137199"/>
                  </a:lnTo>
                  <a:lnTo>
                    <a:pt x="19443" y="135898"/>
                  </a:lnTo>
                  <a:lnTo>
                    <a:pt x="18254" y="136089"/>
                  </a:lnTo>
                  <a:lnTo>
                    <a:pt x="14110" y="139125"/>
                  </a:lnTo>
                  <a:lnTo>
                    <a:pt x="11563" y="144001"/>
                  </a:lnTo>
                  <a:lnTo>
                    <a:pt x="9927" y="150699"/>
                  </a:lnTo>
                  <a:lnTo>
                    <a:pt x="402" y="161436"/>
                  </a:lnTo>
                  <a:lnTo>
                    <a:pt x="0" y="171386"/>
                  </a:lnTo>
                  <a:lnTo>
                    <a:pt x="0" y="157207"/>
                  </a:lnTo>
                  <a:lnTo>
                    <a:pt x="2822" y="151685"/>
                  </a:lnTo>
                  <a:lnTo>
                    <a:pt x="5056" y="148731"/>
                  </a:lnTo>
                  <a:lnTo>
                    <a:pt x="7538" y="139804"/>
                  </a:lnTo>
                  <a:lnTo>
                    <a:pt x="11758" y="122878"/>
                  </a:lnTo>
                  <a:lnTo>
                    <a:pt x="28466" y="79483"/>
                  </a:lnTo>
                  <a:lnTo>
                    <a:pt x="47804" y="37871"/>
                  </a:lnTo>
                  <a:lnTo>
                    <a:pt x="60361" y="17669"/>
                  </a:lnTo>
                  <a:lnTo>
                    <a:pt x="74322" y="1990"/>
                  </a:lnTo>
                  <a:lnTo>
                    <a:pt x="78187" y="855"/>
                  </a:lnTo>
                  <a:lnTo>
                    <a:pt x="93485" y="0"/>
                  </a:lnTo>
                  <a:lnTo>
                    <a:pt x="94073" y="1040"/>
                  </a:lnTo>
                  <a:lnTo>
                    <a:pt x="95236" y="23546"/>
                  </a:lnTo>
                  <a:lnTo>
                    <a:pt x="92421" y="29133"/>
                  </a:lnTo>
                  <a:lnTo>
                    <a:pt x="88702" y="35144"/>
                  </a:lnTo>
                  <a:lnTo>
                    <a:pt x="85549" y="44478"/>
                  </a:lnTo>
                  <a:lnTo>
                    <a:pt x="81060" y="50783"/>
                  </a:lnTo>
                  <a:lnTo>
                    <a:pt x="75538" y="54290"/>
                  </a:lnTo>
                  <a:lnTo>
                    <a:pt x="72584" y="55226"/>
                  </a:lnTo>
                  <a:lnTo>
                    <a:pt x="70614" y="56907"/>
                  </a:lnTo>
                  <a:lnTo>
                    <a:pt x="68426" y="61599"/>
                  </a:lnTo>
                  <a:lnTo>
                    <a:pt x="66784" y="63273"/>
                  </a:lnTo>
                  <a:lnTo>
                    <a:pt x="62137" y="65134"/>
                  </a:lnTo>
                  <a:lnTo>
                    <a:pt x="60475" y="66688"/>
                  </a:lnTo>
                  <a:lnTo>
                    <a:pt x="58627" y="71237"/>
                  </a:lnTo>
                  <a:lnTo>
                    <a:pt x="57076" y="72874"/>
                  </a:lnTo>
                  <a:lnTo>
                    <a:pt x="47536" y="76918"/>
                  </a:lnTo>
                  <a:lnTo>
                    <a:pt x="38530" y="85268"/>
                  </a:lnTo>
                  <a:lnTo>
                    <a:pt x="38137" y="98894"/>
                  </a:lnTo>
                  <a:lnTo>
                    <a:pt x="39183" y="100837"/>
                  </a:lnTo>
                  <a:lnTo>
                    <a:pt x="40939" y="102132"/>
                  </a:lnTo>
                  <a:lnTo>
                    <a:pt x="45711" y="104629"/>
                  </a:lnTo>
                  <a:lnTo>
                    <a:pt x="51360" y="109266"/>
                  </a:lnTo>
                  <a:lnTo>
                    <a:pt x="54577" y="114856"/>
                  </a:lnTo>
                  <a:lnTo>
                    <a:pt x="57065" y="120868"/>
                  </a:lnTo>
                  <a:lnTo>
                    <a:pt x="79496" y="146008"/>
                  </a:lnTo>
                  <a:lnTo>
                    <a:pt x="85778" y="149530"/>
                  </a:lnTo>
                  <a:lnTo>
                    <a:pt x="88936" y="150468"/>
                  </a:lnTo>
                  <a:lnTo>
                    <a:pt x="91040" y="152153"/>
                  </a:lnTo>
                  <a:lnTo>
                    <a:pt x="96119" y="159580"/>
                  </a:lnTo>
                  <a:lnTo>
                    <a:pt x="107972" y="168484"/>
                  </a:lnTo>
                  <a:lnTo>
                    <a:pt x="111487" y="174689"/>
                  </a:lnTo>
                  <a:lnTo>
                    <a:pt x="113467" y="184131"/>
                  </a:lnTo>
                  <a:lnTo>
                    <a:pt x="114802" y="186237"/>
                  </a:lnTo>
                  <a:lnTo>
                    <a:pt x="116752" y="187640"/>
                  </a:lnTo>
                  <a:lnTo>
                    <a:pt x="123825" y="190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557"/>
            <p:cNvSpPr/>
            <p:nvPr>
              <p:custDataLst>
                <p:tags r:id="rId103"/>
              </p:custDataLst>
            </p:nvPr>
          </p:nvSpPr>
          <p:spPr>
            <a:xfrm>
              <a:off x="6791843" y="5343525"/>
              <a:ext cx="161408" cy="1"/>
            </a:xfrm>
            <a:custGeom>
              <a:avLst/>
              <a:gdLst/>
              <a:ahLst/>
              <a:cxnLst/>
              <a:rect l="0" t="0" r="0" b="0"/>
              <a:pathLst>
                <a:path w="161408" h="1">
                  <a:moveTo>
                    <a:pt x="28057" y="0"/>
                  </a:moveTo>
                  <a:lnTo>
                    <a:pt x="28057" y="0"/>
                  </a:lnTo>
                  <a:lnTo>
                    <a:pt x="0" y="0"/>
                  </a:lnTo>
                  <a:lnTo>
                    <a:pt x="45179" y="0"/>
                  </a:lnTo>
                  <a:lnTo>
                    <a:pt x="88679" y="0"/>
                  </a:lnTo>
                  <a:lnTo>
                    <a:pt x="135839" y="0"/>
                  </a:lnTo>
                  <a:lnTo>
                    <a:pt x="1614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58"/>
            <p:cNvSpPr/>
            <p:nvPr>
              <p:custDataLst>
                <p:tags r:id="rId104"/>
              </p:custDataLst>
            </p:nvPr>
          </p:nvSpPr>
          <p:spPr>
            <a:xfrm>
              <a:off x="6877075" y="5257800"/>
              <a:ext cx="28551" cy="152401"/>
            </a:xfrm>
            <a:custGeom>
              <a:avLst/>
              <a:gdLst/>
              <a:ahLst/>
              <a:cxnLst/>
              <a:rect l="0" t="0" r="0" b="0"/>
              <a:pathLst>
                <a:path w="28551" h="152401">
                  <a:moveTo>
                    <a:pt x="28550" y="0"/>
                  </a:moveTo>
                  <a:lnTo>
                    <a:pt x="28550" y="0"/>
                  </a:lnTo>
                  <a:lnTo>
                    <a:pt x="19418" y="0"/>
                  </a:lnTo>
                  <a:lnTo>
                    <a:pt x="4846" y="14189"/>
                  </a:lnTo>
                  <a:lnTo>
                    <a:pt x="2140" y="22534"/>
                  </a:lnTo>
                  <a:lnTo>
                    <a:pt x="0" y="69977"/>
                  </a:lnTo>
                  <a:lnTo>
                    <a:pt x="1034" y="111222"/>
                  </a:lnTo>
                  <a:lnTo>
                    <a:pt x="8617" y="138733"/>
                  </a:lnTo>
                  <a:lnTo>
                    <a:pt x="9107" y="145620"/>
                  </a:lnTo>
                  <a:lnTo>
                    <a:pt x="10296" y="147880"/>
                  </a:lnTo>
                  <a:lnTo>
                    <a:pt x="12148" y="149387"/>
                  </a:lnTo>
                  <a:lnTo>
                    <a:pt x="19025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559"/>
            <p:cNvSpPr/>
            <p:nvPr>
              <p:custDataLst>
                <p:tags r:id="rId105"/>
              </p:custDataLst>
            </p:nvPr>
          </p:nvSpPr>
          <p:spPr>
            <a:xfrm>
              <a:off x="6991350" y="5238750"/>
              <a:ext cx="56758" cy="171451"/>
            </a:xfrm>
            <a:custGeom>
              <a:avLst/>
              <a:gdLst/>
              <a:ahLst/>
              <a:cxnLst/>
              <a:rect l="0" t="0" r="0" b="0"/>
              <a:pathLst>
                <a:path w="56758" h="171451">
                  <a:moveTo>
                    <a:pt x="47625" y="0"/>
                  </a:moveTo>
                  <a:lnTo>
                    <a:pt x="47625" y="0"/>
                  </a:lnTo>
                  <a:lnTo>
                    <a:pt x="55825" y="0"/>
                  </a:lnTo>
                  <a:lnTo>
                    <a:pt x="56267" y="1058"/>
                  </a:lnTo>
                  <a:lnTo>
                    <a:pt x="56757" y="5056"/>
                  </a:lnTo>
                  <a:lnTo>
                    <a:pt x="55830" y="6545"/>
                  </a:lnTo>
                  <a:lnTo>
                    <a:pt x="54153" y="7539"/>
                  </a:lnTo>
                  <a:lnTo>
                    <a:pt x="51977" y="8201"/>
                  </a:lnTo>
                  <a:lnTo>
                    <a:pt x="50526" y="9701"/>
                  </a:lnTo>
                  <a:lnTo>
                    <a:pt x="37434" y="36310"/>
                  </a:lnTo>
                  <a:lnTo>
                    <a:pt x="25268" y="55503"/>
                  </a:lnTo>
                  <a:lnTo>
                    <a:pt x="12868" y="98515"/>
                  </a:lnTo>
                  <a:lnTo>
                    <a:pt x="9457" y="116444"/>
                  </a:lnTo>
                  <a:lnTo>
                    <a:pt x="3273" y="12998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560"/>
            <p:cNvSpPr/>
            <p:nvPr>
              <p:custDataLst>
                <p:tags r:id="rId106"/>
              </p:custDataLst>
            </p:nvPr>
          </p:nvSpPr>
          <p:spPr>
            <a:xfrm>
              <a:off x="7105650" y="5257950"/>
              <a:ext cx="28460" cy="161776"/>
            </a:xfrm>
            <a:custGeom>
              <a:avLst/>
              <a:gdLst/>
              <a:ahLst/>
              <a:cxnLst/>
              <a:rect l="0" t="0" r="0" b="0"/>
              <a:pathLst>
                <a:path w="28460" h="161776">
                  <a:moveTo>
                    <a:pt x="19050" y="18900"/>
                  </a:moveTo>
                  <a:lnTo>
                    <a:pt x="19050" y="18900"/>
                  </a:lnTo>
                  <a:lnTo>
                    <a:pt x="19050" y="13844"/>
                  </a:lnTo>
                  <a:lnTo>
                    <a:pt x="21872" y="8539"/>
                  </a:lnTo>
                  <a:lnTo>
                    <a:pt x="28459" y="0"/>
                  </a:lnTo>
                  <a:lnTo>
                    <a:pt x="23485" y="4952"/>
                  </a:lnTo>
                  <a:lnTo>
                    <a:pt x="21021" y="10231"/>
                  </a:lnTo>
                  <a:lnTo>
                    <a:pt x="20364" y="13121"/>
                  </a:lnTo>
                  <a:lnTo>
                    <a:pt x="11684" y="28501"/>
                  </a:lnTo>
                  <a:lnTo>
                    <a:pt x="3063" y="70075"/>
                  </a:lnTo>
                  <a:lnTo>
                    <a:pt x="80" y="117159"/>
                  </a:lnTo>
                  <a:lnTo>
                    <a:pt x="0" y="161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61"/>
            <p:cNvSpPr/>
            <p:nvPr>
              <p:custDataLst>
                <p:tags r:id="rId107"/>
              </p:custDataLst>
            </p:nvPr>
          </p:nvSpPr>
          <p:spPr>
            <a:xfrm>
              <a:off x="6955117" y="5200708"/>
              <a:ext cx="226734" cy="76143"/>
            </a:xfrm>
            <a:custGeom>
              <a:avLst/>
              <a:gdLst/>
              <a:ahLst/>
              <a:cxnLst/>
              <a:rect l="0" t="0" r="0" b="0"/>
              <a:pathLst>
                <a:path w="226734" h="76143">
                  <a:moveTo>
                    <a:pt x="36233" y="76142"/>
                  </a:moveTo>
                  <a:lnTo>
                    <a:pt x="36233" y="76142"/>
                  </a:lnTo>
                  <a:lnTo>
                    <a:pt x="10723" y="51690"/>
                  </a:lnTo>
                  <a:lnTo>
                    <a:pt x="4434" y="49399"/>
                  </a:lnTo>
                  <a:lnTo>
                    <a:pt x="2334" y="47730"/>
                  </a:lnTo>
                  <a:lnTo>
                    <a:pt x="0" y="43054"/>
                  </a:lnTo>
                  <a:lnTo>
                    <a:pt x="436" y="41383"/>
                  </a:lnTo>
                  <a:lnTo>
                    <a:pt x="1785" y="40270"/>
                  </a:lnTo>
                  <a:lnTo>
                    <a:pt x="6106" y="37974"/>
                  </a:lnTo>
                  <a:lnTo>
                    <a:pt x="35002" y="15690"/>
                  </a:lnTo>
                  <a:lnTo>
                    <a:pt x="75525" y="3286"/>
                  </a:lnTo>
                  <a:lnTo>
                    <a:pt x="119109" y="382"/>
                  </a:lnTo>
                  <a:lnTo>
                    <a:pt x="161669" y="0"/>
                  </a:lnTo>
                  <a:lnTo>
                    <a:pt x="200291" y="1007"/>
                  </a:lnTo>
                  <a:lnTo>
                    <a:pt x="226733" y="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62"/>
            <p:cNvSpPr/>
            <p:nvPr>
              <p:custDataLst>
                <p:tags r:id="rId108"/>
              </p:custDataLst>
            </p:nvPr>
          </p:nvSpPr>
          <p:spPr>
            <a:xfrm>
              <a:off x="7134228" y="5344001"/>
              <a:ext cx="104773" cy="161450"/>
            </a:xfrm>
            <a:custGeom>
              <a:avLst/>
              <a:gdLst/>
              <a:ahLst/>
              <a:cxnLst/>
              <a:rect l="0" t="0" r="0" b="0"/>
              <a:pathLst>
                <a:path w="104773" h="161450">
                  <a:moveTo>
                    <a:pt x="47622" y="47149"/>
                  </a:moveTo>
                  <a:lnTo>
                    <a:pt x="47622" y="47149"/>
                  </a:lnTo>
                  <a:lnTo>
                    <a:pt x="47622" y="52205"/>
                  </a:lnTo>
                  <a:lnTo>
                    <a:pt x="44800" y="57510"/>
                  </a:lnTo>
                  <a:lnTo>
                    <a:pt x="32434" y="72659"/>
                  </a:lnTo>
                  <a:lnTo>
                    <a:pt x="26512" y="85271"/>
                  </a:lnTo>
                  <a:lnTo>
                    <a:pt x="22365" y="91609"/>
                  </a:lnTo>
                  <a:lnTo>
                    <a:pt x="18972" y="101127"/>
                  </a:lnTo>
                  <a:lnTo>
                    <a:pt x="12792" y="110650"/>
                  </a:lnTo>
                  <a:lnTo>
                    <a:pt x="10491" y="120174"/>
                  </a:lnTo>
                  <a:lnTo>
                    <a:pt x="9953" y="126524"/>
                  </a:lnTo>
                  <a:lnTo>
                    <a:pt x="6890" y="132874"/>
                  </a:lnTo>
                  <a:lnTo>
                    <a:pt x="401" y="141841"/>
                  </a:lnTo>
                  <a:lnTo>
                    <a:pt x="8" y="151518"/>
                  </a:lnTo>
                  <a:lnTo>
                    <a:pt x="0" y="146747"/>
                  </a:lnTo>
                  <a:lnTo>
                    <a:pt x="1057" y="145298"/>
                  </a:lnTo>
                  <a:lnTo>
                    <a:pt x="5054" y="143687"/>
                  </a:lnTo>
                  <a:lnTo>
                    <a:pt x="6544" y="142199"/>
                  </a:lnTo>
                  <a:lnTo>
                    <a:pt x="11757" y="132208"/>
                  </a:lnTo>
                  <a:lnTo>
                    <a:pt x="15806" y="126228"/>
                  </a:lnTo>
                  <a:lnTo>
                    <a:pt x="26367" y="100902"/>
                  </a:lnTo>
                  <a:lnTo>
                    <a:pt x="53998" y="54263"/>
                  </a:lnTo>
                  <a:lnTo>
                    <a:pt x="71965" y="30561"/>
                  </a:lnTo>
                  <a:lnTo>
                    <a:pt x="76001" y="16364"/>
                  </a:lnTo>
                  <a:lnTo>
                    <a:pt x="78184" y="13925"/>
                  </a:lnTo>
                  <a:lnTo>
                    <a:pt x="94724" y="0"/>
                  </a:lnTo>
                  <a:lnTo>
                    <a:pt x="95233" y="13726"/>
                  </a:lnTo>
                  <a:lnTo>
                    <a:pt x="92418" y="19242"/>
                  </a:lnTo>
                  <a:lnTo>
                    <a:pt x="79438" y="35358"/>
                  </a:lnTo>
                  <a:lnTo>
                    <a:pt x="76099" y="44243"/>
                  </a:lnTo>
                  <a:lnTo>
                    <a:pt x="69935" y="53578"/>
                  </a:lnTo>
                  <a:lnTo>
                    <a:pt x="66581" y="63048"/>
                  </a:lnTo>
                  <a:lnTo>
                    <a:pt x="49073" y="83761"/>
                  </a:lnTo>
                  <a:lnTo>
                    <a:pt x="42996" y="84808"/>
                  </a:lnTo>
                  <a:lnTo>
                    <a:pt x="41363" y="86013"/>
                  </a:lnTo>
                  <a:lnTo>
                    <a:pt x="38742" y="92730"/>
                  </a:lnTo>
                  <a:lnTo>
                    <a:pt x="38527" y="93411"/>
                  </a:lnTo>
                  <a:lnTo>
                    <a:pt x="35465" y="94168"/>
                  </a:lnTo>
                  <a:lnTo>
                    <a:pt x="28976" y="94738"/>
                  </a:lnTo>
                  <a:lnTo>
                    <a:pt x="36809" y="94771"/>
                  </a:lnTo>
                  <a:lnTo>
                    <a:pt x="46185" y="102975"/>
                  </a:lnTo>
                  <a:lnTo>
                    <a:pt x="52252" y="103906"/>
                  </a:lnTo>
                  <a:lnTo>
                    <a:pt x="53884" y="105095"/>
                  </a:lnTo>
                  <a:lnTo>
                    <a:pt x="54971" y="106947"/>
                  </a:lnTo>
                  <a:lnTo>
                    <a:pt x="55697" y="109239"/>
                  </a:lnTo>
                  <a:lnTo>
                    <a:pt x="67318" y="123582"/>
                  </a:lnTo>
                  <a:lnTo>
                    <a:pt x="80733" y="137387"/>
                  </a:lnTo>
                  <a:lnTo>
                    <a:pt x="86327" y="140171"/>
                  </a:lnTo>
                  <a:lnTo>
                    <a:pt x="89301" y="140914"/>
                  </a:lnTo>
                  <a:lnTo>
                    <a:pt x="91283" y="142467"/>
                  </a:lnTo>
                  <a:lnTo>
                    <a:pt x="104772" y="161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563"/>
            <p:cNvSpPr/>
            <p:nvPr>
              <p:custDataLst>
                <p:tags r:id="rId109"/>
              </p:custDataLst>
            </p:nvPr>
          </p:nvSpPr>
          <p:spPr>
            <a:xfrm>
              <a:off x="7591425" y="53054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5"/>
                  </a:lnTo>
                  <a:lnTo>
                    <a:pt x="28649" y="10113"/>
                  </a:lnTo>
                  <a:lnTo>
                    <a:pt x="31799" y="9917"/>
                  </a:lnTo>
                  <a:lnTo>
                    <a:pt x="38122" y="6877"/>
                  </a:lnTo>
                  <a:lnTo>
                    <a:pt x="41290" y="4585"/>
                  </a:lnTo>
                  <a:lnTo>
                    <a:pt x="55861" y="13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64"/>
            <p:cNvSpPr/>
            <p:nvPr>
              <p:custDataLst>
                <p:tags r:id="rId110"/>
              </p:custDataLst>
            </p:nvPr>
          </p:nvSpPr>
          <p:spPr>
            <a:xfrm>
              <a:off x="7267575" y="5315119"/>
              <a:ext cx="114301" cy="218907"/>
            </a:xfrm>
            <a:custGeom>
              <a:avLst/>
              <a:gdLst/>
              <a:ahLst/>
              <a:cxnLst/>
              <a:rect l="0" t="0" r="0" b="0"/>
              <a:pathLst>
                <a:path w="114301" h="218907">
                  <a:moveTo>
                    <a:pt x="9525" y="104606"/>
                  </a:moveTo>
                  <a:lnTo>
                    <a:pt x="9525" y="104606"/>
                  </a:lnTo>
                  <a:lnTo>
                    <a:pt x="9525" y="85593"/>
                  </a:lnTo>
                  <a:lnTo>
                    <a:pt x="9525" y="131254"/>
                  </a:lnTo>
                  <a:lnTo>
                    <a:pt x="8467" y="165052"/>
                  </a:lnTo>
                  <a:lnTo>
                    <a:pt x="1325" y="183578"/>
                  </a:lnTo>
                  <a:lnTo>
                    <a:pt x="10" y="199688"/>
                  </a:lnTo>
                  <a:lnTo>
                    <a:pt x="0" y="168988"/>
                  </a:lnTo>
                  <a:lnTo>
                    <a:pt x="11758" y="123443"/>
                  </a:lnTo>
                  <a:lnTo>
                    <a:pt x="16890" y="104543"/>
                  </a:lnTo>
                  <a:lnTo>
                    <a:pt x="21232" y="85537"/>
                  </a:lnTo>
                  <a:lnTo>
                    <a:pt x="41403" y="41104"/>
                  </a:lnTo>
                  <a:lnTo>
                    <a:pt x="54345" y="19717"/>
                  </a:lnTo>
                  <a:lnTo>
                    <a:pt x="56962" y="12903"/>
                  </a:lnTo>
                  <a:lnTo>
                    <a:pt x="65187" y="1762"/>
                  </a:lnTo>
                  <a:lnTo>
                    <a:pt x="68835" y="689"/>
                  </a:lnTo>
                  <a:lnTo>
                    <a:pt x="74745" y="0"/>
                  </a:lnTo>
                  <a:lnTo>
                    <a:pt x="75230" y="1003"/>
                  </a:lnTo>
                  <a:lnTo>
                    <a:pt x="76197" y="31712"/>
                  </a:lnTo>
                  <a:lnTo>
                    <a:pt x="73376" y="37989"/>
                  </a:lnTo>
                  <a:lnTo>
                    <a:pt x="69653" y="44307"/>
                  </a:lnTo>
                  <a:lnTo>
                    <a:pt x="66499" y="53813"/>
                  </a:lnTo>
                  <a:lnTo>
                    <a:pt x="50251" y="76031"/>
                  </a:lnTo>
                  <a:lnTo>
                    <a:pt x="47734" y="82381"/>
                  </a:lnTo>
                  <a:lnTo>
                    <a:pt x="41425" y="91906"/>
                  </a:lnTo>
                  <a:lnTo>
                    <a:pt x="39577" y="98256"/>
                  </a:lnTo>
                  <a:lnTo>
                    <a:pt x="38026" y="100373"/>
                  </a:lnTo>
                  <a:lnTo>
                    <a:pt x="35934" y="101784"/>
                  </a:lnTo>
                  <a:lnTo>
                    <a:pt x="33481" y="102725"/>
                  </a:lnTo>
                  <a:lnTo>
                    <a:pt x="31845" y="104410"/>
                  </a:lnTo>
                  <a:lnTo>
                    <a:pt x="29006" y="112642"/>
                  </a:lnTo>
                  <a:lnTo>
                    <a:pt x="28575" y="138111"/>
                  </a:lnTo>
                  <a:lnTo>
                    <a:pt x="31397" y="143486"/>
                  </a:lnTo>
                  <a:lnTo>
                    <a:pt x="51241" y="165337"/>
                  </a:lnTo>
                  <a:lnTo>
                    <a:pt x="57346" y="168639"/>
                  </a:lnTo>
                  <a:lnTo>
                    <a:pt x="60456" y="169520"/>
                  </a:lnTo>
                  <a:lnTo>
                    <a:pt x="62529" y="171165"/>
                  </a:lnTo>
                  <a:lnTo>
                    <a:pt x="89017" y="203066"/>
                  </a:lnTo>
                  <a:lnTo>
                    <a:pt x="95302" y="206574"/>
                  </a:lnTo>
                  <a:lnTo>
                    <a:pt x="101622" y="209191"/>
                  </a:lnTo>
                  <a:lnTo>
                    <a:pt x="114300" y="218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565"/>
            <p:cNvSpPr/>
            <p:nvPr>
              <p:custDataLst>
                <p:tags r:id="rId111"/>
              </p:custDataLst>
            </p:nvPr>
          </p:nvSpPr>
          <p:spPr>
            <a:xfrm>
              <a:off x="7601079" y="5381625"/>
              <a:ext cx="123697" cy="28531"/>
            </a:xfrm>
            <a:custGeom>
              <a:avLst/>
              <a:gdLst/>
              <a:ahLst/>
              <a:cxnLst/>
              <a:rect l="0" t="0" r="0" b="0"/>
              <a:pathLst>
                <a:path w="123697" h="28531">
                  <a:moveTo>
                    <a:pt x="28446" y="0"/>
                  </a:moveTo>
                  <a:lnTo>
                    <a:pt x="28446" y="0"/>
                  </a:lnTo>
                  <a:lnTo>
                    <a:pt x="23390" y="5056"/>
                  </a:lnTo>
                  <a:lnTo>
                    <a:pt x="18085" y="7539"/>
                  </a:lnTo>
                  <a:lnTo>
                    <a:pt x="15189" y="8201"/>
                  </a:lnTo>
                  <a:lnTo>
                    <a:pt x="13258" y="9701"/>
                  </a:lnTo>
                  <a:lnTo>
                    <a:pt x="0" y="28422"/>
                  </a:lnTo>
                  <a:lnTo>
                    <a:pt x="4965" y="28530"/>
                  </a:lnTo>
                  <a:lnTo>
                    <a:pt x="10249" y="25733"/>
                  </a:lnTo>
                  <a:lnTo>
                    <a:pt x="16125" y="22020"/>
                  </a:lnTo>
                  <a:lnTo>
                    <a:pt x="28521" y="19636"/>
                  </a:lnTo>
                  <a:lnTo>
                    <a:pt x="70095" y="18014"/>
                  </a:lnTo>
                  <a:lnTo>
                    <a:pt x="111370" y="7293"/>
                  </a:lnTo>
                  <a:lnTo>
                    <a:pt x="1236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566"/>
            <p:cNvSpPr/>
            <p:nvPr>
              <p:custDataLst>
                <p:tags r:id="rId112"/>
              </p:custDataLst>
            </p:nvPr>
          </p:nvSpPr>
          <p:spPr>
            <a:xfrm>
              <a:off x="7858125" y="5201042"/>
              <a:ext cx="28576" cy="209159"/>
            </a:xfrm>
            <a:custGeom>
              <a:avLst/>
              <a:gdLst/>
              <a:ahLst/>
              <a:cxnLst/>
              <a:rect l="0" t="0" r="0" b="0"/>
              <a:pathLst>
                <a:path w="28576" h="2091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22009"/>
                  </a:lnTo>
                  <a:lnTo>
                    <a:pt x="2822" y="28262"/>
                  </a:lnTo>
                  <a:lnTo>
                    <a:pt x="5056" y="31410"/>
                  </a:lnTo>
                  <a:lnTo>
                    <a:pt x="8200" y="45954"/>
                  </a:lnTo>
                  <a:lnTo>
                    <a:pt x="12173" y="76058"/>
                  </a:lnTo>
                  <a:lnTo>
                    <a:pt x="17012" y="94932"/>
                  </a:lnTo>
                  <a:lnTo>
                    <a:pt x="21268" y="113930"/>
                  </a:lnTo>
                  <a:lnTo>
                    <a:pt x="26410" y="132965"/>
                  </a:lnTo>
                  <a:lnTo>
                    <a:pt x="28449" y="177408"/>
                  </a:lnTo>
                  <a:lnTo>
                    <a:pt x="28575" y="209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567"/>
            <p:cNvSpPr/>
            <p:nvPr>
              <p:custDataLst>
                <p:tags r:id="rId113"/>
              </p:custDataLst>
            </p:nvPr>
          </p:nvSpPr>
          <p:spPr>
            <a:xfrm>
              <a:off x="6143625" y="53435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5056" y="14110"/>
                  </a:lnTo>
                  <a:lnTo>
                    <a:pt x="10361" y="11562"/>
                  </a:lnTo>
                  <a:lnTo>
                    <a:pt x="44434" y="9560"/>
                  </a:lnTo>
                  <a:lnTo>
                    <a:pt x="62203" y="8474"/>
                  </a:lnTo>
                  <a:lnTo>
                    <a:pt x="94523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68"/>
            <p:cNvSpPr/>
            <p:nvPr>
              <p:custDataLst>
                <p:tags r:id="rId114"/>
              </p:custDataLst>
            </p:nvPr>
          </p:nvSpPr>
          <p:spPr>
            <a:xfrm>
              <a:off x="6172200" y="5257800"/>
              <a:ext cx="47626" cy="209551"/>
            </a:xfrm>
            <a:custGeom>
              <a:avLst/>
              <a:gdLst/>
              <a:ahLst/>
              <a:cxnLst/>
              <a:rect l="0" t="0" r="0" b="0"/>
              <a:pathLst>
                <a:path w="47626" h="209551">
                  <a:moveTo>
                    <a:pt x="47625" y="0"/>
                  </a:moveTo>
                  <a:lnTo>
                    <a:pt x="47625" y="0"/>
                  </a:lnTo>
                  <a:lnTo>
                    <a:pt x="23945" y="0"/>
                  </a:lnTo>
                  <a:lnTo>
                    <a:pt x="22313" y="1058"/>
                  </a:lnTo>
                  <a:lnTo>
                    <a:pt x="21225" y="2822"/>
                  </a:lnTo>
                  <a:lnTo>
                    <a:pt x="19694" y="10361"/>
                  </a:lnTo>
                  <a:lnTo>
                    <a:pt x="19177" y="17333"/>
                  </a:lnTo>
                  <a:lnTo>
                    <a:pt x="10860" y="40358"/>
                  </a:lnTo>
                  <a:lnTo>
                    <a:pt x="8730" y="60340"/>
                  </a:lnTo>
                  <a:lnTo>
                    <a:pt x="2038" y="78398"/>
                  </a:lnTo>
                  <a:lnTo>
                    <a:pt x="119" y="120779"/>
                  </a:lnTo>
                  <a:lnTo>
                    <a:pt x="5" y="162518"/>
                  </a:lnTo>
                  <a:lnTo>
                    <a:pt x="0" y="193153"/>
                  </a:lnTo>
                  <a:lnTo>
                    <a:pt x="2822" y="199793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69"/>
            <p:cNvSpPr/>
            <p:nvPr>
              <p:custDataLst>
                <p:tags r:id="rId115"/>
              </p:custDataLst>
            </p:nvPr>
          </p:nvSpPr>
          <p:spPr>
            <a:xfrm>
              <a:off x="6353175" y="5229225"/>
              <a:ext cx="76085" cy="180976"/>
            </a:xfrm>
            <a:custGeom>
              <a:avLst/>
              <a:gdLst/>
              <a:ahLst/>
              <a:cxnLst/>
              <a:rect l="0" t="0" r="0" b="0"/>
              <a:pathLst>
                <a:path w="76085" h="180976">
                  <a:moveTo>
                    <a:pt x="66675" y="0"/>
                  </a:moveTo>
                  <a:lnTo>
                    <a:pt x="66675" y="0"/>
                  </a:lnTo>
                  <a:lnTo>
                    <a:pt x="75807" y="0"/>
                  </a:lnTo>
                  <a:lnTo>
                    <a:pt x="76084" y="5056"/>
                  </a:lnTo>
                  <a:lnTo>
                    <a:pt x="73326" y="10361"/>
                  </a:lnTo>
                  <a:lnTo>
                    <a:pt x="69631" y="16247"/>
                  </a:lnTo>
                  <a:lnTo>
                    <a:pt x="66492" y="25510"/>
                  </a:lnTo>
                  <a:lnTo>
                    <a:pt x="41188" y="70225"/>
                  </a:lnTo>
                  <a:lnTo>
                    <a:pt x="15872" y="112463"/>
                  </a:lnTo>
                  <a:lnTo>
                    <a:pt x="11406" y="130572"/>
                  </a:lnTo>
                  <a:lnTo>
                    <a:pt x="8838" y="15459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70"/>
            <p:cNvSpPr/>
            <p:nvPr>
              <p:custDataLst>
                <p:tags r:id="rId116"/>
              </p:custDataLst>
            </p:nvPr>
          </p:nvSpPr>
          <p:spPr>
            <a:xfrm>
              <a:off x="6429375" y="5267441"/>
              <a:ext cx="47592" cy="142760"/>
            </a:xfrm>
            <a:custGeom>
              <a:avLst/>
              <a:gdLst/>
              <a:ahLst/>
              <a:cxnLst/>
              <a:rect l="0" t="0" r="0" b="0"/>
              <a:pathLst>
                <a:path w="47592" h="142760">
                  <a:moveTo>
                    <a:pt x="38100" y="9409"/>
                  </a:moveTo>
                  <a:lnTo>
                    <a:pt x="38100" y="9409"/>
                  </a:lnTo>
                  <a:lnTo>
                    <a:pt x="43156" y="9409"/>
                  </a:lnTo>
                  <a:lnTo>
                    <a:pt x="44645" y="8351"/>
                  </a:lnTo>
                  <a:lnTo>
                    <a:pt x="45639" y="6587"/>
                  </a:lnTo>
                  <a:lnTo>
                    <a:pt x="47591" y="0"/>
                  </a:lnTo>
                  <a:lnTo>
                    <a:pt x="42557" y="4975"/>
                  </a:lnTo>
                  <a:lnTo>
                    <a:pt x="40081" y="10260"/>
                  </a:lnTo>
                  <a:lnTo>
                    <a:pt x="39421" y="13151"/>
                  </a:lnTo>
                  <a:lnTo>
                    <a:pt x="22989" y="42447"/>
                  </a:lnTo>
                  <a:lnTo>
                    <a:pt x="11741" y="85685"/>
                  </a:lnTo>
                  <a:lnTo>
                    <a:pt x="6898" y="116176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571"/>
            <p:cNvSpPr/>
            <p:nvPr>
              <p:custDataLst>
                <p:tags r:id="rId117"/>
              </p:custDataLst>
            </p:nvPr>
          </p:nvSpPr>
          <p:spPr>
            <a:xfrm>
              <a:off x="6287435" y="5181600"/>
              <a:ext cx="256241" cy="104776"/>
            </a:xfrm>
            <a:custGeom>
              <a:avLst/>
              <a:gdLst/>
              <a:ahLst/>
              <a:cxnLst/>
              <a:rect l="0" t="0" r="0" b="0"/>
              <a:pathLst>
                <a:path w="256241" h="104776">
                  <a:moveTo>
                    <a:pt x="37165" y="104775"/>
                  </a:moveTo>
                  <a:lnTo>
                    <a:pt x="37165" y="104775"/>
                  </a:lnTo>
                  <a:lnTo>
                    <a:pt x="15045" y="85477"/>
                  </a:lnTo>
                  <a:lnTo>
                    <a:pt x="6167" y="79265"/>
                  </a:lnTo>
                  <a:lnTo>
                    <a:pt x="2223" y="72977"/>
                  </a:lnTo>
                  <a:lnTo>
                    <a:pt x="0" y="63485"/>
                  </a:lnTo>
                  <a:lnTo>
                    <a:pt x="747" y="60315"/>
                  </a:lnTo>
                  <a:lnTo>
                    <a:pt x="6854" y="50797"/>
                  </a:lnTo>
                  <a:lnTo>
                    <a:pt x="25649" y="31750"/>
                  </a:lnTo>
                  <a:lnTo>
                    <a:pt x="68817" y="9525"/>
                  </a:lnTo>
                  <a:lnTo>
                    <a:pt x="95227" y="2822"/>
                  </a:lnTo>
                  <a:lnTo>
                    <a:pt x="142061" y="372"/>
                  </a:lnTo>
                  <a:lnTo>
                    <a:pt x="189581" y="48"/>
                  </a:lnTo>
                  <a:lnTo>
                    <a:pt x="234370" y="7"/>
                  </a:lnTo>
                  <a:lnTo>
                    <a:pt x="256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16"/>
          <p:cNvGrpSpPr/>
          <p:nvPr/>
        </p:nvGrpSpPr>
        <p:grpSpPr>
          <a:xfrm>
            <a:off x="8248650" y="5200781"/>
            <a:ext cx="293747" cy="218945"/>
            <a:chOff x="8248650" y="5200781"/>
            <a:chExt cx="293747" cy="218945"/>
          </a:xfrm>
        </p:grpSpPr>
        <p:sp>
          <p:nvSpPr>
            <p:cNvPr id="210" name="SMARTInkShape-3572"/>
            <p:cNvSpPr/>
            <p:nvPr>
              <p:custDataLst>
                <p:tags r:id="rId99"/>
              </p:custDataLst>
            </p:nvPr>
          </p:nvSpPr>
          <p:spPr>
            <a:xfrm>
              <a:off x="8248650" y="5289793"/>
              <a:ext cx="209551" cy="25158"/>
            </a:xfrm>
            <a:custGeom>
              <a:avLst/>
              <a:gdLst/>
              <a:ahLst/>
              <a:cxnLst/>
              <a:rect l="0" t="0" r="0" b="0"/>
              <a:pathLst>
                <a:path w="209551" h="25158">
                  <a:moveTo>
                    <a:pt x="0" y="25157"/>
                  </a:moveTo>
                  <a:lnTo>
                    <a:pt x="0" y="25157"/>
                  </a:lnTo>
                  <a:lnTo>
                    <a:pt x="0" y="16956"/>
                  </a:lnTo>
                  <a:lnTo>
                    <a:pt x="5056" y="10968"/>
                  </a:lnTo>
                  <a:lnTo>
                    <a:pt x="10361" y="8267"/>
                  </a:lnTo>
                  <a:lnTo>
                    <a:pt x="33114" y="6392"/>
                  </a:lnTo>
                  <a:lnTo>
                    <a:pt x="51205" y="5133"/>
                  </a:lnTo>
                  <a:lnTo>
                    <a:pt x="71027" y="645"/>
                  </a:lnTo>
                  <a:lnTo>
                    <a:pt x="95482" y="2960"/>
                  </a:lnTo>
                  <a:lnTo>
                    <a:pt x="116603" y="0"/>
                  </a:lnTo>
                  <a:lnTo>
                    <a:pt x="160986" y="5431"/>
                  </a:lnTo>
                  <a:lnTo>
                    <a:pt x="193231" y="7107"/>
                  </a:lnTo>
                  <a:lnTo>
                    <a:pt x="209550" y="15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73"/>
            <p:cNvSpPr/>
            <p:nvPr>
              <p:custDataLst>
                <p:tags r:id="rId100"/>
              </p:custDataLst>
            </p:nvPr>
          </p:nvSpPr>
          <p:spPr>
            <a:xfrm>
              <a:off x="8249214" y="5334000"/>
              <a:ext cx="266137" cy="38100"/>
            </a:xfrm>
            <a:custGeom>
              <a:avLst/>
              <a:gdLst/>
              <a:ahLst/>
              <a:cxnLst/>
              <a:rect l="0" t="0" r="0" b="0"/>
              <a:pathLst>
                <a:path w="266137" h="38100">
                  <a:moveTo>
                    <a:pt x="47061" y="19050"/>
                  </a:moveTo>
                  <a:lnTo>
                    <a:pt x="47061" y="19050"/>
                  </a:lnTo>
                  <a:lnTo>
                    <a:pt x="15538" y="36383"/>
                  </a:lnTo>
                  <a:lnTo>
                    <a:pt x="0" y="38055"/>
                  </a:lnTo>
                  <a:lnTo>
                    <a:pt x="40155" y="38099"/>
                  </a:lnTo>
                  <a:lnTo>
                    <a:pt x="85506" y="30561"/>
                  </a:lnTo>
                  <a:lnTo>
                    <a:pt x="123329" y="23910"/>
                  </a:lnTo>
                  <a:lnTo>
                    <a:pt x="168978" y="18952"/>
                  </a:lnTo>
                  <a:lnTo>
                    <a:pt x="215939" y="11700"/>
                  </a:lnTo>
                  <a:lnTo>
                    <a:pt x="243502" y="7347"/>
                  </a:lnTo>
                  <a:lnTo>
                    <a:pt x="2661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74"/>
            <p:cNvSpPr/>
            <p:nvPr>
              <p:custDataLst>
                <p:tags r:id="rId101"/>
              </p:custDataLst>
            </p:nvPr>
          </p:nvSpPr>
          <p:spPr>
            <a:xfrm>
              <a:off x="8412466" y="5200781"/>
              <a:ext cx="129931" cy="218945"/>
            </a:xfrm>
            <a:custGeom>
              <a:avLst/>
              <a:gdLst/>
              <a:ahLst/>
              <a:cxnLst/>
              <a:rect l="0" t="0" r="0" b="0"/>
              <a:pathLst>
                <a:path w="129931" h="218945">
                  <a:moveTo>
                    <a:pt x="64784" y="37969"/>
                  </a:moveTo>
                  <a:lnTo>
                    <a:pt x="64784" y="37969"/>
                  </a:lnTo>
                  <a:lnTo>
                    <a:pt x="56122" y="30365"/>
                  </a:lnTo>
                  <a:lnTo>
                    <a:pt x="27199" y="12143"/>
                  </a:lnTo>
                  <a:lnTo>
                    <a:pt x="20563" y="9557"/>
                  </a:lnTo>
                  <a:lnTo>
                    <a:pt x="10876" y="3210"/>
                  </a:lnTo>
                  <a:lnTo>
                    <a:pt x="0" y="309"/>
                  </a:lnTo>
                  <a:lnTo>
                    <a:pt x="428" y="162"/>
                  </a:lnTo>
                  <a:lnTo>
                    <a:pt x="3726" y="0"/>
                  </a:lnTo>
                  <a:lnTo>
                    <a:pt x="8719" y="2749"/>
                  </a:lnTo>
                  <a:lnTo>
                    <a:pt x="52660" y="31669"/>
                  </a:lnTo>
                  <a:lnTo>
                    <a:pt x="76540" y="45387"/>
                  </a:lnTo>
                  <a:lnTo>
                    <a:pt x="105894" y="80675"/>
                  </a:lnTo>
                  <a:lnTo>
                    <a:pt x="116711" y="104950"/>
                  </a:lnTo>
                  <a:lnTo>
                    <a:pt x="123725" y="129830"/>
                  </a:lnTo>
                  <a:lnTo>
                    <a:pt x="128021" y="139121"/>
                  </a:lnTo>
                  <a:lnTo>
                    <a:pt x="129930" y="150306"/>
                  </a:lnTo>
                  <a:lnTo>
                    <a:pt x="123124" y="182244"/>
                  </a:lnTo>
                  <a:lnTo>
                    <a:pt x="119641" y="189580"/>
                  </a:lnTo>
                  <a:lnTo>
                    <a:pt x="108781" y="202913"/>
                  </a:lnTo>
                  <a:lnTo>
                    <a:pt x="94519" y="212548"/>
                  </a:lnTo>
                  <a:lnTo>
                    <a:pt x="74309" y="218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817"/>
          <p:cNvGrpSpPr/>
          <p:nvPr/>
        </p:nvGrpSpPr>
        <p:grpSpPr>
          <a:xfrm>
            <a:off x="8991601" y="5124450"/>
            <a:ext cx="1962150" cy="876301"/>
            <a:chOff x="8991601" y="5124450"/>
            <a:chExt cx="1962150" cy="876301"/>
          </a:xfrm>
        </p:grpSpPr>
        <p:sp>
          <p:nvSpPr>
            <p:cNvPr id="214" name="SMARTInkShape-3575"/>
            <p:cNvSpPr/>
            <p:nvPr>
              <p:custDataLst>
                <p:tags r:id="rId70"/>
              </p:custDataLst>
            </p:nvPr>
          </p:nvSpPr>
          <p:spPr>
            <a:xfrm>
              <a:off x="8991601" y="5172078"/>
              <a:ext cx="28575" cy="180973"/>
            </a:xfrm>
            <a:custGeom>
              <a:avLst/>
              <a:gdLst/>
              <a:ahLst/>
              <a:cxnLst/>
              <a:rect l="0" t="0" r="0" b="0"/>
              <a:pathLst>
                <a:path w="28575" h="180973">
                  <a:moveTo>
                    <a:pt x="9524" y="19047"/>
                  </a:moveTo>
                  <a:lnTo>
                    <a:pt x="9524" y="19047"/>
                  </a:lnTo>
                  <a:lnTo>
                    <a:pt x="1323" y="10846"/>
                  </a:lnTo>
                  <a:lnTo>
                    <a:pt x="0" y="8"/>
                  </a:lnTo>
                  <a:lnTo>
                    <a:pt x="5056" y="0"/>
                  </a:lnTo>
                  <a:lnTo>
                    <a:pt x="6545" y="1057"/>
                  </a:lnTo>
                  <a:lnTo>
                    <a:pt x="7539" y="2820"/>
                  </a:lnTo>
                  <a:lnTo>
                    <a:pt x="9263" y="9698"/>
                  </a:lnTo>
                  <a:lnTo>
                    <a:pt x="10560" y="32237"/>
                  </a:lnTo>
                  <a:lnTo>
                    <a:pt x="17058" y="49914"/>
                  </a:lnTo>
                  <a:lnTo>
                    <a:pt x="18997" y="97293"/>
                  </a:lnTo>
                  <a:lnTo>
                    <a:pt x="19048" y="144911"/>
                  </a:lnTo>
                  <a:lnTo>
                    <a:pt x="19049" y="163618"/>
                  </a:lnTo>
                  <a:lnTo>
                    <a:pt x="20107" y="166228"/>
                  </a:lnTo>
                  <a:lnTo>
                    <a:pt x="21871" y="167968"/>
                  </a:lnTo>
                  <a:lnTo>
                    <a:pt x="24106" y="169127"/>
                  </a:lnTo>
                  <a:lnTo>
                    <a:pt x="25595" y="170959"/>
                  </a:lnTo>
                  <a:lnTo>
                    <a:pt x="28574" y="180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576"/>
            <p:cNvSpPr/>
            <p:nvPr>
              <p:custDataLst>
                <p:tags r:id="rId71"/>
              </p:custDataLst>
            </p:nvPr>
          </p:nvSpPr>
          <p:spPr>
            <a:xfrm>
              <a:off x="9058279" y="5202019"/>
              <a:ext cx="85673" cy="156146"/>
            </a:xfrm>
            <a:custGeom>
              <a:avLst/>
              <a:gdLst/>
              <a:ahLst/>
              <a:cxnLst/>
              <a:rect l="0" t="0" r="0" b="0"/>
              <a:pathLst>
                <a:path w="85673" h="156146">
                  <a:moveTo>
                    <a:pt x="28571" y="27206"/>
                  </a:moveTo>
                  <a:lnTo>
                    <a:pt x="28571" y="27206"/>
                  </a:lnTo>
                  <a:lnTo>
                    <a:pt x="33628" y="22150"/>
                  </a:lnTo>
                  <a:lnTo>
                    <a:pt x="36111" y="16845"/>
                  </a:lnTo>
                  <a:lnTo>
                    <a:pt x="37981" y="8664"/>
                  </a:lnTo>
                  <a:lnTo>
                    <a:pt x="29885" y="0"/>
                  </a:lnTo>
                  <a:lnTo>
                    <a:pt x="28389" y="602"/>
                  </a:lnTo>
                  <a:lnTo>
                    <a:pt x="23905" y="4093"/>
                  </a:lnTo>
                  <a:lnTo>
                    <a:pt x="21205" y="9172"/>
                  </a:lnTo>
                  <a:lnTo>
                    <a:pt x="20485" y="12008"/>
                  </a:lnTo>
                  <a:lnTo>
                    <a:pt x="14416" y="21057"/>
                  </a:lnTo>
                  <a:lnTo>
                    <a:pt x="3942" y="33596"/>
                  </a:lnTo>
                  <a:lnTo>
                    <a:pt x="1749" y="39923"/>
                  </a:lnTo>
                  <a:lnTo>
                    <a:pt x="42" y="82671"/>
                  </a:lnTo>
                  <a:lnTo>
                    <a:pt x="0" y="114355"/>
                  </a:lnTo>
                  <a:lnTo>
                    <a:pt x="2820" y="121678"/>
                  </a:lnTo>
                  <a:lnTo>
                    <a:pt x="6542" y="128460"/>
                  </a:lnTo>
                  <a:lnTo>
                    <a:pt x="9697" y="138228"/>
                  </a:lnTo>
                  <a:lnTo>
                    <a:pt x="14187" y="144636"/>
                  </a:lnTo>
                  <a:lnTo>
                    <a:pt x="19709" y="148189"/>
                  </a:lnTo>
                  <a:lnTo>
                    <a:pt x="25690" y="150826"/>
                  </a:lnTo>
                  <a:lnTo>
                    <a:pt x="31877" y="155526"/>
                  </a:lnTo>
                  <a:lnTo>
                    <a:pt x="35009" y="156145"/>
                  </a:lnTo>
                  <a:lnTo>
                    <a:pt x="38154" y="155498"/>
                  </a:lnTo>
                  <a:lnTo>
                    <a:pt x="44472" y="153017"/>
                  </a:lnTo>
                  <a:lnTo>
                    <a:pt x="63498" y="150147"/>
                  </a:lnTo>
                  <a:lnTo>
                    <a:pt x="79371" y="137797"/>
                  </a:lnTo>
                  <a:lnTo>
                    <a:pt x="82899" y="128921"/>
                  </a:lnTo>
                  <a:lnTo>
                    <a:pt x="85672" y="82617"/>
                  </a:lnTo>
                  <a:lnTo>
                    <a:pt x="76017" y="50398"/>
                  </a:lnTo>
                  <a:lnTo>
                    <a:pt x="60027" y="30466"/>
                  </a:lnTo>
                  <a:lnTo>
                    <a:pt x="50708" y="21939"/>
                  </a:lnTo>
                  <a:lnTo>
                    <a:pt x="39966" y="18241"/>
                  </a:lnTo>
                  <a:lnTo>
                    <a:pt x="28571" y="17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577"/>
            <p:cNvSpPr/>
            <p:nvPr>
              <p:custDataLst>
                <p:tags r:id="rId72"/>
              </p:custDataLst>
            </p:nvPr>
          </p:nvSpPr>
          <p:spPr>
            <a:xfrm>
              <a:off x="9229725" y="5214212"/>
              <a:ext cx="57151" cy="119789"/>
            </a:xfrm>
            <a:custGeom>
              <a:avLst/>
              <a:gdLst/>
              <a:ahLst/>
              <a:cxnLst/>
              <a:rect l="0" t="0" r="0" b="0"/>
              <a:pathLst>
                <a:path w="57151" h="119789">
                  <a:moveTo>
                    <a:pt x="57150" y="5488"/>
                  </a:moveTo>
                  <a:lnTo>
                    <a:pt x="57150" y="5488"/>
                  </a:lnTo>
                  <a:lnTo>
                    <a:pt x="52093" y="432"/>
                  </a:lnTo>
                  <a:lnTo>
                    <a:pt x="49545" y="0"/>
                  </a:lnTo>
                  <a:lnTo>
                    <a:pt x="46789" y="772"/>
                  </a:lnTo>
                  <a:lnTo>
                    <a:pt x="39815" y="4556"/>
                  </a:lnTo>
                  <a:lnTo>
                    <a:pt x="33552" y="5212"/>
                  </a:lnTo>
                  <a:lnTo>
                    <a:pt x="31893" y="6362"/>
                  </a:lnTo>
                  <a:lnTo>
                    <a:pt x="30786" y="8187"/>
                  </a:lnTo>
                  <a:lnTo>
                    <a:pt x="29230" y="15813"/>
                  </a:lnTo>
                  <a:lnTo>
                    <a:pt x="29011" y="18721"/>
                  </a:lnTo>
                  <a:lnTo>
                    <a:pt x="25946" y="24775"/>
                  </a:lnTo>
                  <a:lnTo>
                    <a:pt x="22116" y="30993"/>
                  </a:lnTo>
                  <a:lnTo>
                    <a:pt x="10167" y="71577"/>
                  </a:lnTo>
                  <a:lnTo>
                    <a:pt x="8751" y="79310"/>
                  </a:lnTo>
                  <a:lnTo>
                    <a:pt x="1361" y="102555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578"/>
            <p:cNvSpPr/>
            <p:nvPr>
              <p:custDataLst>
                <p:tags r:id="rId73"/>
              </p:custDataLst>
            </p:nvPr>
          </p:nvSpPr>
          <p:spPr>
            <a:xfrm>
              <a:off x="9296400" y="5181650"/>
              <a:ext cx="19051" cy="171401"/>
            </a:xfrm>
            <a:custGeom>
              <a:avLst/>
              <a:gdLst/>
              <a:ahLst/>
              <a:cxnLst/>
              <a:rect l="0" t="0" r="0" b="0"/>
              <a:pathLst>
                <a:path w="19051" h="171401">
                  <a:moveTo>
                    <a:pt x="9525" y="47575"/>
                  </a:moveTo>
                  <a:lnTo>
                    <a:pt x="9525" y="47575"/>
                  </a:lnTo>
                  <a:lnTo>
                    <a:pt x="17065" y="29675"/>
                  </a:lnTo>
                  <a:lnTo>
                    <a:pt x="19049" y="0"/>
                  </a:lnTo>
                  <a:lnTo>
                    <a:pt x="19050" y="22341"/>
                  </a:lnTo>
                  <a:lnTo>
                    <a:pt x="9916" y="64943"/>
                  </a:lnTo>
                  <a:lnTo>
                    <a:pt x="8543" y="89145"/>
                  </a:lnTo>
                  <a:lnTo>
                    <a:pt x="593" y="130495"/>
                  </a:lnTo>
                  <a:lnTo>
                    <a:pt x="0" y="171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579"/>
            <p:cNvSpPr/>
            <p:nvPr>
              <p:custDataLst>
                <p:tags r:id="rId74"/>
              </p:custDataLst>
            </p:nvPr>
          </p:nvSpPr>
          <p:spPr>
            <a:xfrm>
              <a:off x="9173128" y="5162550"/>
              <a:ext cx="170898" cy="85726"/>
            </a:xfrm>
            <a:custGeom>
              <a:avLst/>
              <a:gdLst/>
              <a:ahLst/>
              <a:cxnLst/>
              <a:rect l="0" t="0" r="0" b="0"/>
              <a:pathLst>
                <a:path w="170898" h="85726">
                  <a:moveTo>
                    <a:pt x="37547" y="85725"/>
                  </a:moveTo>
                  <a:lnTo>
                    <a:pt x="37547" y="85725"/>
                  </a:lnTo>
                  <a:lnTo>
                    <a:pt x="21301" y="70537"/>
                  </a:lnTo>
                  <a:lnTo>
                    <a:pt x="8898" y="64616"/>
                  </a:lnTo>
                  <a:lnTo>
                    <a:pt x="5748" y="62127"/>
                  </a:lnTo>
                  <a:lnTo>
                    <a:pt x="2247" y="56540"/>
                  </a:lnTo>
                  <a:lnTo>
                    <a:pt x="0" y="49386"/>
                  </a:lnTo>
                  <a:lnTo>
                    <a:pt x="4668" y="43090"/>
                  </a:lnTo>
                  <a:lnTo>
                    <a:pt x="9880" y="40318"/>
                  </a:lnTo>
                  <a:lnTo>
                    <a:pt x="12752" y="39579"/>
                  </a:lnTo>
                  <a:lnTo>
                    <a:pt x="42012" y="22998"/>
                  </a:lnTo>
                  <a:lnTo>
                    <a:pt x="85247" y="11742"/>
                  </a:lnTo>
                  <a:lnTo>
                    <a:pt x="129626" y="9655"/>
                  </a:lnTo>
                  <a:lnTo>
                    <a:pt x="1708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580"/>
            <p:cNvSpPr/>
            <p:nvPr>
              <p:custDataLst>
                <p:tags r:id="rId75"/>
              </p:custDataLst>
            </p:nvPr>
          </p:nvSpPr>
          <p:spPr>
            <a:xfrm>
              <a:off x="9334500" y="5252771"/>
              <a:ext cx="114301" cy="214580"/>
            </a:xfrm>
            <a:custGeom>
              <a:avLst/>
              <a:gdLst/>
              <a:ahLst/>
              <a:cxnLst/>
              <a:rect l="0" t="0" r="0" b="0"/>
              <a:pathLst>
                <a:path w="114301" h="214580">
                  <a:moveTo>
                    <a:pt x="38100" y="43129"/>
                  </a:moveTo>
                  <a:lnTo>
                    <a:pt x="38100" y="43129"/>
                  </a:lnTo>
                  <a:lnTo>
                    <a:pt x="38100" y="48185"/>
                  </a:lnTo>
                  <a:lnTo>
                    <a:pt x="35278" y="53490"/>
                  </a:lnTo>
                  <a:lnTo>
                    <a:pt x="31554" y="59376"/>
                  </a:lnTo>
                  <a:lnTo>
                    <a:pt x="28399" y="68639"/>
                  </a:lnTo>
                  <a:lnTo>
                    <a:pt x="22290" y="78087"/>
                  </a:lnTo>
                  <a:lnTo>
                    <a:pt x="20010" y="87589"/>
                  </a:lnTo>
                  <a:lnTo>
                    <a:pt x="18276" y="98166"/>
                  </a:lnTo>
                  <a:lnTo>
                    <a:pt x="10886" y="121180"/>
                  </a:lnTo>
                  <a:lnTo>
                    <a:pt x="8735" y="134942"/>
                  </a:lnTo>
                  <a:lnTo>
                    <a:pt x="2039" y="147852"/>
                  </a:lnTo>
                  <a:lnTo>
                    <a:pt x="0" y="176464"/>
                  </a:lnTo>
                  <a:lnTo>
                    <a:pt x="0" y="171418"/>
                  </a:lnTo>
                  <a:lnTo>
                    <a:pt x="2822" y="166116"/>
                  </a:lnTo>
                  <a:lnTo>
                    <a:pt x="6546" y="160232"/>
                  </a:lnTo>
                  <a:lnTo>
                    <a:pt x="9701" y="150969"/>
                  </a:lnTo>
                  <a:lnTo>
                    <a:pt x="15810" y="140463"/>
                  </a:lnTo>
                  <a:lnTo>
                    <a:pt x="29222" y="100029"/>
                  </a:lnTo>
                  <a:lnTo>
                    <a:pt x="43476" y="68496"/>
                  </a:lnTo>
                  <a:lnTo>
                    <a:pt x="47454" y="50527"/>
                  </a:lnTo>
                  <a:lnTo>
                    <a:pt x="66557" y="10255"/>
                  </a:lnTo>
                  <a:lnTo>
                    <a:pt x="68713" y="8513"/>
                  </a:lnTo>
                  <a:lnTo>
                    <a:pt x="71209" y="7351"/>
                  </a:lnTo>
                  <a:lnTo>
                    <a:pt x="72872" y="5519"/>
                  </a:lnTo>
                  <a:lnTo>
                    <a:pt x="74722" y="661"/>
                  </a:lnTo>
                  <a:lnTo>
                    <a:pt x="76272" y="0"/>
                  </a:lnTo>
                  <a:lnTo>
                    <a:pt x="78365" y="618"/>
                  </a:lnTo>
                  <a:lnTo>
                    <a:pt x="85294" y="4770"/>
                  </a:lnTo>
                  <a:lnTo>
                    <a:pt x="85598" y="10010"/>
                  </a:lnTo>
                  <a:lnTo>
                    <a:pt x="88491" y="15356"/>
                  </a:lnTo>
                  <a:lnTo>
                    <a:pt x="92246" y="21261"/>
                  </a:lnTo>
                  <a:lnTo>
                    <a:pt x="93914" y="27413"/>
                  </a:lnTo>
                  <a:lnTo>
                    <a:pt x="93301" y="30534"/>
                  </a:lnTo>
                  <a:lnTo>
                    <a:pt x="88440" y="41044"/>
                  </a:lnTo>
                  <a:lnTo>
                    <a:pt x="85472" y="56035"/>
                  </a:lnTo>
                  <a:lnTo>
                    <a:pt x="78345" y="71118"/>
                  </a:lnTo>
                  <a:lnTo>
                    <a:pt x="77629" y="74488"/>
                  </a:lnTo>
                  <a:lnTo>
                    <a:pt x="76095" y="76735"/>
                  </a:lnTo>
                  <a:lnTo>
                    <a:pt x="74013" y="78233"/>
                  </a:lnTo>
                  <a:lnTo>
                    <a:pt x="68877" y="80956"/>
                  </a:lnTo>
                  <a:lnTo>
                    <a:pt x="28695" y="119209"/>
                  </a:lnTo>
                  <a:lnTo>
                    <a:pt x="28585" y="127520"/>
                  </a:lnTo>
                  <a:lnTo>
                    <a:pt x="60756" y="161034"/>
                  </a:lnTo>
                  <a:lnTo>
                    <a:pt x="66866" y="164323"/>
                  </a:lnTo>
                  <a:lnTo>
                    <a:pt x="73109" y="166843"/>
                  </a:lnTo>
                  <a:lnTo>
                    <a:pt x="98428" y="189299"/>
                  </a:lnTo>
                  <a:lnTo>
                    <a:pt x="101954" y="195583"/>
                  </a:lnTo>
                  <a:lnTo>
                    <a:pt x="104580" y="201903"/>
                  </a:lnTo>
                  <a:lnTo>
                    <a:pt x="114300" y="214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581"/>
            <p:cNvSpPr/>
            <p:nvPr>
              <p:custDataLst>
                <p:tags r:id="rId76"/>
              </p:custDataLst>
            </p:nvPr>
          </p:nvSpPr>
          <p:spPr>
            <a:xfrm>
              <a:off x="9601200" y="52387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166"/>
                  </a:lnTo>
                  <a:lnTo>
                    <a:pt x="46452" y="19050"/>
                  </a:lnTo>
                  <a:lnTo>
                    <a:pt x="69186" y="17992"/>
                  </a:lnTo>
                  <a:lnTo>
                    <a:pt x="87789" y="11511"/>
                  </a:lnTo>
                  <a:lnTo>
                    <a:pt x="126905" y="85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582"/>
            <p:cNvSpPr/>
            <p:nvPr>
              <p:custDataLst>
                <p:tags r:id="rId77"/>
              </p:custDataLst>
            </p:nvPr>
          </p:nvSpPr>
          <p:spPr>
            <a:xfrm>
              <a:off x="9662648" y="5191125"/>
              <a:ext cx="43328" cy="142876"/>
            </a:xfrm>
            <a:custGeom>
              <a:avLst/>
              <a:gdLst/>
              <a:ahLst/>
              <a:cxnLst/>
              <a:rect l="0" t="0" r="0" b="0"/>
              <a:pathLst>
                <a:path w="43328" h="142876">
                  <a:moveTo>
                    <a:pt x="14752" y="0"/>
                  </a:moveTo>
                  <a:lnTo>
                    <a:pt x="14752" y="0"/>
                  </a:lnTo>
                  <a:lnTo>
                    <a:pt x="6551" y="0"/>
                  </a:lnTo>
                  <a:lnTo>
                    <a:pt x="561" y="5056"/>
                  </a:lnTo>
                  <a:lnTo>
                    <a:pt x="0" y="6545"/>
                  </a:lnTo>
                  <a:lnTo>
                    <a:pt x="685" y="7539"/>
                  </a:lnTo>
                  <a:lnTo>
                    <a:pt x="2199" y="8201"/>
                  </a:lnTo>
                  <a:lnTo>
                    <a:pt x="3208" y="9701"/>
                  </a:lnTo>
                  <a:lnTo>
                    <a:pt x="4629" y="16868"/>
                  </a:lnTo>
                  <a:lnTo>
                    <a:pt x="5224" y="59977"/>
                  </a:lnTo>
                  <a:lnTo>
                    <a:pt x="6284" y="70048"/>
                  </a:lnTo>
                  <a:lnTo>
                    <a:pt x="12765" y="87959"/>
                  </a:lnTo>
                  <a:lnTo>
                    <a:pt x="14928" y="98360"/>
                  </a:lnTo>
                  <a:lnTo>
                    <a:pt x="22116" y="113660"/>
                  </a:lnTo>
                  <a:lnTo>
                    <a:pt x="22836" y="117048"/>
                  </a:lnTo>
                  <a:lnTo>
                    <a:pt x="33894" y="138617"/>
                  </a:lnTo>
                  <a:lnTo>
                    <a:pt x="35979" y="140036"/>
                  </a:lnTo>
                  <a:lnTo>
                    <a:pt x="43327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583"/>
            <p:cNvSpPr/>
            <p:nvPr>
              <p:custDataLst>
                <p:tags r:id="rId78"/>
              </p:custDataLst>
            </p:nvPr>
          </p:nvSpPr>
          <p:spPr>
            <a:xfrm>
              <a:off x="9858375" y="5153025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38100" y="0"/>
                  </a:moveTo>
                  <a:lnTo>
                    <a:pt x="38100" y="0"/>
                  </a:lnTo>
                  <a:lnTo>
                    <a:pt x="38100" y="22666"/>
                  </a:lnTo>
                  <a:lnTo>
                    <a:pt x="35276" y="28771"/>
                  </a:lnTo>
                  <a:lnTo>
                    <a:pt x="33043" y="31881"/>
                  </a:lnTo>
                  <a:lnTo>
                    <a:pt x="18951" y="79311"/>
                  </a:lnTo>
                  <a:lnTo>
                    <a:pt x="2630" y="112125"/>
                  </a:lnTo>
                  <a:lnTo>
                    <a:pt x="21" y="15891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584"/>
            <p:cNvSpPr/>
            <p:nvPr>
              <p:custDataLst>
                <p:tags r:id="rId79"/>
              </p:custDataLst>
            </p:nvPr>
          </p:nvSpPr>
          <p:spPr>
            <a:xfrm>
              <a:off x="9925050" y="5153452"/>
              <a:ext cx="28575" cy="171024"/>
            </a:xfrm>
            <a:custGeom>
              <a:avLst/>
              <a:gdLst/>
              <a:ahLst/>
              <a:cxnLst/>
              <a:rect l="0" t="0" r="0" b="0"/>
              <a:pathLst>
                <a:path w="28575" h="171024">
                  <a:moveTo>
                    <a:pt x="9525" y="18623"/>
                  </a:moveTo>
                  <a:lnTo>
                    <a:pt x="9525" y="18623"/>
                  </a:lnTo>
                  <a:lnTo>
                    <a:pt x="14582" y="13567"/>
                  </a:lnTo>
                  <a:lnTo>
                    <a:pt x="19886" y="11084"/>
                  </a:lnTo>
                  <a:lnTo>
                    <a:pt x="22782" y="10422"/>
                  </a:lnTo>
                  <a:lnTo>
                    <a:pt x="24712" y="8922"/>
                  </a:lnTo>
                  <a:lnTo>
                    <a:pt x="28424" y="0"/>
                  </a:lnTo>
                  <a:lnTo>
                    <a:pt x="28574" y="31375"/>
                  </a:lnTo>
                  <a:lnTo>
                    <a:pt x="14384" y="74088"/>
                  </a:lnTo>
                  <a:lnTo>
                    <a:pt x="9952" y="105772"/>
                  </a:lnTo>
                  <a:lnTo>
                    <a:pt x="9537" y="145185"/>
                  </a:lnTo>
                  <a:lnTo>
                    <a:pt x="6707" y="151778"/>
                  </a:lnTo>
                  <a:lnTo>
                    <a:pt x="2980" y="158237"/>
                  </a:lnTo>
                  <a:lnTo>
                    <a:pt x="0" y="171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585"/>
            <p:cNvSpPr/>
            <p:nvPr>
              <p:custDataLst>
                <p:tags r:id="rId80"/>
              </p:custDataLst>
            </p:nvPr>
          </p:nvSpPr>
          <p:spPr>
            <a:xfrm>
              <a:off x="9820321" y="5128495"/>
              <a:ext cx="199980" cy="62631"/>
            </a:xfrm>
            <a:custGeom>
              <a:avLst/>
              <a:gdLst/>
              <a:ahLst/>
              <a:cxnLst/>
              <a:rect l="0" t="0" r="0" b="0"/>
              <a:pathLst>
                <a:path w="199980" h="62631">
                  <a:moveTo>
                    <a:pt x="19004" y="62630"/>
                  </a:moveTo>
                  <a:lnTo>
                    <a:pt x="19004" y="62630"/>
                  </a:lnTo>
                  <a:lnTo>
                    <a:pt x="462" y="44088"/>
                  </a:lnTo>
                  <a:lnTo>
                    <a:pt x="0" y="35424"/>
                  </a:lnTo>
                  <a:lnTo>
                    <a:pt x="25904" y="18947"/>
                  </a:lnTo>
                  <a:lnTo>
                    <a:pt x="73124" y="6958"/>
                  </a:lnTo>
                  <a:lnTo>
                    <a:pt x="119826" y="5675"/>
                  </a:lnTo>
                  <a:lnTo>
                    <a:pt x="155008" y="4448"/>
                  </a:lnTo>
                  <a:lnTo>
                    <a:pt x="174425" y="0"/>
                  </a:lnTo>
                  <a:lnTo>
                    <a:pt x="199979" y="5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86"/>
            <p:cNvSpPr/>
            <p:nvPr>
              <p:custDataLst>
                <p:tags r:id="rId81"/>
              </p:custDataLst>
            </p:nvPr>
          </p:nvSpPr>
          <p:spPr>
            <a:xfrm>
              <a:off x="9467850" y="5314966"/>
              <a:ext cx="114301" cy="161910"/>
            </a:xfrm>
            <a:custGeom>
              <a:avLst/>
              <a:gdLst/>
              <a:ahLst/>
              <a:cxnLst/>
              <a:rect l="0" t="0" r="0" b="0"/>
              <a:pathLst>
                <a:path w="114301" h="161910">
                  <a:moveTo>
                    <a:pt x="19050" y="47609"/>
                  </a:moveTo>
                  <a:lnTo>
                    <a:pt x="19050" y="47609"/>
                  </a:lnTo>
                  <a:lnTo>
                    <a:pt x="19050" y="92069"/>
                  </a:lnTo>
                  <a:lnTo>
                    <a:pt x="19050" y="139449"/>
                  </a:lnTo>
                  <a:lnTo>
                    <a:pt x="19050" y="147242"/>
                  </a:lnTo>
                  <a:lnTo>
                    <a:pt x="17992" y="148956"/>
                  </a:lnTo>
                  <a:lnTo>
                    <a:pt x="16228" y="150098"/>
                  </a:lnTo>
                  <a:lnTo>
                    <a:pt x="9640" y="152344"/>
                  </a:lnTo>
                  <a:lnTo>
                    <a:pt x="9535" y="144179"/>
                  </a:lnTo>
                  <a:lnTo>
                    <a:pt x="1325" y="121516"/>
                  </a:lnTo>
                  <a:lnTo>
                    <a:pt x="34" y="77892"/>
                  </a:lnTo>
                  <a:lnTo>
                    <a:pt x="1" y="30372"/>
                  </a:lnTo>
                  <a:lnTo>
                    <a:pt x="0" y="17337"/>
                  </a:lnTo>
                  <a:lnTo>
                    <a:pt x="2822" y="10166"/>
                  </a:lnTo>
                  <a:lnTo>
                    <a:pt x="8201" y="1995"/>
                  </a:lnTo>
                  <a:lnTo>
                    <a:pt x="11760" y="878"/>
                  </a:lnTo>
                  <a:lnTo>
                    <a:pt x="27125" y="0"/>
                  </a:lnTo>
                  <a:lnTo>
                    <a:pt x="42727" y="14174"/>
                  </a:lnTo>
                  <a:lnTo>
                    <a:pt x="45448" y="19696"/>
                  </a:lnTo>
                  <a:lnTo>
                    <a:pt x="47498" y="41298"/>
                  </a:lnTo>
                  <a:lnTo>
                    <a:pt x="44747" y="47626"/>
                  </a:lnTo>
                  <a:lnTo>
                    <a:pt x="41055" y="53966"/>
                  </a:lnTo>
                  <a:lnTo>
                    <a:pt x="37917" y="63486"/>
                  </a:lnTo>
                  <a:lnTo>
                    <a:pt x="20500" y="84220"/>
                  </a:lnTo>
                  <a:lnTo>
                    <a:pt x="14423" y="85268"/>
                  </a:lnTo>
                  <a:lnTo>
                    <a:pt x="12790" y="86473"/>
                  </a:lnTo>
                  <a:lnTo>
                    <a:pt x="9811" y="94326"/>
                  </a:lnTo>
                  <a:lnTo>
                    <a:pt x="9528" y="95223"/>
                  </a:lnTo>
                  <a:lnTo>
                    <a:pt x="23716" y="109422"/>
                  </a:lnTo>
                  <a:lnTo>
                    <a:pt x="32059" y="112124"/>
                  </a:lnTo>
                  <a:lnTo>
                    <a:pt x="41766" y="114382"/>
                  </a:lnTo>
                  <a:lnTo>
                    <a:pt x="88615" y="141105"/>
                  </a:lnTo>
                  <a:lnTo>
                    <a:pt x="98341" y="147395"/>
                  </a:lnTo>
                  <a:lnTo>
                    <a:pt x="101915" y="152989"/>
                  </a:lnTo>
                  <a:lnTo>
                    <a:pt x="102869" y="155963"/>
                  </a:lnTo>
                  <a:lnTo>
                    <a:pt x="104562" y="157945"/>
                  </a:lnTo>
                  <a:lnTo>
                    <a:pt x="114300" y="161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587"/>
            <p:cNvSpPr/>
            <p:nvPr>
              <p:custDataLst>
                <p:tags r:id="rId82"/>
              </p:custDataLst>
            </p:nvPr>
          </p:nvSpPr>
          <p:spPr>
            <a:xfrm>
              <a:off x="9982328" y="5296462"/>
              <a:ext cx="104648" cy="142314"/>
            </a:xfrm>
            <a:custGeom>
              <a:avLst/>
              <a:gdLst/>
              <a:ahLst/>
              <a:cxnLst/>
              <a:rect l="0" t="0" r="0" b="0"/>
              <a:pathLst>
                <a:path w="104648" h="142314">
                  <a:moveTo>
                    <a:pt x="9397" y="18488"/>
                  </a:moveTo>
                  <a:lnTo>
                    <a:pt x="9397" y="18488"/>
                  </a:lnTo>
                  <a:lnTo>
                    <a:pt x="9397" y="23544"/>
                  </a:lnTo>
                  <a:lnTo>
                    <a:pt x="10455" y="25033"/>
                  </a:lnTo>
                  <a:lnTo>
                    <a:pt x="12221" y="26027"/>
                  </a:lnTo>
                  <a:lnTo>
                    <a:pt x="14454" y="26689"/>
                  </a:lnTo>
                  <a:lnTo>
                    <a:pt x="15943" y="28189"/>
                  </a:lnTo>
                  <a:lnTo>
                    <a:pt x="17599" y="32677"/>
                  </a:lnTo>
                  <a:lnTo>
                    <a:pt x="18915" y="79016"/>
                  </a:lnTo>
                  <a:lnTo>
                    <a:pt x="18922" y="126428"/>
                  </a:lnTo>
                  <a:lnTo>
                    <a:pt x="18922" y="132230"/>
                  </a:lnTo>
                  <a:lnTo>
                    <a:pt x="10720" y="132740"/>
                  </a:lnTo>
                  <a:lnTo>
                    <a:pt x="10280" y="131697"/>
                  </a:lnTo>
                  <a:lnTo>
                    <a:pt x="9401" y="87127"/>
                  </a:lnTo>
                  <a:lnTo>
                    <a:pt x="10455" y="61942"/>
                  </a:lnTo>
                  <a:lnTo>
                    <a:pt x="18334" y="28791"/>
                  </a:lnTo>
                  <a:lnTo>
                    <a:pt x="18531" y="25357"/>
                  </a:lnTo>
                  <a:lnTo>
                    <a:pt x="21570" y="18719"/>
                  </a:lnTo>
                  <a:lnTo>
                    <a:pt x="36246" y="1332"/>
                  </a:lnTo>
                  <a:lnTo>
                    <a:pt x="40028" y="280"/>
                  </a:lnTo>
                  <a:lnTo>
                    <a:pt x="42517" y="0"/>
                  </a:lnTo>
                  <a:lnTo>
                    <a:pt x="48107" y="2510"/>
                  </a:lnTo>
                  <a:lnTo>
                    <a:pt x="61557" y="13642"/>
                  </a:lnTo>
                  <a:lnTo>
                    <a:pt x="64329" y="19156"/>
                  </a:lnTo>
                  <a:lnTo>
                    <a:pt x="66418" y="32551"/>
                  </a:lnTo>
                  <a:lnTo>
                    <a:pt x="63667" y="38144"/>
                  </a:lnTo>
                  <a:lnTo>
                    <a:pt x="51351" y="53492"/>
                  </a:lnTo>
                  <a:lnTo>
                    <a:pt x="49211" y="59798"/>
                  </a:lnTo>
                  <a:lnTo>
                    <a:pt x="47581" y="61904"/>
                  </a:lnTo>
                  <a:lnTo>
                    <a:pt x="31351" y="72289"/>
                  </a:lnTo>
                  <a:lnTo>
                    <a:pt x="25152" y="74150"/>
                  </a:lnTo>
                  <a:lnTo>
                    <a:pt x="23074" y="75704"/>
                  </a:lnTo>
                  <a:lnTo>
                    <a:pt x="21691" y="77798"/>
                  </a:lnTo>
                  <a:lnTo>
                    <a:pt x="20768" y="80253"/>
                  </a:lnTo>
                  <a:lnTo>
                    <a:pt x="19096" y="81890"/>
                  </a:lnTo>
                  <a:lnTo>
                    <a:pt x="10883" y="84732"/>
                  </a:lnTo>
                  <a:lnTo>
                    <a:pt x="1326" y="85125"/>
                  </a:lnTo>
                  <a:lnTo>
                    <a:pt x="842" y="86196"/>
                  </a:lnTo>
                  <a:lnTo>
                    <a:pt x="0" y="93361"/>
                  </a:lnTo>
                  <a:lnTo>
                    <a:pt x="1015" y="93803"/>
                  </a:lnTo>
                  <a:lnTo>
                    <a:pt x="8085" y="94572"/>
                  </a:lnTo>
                  <a:lnTo>
                    <a:pt x="26242" y="110496"/>
                  </a:lnTo>
                  <a:lnTo>
                    <a:pt x="65974" y="125441"/>
                  </a:lnTo>
                  <a:lnTo>
                    <a:pt x="69341" y="127891"/>
                  </a:lnTo>
                  <a:lnTo>
                    <a:pt x="78725" y="130611"/>
                  </a:lnTo>
                  <a:lnTo>
                    <a:pt x="96939" y="132358"/>
                  </a:lnTo>
                  <a:lnTo>
                    <a:pt x="99509" y="133560"/>
                  </a:lnTo>
                  <a:lnTo>
                    <a:pt x="101222" y="135419"/>
                  </a:lnTo>
                  <a:lnTo>
                    <a:pt x="104647" y="142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588"/>
            <p:cNvSpPr/>
            <p:nvPr>
              <p:custDataLst>
                <p:tags r:id="rId83"/>
              </p:custDataLst>
            </p:nvPr>
          </p:nvSpPr>
          <p:spPr>
            <a:xfrm>
              <a:off x="10134600" y="5257853"/>
              <a:ext cx="95251" cy="171352"/>
            </a:xfrm>
            <a:custGeom>
              <a:avLst/>
              <a:gdLst/>
              <a:ahLst/>
              <a:cxnLst/>
              <a:rect l="0" t="0" r="0" b="0"/>
              <a:pathLst>
                <a:path w="95251" h="171352">
                  <a:moveTo>
                    <a:pt x="0" y="76147"/>
                  </a:moveTo>
                  <a:lnTo>
                    <a:pt x="0" y="76147"/>
                  </a:lnTo>
                  <a:lnTo>
                    <a:pt x="0" y="108028"/>
                  </a:lnTo>
                  <a:lnTo>
                    <a:pt x="2824" y="114305"/>
                  </a:lnTo>
                  <a:lnTo>
                    <a:pt x="5057" y="117461"/>
                  </a:lnTo>
                  <a:lnTo>
                    <a:pt x="8202" y="132015"/>
                  </a:lnTo>
                  <a:lnTo>
                    <a:pt x="9524" y="170871"/>
                  </a:lnTo>
                  <a:lnTo>
                    <a:pt x="1323" y="171351"/>
                  </a:lnTo>
                  <a:lnTo>
                    <a:pt x="883" y="170308"/>
                  </a:lnTo>
                  <a:lnTo>
                    <a:pt x="4" y="122914"/>
                  </a:lnTo>
                  <a:lnTo>
                    <a:pt x="1058" y="91909"/>
                  </a:lnTo>
                  <a:lnTo>
                    <a:pt x="14191" y="49419"/>
                  </a:lnTo>
                  <a:lnTo>
                    <a:pt x="21230" y="21644"/>
                  </a:lnTo>
                  <a:lnTo>
                    <a:pt x="25311" y="13824"/>
                  </a:lnTo>
                  <a:lnTo>
                    <a:pt x="27125" y="6820"/>
                  </a:lnTo>
                  <a:lnTo>
                    <a:pt x="28667" y="4529"/>
                  </a:lnTo>
                  <a:lnTo>
                    <a:pt x="30752" y="3001"/>
                  </a:lnTo>
                  <a:lnTo>
                    <a:pt x="35893" y="1305"/>
                  </a:lnTo>
                  <a:lnTo>
                    <a:pt x="52162" y="0"/>
                  </a:lnTo>
                  <a:lnTo>
                    <a:pt x="53824" y="1040"/>
                  </a:lnTo>
                  <a:lnTo>
                    <a:pt x="54933" y="2792"/>
                  </a:lnTo>
                  <a:lnTo>
                    <a:pt x="56495" y="10315"/>
                  </a:lnTo>
                  <a:lnTo>
                    <a:pt x="57147" y="50752"/>
                  </a:lnTo>
                  <a:lnTo>
                    <a:pt x="54326" y="57099"/>
                  </a:lnTo>
                  <a:lnTo>
                    <a:pt x="52092" y="60274"/>
                  </a:lnTo>
                  <a:lnTo>
                    <a:pt x="46789" y="63800"/>
                  </a:lnTo>
                  <a:lnTo>
                    <a:pt x="43893" y="64741"/>
                  </a:lnTo>
                  <a:lnTo>
                    <a:pt x="41963" y="66426"/>
                  </a:lnTo>
                  <a:lnTo>
                    <a:pt x="39815" y="71121"/>
                  </a:lnTo>
                  <a:lnTo>
                    <a:pt x="38186" y="72797"/>
                  </a:lnTo>
                  <a:lnTo>
                    <a:pt x="18868" y="83490"/>
                  </a:lnTo>
                  <a:lnTo>
                    <a:pt x="15755" y="84217"/>
                  </a:lnTo>
                  <a:lnTo>
                    <a:pt x="13677" y="85760"/>
                  </a:lnTo>
                  <a:lnTo>
                    <a:pt x="12294" y="87847"/>
                  </a:lnTo>
                  <a:lnTo>
                    <a:pt x="9686" y="94767"/>
                  </a:lnTo>
                  <a:lnTo>
                    <a:pt x="9526" y="109659"/>
                  </a:lnTo>
                  <a:lnTo>
                    <a:pt x="10585" y="111188"/>
                  </a:lnTo>
                  <a:lnTo>
                    <a:pt x="12349" y="112208"/>
                  </a:lnTo>
                  <a:lnTo>
                    <a:pt x="14582" y="112887"/>
                  </a:lnTo>
                  <a:lnTo>
                    <a:pt x="28821" y="121607"/>
                  </a:lnTo>
                  <a:lnTo>
                    <a:pt x="31914" y="122329"/>
                  </a:lnTo>
                  <a:lnTo>
                    <a:pt x="47647" y="131121"/>
                  </a:lnTo>
                  <a:lnTo>
                    <a:pt x="50815" y="131846"/>
                  </a:lnTo>
                  <a:lnTo>
                    <a:pt x="60329" y="137923"/>
                  </a:lnTo>
                  <a:lnTo>
                    <a:pt x="73026" y="148400"/>
                  </a:lnTo>
                  <a:lnTo>
                    <a:pt x="79375" y="150593"/>
                  </a:lnTo>
                  <a:lnTo>
                    <a:pt x="81492" y="152236"/>
                  </a:lnTo>
                  <a:lnTo>
                    <a:pt x="85529" y="158547"/>
                  </a:lnTo>
                  <a:lnTo>
                    <a:pt x="95250" y="161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589"/>
            <p:cNvSpPr/>
            <p:nvPr>
              <p:custDataLst>
                <p:tags r:id="rId84"/>
              </p:custDataLst>
            </p:nvPr>
          </p:nvSpPr>
          <p:spPr>
            <a:xfrm>
              <a:off x="10372725" y="5257803"/>
              <a:ext cx="152401" cy="9523"/>
            </a:xfrm>
            <a:custGeom>
              <a:avLst/>
              <a:gdLst/>
              <a:ahLst/>
              <a:cxnLst/>
              <a:rect l="0" t="0" r="0" b="0"/>
              <a:pathLst>
                <a:path w="152401" h="9523">
                  <a:moveTo>
                    <a:pt x="0" y="9522"/>
                  </a:moveTo>
                  <a:lnTo>
                    <a:pt x="0" y="9522"/>
                  </a:lnTo>
                  <a:lnTo>
                    <a:pt x="8202" y="9522"/>
                  </a:lnTo>
                  <a:lnTo>
                    <a:pt x="8642" y="8464"/>
                  </a:lnTo>
                  <a:lnTo>
                    <a:pt x="9410" y="1321"/>
                  </a:lnTo>
                  <a:lnTo>
                    <a:pt x="12296" y="585"/>
                  </a:lnTo>
                  <a:lnTo>
                    <a:pt x="56997" y="2"/>
                  </a:lnTo>
                  <a:lnTo>
                    <a:pt x="60223" y="0"/>
                  </a:lnTo>
                  <a:lnTo>
                    <a:pt x="106230" y="9130"/>
                  </a:lnTo>
                  <a:lnTo>
                    <a:pt x="152400" y="9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590"/>
            <p:cNvSpPr/>
            <p:nvPr>
              <p:custDataLst>
                <p:tags r:id="rId85"/>
              </p:custDataLst>
            </p:nvPr>
          </p:nvSpPr>
          <p:spPr>
            <a:xfrm>
              <a:off x="10439400" y="5173399"/>
              <a:ext cx="38101" cy="151077"/>
            </a:xfrm>
            <a:custGeom>
              <a:avLst/>
              <a:gdLst/>
              <a:ahLst/>
              <a:cxnLst/>
              <a:rect l="0" t="0" r="0" b="0"/>
              <a:pathLst>
                <a:path w="38101" h="151077">
                  <a:moveTo>
                    <a:pt x="38100" y="8201"/>
                  </a:moveTo>
                  <a:lnTo>
                    <a:pt x="38100" y="8201"/>
                  </a:lnTo>
                  <a:lnTo>
                    <a:pt x="33043" y="8201"/>
                  </a:lnTo>
                  <a:lnTo>
                    <a:pt x="31554" y="7143"/>
                  </a:lnTo>
                  <a:lnTo>
                    <a:pt x="30562" y="5379"/>
                  </a:lnTo>
                  <a:lnTo>
                    <a:pt x="29898" y="3145"/>
                  </a:lnTo>
                  <a:lnTo>
                    <a:pt x="28398" y="1656"/>
                  </a:lnTo>
                  <a:lnTo>
                    <a:pt x="23909" y="0"/>
                  </a:lnTo>
                  <a:lnTo>
                    <a:pt x="22290" y="617"/>
                  </a:lnTo>
                  <a:lnTo>
                    <a:pt x="21211" y="2087"/>
                  </a:lnTo>
                  <a:lnTo>
                    <a:pt x="19177" y="7843"/>
                  </a:lnTo>
                  <a:lnTo>
                    <a:pt x="14031" y="13151"/>
                  </a:lnTo>
                  <a:lnTo>
                    <a:pt x="11528" y="18515"/>
                  </a:lnTo>
                  <a:lnTo>
                    <a:pt x="10861" y="21427"/>
                  </a:lnTo>
                  <a:lnTo>
                    <a:pt x="2162" y="36845"/>
                  </a:lnTo>
                  <a:lnTo>
                    <a:pt x="26" y="82023"/>
                  </a:lnTo>
                  <a:lnTo>
                    <a:pt x="0" y="127700"/>
                  </a:lnTo>
                  <a:lnTo>
                    <a:pt x="0" y="134689"/>
                  </a:lnTo>
                  <a:lnTo>
                    <a:pt x="2824" y="141323"/>
                  </a:lnTo>
                  <a:lnTo>
                    <a:pt x="9525" y="1510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591"/>
            <p:cNvSpPr/>
            <p:nvPr>
              <p:custDataLst>
                <p:tags r:id="rId86"/>
              </p:custDataLst>
            </p:nvPr>
          </p:nvSpPr>
          <p:spPr>
            <a:xfrm>
              <a:off x="10715626" y="5238891"/>
              <a:ext cx="76200" cy="133210"/>
            </a:xfrm>
            <a:custGeom>
              <a:avLst/>
              <a:gdLst/>
              <a:ahLst/>
              <a:cxnLst/>
              <a:rect l="0" t="0" r="0" b="0"/>
              <a:pathLst>
                <a:path w="76200" h="133210">
                  <a:moveTo>
                    <a:pt x="28574" y="18909"/>
                  </a:moveTo>
                  <a:lnTo>
                    <a:pt x="28574" y="18909"/>
                  </a:lnTo>
                  <a:lnTo>
                    <a:pt x="20372" y="27110"/>
                  </a:lnTo>
                  <a:lnTo>
                    <a:pt x="19440" y="33098"/>
                  </a:lnTo>
                  <a:lnTo>
                    <a:pt x="19084" y="50790"/>
                  </a:lnTo>
                  <a:lnTo>
                    <a:pt x="16242" y="57067"/>
                  </a:lnTo>
                  <a:lnTo>
                    <a:pt x="12510" y="63385"/>
                  </a:lnTo>
                  <a:lnTo>
                    <a:pt x="10115" y="76064"/>
                  </a:lnTo>
                  <a:lnTo>
                    <a:pt x="9533" y="116942"/>
                  </a:lnTo>
                  <a:lnTo>
                    <a:pt x="8472" y="119190"/>
                  </a:lnTo>
                  <a:lnTo>
                    <a:pt x="6706" y="120688"/>
                  </a:lnTo>
                  <a:lnTo>
                    <a:pt x="4471" y="121686"/>
                  </a:lnTo>
                  <a:lnTo>
                    <a:pt x="2979" y="123411"/>
                  </a:lnTo>
                  <a:lnTo>
                    <a:pt x="8" y="133170"/>
                  </a:lnTo>
                  <a:lnTo>
                    <a:pt x="0" y="125004"/>
                  </a:lnTo>
                  <a:lnTo>
                    <a:pt x="5056" y="119019"/>
                  </a:lnTo>
                  <a:lnTo>
                    <a:pt x="7537" y="110674"/>
                  </a:lnTo>
                  <a:lnTo>
                    <a:pt x="12172" y="83292"/>
                  </a:lnTo>
                  <a:lnTo>
                    <a:pt x="19833" y="68677"/>
                  </a:lnTo>
                  <a:lnTo>
                    <a:pt x="22747" y="64787"/>
                  </a:lnTo>
                  <a:lnTo>
                    <a:pt x="25985" y="54822"/>
                  </a:lnTo>
                  <a:lnTo>
                    <a:pt x="28482" y="44395"/>
                  </a:lnTo>
                  <a:lnTo>
                    <a:pt x="47509" y="10547"/>
                  </a:lnTo>
                  <a:lnTo>
                    <a:pt x="57020" y="0"/>
                  </a:lnTo>
                  <a:lnTo>
                    <a:pt x="65338" y="8072"/>
                  </a:lnTo>
                  <a:lnTo>
                    <a:pt x="64725" y="8510"/>
                  </a:lnTo>
                  <a:lnTo>
                    <a:pt x="61222" y="8995"/>
                  </a:lnTo>
                  <a:lnTo>
                    <a:pt x="59865" y="10184"/>
                  </a:lnTo>
                  <a:lnTo>
                    <a:pt x="56330" y="19062"/>
                  </a:lnTo>
                  <a:lnTo>
                    <a:pt x="30024" y="46033"/>
                  </a:lnTo>
                  <a:lnTo>
                    <a:pt x="29003" y="52110"/>
                  </a:lnTo>
                  <a:lnTo>
                    <a:pt x="27802" y="53743"/>
                  </a:lnTo>
                  <a:lnTo>
                    <a:pt x="23645" y="55558"/>
                  </a:lnTo>
                  <a:lnTo>
                    <a:pt x="22112" y="57100"/>
                  </a:lnTo>
                  <a:lnTo>
                    <a:pt x="20411" y="61635"/>
                  </a:lnTo>
                  <a:lnTo>
                    <a:pt x="19059" y="89162"/>
                  </a:lnTo>
                  <a:lnTo>
                    <a:pt x="20116" y="91145"/>
                  </a:lnTo>
                  <a:lnTo>
                    <a:pt x="21876" y="92466"/>
                  </a:lnTo>
                  <a:lnTo>
                    <a:pt x="24108" y="93347"/>
                  </a:lnTo>
                  <a:lnTo>
                    <a:pt x="25597" y="94993"/>
                  </a:lnTo>
                  <a:lnTo>
                    <a:pt x="27251" y="99644"/>
                  </a:lnTo>
                  <a:lnTo>
                    <a:pt x="28751" y="101307"/>
                  </a:lnTo>
                  <a:lnTo>
                    <a:pt x="33240" y="103155"/>
                  </a:lnTo>
                  <a:lnTo>
                    <a:pt x="34859" y="104707"/>
                  </a:lnTo>
                  <a:lnTo>
                    <a:pt x="42729" y="117762"/>
                  </a:lnTo>
                  <a:lnTo>
                    <a:pt x="48271" y="121052"/>
                  </a:lnTo>
                  <a:lnTo>
                    <a:pt x="54262" y="123572"/>
                  </a:lnTo>
                  <a:lnTo>
                    <a:pt x="64830" y="131731"/>
                  </a:lnTo>
                  <a:lnTo>
                    <a:pt x="76199" y="133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592"/>
            <p:cNvSpPr/>
            <p:nvPr>
              <p:custDataLst>
                <p:tags r:id="rId87"/>
              </p:custDataLst>
            </p:nvPr>
          </p:nvSpPr>
          <p:spPr>
            <a:xfrm>
              <a:off x="10563265" y="5124450"/>
              <a:ext cx="161886" cy="85726"/>
            </a:xfrm>
            <a:custGeom>
              <a:avLst/>
              <a:gdLst/>
              <a:ahLst/>
              <a:cxnLst/>
              <a:rect l="0" t="0" r="0" b="0"/>
              <a:pathLst>
                <a:path w="161886" h="85726">
                  <a:moveTo>
                    <a:pt x="38060" y="85725"/>
                  </a:moveTo>
                  <a:lnTo>
                    <a:pt x="38060" y="85725"/>
                  </a:lnTo>
                  <a:lnTo>
                    <a:pt x="16602" y="72468"/>
                  </a:lnTo>
                  <a:lnTo>
                    <a:pt x="12648" y="63605"/>
                  </a:lnTo>
                  <a:lnTo>
                    <a:pt x="9832" y="53669"/>
                  </a:lnTo>
                  <a:lnTo>
                    <a:pt x="1469" y="40359"/>
                  </a:lnTo>
                  <a:lnTo>
                    <a:pt x="258" y="30942"/>
                  </a:lnTo>
                  <a:lnTo>
                    <a:pt x="0" y="20825"/>
                  </a:lnTo>
                  <a:lnTo>
                    <a:pt x="5029" y="14520"/>
                  </a:lnTo>
                  <a:lnTo>
                    <a:pt x="10326" y="11745"/>
                  </a:lnTo>
                  <a:lnTo>
                    <a:pt x="54557" y="2044"/>
                  </a:lnTo>
                  <a:lnTo>
                    <a:pt x="98658" y="79"/>
                  </a:lnTo>
                  <a:lnTo>
                    <a:pt x="144140" y="3"/>
                  </a:lnTo>
                  <a:lnTo>
                    <a:pt x="161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593"/>
            <p:cNvSpPr/>
            <p:nvPr>
              <p:custDataLst>
                <p:tags r:id="rId88"/>
              </p:custDataLst>
            </p:nvPr>
          </p:nvSpPr>
          <p:spPr>
            <a:xfrm>
              <a:off x="10648950" y="5162601"/>
              <a:ext cx="38030" cy="142825"/>
            </a:xfrm>
            <a:custGeom>
              <a:avLst/>
              <a:gdLst/>
              <a:ahLst/>
              <a:cxnLst/>
              <a:rect l="0" t="0" r="0" b="0"/>
              <a:pathLst>
                <a:path w="38030" h="142825">
                  <a:moveTo>
                    <a:pt x="0" y="38049"/>
                  </a:moveTo>
                  <a:lnTo>
                    <a:pt x="0" y="38049"/>
                  </a:lnTo>
                  <a:lnTo>
                    <a:pt x="18900" y="526"/>
                  </a:lnTo>
                  <a:lnTo>
                    <a:pt x="35439" y="0"/>
                  </a:lnTo>
                  <a:lnTo>
                    <a:pt x="36324" y="1042"/>
                  </a:lnTo>
                  <a:lnTo>
                    <a:pt x="37575" y="7563"/>
                  </a:lnTo>
                  <a:lnTo>
                    <a:pt x="38029" y="22340"/>
                  </a:lnTo>
                  <a:lnTo>
                    <a:pt x="35247" y="28598"/>
                  </a:lnTo>
                  <a:lnTo>
                    <a:pt x="33024" y="31748"/>
                  </a:lnTo>
                  <a:lnTo>
                    <a:pt x="29894" y="46295"/>
                  </a:lnTo>
                  <a:lnTo>
                    <a:pt x="28610" y="93398"/>
                  </a:lnTo>
                  <a:lnTo>
                    <a:pt x="28584" y="106425"/>
                  </a:lnTo>
                  <a:lnTo>
                    <a:pt x="25757" y="113594"/>
                  </a:lnTo>
                  <a:lnTo>
                    <a:pt x="22030" y="120308"/>
                  </a:lnTo>
                  <a:lnTo>
                    <a:pt x="19638" y="133242"/>
                  </a:lnTo>
                  <a:lnTo>
                    <a:pt x="19050" y="142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594"/>
            <p:cNvSpPr/>
            <p:nvPr>
              <p:custDataLst>
                <p:tags r:id="rId89"/>
              </p:custDataLst>
            </p:nvPr>
          </p:nvSpPr>
          <p:spPr>
            <a:xfrm>
              <a:off x="10582275" y="5143534"/>
              <a:ext cx="47591" cy="171417"/>
            </a:xfrm>
            <a:custGeom>
              <a:avLst/>
              <a:gdLst/>
              <a:ahLst/>
              <a:cxnLst/>
              <a:rect l="0" t="0" r="0" b="0"/>
              <a:pathLst>
                <a:path w="47591" h="171417">
                  <a:moveTo>
                    <a:pt x="38100" y="9491"/>
                  </a:moveTo>
                  <a:lnTo>
                    <a:pt x="38100" y="9491"/>
                  </a:lnTo>
                  <a:lnTo>
                    <a:pt x="38100" y="4435"/>
                  </a:lnTo>
                  <a:lnTo>
                    <a:pt x="39158" y="2946"/>
                  </a:lnTo>
                  <a:lnTo>
                    <a:pt x="40924" y="1952"/>
                  </a:lnTo>
                  <a:lnTo>
                    <a:pt x="47510" y="0"/>
                  </a:lnTo>
                  <a:lnTo>
                    <a:pt x="47590" y="5032"/>
                  </a:lnTo>
                  <a:lnTo>
                    <a:pt x="46544" y="6519"/>
                  </a:lnTo>
                  <a:lnTo>
                    <a:pt x="44788" y="7510"/>
                  </a:lnTo>
                  <a:lnTo>
                    <a:pt x="42559" y="8170"/>
                  </a:lnTo>
                  <a:lnTo>
                    <a:pt x="41073" y="10727"/>
                  </a:lnTo>
                  <a:lnTo>
                    <a:pt x="37302" y="34303"/>
                  </a:lnTo>
                  <a:lnTo>
                    <a:pt x="31632" y="45300"/>
                  </a:lnTo>
                  <a:lnTo>
                    <a:pt x="20493" y="92199"/>
                  </a:lnTo>
                  <a:lnTo>
                    <a:pt x="16284" y="133911"/>
                  </a:lnTo>
                  <a:lnTo>
                    <a:pt x="7296" y="161108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595"/>
            <p:cNvSpPr/>
            <p:nvPr>
              <p:custDataLst>
                <p:tags r:id="rId90"/>
              </p:custDataLst>
            </p:nvPr>
          </p:nvSpPr>
          <p:spPr>
            <a:xfrm>
              <a:off x="10829926" y="5201256"/>
              <a:ext cx="76200" cy="189730"/>
            </a:xfrm>
            <a:custGeom>
              <a:avLst/>
              <a:gdLst/>
              <a:ahLst/>
              <a:cxnLst/>
              <a:rect l="0" t="0" r="0" b="0"/>
              <a:pathLst>
                <a:path w="76200" h="189730">
                  <a:moveTo>
                    <a:pt x="19049" y="104169"/>
                  </a:moveTo>
                  <a:lnTo>
                    <a:pt x="19049" y="104169"/>
                  </a:lnTo>
                  <a:lnTo>
                    <a:pt x="19049" y="99113"/>
                  </a:lnTo>
                  <a:lnTo>
                    <a:pt x="20107" y="97624"/>
                  </a:lnTo>
                  <a:lnTo>
                    <a:pt x="21873" y="96630"/>
                  </a:lnTo>
                  <a:lnTo>
                    <a:pt x="28459" y="94678"/>
                  </a:lnTo>
                  <a:lnTo>
                    <a:pt x="14382" y="108834"/>
                  </a:lnTo>
                  <a:lnTo>
                    <a:pt x="11683" y="114356"/>
                  </a:lnTo>
                  <a:lnTo>
                    <a:pt x="9651" y="135958"/>
                  </a:lnTo>
                  <a:lnTo>
                    <a:pt x="9536" y="154972"/>
                  </a:lnTo>
                  <a:lnTo>
                    <a:pt x="6706" y="161320"/>
                  </a:lnTo>
                  <a:lnTo>
                    <a:pt x="2979" y="167669"/>
                  </a:lnTo>
                  <a:lnTo>
                    <a:pt x="587" y="180369"/>
                  </a:lnTo>
                  <a:lnTo>
                    <a:pt x="8" y="189729"/>
                  </a:lnTo>
                  <a:lnTo>
                    <a:pt x="0" y="181679"/>
                  </a:lnTo>
                  <a:lnTo>
                    <a:pt x="6545" y="173023"/>
                  </a:lnTo>
                  <a:lnTo>
                    <a:pt x="8201" y="167226"/>
                  </a:lnTo>
                  <a:lnTo>
                    <a:pt x="10322" y="148335"/>
                  </a:lnTo>
                  <a:lnTo>
                    <a:pt x="15992" y="135717"/>
                  </a:lnTo>
                  <a:lnTo>
                    <a:pt x="27131" y="88162"/>
                  </a:lnTo>
                  <a:lnTo>
                    <a:pt x="38191" y="43837"/>
                  </a:lnTo>
                  <a:lnTo>
                    <a:pt x="49801" y="9755"/>
                  </a:lnTo>
                  <a:lnTo>
                    <a:pt x="55698" y="1440"/>
                  </a:lnTo>
                  <a:lnTo>
                    <a:pt x="59326" y="304"/>
                  </a:lnTo>
                  <a:lnTo>
                    <a:pt x="61775" y="0"/>
                  </a:lnTo>
                  <a:lnTo>
                    <a:pt x="63409" y="856"/>
                  </a:lnTo>
                  <a:lnTo>
                    <a:pt x="64497" y="2486"/>
                  </a:lnTo>
                  <a:lnTo>
                    <a:pt x="66245" y="7649"/>
                  </a:lnTo>
                  <a:lnTo>
                    <a:pt x="73136" y="16272"/>
                  </a:lnTo>
                  <a:lnTo>
                    <a:pt x="75291" y="25091"/>
                  </a:lnTo>
                  <a:lnTo>
                    <a:pt x="76192" y="72160"/>
                  </a:lnTo>
                  <a:lnTo>
                    <a:pt x="76198" y="83203"/>
                  </a:lnTo>
                  <a:lnTo>
                    <a:pt x="62008" y="99258"/>
                  </a:lnTo>
                  <a:lnTo>
                    <a:pt x="56488" y="101986"/>
                  </a:lnTo>
                  <a:lnTo>
                    <a:pt x="38269" y="104084"/>
                  </a:lnTo>
                  <a:lnTo>
                    <a:pt x="9652" y="104169"/>
                  </a:lnTo>
                  <a:lnTo>
                    <a:pt x="14618" y="104169"/>
                  </a:lnTo>
                  <a:lnTo>
                    <a:pt x="16094" y="105227"/>
                  </a:lnTo>
                  <a:lnTo>
                    <a:pt x="17737" y="109225"/>
                  </a:lnTo>
                  <a:lnTo>
                    <a:pt x="19232" y="110714"/>
                  </a:lnTo>
                  <a:lnTo>
                    <a:pt x="23718" y="112370"/>
                  </a:lnTo>
                  <a:lnTo>
                    <a:pt x="25337" y="113870"/>
                  </a:lnTo>
                  <a:lnTo>
                    <a:pt x="27135" y="118358"/>
                  </a:lnTo>
                  <a:lnTo>
                    <a:pt x="28673" y="119979"/>
                  </a:lnTo>
                  <a:lnTo>
                    <a:pt x="47814" y="130569"/>
                  </a:lnTo>
                  <a:lnTo>
                    <a:pt x="50926" y="131293"/>
                  </a:lnTo>
                  <a:lnTo>
                    <a:pt x="53000" y="132835"/>
                  </a:lnTo>
                  <a:lnTo>
                    <a:pt x="54383" y="134922"/>
                  </a:lnTo>
                  <a:lnTo>
                    <a:pt x="56978" y="140063"/>
                  </a:lnTo>
                  <a:lnTo>
                    <a:pt x="74435" y="159475"/>
                  </a:lnTo>
                  <a:lnTo>
                    <a:pt x="75415" y="163322"/>
                  </a:lnTo>
                  <a:lnTo>
                    <a:pt x="76199" y="170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596"/>
            <p:cNvSpPr/>
            <p:nvPr>
              <p:custDataLst>
                <p:tags r:id="rId91"/>
              </p:custDataLst>
            </p:nvPr>
          </p:nvSpPr>
          <p:spPr>
            <a:xfrm>
              <a:off x="9696893" y="5686582"/>
              <a:ext cx="104273" cy="228444"/>
            </a:xfrm>
            <a:custGeom>
              <a:avLst/>
              <a:gdLst/>
              <a:ahLst/>
              <a:cxnLst/>
              <a:rect l="0" t="0" r="0" b="0"/>
              <a:pathLst>
                <a:path w="104273" h="228444">
                  <a:moveTo>
                    <a:pt x="56707" y="37943"/>
                  </a:moveTo>
                  <a:lnTo>
                    <a:pt x="56707" y="37943"/>
                  </a:lnTo>
                  <a:lnTo>
                    <a:pt x="51650" y="27830"/>
                  </a:lnTo>
                  <a:lnTo>
                    <a:pt x="48044" y="24851"/>
                  </a:lnTo>
                  <a:lnTo>
                    <a:pt x="26116" y="14622"/>
                  </a:lnTo>
                  <a:lnTo>
                    <a:pt x="11066" y="1629"/>
                  </a:lnTo>
                  <a:lnTo>
                    <a:pt x="7141" y="637"/>
                  </a:lnTo>
                  <a:lnTo>
                    <a:pt x="1055" y="0"/>
                  </a:lnTo>
                  <a:lnTo>
                    <a:pt x="555" y="1006"/>
                  </a:lnTo>
                  <a:lnTo>
                    <a:pt x="0" y="4945"/>
                  </a:lnTo>
                  <a:lnTo>
                    <a:pt x="911" y="6420"/>
                  </a:lnTo>
                  <a:lnTo>
                    <a:pt x="2576" y="7403"/>
                  </a:lnTo>
                  <a:lnTo>
                    <a:pt x="4744" y="8058"/>
                  </a:lnTo>
                  <a:lnTo>
                    <a:pt x="12853" y="14036"/>
                  </a:lnTo>
                  <a:lnTo>
                    <a:pt x="16049" y="19557"/>
                  </a:lnTo>
                  <a:lnTo>
                    <a:pt x="16902" y="22510"/>
                  </a:lnTo>
                  <a:lnTo>
                    <a:pt x="23494" y="28614"/>
                  </a:lnTo>
                  <a:lnTo>
                    <a:pt x="32421" y="33796"/>
                  </a:lnTo>
                  <a:lnTo>
                    <a:pt x="55142" y="42453"/>
                  </a:lnTo>
                  <a:lnTo>
                    <a:pt x="64126" y="50884"/>
                  </a:lnTo>
                  <a:lnTo>
                    <a:pt x="72704" y="60628"/>
                  </a:lnTo>
                  <a:lnTo>
                    <a:pt x="96535" y="78860"/>
                  </a:lnTo>
                  <a:lnTo>
                    <a:pt x="100868" y="88230"/>
                  </a:lnTo>
                  <a:lnTo>
                    <a:pt x="104242" y="133851"/>
                  </a:lnTo>
                  <a:lnTo>
                    <a:pt x="104272" y="139981"/>
                  </a:lnTo>
                  <a:lnTo>
                    <a:pt x="102175" y="145127"/>
                  </a:lnTo>
                  <a:lnTo>
                    <a:pt x="63512" y="188289"/>
                  </a:lnTo>
                  <a:lnTo>
                    <a:pt x="28309" y="216043"/>
                  </a:lnTo>
                  <a:lnTo>
                    <a:pt x="25075" y="217001"/>
                  </a:lnTo>
                  <a:lnTo>
                    <a:pt x="22920" y="218698"/>
                  </a:lnTo>
                  <a:lnTo>
                    <a:pt x="18827" y="225085"/>
                  </a:lnTo>
                  <a:lnTo>
                    <a:pt x="9082" y="228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597"/>
            <p:cNvSpPr/>
            <p:nvPr>
              <p:custDataLst>
                <p:tags r:id="rId92"/>
              </p:custDataLst>
            </p:nvPr>
          </p:nvSpPr>
          <p:spPr>
            <a:xfrm>
              <a:off x="10115550" y="5715034"/>
              <a:ext cx="47614" cy="180942"/>
            </a:xfrm>
            <a:custGeom>
              <a:avLst/>
              <a:gdLst/>
              <a:ahLst/>
              <a:cxnLst/>
              <a:rect l="0" t="0" r="0" b="0"/>
              <a:pathLst>
                <a:path w="47614" h="180942">
                  <a:moveTo>
                    <a:pt x="28575" y="9491"/>
                  </a:moveTo>
                  <a:lnTo>
                    <a:pt x="28575" y="9491"/>
                  </a:lnTo>
                  <a:lnTo>
                    <a:pt x="28575" y="1290"/>
                  </a:lnTo>
                  <a:lnTo>
                    <a:pt x="29633" y="849"/>
                  </a:lnTo>
                  <a:lnTo>
                    <a:pt x="42766" y="0"/>
                  </a:lnTo>
                  <a:lnTo>
                    <a:pt x="44385" y="1047"/>
                  </a:lnTo>
                  <a:lnTo>
                    <a:pt x="45465" y="2803"/>
                  </a:lnTo>
                  <a:lnTo>
                    <a:pt x="46986" y="10332"/>
                  </a:lnTo>
                  <a:lnTo>
                    <a:pt x="47613" y="49456"/>
                  </a:lnTo>
                  <a:lnTo>
                    <a:pt x="31148" y="95412"/>
                  </a:lnTo>
                  <a:lnTo>
                    <a:pt x="23670" y="139677"/>
                  </a:lnTo>
                  <a:lnTo>
                    <a:pt x="12359" y="157464"/>
                  </a:lnTo>
                  <a:lnTo>
                    <a:pt x="4132" y="167870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598"/>
            <p:cNvSpPr/>
            <p:nvPr>
              <p:custDataLst>
                <p:tags r:id="rId93"/>
              </p:custDataLst>
            </p:nvPr>
          </p:nvSpPr>
          <p:spPr>
            <a:xfrm>
              <a:off x="10163175" y="5705643"/>
              <a:ext cx="57151" cy="161758"/>
            </a:xfrm>
            <a:custGeom>
              <a:avLst/>
              <a:gdLst/>
              <a:ahLst/>
              <a:cxnLst/>
              <a:rect l="0" t="0" r="0" b="0"/>
              <a:pathLst>
                <a:path w="57151" h="161758">
                  <a:moveTo>
                    <a:pt x="0" y="66507"/>
                  </a:moveTo>
                  <a:lnTo>
                    <a:pt x="0" y="66507"/>
                  </a:lnTo>
                  <a:lnTo>
                    <a:pt x="25826" y="19572"/>
                  </a:lnTo>
                  <a:lnTo>
                    <a:pt x="28411" y="12839"/>
                  </a:lnTo>
                  <a:lnTo>
                    <a:pt x="33089" y="6318"/>
                  </a:lnTo>
                  <a:lnTo>
                    <a:pt x="38695" y="2715"/>
                  </a:lnTo>
                  <a:lnTo>
                    <a:pt x="47102" y="0"/>
                  </a:lnTo>
                  <a:lnTo>
                    <a:pt x="48674" y="25345"/>
                  </a:lnTo>
                  <a:lnTo>
                    <a:pt x="54167" y="35849"/>
                  </a:lnTo>
                  <a:lnTo>
                    <a:pt x="57098" y="83397"/>
                  </a:lnTo>
                  <a:lnTo>
                    <a:pt x="57150" y="129721"/>
                  </a:lnTo>
                  <a:lnTo>
                    <a:pt x="57150" y="161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599"/>
            <p:cNvSpPr/>
            <p:nvPr>
              <p:custDataLst>
                <p:tags r:id="rId94"/>
              </p:custDataLst>
            </p:nvPr>
          </p:nvSpPr>
          <p:spPr>
            <a:xfrm>
              <a:off x="10012385" y="5667375"/>
              <a:ext cx="293666" cy="66676"/>
            </a:xfrm>
            <a:custGeom>
              <a:avLst/>
              <a:gdLst/>
              <a:ahLst/>
              <a:cxnLst/>
              <a:rect l="0" t="0" r="0" b="0"/>
              <a:pathLst>
                <a:path w="293666" h="66676">
                  <a:moveTo>
                    <a:pt x="55540" y="66675"/>
                  </a:moveTo>
                  <a:lnTo>
                    <a:pt x="55540" y="66675"/>
                  </a:lnTo>
                  <a:lnTo>
                    <a:pt x="37640" y="59136"/>
                  </a:lnTo>
                  <a:lnTo>
                    <a:pt x="24484" y="54916"/>
                  </a:lnTo>
                  <a:lnTo>
                    <a:pt x="9038" y="48585"/>
                  </a:lnTo>
                  <a:lnTo>
                    <a:pt x="3828" y="48052"/>
                  </a:lnTo>
                  <a:lnTo>
                    <a:pt x="2015" y="46851"/>
                  </a:lnTo>
                  <a:lnTo>
                    <a:pt x="806" y="44993"/>
                  </a:lnTo>
                  <a:lnTo>
                    <a:pt x="0" y="42695"/>
                  </a:lnTo>
                  <a:lnTo>
                    <a:pt x="522" y="41163"/>
                  </a:lnTo>
                  <a:lnTo>
                    <a:pt x="1928" y="40142"/>
                  </a:lnTo>
                  <a:lnTo>
                    <a:pt x="8964" y="38705"/>
                  </a:lnTo>
                  <a:lnTo>
                    <a:pt x="15790" y="37311"/>
                  </a:lnTo>
                  <a:lnTo>
                    <a:pt x="37418" y="30614"/>
                  </a:lnTo>
                  <a:lnTo>
                    <a:pt x="85033" y="21215"/>
                  </a:lnTo>
                  <a:lnTo>
                    <a:pt x="127453" y="14421"/>
                  </a:lnTo>
                  <a:lnTo>
                    <a:pt x="171109" y="10492"/>
                  </a:lnTo>
                  <a:lnTo>
                    <a:pt x="211255" y="8753"/>
                  </a:lnTo>
                  <a:lnTo>
                    <a:pt x="257161" y="2043"/>
                  </a:lnTo>
                  <a:lnTo>
                    <a:pt x="29366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00"/>
            <p:cNvSpPr/>
            <p:nvPr>
              <p:custDataLst>
                <p:tags r:id="rId95"/>
              </p:custDataLst>
            </p:nvPr>
          </p:nvSpPr>
          <p:spPr>
            <a:xfrm>
              <a:off x="10277475" y="5800866"/>
              <a:ext cx="114301" cy="179380"/>
            </a:xfrm>
            <a:custGeom>
              <a:avLst/>
              <a:gdLst/>
              <a:ahLst/>
              <a:cxnLst/>
              <a:rect l="0" t="0" r="0" b="0"/>
              <a:pathLst>
                <a:path w="114301" h="179380">
                  <a:moveTo>
                    <a:pt x="0" y="66534"/>
                  </a:moveTo>
                  <a:lnTo>
                    <a:pt x="0" y="66534"/>
                  </a:lnTo>
                  <a:lnTo>
                    <a:pt x="5057" y="66534"/>
                  </a:lnTo>
                  <a:lnTo>
                    <a:pt x="6546" y="65476"/>
                  </a:lnTo>
                  <a:lnTo>
                    <a:pt x="7538" y="63712"/>
                  </a:lnTo>
                  <a:lnTo>
                    <a:pt x="9410" y="57402"/>
                  </a:lnTo>
                  <a:lnTo>
                    <a:pt x="9490" y="52069"/>
                  </a:lnTo>
                  <a:lnTo>
                    <a:pt x="10560" y="51599"/>
                  </a:lnTo>
                  <a:lnTo>
                    <a:pt x="19224" y="56395"/>
                  </a:lnTo>
                  <a:lnTo>
                    <a:pt x="23713" y="56736"/>
                  </a:lnTo>
                  <a:lnTo>
                    <a:pt x="25334" y="57885"/>
                  </a:lnTo>
                  <a:lnTo>
                    <a:pt x="26414" y="59710"/>
                  </a:lnTo>
                  <a:lnTo>
                    <a:pt x="27934" y="67334"/>
                  </a:lnTo>
                  <a:lnTo>
                    <a:pt x="28572" y="112869"/>
                  </a:lnTo>
                  <a:lnTo>
                    <a:pt x="25751" y="121700"/>
                  </a:lnTo>
                  <a:lnTo>
                    <a:pt x="22029" y="129152"/>
                  </a:lnTo>
                  <a:lnTo>
                    <a:pt x="18873" y="139297"/>
                  </a:lnTo>
                  <a:lnTo>
                    <a:pt x="12765" y="149007"/>
                  </a:lnTo>
                  <a:lnTo>
                    <a:pt x="9952" y="159891"/>
                  </a:lnTo>
                  <a:lnTo>
                    <a:pt x="8752" y="160522"/>
                  </a:lnTo>
                  <a:lnTo>
                    <a:pt x="403" y="161736"/>
                  </a:lnTo>
                  <a:lnTo>
                    <a:pt x="10" y="131192"/>
                  </a:lnTo>
                  <a:lnTo>
                    <a:pt x="9134" y="87300"/>
                  </a:lnTo>
                  <a:lnTo>
                    <a:pt x="14995" y="75410"/>
                  </a:lnTo>
                  <a:lnTo>
                    <a:pt x="33331" y="45281"/>
                  </a:lnTo>
                  <a:lnTo>
                    <a:pt x="38804" y="31780"/>
                  </a:lnTo>
                  <a:lnTo>
                    <a:pt x="51832" y="16960"/>
                  </a:lnTo>
                  <a:lnTo>
                    <a:pt x="76074" y="2289"/>
                  </a:lnTo>
                  <a:lnTo>
                    <a:pt x="93362" y="0"/>
                  </a:lnTo>
                  <a:lnTo>
                    <a:pt x="103286" y="8072"/>
                  </a:lnTo>
                  <a:lnTo>
                    <a:pt x="104114" y="11624"/>
                  </a:lnTo>
                  <a:lnTo>
                    <a:pt x="104735" y="31740"/>
                  </a:lnTo>
                  <a:lnTo>
                    <a:pt x="101936" y="38017"/>
                  </a:lnTo>
                  <a:lnTo>
                    <a:pt x="98220" y="44335"/>
                  </a:lnTo>
                  <a:lnTo>
                    <a:pt x="95072" y="53841"/>
                  </a:lnTo>
                  <a:lnTo>
                    <a:pt x="82107" y="69710"/>
                  </a:lnTo>
                  <a:lnTo>
                    <a:pt x="76004" y="73237"/>
                  </a:lnTo>
                  <a:lnTo>
                    <a:pt x="69763" y="75863"/>
                  </a:lnTo>
                  <a:lnTo>
                    <a:pt x="59020" y="84095"/>
                  </a:lnTo>
                  <a:lnTo>
                    <a:pt x="52647" y="85143"/>
                  </a:lnTo>
                  <a:lnTo>
                    <a:pt x="39865" y="85546"/>
                  </a:lnTo>
                  <a:lnTo>
                    <a:pt x="28704" y="94993"/>
                  </a:lnTo>
                  <a:lnTo>
                    <a:pt x="28587" y="108356"/>
                  </a:lnTo>
                  <a:lnTo>
                    <a:pt x="29642" y="110291"/>
                  </a:lnTo>
                  <a:lnTo>
                    <a:pt x="31402" y="111580"/>
                  </a:lnTo>
                  <a:lnTo>
                    <a:pt x="33634" y="112439"/>
                  </a:lnTo>
                  <a:lnTo>
                    <a:pt x="35123" y="114071"/>
                  </a:lnTo>
                  <a:lnTo>
                    <a:pt x="40335" y="124294"/>
                  </a:lnTo>
                  <a:lnTo>
                    <a:pt x="69890" y="155445"/>
                  </a:lnTo>
                  <a:lnTo>
                    <a:pt x="76218" y="158967"/>
                  </a:lnTo>
                  <a:lnTo>
                    <a:pt x="82559" y="161590"/>
                  </a:lnTo>
                  <a:lnTo>
                    <a:pt x="92077" y="167959"/>
                  </a:lnTo>
                  <a:lnTo>
                    <a:pt x="98425" y="169821"/>
                  </a:lnTo>
                  <a:lnTo>
                    <a:pt x="100542" y="171375"/>
                  </a:lnTo>
                  <a:lnTo>
                    <a:pt x="101951" y="173469"/>
                  </a:lnTo>
                  <a:lnTo>
                    <a:pt x="104218" y="179379"/>
                  </a:lnTo>
                  <a:lnTo>
                    <a:pt x="107349" y="177365"/>
                  </a:lnTo>
                  <a:lnTo>
                    <a:pt x="114300" y="171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01"/>
            <p:cNvSpPr/>
            <p:nvPr>
              <p:custDataLst>
                <p:tags r:id="rId96"/>
              </p:custDataLst>
            </p:nvPr>
          </p:nvSpPr>
          <p:spPr>
            <a:xfrm>
              <a:off x="10420741" y="5819825"/>
              <a:ext cx="94860" cy="180926"/>
            </a:xfrm>
            <a:custGeom>
              <a:avLst/>
              <a:gdLst/>
              <a:ahLst/>
              <a:cxnLst/>
              <a:rect l="0" t="0" r="0" b="0"/>
              <a:pathLst>
                <a:path w="94860" h="180926">
                  <a:moveTo>
                    <a:pt x="28184" y="57100"/>
                  </a:moveTo>
                  <a:lnTo>
                    <a:pt x="28184" y="57100"/>
                  </a:lnTo>
                  <a:lnTo>
                    <a:pt x="28184" y="39384"/>
                  </a:lnTo>
                  <a:lnTo>
                    <a:pt x="28184" y="69859"/>
                  </a:lnTo>
                  <a:lnTo>
                    <a:pt x="25360" y="76176"/>
                  </a:lnTo>
                  <a:lnTo>
                    <a:pt x="23127" y="79342"/>
                  </a:lnTo>
                  <a:lnTo>
                    <a:pt x="19982" y="93912"/>
                  </a:lnTo>
                  <a:lnTo>
                    <a:pt x="17861" y="110193"/>
                  </a:lnTo>
                  <a:lnTo>
                    <a:pt x="12191" y="121397"/>
                  </a:lnTo>
                  <a:lnTo>
                    <a:pt x="9137" y="161423"/>
                  </a:lnTo>
                  <a:lnTo>
                    <a:pt x="933" y="161835"/>
                  </a:lnTo>
                  <a:lnTo>
                    <a:pt x="492" y="160790"/>
                  </a:lnTo>
                  <a:lnTo>
                    <a:pt x="0" y="156807"/>
                  </a:lnTo>
                  <a:lnTo>
                    <a:pt x="2605" y="151509"/>
                  </a:lnTo>
                  <a:lnTo>
                    <a:pt x="4782" y="148614"/>
                  </a:lnTo>
                  <a:lnTo>
                    <a:pt x="7844" y="134427"/>
                  </a:lnTo>
                  <a:lnTo>
                    <a:pt x="11906" y="94532"/>
                  </a:lnTo>
                  <a:lnTo>
                    <a:pt x="25374" y="64420"/>
                  </a:lnTo>
                  <a:lnTo>
                    <a:pt x="33583" y="50920"/>
                  </a:lnTo>
                  <a:lnTo>
                    <a:pt x="35876" y="39890"/>
                  </a:lnTo>
                  <a:lnTo>
                    <a:pt x="38604" y="35044"/>
                  </a:lnTo>
                  <a:lnTo>
                    <a:pt x="52545" y="19660"/>
                  </a:lnTo>
                  <a:lnTo>
                    <a:pt x="55944" y="12943"/>
                  </a:lnTo>
                  <a:lnTo>
                    <a:pt x="60983" y="6431"/>
                  </a:lnTo>
                  <a:lnTo>
                    <a:pt x="66751" y="2830"/>
                  </a:lnTo>
                  <a:lnTo>
                    <a:pt x="83481" y="118"/>
                  </a:lnTo>
                  <a:lnTo>
                    <a:pt x="89842" y="0"/>
                  </a:lnTo>
                  <a:lnTo>
                    <a:pt x="91513" y="1041"/>
                  </a:lnTo>
                  <a:lnTo>
                    <a:pt x="92630" y="2794"/>
                  </a:lnTo>
                  <a:lnTo>
                    <a:pt x="94199" y="10318"/>
                  </a:lnTo>
                  <a:lnTo>
                    <a:pt x="94856" y="41346"/>
                  </a:lnTo>
                  <a:lnTo>
                    <a:pt x="93799" y="43422"/>
                  </a:lnTo>
                  <a:lnTo>
                    <a:pt x="92035" y="44807"/>
                  </a:lnTo>
                  <a:lnTo>
                    <a:pt x="89801" y="45730"/>
                  </a:lnTo>
                  <a:lnTo>
                    <a:pt x="88313" y="47403"/>
                  </a:lnTo>
                  <a:lnTo>
                    <a:pt x="83099" y="57693"/>
                  </a:lnTo>
                  <a:lnTo>
                    <a:pt x="80668" y="60671"/>
                  </a:lnTo>
                  <a:lnTo>
                    <a:pt x="75148" y="63979"/>
                  </a:lnTo>
                  <a:lnTo>
                    <a:pt x="68035" y="66103"/>
                  </a:lnTo>
                  <a:lnTo>
                    <a:pt x="58237" y="74781"/>
                  </a:lnTo>
                  <a:lnTo>
                    <a:pt x="49447" y="76938"/>
                  </a:lnTo>
                  <a:lnTo>
                    <a:pt x="38229" y="85272"/>
                  </a:lnTo>
                  <a:lnTo>
                    <a:pt x="37864" y="90613"/>
                  </a:lnTo>
                  <a:lnTo>
                    <a:pt x="36753" y="92141"/>
                  </a:lnTo>
                  <a:lnTo>
                    <a:pt x="32698" y="93842"/>
                  </a:lnTo>
                  <a:lnTo>
                    <a:pt x="32252" y="94294"/>
                  </a:lnTo>
                  <a:lnTo>
                    <a:pt x="33012" y="94596"/>
                  </a:lnTo>
                  <a:lnTo>
                    <a:pt x="34577" y="94798"/>
                  </a:lnTo>
                  <a:lnTo>
                    <a:pt x="35622" y="95990"/>
                  </a:lnTo>
                  <a:lnTo>
                    <a:pt x="37434" y="103367"/>
                  </a:lnTo>
                  <a:lnTo>
                    <a:pt x="37626" y="109379"/>
                  </a:lnTo>
                  <a:lnTo>
                    <a:pt x="38713" y="111003"/>
                  </a:lnTo>
                  <a:lnTo>
                    <a:pt x="40496" y="112085"/>
                  </a:lnTo>
                  <a:lnTo>
                    <a:pt x="42741" y="112807"/>
                  </a:lnTo>
                  <a:lnTo>
                    <a:pt x="44239" y="114346"/>
                  </a:lnTo>
                  <a:lnTo>
                    <a:pt x="49464" y="124421"/>
                  </a:lnTo>
                  <a:lnTo>
                    <a:pt x="53518" y="130412"/>
                  </a:lnTo>
                  <a:lnTo>
                    <a:pt x="55318" y="136603"/>
                  </a:lnTo>
                  <a:lnTo>
                    <a:pt x="56856" y="138676"/>
                  </a:lnTo>
                  <a:lnTo>
                    <a:pt x="58939" y="140059"/>
                  </a:lnTo>
                  <a:lnTo>
                    <a:pt x="64079" y="142654"/>
                  </a:lnTo>
                  <a:lnTo>
                    <a:pt x="69891" y="147335"/>
                  </a:lnTo>
                  <a:lnTo>
                    <a:pt x="73177" y="152943"/>
                  </a:lnTo>
                  <a:lnTo>
                    <a:pt x="75697" y="158964"/>
                  </a:lnTo>
                  <a:lnTo>
                    <a:pt x="82008" y="168303"/>
                  </a:lnTo>
                  <a:lnTo>
                    <a:pt x="84897" y="179054"/>
                  </a:lnTo>
                  <a:lnTo>
                    <a:pt x="86100" y="179677"/>
                  </a:lnTo>
                  <a:lnTo>
                    <a:pt x="94859" y="180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02"/>
            <p:cNvSpPr/>
            <p:nvPr>
              <p:custDataLst>
                <p:tags r:id="rId97"/>
              </p:custDataLst>
            </p:nvPr>
          </p:nvSpPr>
          <p:spPr>
            <a:xfrm>
              <a:off x="10753760" y="5801118"/>
              <a:ext cx="142841" cy="18624"/>
            </a:xfrm>
            <a:custGeom>
              <a:avLst/>
              <a:gdLst/>
              <a:ahLst/>
              <a:cxnLst/>
              <a:rect l="0" t="0" r="0" b="0"/>
              <a:pathLst>
                <a:path w="142841" h="18624">
                  <a:moveTo>
                    <a:pt x="9490" y="9132"/>
                  </a:moveTo>
                  <a:lnTo>
                    <a:pt x="9490" y="9132"/>
                  </a:lnTo>
                  <a:lnTo>
                    <a:pt x="9490" y="14188"/>
                  </a:lnTo>
                  <a:lnTo>
                    <a:pt x="8432" y="15677"/>
                  </a:lnTo>
                  <a:lnTo>
                    <a:pt x="6666" y="16671"/>
                  </a:lnTo>
                  <a:lnTo>
                    <a:pt x="80" y="18623"/>
                  </a:lnTo>
                  <a:lnTo>
                    <a:pt x="0" y="13589"/>
                  </a:lnTo>
                  <a:lnTo>
                    <a:pt x="1046" y="12104"/>
                  </a:lnTo>
                  <a:lnTo>
                    <a:pt x="2802" y="11113"/>
                  </a:lnTo>
                  <a:lnTo>
                    <a:pt x="13225" y="9523"/>
                  </a:lnTo>
                  <a:lnTo>
                    <a:pt x="52029" y="8081"/>
                  </a:lnTo>
                  <a:lnTo>
                    <a:pt x="87919" y="490"/>
                  </a:lnTo>
                  <a:lnTo>
                    <a:pt x="96557" y="0"/>
                  </a:lnTo>
                  <a:lnTo>
                    <a:pt x="142840" y="9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03"/>
            <p:cNvSpPr/>
            <p:nvPr>
              <p:custDataLst>
                <p:tags r:id="rId98"/>
              </p:custDataLst>
            </p:nvPr>
          </p:nvSpPr>
          <p:spPr>
            <a:xfrm>
              <a:off x="10774249" y="5867400"/>
              <a:ext cx="179502" cy="28460"/>
            </a:xfrm>
            <a:custGeom>
              <a:avLst/>
              <a:gdLst/>
              <a:ahLst/>
              <a:cxnLst/>
              <a:rect l="0" t="0" r="0" b="0"/>
              <a:pathLst>
                <a:path w="179502" h="28460">
                  <a:moveTo>
                    <a:pt x="27101" y="0"/>
                  </a:moveTo>
                  <a:lnTo>
                    <a:pt x="27101" y="0"/>
                  </a:lnTo>
                  <a:lnTo>
                    <a:pt x="22044" y="0"/>
                  </a:lnTo>
                  <a:lnTo>
                    <a:pt x="16740" y="2822"/>
                  </a:lnTo>
                  <a:lnTo>
                    <a:pt x="0" y="17610"/>
                  </a:lnTo>
                  <a:lnTo>
                    <a:pt x="569" y="18090"/>
                  </a:lnTo>
                  <a:lnTo>
                    <a:pt x="48020" y="19047"/>
                  </a:lnTo>
                  <a:lnTo>
                    <a:pt x="89720" y="27251"/>
                  </a:lnTo>
                  <a:lnTo>
                    <a:pt x="131768" y="28459"/>
                  </a:lnTo>
                  <a:lnTo>
                    <a:pt x="179501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818"/>
          <p:cNvGrpSpPr/>
          <p:nvPr/>
        </p:nvGrpSpPr>
        <p:grpSpPr>
          <a:xfrm>
            <a:off x="11192302" y="5105400"/>
            <a:ext cx="275799" cy="200026"/>
            <a:chOff x="11192302" y="5105400"/>
            <a:chExt cx="275799" cy="200026"/>
          </a:xfrm>
        </p:grpSpPr>
        <p:sp>
          <p:nvSpPr>
            <p:cNvPr id="244" name="SMARTInkShape-3604"/>
            <p:cNvSpPr/>
            <p:nvPr>
              <p:custDataLst>
                <p:tags r:id="rId67"/>
              </p:custDataLst>
            </p:nvPr>
          </p:nvSpPr>
          <p:spPr>
            <a:xfrm>
              <a:off x="11449050" y="5105400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19050" y="44124"/>
                  </a:lnTo>
                  <a:lnTo>
                    <a:pt x="17992" y="80239"/>
                  </a:lnTo>
                  <a:lnTo>
                    <a:pt x="10848" y="116295"/>
                  </a:lnTo>
                  <a:lnTo>
                    <a:pt x="9640" y="15836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05"/>
            <p:cNvSpPr/>
            <p:nvPr>
              <p:custDataLst>
                <p:tags r:id="rId68"/>
              </p:custDataLst>
            </p:nvPr>
          </p:nvSpPr>
          <p:spPr>
            <a:xfrm>
              <a:off x="11230135" y="5248275"/>
              <a:ext cx="133191" cy="38063"/>
            </a:xfrm>
            <a:custGeom>
              <a:avLst/>
              <a:gdLst/>
              <a:ahLst/>
              <a:cxnLst/>
              <a:rect l="0" t="0" r="0" b="0"/>
              <a:pathLst>
                <a:path w="133191" h="38063">
                  <a:moveTo>
                    <a:pt x="28415" y="19050"/>
                  </a:moveTo>
                  <a:lnTo>
                    <a:pt x="28415" y="19050"/>
                  </a:lnTo>
                  <a:lnTo>
                    <a:pt x="23358" y="19050"/>
                  </a:lnTo>
                  <a:lnTo>
                    <a:pt x="18054" y="21872"/>
                  </a:lnTo>
                  <a:lnTo>
                    <a:pt x="12168" y="25595"/>
                  </a:lnTo>
                  <a:lnTo>
                    <a:pt x="6026" y="27251"/>
                  </a:lnTo>
                  <a:lnTo>
                    <a:pt x="3963" y="28751"/>
                  </a:lnTo>
                  <a:lnTo>
                    <a:pt x="2589" y="30809"/>
                  </a:lnTo>
                  <a:lnTo>
                    <a:pt x="0" y="37673"/>
                  </a:lnTo>
                  <a:lnTo>
                    <a:pt x="13113" y="38062"/>
                  </a:lnTo>
                  <a:lnTo>
                    <a:pt x="19147" y="35261"/>
                  </a:lnTo>
                  <a:lnTo>
                    <a:pt x="22236" y="33032"/>
                  </a:lnTo>
                  <a:lnTo>
                    <a:pt x="36697" y="29896"/>
                  </a:lnTo>
                  <a:lnTo>
                    <a:pt x="54001" y="27777"/>
                  </a:lnTo>
                  <a:lnTo>
                    <a:pt x="69628" y="21048"/>
                  </a:lnTo>
                  <a:lnTo>
                    <a:pt x="82489" y="13410"/>
                  </a:lnTo>
                  <a:lnTo>
                    <a:pt x="1331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06"/>
            <p:cNvSpPr/>
            <p:nvPr>
              <p:custDataLst>
                <p:tags r:id="rId69"/>
              </p:custDataLst>
            </p:nvPr>
          </p:nvSpPr>
          <p:spPr>
            <a:xfrm>
              <a:off x="11192302" y="5181600"/>
              <a:ext cx="132924" cy="28576"/>
            </a:xfrm>
            <a:custGeom>
              <a:avLst/>
              <a:gdLst/>
              <a:ahLst/>
              <a:cxnLst/>
              <a:rect l="0" t="0" r="0" b="0"/>
              <a:pathLst>
                <a:path w="132924" h="28576">
                  <a:moveTo>
                    <a:pt x="18623" y="9525"/>
                  </a:moveTo>
                  <a:lnTo>
                    <a:pt x="18623" y="9525"/>
                  </a:lnTo>
                  <a:lnTo>
                    <a:pt x="10421" y="9525"/>
                  </a:lnTo>
                  <a:lnTo>
                    <a:pt x="0" y="392"/>
                  </a:lnTo>
                  <a:lnTo>
                    <a:pt x="44907" y="0"/>
                  </a:lnTo>
                  <a:lnTo>
                    <a:pt x="79305" y="1058"/>
                  </a:lnTo>
                  <a:lnTo>
                    <a:pt x="125481" y="17609"/>
                  </a:lnTo>
                  <a:lnTo>
                    <a:pt x="127962" y="19148"/>
                  </a:lnTo>
                  <a:lnTo>
                    <a:pt x="129615" y="21232"/>
                  </a:lnTo>
                  <a:lnTo>
                    <a:pt x="132923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819"/>
          <p:cNvGrpSpPr/>
          <p:nvPr/>
        </p:nvGrpSpPr>
        <p:grpSpPr>
          <a:xfrm>
            <a:off x="9515902" y="5734050"/>
            <a:ext cx="247224" cy="114301"/>
            <a:chOff x="9515902" y="5734050"/>
            <a:chExt cx="247224" cy="114301"/>
          </a:xfrm>
        </p:grpSpPr>
        <p:sp>
          <p:nvSpPr>
            <p:cNvPr id="248" name="SMARTInkShape-3607"/>
            <p:cNvSpPr/>
            <p:nvPr>
              <p:custDataLst>
                <p:tags r:id="rId65"/>
              </p:custDataLst>
            </p:nvPr>
          </p:nvSpPr>
          <p:spPr>
            <a:xfrm>
              <a:off x="9515902" y="5734050"/>
              <a:ext cx="209124" cy="47626"/>
            </a:xfrm>
            <a:custGeom>
              <a:avLst/>
              <a:gdLst/>
              <a:ahLst/>
              <a:cxnLst/>
              <a:rect l="0" t="0" r="0" b="0"/>
              <a:pathLst>
                <a:path w="209124" h="47626">
                  <a:moveTo>
                    <a:pt x="18623" y="0"/>
                  </a:moveTo>
                  <a:lnTo>
                    <a:pt x="18623" y="0"/>
                  </a:lnTo>
                  <a:lnTo>
                    <a:pt x="10422" y="8201"/>
                  </a:lnTo>
                  <a:lnTo>
                    <a:pt x="4432" y="9132"/>
                  </a:lnTo>
                  <a:lnTo>
                    <a:pt x="2813" y="10321"/>
                  </a:lnTo>
                  <a:lnTo>
                    <a:pt x="212" y="17013"/>
                  </a:lnTo>
                  <a:lnTo>
                    <a:pt x="0" y="17692"/>
                  </a:lnTo>
                  <a:lnTo>
                    <a:pt x="916" y="18144"/>
                  </a:lnTo>
                  <a:lnTo>
                    <a:pt x="48058" y="26584"/>
                  </a:lnTo>
                  <a:lnTo>
                    <a:pt x="88196" y="28400"/>
                  </a:lnTo>
                  <a:lnTo>
                    <a:pt x="114732" y="31346"/>
                  </a:lnTo>
                  <a:lnTo>
                    <a:pt x="160738" y="37507"/>
                  </a:lnTo>
                  <a:lnTo>
                    <a:pt x="173860" y="38895"/>
                  </a:lnTo>
                  <a:lnTo>
                    <a:pt x="209123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08"/>
            <p:cNvSpPr/>
            <p:nvPr>
              <p:custDataLst>
                <p:tags r:id="rId66"/>
              </p:custDataLst>
            </p:nvPr>
          </p:nvSpPr>
          <p:spPr>
            <a:xfrm>
              <a:off x="9573195" y="5810250"/>
              <a:ext cx="189931" cy="38101"/>
            </a:xfrm>
            <a:custGeom>
              <a:avLst/>
              <a:gdLst/>
              <a:ahLst/>
              <a:cxnLst/>
              <a:rect l="0" t="0" r="0" b="0"/>
              <a:pathLst>
                <a:path w="189931" h="38101">
                  <a:moveTo>
                    <a:pt x="85155" y="9525"/>
                  </a:moveTo>
                  <a:lnTo>
                    <a:pt x="85155" y="9525"/>
                  </a:lnTo>
                  <a:lnTo>
                    <a:pt x="64459" y="10583"/>
                  </a:lnTo>
                  <a:lnTo>
                    <a:pt x="19150" y="30634"/>
                  </a:lnTo>
                  <a:lnTo>
                    <a:pt x="12428" y="34781"/>
                  </a:lnTo>
                  <a:lnTo>
                    <a:pt x="0" y="37970"/>
                  </a:lnTo>
                  <a:lnTo>
                    <a:pt x="45422" y="38100"/>
                  </a:lnTo>
                  <a:lnTo>
                    <a:pt x="90317" y="29899"/>
                  </a:lnTo>
                  <a:lnTo>
                    <a:pt x="137701" y="20490"/>
                  </a:lnTo>
                  <a:lnTo>
                    <a:pt x="189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20"/>
          <p:cNvGrpSpPr/>
          <p:nvPr/>
        </p:nvGrpSpPr>
        <p:grpSpPr>
          <a:xfrm>
            <a:off x="10602487" y="5638838"/>
            <a:ext cx="941814" cy="713750"/>
            <a:chOff x="10602487" y="5638838"/>
            <a:chExt cx="941814" cy="713750"/>
          </a:xfrm>
        </p:grpSpPr>
        <p:sp>
          <p:nvSpPr>
            <p:cNvPr id="251" name="SMARTInkShape-3609"/>
            <p:cNvSpPr/>
            <p:nvPr>
              <p:custDataLst>
                <p:tags r:id="rId59"/>
              </p:custDataLst>
            </p:nvPr>
          </p:nvSpPr>
          <p:spPr>
            <a:xfrm>
              <a:off x="11182350" y="5638838"/>
              <a:ext cx="44209" cy="161888"/>
            </a:xfrm>
            <a:custGeom>
              <a:avLst/>
              <a:gdLst/>
              <a:ahLst/>
              <a:cxnLst/>
              <a:rect l="0" t="0" r="0" b="0"/>
              <a:pathLst>
                <a:path w="44209" h="161888">
                  <a:moveTo>
                    <a:pt x="0" y="28537"/>
                  </a:moveTo>
                  <a:lnTo>
                    <a:pt x="0" y="28537"/>
                  </a:lnTo>
                  <a:lnTo>
                    <a:pt x="5057" y="23481"/>
                  </a:lnTo>
                  <a:lnTo>
                    <a:pt x="7538" y="18176"/>
                  </a:lnTo>
                  <a:lnTo>
                    <a:pt x="9134" y="11204"/>
                  </a:lnTo>
                  <a:lnTo>
                    <a:pt x="17691" y="1436"/>
                  </a:lnTo>
                  <a:lnTo>
                    <a:pt x="21268" y="617"/>
                  </a:lnTo>
                  <a:lnTo>
                    <a:pt x="28147" y="0"/>
                  </a:lnTo>
                  <a:lnTo>
                    <a:pt x="28448" y="5030"/>
                  </a:lnTo>
                  <a:lnTo>
                    <a:pt x="29549" y="6515"/>
                  </a:lnTo>
                  <a:lnTo>
                    <a:pt x="33594" y="8167"/>
                  </a:lnTo>
                  <a:lnTo>
                    <a:pt x="34037" y="10724"/>
                  </a:lnTo>
                  <a:lnTo>
                    <a:pt x="31722" y="23376"/>
                  </a:lnTo>
                  <a:lnTo>
                    <a:pt x="37402" y="45296"/>
                  </a:lnTo>
                  <a:lnTo>
                    <a:pt x="39098" y="78635"/>
                  </a:lnTo>
                  <a:lnTo>
                    <a:pt x="43130" y="87139"/>
                  </a:lnTo>
                  <a:lnTo>
                    <a:pt x="43569" y="91947"/>
                  </a:lnTo>
                  <a:lnTo>
                    <a:pt x="41250" y="107768"/>
                  </a:lnTo>
                  <a:lnTo>
                    <a:pt x="44208" y="119629"/>
                  </a:lnTo>
                  <a:lnTo>
                    <a:pt x="38550" y="142780"/>
                  </a:lnTo>
                  <a:lnTo>
                    <a:pt x="38100" y="161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10"/>
            <p:cNvSpPr/>
            <p:nvPr>
              <p:custDataLst>
                <p:tags r:id="rId60"/>
              </p:custDataLst>
            </p:nvPr>
          </p:nvSpPr>
          <p:spPr>
            <a:xfrm>
              <a:off x="11201400" y="5676900"/>
              <a:ext cx="142876" cy="342901"/>
            </a:xfrm>
            <a:custGeom>
              <a:avLst/>
              <a:gdLst/>
              <a:ahLst/>
              <a:cxnLst/>
              <a:rect l="0" t="0" r="0" b="0"/>
              <a:pathLst>
                <a:path w="142876" h="342901">
                  <a:moveTo>
                    <a:pt x="133350" y="0"/>
                  </a:moveTo>
                  <a:lnTo>
                    <a:pt x="133350" y="0"/>
                  </a:lnTo>
                  <a:lnTo>
                    <a:pt x="142866" y="0"/>
                  </a:lnTo>
                  <a:lnTo>
                    <a:pt x="142875" y="22390"/>
                  </a:lnTo>
                  <a:lnTo>
                    <a:pt x="128684" y="64993"/>
                  </a:lnTo>
                  <a:lnTo>
                    <a:pt x="107863" y="108037"/>
                  </a:lnTo>
                  <a:lnTo>
                    <a:pt x="88891" y="152604"/>
                  </a:lnTo>
                  <a:lnTo>
                    <a:pt x="68792" y="199960"/>
                  </a:lnTo>
                  <a:lnTo>
                    <a:pt x="42156" y="247562"/>
                  </a:lnTo>
                  <a:lnTo>
                    <a:pt x="31571" y="275581"/>
                  </a:lnTo>
                  <a:lnTo>
                    <a:pt x="26641" y="295084"/>
                  </a:lnTo>
                  <a:lnTo>
                    <a:pt x="18476" y="311446"/>
                  </a:lnTo>
                  <a:lnTo>
                    <a:pt x="15493" y="315581"/>
                  </a:lnTo>
                  <a:lnTo>
                    <a:pt x="12177" y="325820"/>
                  </a:lnTo>
                  <a:lnTo>
                    <a:pt x="11293" y="331513"/>
                  </a:lnTo>
                  <a:lnTo>
                    <a:pt x="9646" y="335309"/>
                  </a:lnTo>
                  <a:lnTo>
                    <a:pt x="7489" y="33783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11"/>
            <p:cNvSpPr/>
            <p:nvPr>
              <p:custDataLst>
                <p:tags r:id="rId61"/>
              </p:custDataLst>
            </p:nvPr>
          </p:nvSpPr>
          <p:spPr>
            <a:xfrm>
              <a:off x="11296650" y="5915025"/>
              <a:ext cx="36778" cy="152401"/>
            </a:xfrm>
            <a:custGeom>
              <a:avLst/>
              <a:gdLst/>
              <a:ahLst/>
              <a:cxnLst/>
              <a:rect l="0" t="0" r="0" b="0"/>
              <a:pathLst>
                <a:path w="36778" h="152401">
                  <a:moveTo>
                    <a:pt x="28575" y="0"/>
                  </a:moveTo>
                  <a:lnTo>
                    <a:pt x="28575" y="0"/>
                  </a:lnTo>
                  <a:lnTo>
                    <a:pt x="36777" y="0"/>
                  </a:lnTo>
                  <a:lnTo>
                    <a:pt x="27595" y="0"/>
                  </a:lnTo>
                  <a:lnTo>
                    <a:pt x="24747" y="1058"/>
                  </a:lnTo>
                  <a:lnTo>
                    <a:pt x="22847" y="2822"/>
                  </a:lnTo>
                  <a:lnTo>
                    <a:pt x="20737" y="7604"/>
                  </a:lnTo>
                  <a:lnTo>
                    <a:pt x="19059" y="55170"/>
                  </a:lnTo>
                  <a:lnTo>
                    <a:pt x="19050" y="87460"/>
                  </a:lnTo>
                  <a:lnTo>
                    <a:pt x="16226" y="94610"/>
                  </a:lnTo>
                  <a:lnTo>
                    <a:pt x="13993" y="97998"/>
                  </a:lnTo>
                  <a:lnTo>
                    <a:pt x="7290" y="121783"/>
                  </a:lnTo>
                  <a:lnTo>
                    <a:pt x="1441" y="131065"/>
                  </a:lnTo>
                  <a:lnTo>
                    <a:pt x="127" y="14135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12"/>
            <p:cNvSpPr/>
            <p:nvPr>
              <p:custDataLst>
                <p:tags r:id="rId62"/>
              </p:custDataLst>
            </p:nvPr>
          </p:nvSpPr>
          <p:spPr>
            <a:xfrm>
              <a:off x="11353800" y="5896105"/>
              <a:ext cx="190501" cy="199896"/>
            </a:xfrm>
            <a:custGeom>
              <a:avLst/>
              <a:gdLst/>
              <a:ahLst/>
              <a:cxnLst/>
              <a:rect l="0" t="0" r="0" b="0"/>
              <a:pathLst>
                <a:path w="190501" h="199896">
                  <a:moveTo>
                    <a:pt x="0" y="76070"/>
                  </a:moveTo>
                  <a:lnTo>
                    <a:pt x="0" y="76070"/>
                  </a:lnTo>
                  <a:lnTo>
                    <a:pt x="0" y="53680"/>
                  </a:lnTo>
                  <a:lnTo>
                    <a:pt x="2824" y="47422"/>
                  </a:lnTo>
                  <a:lnTo>
                    <a:pt x="6546" y="41112"/>
                  </a:lnTo>
                  <a:lnTo>
                    <a:pt x="9134" y="30322"/>
                  </a:lnTo>
                  <a:lnTo>
                    <a:pt x="9410" y="23944"/>
                  </a:lnTo>
                  <a:lnTo>
                    <a:pt x="12296" y="18331"/>
                  </a:lnTo>
                  <a:lnTo>
                    <a:pt x="23711" y="4861"/>
                  </a:lnTo>
                  <a:lnTo>
                    <a:pt x="29235" y="2088"/>
                  </a:lnTo>
                  <a:lnTo>
                    <a:pt x="42967" y="65"/>
                  </a:lnTo>
                  <a:lnTo>
                    <a:pt x="47696" y="0"/>
                  </a:lnTo>
                  <a:lnTo>
                    <a:pt x="50846" y="1015"/>
                  </a:lnTo>
                  <a:lnTo>
                    <a:pt x="52948" y="2750"/>
                  </a:lnTo>
                  <a:lnTo>
                    <a:pt x="54349" y="4964"/>
                  </a:lnTo>
                  <a:lnTo>
                    <a:pt x="56341" y="6442"/>
                  </a:lnTo>
                  <a:lnTo>
                    <a:pt x="67143" y="11635"/>
                  </a:lnTo>
                  <a:lnTo>
                    <a:pt x="70162" y="14063"/>
                  </a:lnTo>
                  <a:lnTo>
                    <a:pt x="73517" y="19584"/>
                  </a:lnTo>
                  <a:lnTo>
                    <a:pt x="76067" y="25565"/>
                  </a:lnTo>
                  <a:lnTo>
                    <a:pt x="82392" y="34882"/>
                  </a:lnTo>
                  <a:lnTo>
                    <a:pt x="84738" y="44346"/>
                  </a:lnTo>
                  <a:lnTo>
                    <a:pt x="85685" y="74777"/>
                  </a:lnTo>
                  <a:lnTo>
                    <a:pt x="82886" y="83609"/>
                  </a:lnTo>
                  <a:lnTo>
                    <a:pt x="79170" y="91063"/>
                  </a:lnTo>
                  <a:lnTo>
                    <a:pt x="68114" y="125511"/>
                  </a:lnTo>
                  <a:lnTo>
                    <a:pt x="61670" y="132616"/>
                  </a:lnTo>
                  <a:lnTo>
                    <a:pt x="53866" y="139302"/>
                  </a:lnTo>
                  <a:lnTo>
                    <a:pt x="29105" y="170762"/>
                  </a:lnTo>
                  <a:lnTo>
                    <a:pt x="28732" y="176211"/>
                  </a:lnTo>
                  <a:lnTo>
                    <a:pt x="29738" y="177756"/>
                  </a:lnTo>
                  <a:lnTo>
                    <a:pt x="31467" y="178785"/>
                  </a:lnTo>
                  <a:lnTo>
                    <a:pt x="37269" y="179929"/>
                  </a:lnTo>
                  <a:lnTo>
                    <a:pt x="80401" y="181879"/>
                  </a:lnTo>
                  <a:lnTo>
                    <a:pt x="117565" y="189485"/>
                  </a:lnTo>
                  <a:lnTo>
                    <a:pt x="136552" y="191166"/>
                  </a:lnTo>
                  <a:lnTo>
                    <a:pt x="168082" y="198989"/>
                  </a:lnTo>
                  <a:lnTo>
                    <a:pt x="190500" y="199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613"/>
            <p:cNvSpPr/>
            <p:nvPr>
              <p:custDataLst>
                <p:tags r:id="rId63"/>
              </p:custDataLst>
            </p:nvPr>
          </p:nvSpPr>
          <p:spPr>
            <a:xfrm>
              <a:off x="10602487" y="6257925"/>
              <a:ext cx="684639" cy="57151"/>
            </a:xfrm>
            <a:custGeom>
              <a:avLst/>
              <a:gdLst/>
              <a:ahLst/>
              <a:cxnLst/>
              <a:rect l="0" t="0" r="0" b="0"/>
              <a:pathLst>
                <a:path w="684639" h="57151">
                  <a:moveTo>
                    <a:pt x="103613" y="0"/>
                  </a:moveTo>
                  <a:lnTo>
                    <a:pt x="103613" y="0"/>
                  </a:lnTo>
                  <a:lnTo>
                    <a:pt x="64990" y="2822"/>
                  </a:lnTo>
                  <a:lnTo>
                    <a:pt x="18678" y="11759"/>
                  </a:lnTo>
                  <a:lnTo>
                    <a:pt x="0" y="18623"/>
                  </a:lnTo>
                  <a:lnTo>
                    <a:pt x="44630" y="19039"/>
                  </a:lnTo>
                  <a:lnTo>
                    <a:pt x="84607" y="19047"/>
                  </a:lnTo>
                  <a:lnTo>
                    <a:pt x="129966" y="19050"/>
                  </a:lnTo>
                  <a:lnTo>
                    <a:pt x="164009" y="19050"/>
                  </a:lnTo>
                  <a:lnTo>
                    <a:pt x="202422" y="20108"/>
                  </a:lnTo>
                  <a:lnTo>
                    <a:pt x="247717" y="24106"/>
                  </a:lnTo>
                  <a:lnTo>
                    <a:pt x="293248" y="26589"/>
                  </a:lnTo>
                  <a:lnTo>
                    <a:pt x="338179" y="27692"/>
                  </a:lnTo>
                  <a:lnTo>
                    <a:pt x="382842" y="28182"/>
                  </a:lnTo>
                  <a:lnTo>
                    <a:pt x="430209" y="31223"/>
                  </a:lnTo>
                  <a:lnTo>
                    <a:pt x="477367" y="36102"/>
                  </a:lnTo>
                  <a:lnTo>
                    <a:pt x="519492" y="41798"/>
                  </a:lnTo>
                  <a:lnTo>
                    <a:pt x="556560" y="45036"/>
                  </a:lnTo>
                  <a:lnTo>
                    <a:pt x="589614" y="47532"/>
                  </a:lnTo>
                  <a:lnTo>
                    <a:pt x="630966" y="53830"/>
                  </a:lnTo>
                  <a:lnTo>
                    <a:pt x="677365" y="56859"/>
                  </a:lnTo>
                  <a:lnTo>
                    <a:pt x="684638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14"/>
            <p:cNvSpPr/>
            <p:nvPr>
              <p:custDataLst>
                <p:tags r:id="rId64"/>
              </p:custDataLst>
            </p:nvPr>
          </p:nvSpPr>
          <p:spPr>
            <a:xfrm>
              <a:off x="10862491" y="6324600"/>
              <a:ext cx="586560" cy="27988"/>
            </a:xfrm>
            <a:custGeom>
              <a:avLst/>
              <a:gdLst/>
              <a:ahLst/>
              <a:cxnLst/>
              <a:rect l="0" t="0" r="0" b="0"/>
              <a:pathLst>
                <a:path w="586560" h="27988">
                  <a:moveTo>
                    <a:pt x="367484" y="9525"/>
                  </a:moveTo>
                  <a:lnTo>
                    <a:pt x="367484" y="9525"/>
                  </a:lnTo>
                  <a:lnTo>
                    <a:pt x="326038" y="9525"/>
                  </a:lnTo>
                  <a:lnTo>
                    <a:pt x="287471" y="12347"/>
                  </a:lnTo>
                  <a:lnTo>
                    <a:pt x="242528" y="17064"/>
                  </a:lnTo>
                  <a:lnTo>
                    <a:pt x="195699" y="15639"/>
                  </a:lnTo>
                  <a:lnTo>
                    <a:pt x="148310" y="11337"/>
                  </a:lnTo>
                  <a:lnTo>
                    <a:pt x="103577" y="12884"/>
                  </a:lnTo>
                  <a:lnTo>
                    <a:pt x="66334" y="17223"/>
                  </a:lnTo>
                  <a:lnTo>
                    <a:pt x="23143" y="18809"/>
                  </a:lnTo>
                  <a:lnTo>
                    <a:pt x="0" y="19018"/>
                  </a:lnTo>
                  <a:lnTo>
                    <a:pt x="40406" y="19049"/>
                  </a:lnTo>
                  <a:lnTo>
                    <a:pt x="86152" y="19050"/>
                  </a:lnTo>
                  <a:lnTo>
                    <a:pt x="128433" y="19050"/>
                  </a:lnTo>
                  <a:lnTo>
                    <a:pt x="161756" y="21872"/>
                  </a:lnTo>
                  <a:lnTo>
                    <a:pt x="197733" y="25595"/>
                  </a:lnTo>
                  <a:lnTo>
                    <a:pt x="234888" y="27251"/>
                  </a:lnTo>
                  <a:lnTo>
                    <a:pt x="275393" y="27987"/>
                  </a:lnTo>
                  <a:lnTo>
                    <a:pt x="318089" y="27255"/>
                  </a:lnTo>
                  <a:lnTo>
                    <a:pt x="361757" y="23402"/>
                  </a:lnTo>
                  <a:lnTo>
                    <a:pt x="405861" y="20984"/>
                  </a:lnTo>
                  <a:lnTo>
                    <a:pt x="449098" y="18852"/>
                  </a:lnTo>
                  <a:lnTo>
                    <a:pt x="489483" y="14376"/>
                  </a:lnTo>
                  <a:lnTo>
                    <a:pt x="528597" y="8859"/>
                  </a:lnTo>
                  <a:lnTo>
                    <a:pt x="5865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821"/>
          <p:cNvGrpSpPr/>
          <p:nvPr/>
        </p:nvGrpSpPr>
        <p:grpSpPr>
          <a:xfrm>
            <a:off x="0" y="-38065"/>
            <a:ext cx="3305165" cy="2598953"/>
            <a:chOff x="0" y="-38065"/>
            <a:chExt cx="3305165" cy="2598953"/>
          </a:xfrm>
        </p:grpSpPr>
        <p:sp>
          <p:nvSpPr>
            <p:cNvPr id="258" name="SMARTInkShape-3615"/>
            <p:cNvSpPr/>
            <p:nvPr>
              <p:custDataLst>
                <p:tags r:id="rId39"/>
              </p:custDataLst>
            </p:nvPr>
          </p:nvSpPr>
          <p:spPr>
            <a:xfrm>
              <a:off x="0" y="-38065"/>
              <a:ext cx="3305165" cy="2598953"/>
            </a:xfrm>
            <a:custGeom>
              <a:avLst/>
              <a:gdLst/>
              <a:ahLst/>
              <a:cxnLst/>
              <a:rect l="0" t="0" r="0" b="0"/>
              <a:pathLst>
                <a:path w="3305165" h="2598953">
                  <a:moveTo>
                    <a:pt x="3238500" y="28540"/>
                  </a:moveTo>
                  <a:lnTo>
                    <a:pt x="3238500" y="28540"/>
                  </a:lnTo>
                  <a:lnTo>
                    <a:pt x="3238500" y="1299"/>
                  </a:lnTo>
                  <a:lnTo>
                    <a:pt x="3237442" y="855"/>
                  </a:lnTo>
                  <a:lnTo>
                    <a:pt x="3229367" y="0"/>
                  </a:lnTo>
                  <a:lnTo>
                    <a:pt x="3229091" y="10088"/>
                  </a:lnTo>
                  <a:lnTo>
                    <a:pt x="3239741" y="57532"/>
                  </a:lnTo>
                  <a:lnTo>
                    <a:pt x="3259843" y="101790"/>
                  </a:lnTo>
                  <a:lnTo>
                    <a:pt x="3273251" y="148803"/>
                  </a:lnTo>
                  <a:lnTo>
                    <a:pt x="3283269" y="195406"/>
                  </a:lnTo>
                  <a:lnTo>
                    <a:pt x="3288101" y="233910"/>
                  </a:lnTo>
                  <a:lnTo>
                    <a:pt x="3294159" y="280421"/>
                  </a:lnTo>
                  <a:lnTo>
                    <a:pt x="3300265" y="317778"/>
                  </a:lnTo>
                  <a:lnTo>
                    <a:pt x="3303720" y="360714"/>
                  </a:lnTo>
                  <a:lnTo>
                    <a:pt x="3304744" y="401893"/>
                  </a:lnTo>
                  <a:lnTo>
                    <a:pt x="3305047" y="445962"/>
                  </a:lnTo>
                  <a:lnTo>
                    <a:pt x="3305137" y="492534"/>
                  </a:lnTo>
                  <a:lnTo>
                    <a:pt x="3305164" y="539846"/>
                  </a:lnTo>
                  <a:lnTo>
                    <a:pt x="3300115" y="587379"/>
                  </a:lnTo>
                  <a:lnTo>
                    <a:pt x="3296973" y="634976"/>
                  </a:lnTo>
                  <a:lnTo>
                    <a:pt x="3296238" y="669542"/>
                  </a:lnTo>
                  <a:lnTo>
                    <a:pt x="3295911" y="705013"/>
                  </a:lnTo>
                  <a:lnTo>
                    <a:pt x="3295766" y="738417"/>
                  </a:lnTo>
                  <a:lnTo>
                    <a:pt x="3295702" y="773724"/>
                  </a:lnTo>
                  <a:lnTo>
                    <a:pt x="3294615" y="809525"/>
                  </a:lnTo>
                  <a:lnTo>
                    <a:pt x="3290603" y="843075"/>
                  </a:lnTo>
                  <a:lnTo>
                    <a:pt x="3288116" y="875625"/>
                  </a:lnTo>
                  <a:lnTo>
                    <a:pt x="3287010" y="907731"/>
                  </a:lnTo>
                  <a:lnTo>
                    <a:pt x="3286518" y="939639"/>
                  </a:lnTo>
                  <a:lnTo>
                    <a:pt x="3286300" y="974281"/>
                  </a:lnTo>
                  <a:lnTo>
                    <a:pt x="3285144" y="1009786"/>
                  </a:lnTo>
                  <a:lnTo>
                    <a:pt x="3281103" y="1043205"/>
                  </a:lnTo>
                  <a:lnTo>
                    <a:pt x="3278601" y="1075696"/>
                  </a:lnTo>
                  <a:lnTo>
                    <a:pt x="3277489" y="1108835"/>
                  </a:lnTo>
                  <a:lnTo>
                    <a:pt x="3276996" y="1144729"/>
                  </a:lnTo>
                  <a:lnTo>
                    <a:pt x="3273954" y="1179027"/>
                  </a:lnTo>
                  <a:lnTo>
                    <a:pt x="3270132" y="1211909"/>
                  </a:lnTo>
                  <a:lnTo>
                    <a:pt x="3268433" y="1244162"/>
                  </a:lnTo>
                  <a:lnTo>
                    <a:pt x="3264857" y="1276136"/>
                  </a:lnTo>
                  <a:lnTo>
                    <a:pt x="3259739" y="1309044"/>
                  </a:lnTo>
                  <a:lnTo>
                    <a:pt x="3253937" y="1344836"/>
                  </a:lnTo>
                  <a:lnTo>
                    <a:pt x="3244720" y="1390574"/>
                  </a:lnTo>
                  <a:lnTo>
                    <a:pt x="3240343" y="1435994"/>
                  </a:lnTo>
                  <a:lnTo>
                    <a:pt x="3233990" y="1477909"/>
                  </a:lnTo>
                  <a:lnTo>
                    <a:pt x="3225405" y="1522196"/>
                  </a:lnTo>
                  <a:lnTo>
                    <a:pt x="3221214" y="1563775"/>
                  </a:lnTo>
                  <a:lnTo>
                    <a:pt x="3214916" y="1602906"/>
                  </a:lnTo>
                  <a:lnTo>
                    <a:pt x="3211404" y="1641311"/>
                  </a:lnTo>
                  <a:lnTo>
                    <a:pt x="3209159" y="1685669"/>
                  </a:lnTo>
                  <a:lnTo>
                    <a:pt x="3202444" y="1731276"/>
                  </a:lnTo>
                  <a:lnTo>
                    <a:pt x="3200804" y="1776229"/>
                  </a:lnTo>
                  <a:lnTo>
                    <a:pt x="3197631" y="1823402"/>
                  </a:lnTo>
                  <a:lnTo>
                    <a:pt x="3191765" y="1869138"/>
                  </a:lnTo>
                  <a:lnTo>
                    <a:pt x="3190992" y="1914789"/>
                  </a:lnTo>
                  <a:lnTo>
                    <a:pt x="3190890" y="1959332"/>
                  </a:lnTo>
                  <a:lnTo>
                    <a:pt x="3190877" y="2001103"/>
                  </a:lnTo>
                  <a:lnTo>
                    <a:pt x="3190875" y="2042901"/>
                  </a:lnTo>
                  <a:lnTo>
                    <a:pt x="3182233" y="2089012"/>
                  </a:lnTo>
                  <a:lnTo>
                    <a:pt x="3180369" y="2127206"/>
                  </a:lnTo>
                  <a:lnTo>
                    <a:pt x="3172714" y="2165314"/>
                  </a:lnTo>
                  <a:lnTo>
                    <a:pt x="3171030" y="2183306"/>
                  </a:lnTo>
                  <a:lnTo>
                    <a:pt x="3164338" y="2202226"/>
                  </a:lnTo>
                  <a:lnTo>
                    <a:pt x="3162147" y="2212764"/>
                  </a:lnTo>
                  <a:lnTo>
                    <a:pt x="3156022" y="2225706"/>
                  </a:lnTo>
                  <a:lnTo>
                    <a:pt x="3148146" y="2254642"/>
                  </a:lnTo>
                  <a:lnTo>
                    <a:pt x="3136613" y="2272095"/>
                  </a:lnTo>
                  <a:lnTo>
                    <a:pt x="3095623" y="2317356"/>
                  </a:lnTo>
                  <a:lnTo>
                    <a:pt x="3088216" y="2327433"/>
                  </a:lnTo>
                  <a:lnTo>
                    <a:pt x="3047753" y="2352465"/>
                  </a:lnTo>
                  <a:lnTo>
                    <a:pt x="3008613" y="2368492"/>
                  </a:lnTo>
                  <a:lnTo>
                    <a:pt x="2962105" y="2384387"/>
                  </a:lnTo>
                  <a:lnTo>
                    <a:pt x="2916537" y="2397089"/>
                  </a:lnTo>
                  <a:lnTo>
                    <a:pt x="2878285" y="2406615"/>
                  </a:lnTo>
                  <a:lnTo>
                    <a:pt x="2833908" y="2416140"/>
                  </a:lnTo>
                  <a:lnTo>
                    <a:pt x="2802917" y="2422490"/>
                  </a:lnTo>
                  <a:lnTo>
                    <a:pt x="2768683" y="2428840"/>
                  </a:lnTo>
                  <a:lnTo>
                    <a:pt x="2732301" y="2435190"/>
                  </a:lnTo>
                  <a:lnTo>
                    <a:pt x="2694964" y="2441540"/>
                  </a:lnTo>
                  <a:lnTo>
                    <a:pt x="2657204" y="2447890"/>
                  </a:lnTo>
                  <a:lnTo>
                    <a:pt x="2618196" y="2453182"/>
                  </a:lnTo>
                  <a:lnTo>
                    <a:pt x="2576165" y="2455534"/>
                  </a:lnTo>
                  <a:lnTo>
                    <a:pt x="2529967" y="2459401"/>
                  </a:lnTo>
                  <a:lnTo>
                    <a:pt x="2505795" y="2461914"/>
                  </a:lnTo>
                  <a:lnTo>
                    <a:pt x="2481213" y="2464648"/>
                  </a:lnTo>
                  <a:lnTo>
                    <a:pt x="2456359" y="2467529"/>
                  </a:lnTo>
                  <a:lnTo>
                    <a:pt x="2431322" y="2470507"/>
                  </a:lnTo>
                  <a:lnTo>
                    <a:pt x="2404048" y="2473551"/>
                  </a:lnTo>
                  <a:lnTo>
                    <a:pt x="2375282" y="2476640"/>
                  </a:lnTo>
                  <a:lnTo>
                    <a:pt x="2345521" y="2479756"/>
                  </a:lnTo>
                  <a:lnTo>
                    <a:pt x="2316156" y="2481834"/>
                  </a:lnTo>
                  <a:lnTo>
                    <a:pt x="2287054" y="2483220"/>
                  </a:lnTo>
                  <a:lnTo>
                    <a:pt x="2258127" y="2484143"/>
                  </a:lnTo>
                  <a:lnTo>
                    <a:pt x="2228260" y="2485817"/>
                  </a:lnTo>
                  <a:lnTo>
                    <a:pt x="2197765" y="2487991"/>
                  </a:lnTo>
                  <a:lnTo>
                    <a:pt x="2166852" y="2490499"/>
                  </a:lnTo>
                  <a:lnTo>
                    <a:pt x="2135659" y="2493229"/>
                  </a:lnTo>
                  <a:lnTo>
                    <a:pt x="2104281" y="2496108"/>
                  </a:lnTo>
                  <a:lnTo>
                    <a:pt x="2072779" y="2499085"/>
                  </a:lnTo>
                  <a:lnTo>
                    <a:pt x="2040136" y="2502129"/>
                  </a:lnTo>
                  <a:lnTo>
                    <a:pt x="2006732" y="2505216"/>
                  </a:lnTo>
                  <a:lnTo>
                    <a:pt x="1972822" y="2508332"/>
                  </a:lnTo>
                  <a:lnTo>
                    <a:pt x="1937514" y="2511468"/>
                  </a:lnTo>
                  <a:lnTo>
                    <a:pt x="1901276" y="2514617"/>
                  </a:lnTo>
                  <a:lnTo>
                    <a:pt x="1864417" y="2517775"/>
                  </a:lnTo>
                  <a:lnTo>
                    <a:pt x="1828203" y="2520938"/>
                  </a:lnTo>
                  <a:lnTo>
                    <a:pt x="1792419" y="2524105"/>
                  </a:lnTo>
                  <a:lnTo>
                    <a:pt x="1756921" y="2527275"/>
                  </a:lnTo>
                  <a:lnTo>
                    <a:pt x="1720556" y="2530447"/>
                  </a:lnTo>
                  <a:lnTo>
                    <a:pt x="1683612" y="2533620"/>
                  </a:lnTo>
                  <a:lnTo>
                    <a:pt x="1646283" y="2536793"/>
                  </a:lnTo>
                  <a:lnTo>
                    <a:pt x="1608697" y="2539967"/>
                  </a:lnTo>
                  <a:lnTo>
                    <a:pt x="1570939" y="2543141"/>
                  </a:lnTo>
                  <a:lnTo>
                    <a:pt x="1533068" y="2546316"/>
                  </a:lnTo>
                  <a:lnTo>
                    <a:pt x="1496179" y="2549491"/>
                  </a:lnTo>
                  <a:lnTo>
                    <a:pt x="1459944" y="2552665"/>
                  </a:lnTo>
                  <a:lnTo>
                    <a:pt x="1424146" y="2555840"/>
                  </a:lnTo>
                  <a:lnTo>
                    <a:pt x="1387581" y="2559015"/>
                  </a:lnTo>
                  <a:lnTo>
                    <a:pt x="1350504" y="2562190"/>
                  </a:lnTo>
                  <a:lnTo>
                    <a:pt x="1313086" y="2565365"/>
                  </a:lnTo>
                  <a:lnTo>
                    <a:pt x="1276499" y="2568540"/>
                  </a:lnTo>
                  <a:lnTo>
                    <a:pt x="1240466" y="2571715"/>
                  </a:lnTo>
                  <a:lnTo>
                    <a:pt x="1204802" y="2574890"/>
                  </a:lnTo>
                  <a:lnTo>
                    <a:pt x="1169385" y="2578065"/>
                  </a:lnTo>
                  <a:lnTo>
                    <a:pt x="1134132" y="2581240"/>
                  </a:lnTo>
                  <a:lnTo>
                    <a:pt x="1098988" y="2584415"/>
                  </a:lnTo>
                  <a:lnTo>
                    <a:pt x="1064975" y="2586532"/>
                  </a:lnTo>
                  <a:lnTo>
                    <a:pt x="1031717" y="2587943"/>
                  </a:lnTo>
                  <a:lnTo>
                    <a:pt x="998961" y="2588884"/>
                  </a:lnTo>
                  <a:lnTo>
                    <a:pt x="966541" y="2589510"/>
                  </a:lnTo>
                  <a:lnTo>
                    <a:pt x="934344" y="2589929"/>
                  </a:lnTo>
                  <a:lnTo>
                    <a:pt x="902296" y="2590207"/>
                  </a:lnTo>
                  <a:lnTo>
                    <a:pt x="871406" y="2590394"/>
                  </a:lnTo>
                  <a:lnTo>
                    <a:pt x="841287" y="2590518"/>
                  </a:lnTo>
                  <a:lnTo>
                    <a:pt x="811683" y="2590600"/>
                  </a:lnTo>
                  <a:lnTo>
                    <a:pt x="783480" y="2591713"/>
                  </a:lnTo>
                  <a:lnTo>
                    <a:pt x="756212" y="2593514"/>
                  </a:lnTo>
                  <a:lnTo>
                    <a:pt x="729566" y="2595772"/>
                  </a:lnTo>
                  <a:lnTo>
                    <a:pt x="703336" y="2597278"/>
                  </a:lnTo>
                  <a:lnTo>
                    <a:pt x="677382" y="2598282"/>
                  </a:lnTo>
                  <a:lnTo>
                    <a:pt x="651613" y="2598952"/>
                  </a:lnTo>
                  <a:lnTo>
                    <a:pt x="625967" y="2598339"/>
                  </a:lnTo>
                  <a:lnTo>
                    <a:pt x="600403" y="2596873"/>
                  </a:lnTo>
                  <a:lnTo>
                    <a:pt x="574894" y="2594837"/>
                  </a:lnTo>
                  <a:lnTo>
                    <a:pt x="529617" y="2592575"/>
                  </a:lnTo>
                  <a:lnTo>
                    <a:pt x="488327" y="2591569"/>
                  </a:lnTo>
                  <a:lnTo>
                    <a:pt x="448809" y="2591123"/>
                  </a:lnTo>
                  <a:lnTo>
                    <a:pt x="407257" y="2590924"/>
                  </a:lnTo>
                  <a:lnTo>
                    <a:pt x="366211" y="2590836"/>
                  </a:lnTo>
                  <a:lnTo>
                    <a:pt x="330330" y="2590797"/>
                  </a:lnTo>
                  <a:lnTo>
                    <a:pt x="296744" y="2590779"/>
                  </a:lnTo>
                  <a:lnTo>
                    <a:pt x="264178" y="2590771"/>
                  </a:lnTo>
                  <a:lnTo>
                    <a:pt x="218210" y="2590767"/>
                  </a:lnTo>
                  <a:lnTo>
                    <a:pt x="182483" y="2590766"/>
                  </a:lnTo>
                  <a:lnTo>
                    <a:pt x="135843" y="2590765"/>
                  </a:lnTo>
                  <a:lnTo>
                    <a:pt x="95742" y="2590765"/>
                  </a:lnTo>
                  <a:lnTo>
                    <a:pt x="50512" y="2590765"/>
                  </a:lnTo>
                  <a:lnTo>
                    <a:pt x="8400" y="2590765"/>
                  </a:lnTo>
                  <a:lnTo>
                    <a:pt x="5600" y="2589707"/>
                  </a:lnTo>
                  <a:lnTo>
                    <a:pt x="3734" y="2587943"/>
                  </a:lnTo>
                  <a:lnTo>
                    <a:pt x="0" y="2581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616"/>
            <p:cNvSpPr/>
            <p:nvPr>
              <p:custDataLst>
                <p:tags r:id="rId40"/>
              </p:custDataLst>
            </p:nvPr>
          </p:nvSpPr>
          <p:spPr>
            <a:xfrm>
              <a:off x="419146" y="2162185"/>
              <a:ext cx="66630" cy="218494"/>
            </a:xfrm>
            <a:custGeom>
              <a:avLst/>
              <a:gdLst/>
              <a:ahLst/>
              <a:cxnLst/>
              <a:rect l="0" t="0" r="0" b="0"/>
              <a:pathLst>
                <a:path w="66630" h="218494">
                  <a:moveTo>
                    <a:pt x="66629" y="19040"/>
                  </a:moveTo>
                  <a:lnTo>
                    <a:pt x="66629" y="19040"/>
                  </a:lnTo>
                  <a:lnTo>
                    <a:pt x="66629" y="4575"/>
                  </a:lnTo>
                  <a:lnTo>
                    <a:pt x="65571" y="3047"/>
                  </a:lnTo>
                  <a:lnTo>
                    <a:pt x="63807" y="2028"/>
                  </a:lnTo>
                  <a:lnTo>
                    <a:pt x="57138" y="0"/>
                  </a:lnTo>
                  <a:lnTo>
                    <a:pt x="56046" y="44649"/>
                  </a:lnTo>
                  <a:lnTo>
                    <a:pt x="45345" y="88735"/>
                  </a:lnTo>
                  <a:lnTo>
                    <a:pt x="28333" y="132769"/>
                  </a:lnTo>
                  <a:lnTo>
                    <a:pt x="23150" y="145786"/>
                  </a:lnTo>
                  <a:lnTo>
                    <a:pt x="14494" y="177756"/>
                  </a:lnTo>
                  <a:lnTo>
                    <a:pt x="2600" y="199174"/>
                  </a:lnTo>
                  <a:lnTo>
                    <a:pt x="0" y="218493"/>
                  </a:lnTo>
                  <a:lnTo>
                    <a:pt x="9479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617"/>
            <p:cNvSpPr/>
            <p:nvPr>
              <p:custDataLst>
                <p:tags r:id="rId41"/>
              </p:custDataLst>
            </p:nvPr>
          </p:nvSpPr>
          <p:spPr>
            <a:xfrm>
              <a:off x="523875" y="2143160"/>
              <a:ext cx="28556" cy="257141"/>
            </a:xfrm>
            <a:custGeom>
              <a:avLst/>
              <a:gdLst/>
              <a:ahLst/>
              <a:cxnLst/>
              <a:rect l="0" t="0" r="0" b="0"/>
              <a:pathLst>
                <a:path w="28556" h="257141">
                  <a:moveTo>
                    <a:pt x="9525" y="9490"/>
                  </a:moveTo>
                  <a:lnTo>
                    <a:pt x="9525" y="9490"/>
                  </a:lnTo>
                  <a:lnTo>
                    <a:pt x="9525" y="4433"/>
                  </a:lnTo>
                  <a:lnTo>
                    <a:pt x="11642" y="2944"/>
                  </a:lnTo>
                  <a:lnTo>
                    <a:pt x="28343" y="0"/>
                  </a:lnTo>
                  <a:lnTo>
                    <a:pt x="28555" y="13226"/>
                  </a:lnTo>
                  <a:lnTo>
                    <a:pt x="12099" y="57385"/>
                  </a:lnTo>
                  <a:lnTo>
                    <a:pt x="4619" y="101581"/>
                  </a:lnTo>
                  <a:lnTo>
                    <a:pt x="406" y="147867"/>
                  </a:lnTo>
                  <a:lnTo>
                    <a:pt x="36" y="192230"/>
                  </a:lnTo>
                  <a:lnTo>
                    <a:pt x="1" y="237075"/>
                  </a:lnTo>
                  <a:lnTo>
                    <a:pt x="0" y="2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618"/>
            <p:cNvSpPr/>
            <p:nvPr>
              <p:custDataLst>
                <p:tags r:id="rId42"/>
              </p:custDataLst>
            </p:nvPr>
          </p:nvSpPr>
          <p:spPr>
            <a:xfrm>
              <a:off x="299688" y="2097553"/>
              <a:ext cx="328963" cy="112248"/>
            </a:xfrm>
            <a:custGeom>
              <a:avLst/>
              <a:gdLst/>
              <a:ahLst/>
              <a:cxnLst/>
              <a:rect l="0" t="0" r="0" b="0"/>
              <a:pathLst>
                <a:path w="328963" h="112248">
                  <a:moveTo>
                    <a:pt x="52737" y="112247"/>
                  </a:moveTo>
                  <a:lnTo>
                    <a:pt x="52737" y="112247"/>
                  </a:lnTo>
                  <a:lnTo>
                    <a:pt x="11529" y="112247"/>
                  </a:lnTo>
                  <a:lnTo>
                    <a:pt x="9390" y="111189"/>
                  </a:lnTo>
                  <a:lnTo>
                    <a:pt x="7964" y="109425"/>
                  </a:lnTo>
                  <a:lnTo>
                    <a:pt x="7013" y="107191"/>
                  </a:lnTo>
                  <a:lnTo>
                    <a:pt x="5321" y="105701"/>
                  </a:lnTo>
                  <a:lnTo>
                    <a:pt x="619" y="104046"/>
                  </a:lnTo>
                  <a:lnTo>
                    <a:pt x="0" y="102546"/>
                  </a:lnTo>
                  <a:lnTo>
                    <a:pt x="646" y="100489"/>
                  </a:lnTo>
                  <a:lnTo>
                    <a:pt x="18108" y="80366"/>
                  </a:lnTo>
                  <a:lnTo>
                    <a:pt x="39233" y="67771"/>
                  </a:lnTo>
                  <a:lnTo>
                    <a:pt x="82042" y="46862"/>
                  </a:lnTo>
                  <a:lnTo>
                    <a:pt x="120615" y="30579"/>
                  </a:lnTo>
                  <a:lnTo>
                    <a:pt x="167902" y="17171"/>
                  </a:lnTo>
                  <a:lnTo>
                    <a:pt x="205393" y="10346"/>
                  </a:lnTo>
                  <a:lnTo>
                    <a:pt x="250931" y="2983"/>
                  </a:lnTo>
                  <a:lnTo>
                    <a:pt x="295988" y="0"/>
                  </a:lnTo>
                  <a:lnTo>
                    <a:pt x="328962" y="7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19"/>
            <p:cNvSpPr/>
            <p:nvPr>
              <p:custDataLst>
                <p:tags r:id="rId43"/>
              </p:custDataLst>
            </p:nvPr>
          </p:nvSpPr>
          <p:spPr>
            <a:xfrm>
              <a:off x="590550" y="2276527"/>
              <a:ext cx="95251" cy="209499"/>
            </a:xfrm>
            <a:custGeom>
              <a:avLst/>
              <a:gdLst/>
              <a:ahLst/>
              <a:cxnLst/>
              <a:rect l="0" t="0" r="0" b="0"/>
              <a:pathLst>
                <a:path w="95251" h="209499">
                  <a:moveTo>
                    <a:pt x="28575" y="76148"/>
                  </a:moveTo>
                  <a:lnTo>
                    <a:pt x="28575" y="76148"/>
                  </a:lnTo>
                  <a:lnTo>
                    <a:pt x="28575" y="84349"/>
                  </a:lnTo>
                  <a:lnTo>
                    <a:pt x="22029" y="93016"/>
                  </a:lnTo>
                  <a:lnTo>
                    <a:pt x="19933" y="101842"/>
                  </a:lnTo>
                  <a:lnTo>
                    <a:pt x="19084" y="126959"/>
                  </a:lnTo>
                  <a:lnTo>
                    <a:pt x="16243" y="133303"/>
                  </a:lnTo>
                  <a:lnTo>
                    <a:pt x="12511" y="139650"/>
                  </a:lnTo>
                  <a:lnTo>
                    <a:pt x="10115" y="152349"/>
                  </a:lnTo>
                  <a:lnTo>
                    <a:pt x="8544" y="174769"/>
                  </a:lnTo>
                  <a:lnTo>
                    <a:pt x="395" y="197975"/>
                  </a:lnTo>
                  <a:lnTo>
                    <a:pt x="3" y="209366"/>
                  </a:lnTo>
                  <a:lnTo>
                    <a:pt x="0" y="177698"/>
                  </a:lnTo>
                  <a:lnTo>
                    <a:pt x="11759" y="133048"/>
                  </a:lnTo>
                  <a:lnTo>
                    <a:pt x="15809" y="119428"/>
                  </a:lnTo>
                  <a:lnTo>
                    <a:pt x="25311" y="73846"/>
                  </a:lnTo>
                  <a:lnTo>
                    <a:pt x="28666" y="55240"/>
                  </a:lnTo>
                  <a:lnTo>
                    <a:pt x="47816" y="21247"/>
                  </a:lnTo>
                  <a:lnTo>
                    <a:pt x="64805" y="1961"/>
                  </a:lnTo>
                  <a:lnTo>
                    <a:pt x="68666" y="843"/>
                  </a:lnTo>
                  <a:lnTo>
                    <a:pt x="80815" y="0"/>
                  </a:lnTo>
                  <a:lnTo>
                    <a:pt x="82452" y="1041"/>
                  </a:lnTo>
                  <a:lnTo>
                    <a:pt x="83543" y="2794"/>
                  </a:lnTo>
                  <a:lnTo>
                    <a:pt x="85078" y="10316"/>
                  </a:lnTo>
                  <a:lnTo>
                    <a:pt x="85687" y="26691"/>
                  </a:lnTo>
                  <a:lnTo>
                    <a:pt x="79171" y="35765"/>
                  </a:lnTo>
                  <a:lnTo>
                    <a:pt x="76022" y="44663"/>
                  </a:lnTo>
                  <a:lnTo>
                    <a:pt x="69915" y="54001"/>
                  </a:lnTo>
                  <a:lnTo>
                    <a:pt x="68115" y="60308"/>
                  </a:lnTo>
                  <a:lnTo>
                    <a:pt x="61671" y="66639"/>
                  </a:lnTo>
                  <a:lnTo>
                    <a:pt x="53867" y="72980"/>
                  </a:lnTo>
                  <a:lnTo>
                    <a:pt x="43391" y="88849"/>
                  </a:lnTo>
                  <a:lnTo>
                    <a:pt x="37629" y="92376"/>
                  </a:lnTo>
                  <a:lnTo>
                    <a:pt x="34611" y="93317"/>
                  </a:lnTo>
                  <a:lnTo>
                    <a:pt x="32599" y="95002"/>
                  </a:lnTo>
                  <a:lnTo>
                    <a:pt x="30363" y="99697"/>
                  </a:lnTo>
                  <a:lnTo>
                    <a:pt x="29105" y="108290"/>
                  </a:lnTo>
                  <a:lnTo>
                    <a:pt x="27870" y="110276"/>
                  </a:lnTo>
                  <a:lnTo>
                    <a:pt x="25988" y="111601"/>
                  </a:lnTo>
                  <a:lnTo>
                    <a:pt x="23676" y="112483"/>
                  </a:lnTo>
                  <a:lnTo>
                    <a:pt x="22134" y="114129"/>
                  </a:lnTo>
                  <a:lnTo>
                    <a:pt x="20421" y="118782"/>
                  </a:lnTo>
                  <a:lnTo>
                    <a:pt x="19456" y="127350"/>
                  </a:lnTo>
                  <a:lnTo>
                    <a:pt x="22053" y="133477"/>
                  </a:lnTo>
                  <a:lnTo>
                    <a:pt x="25676" y="139728"/>
                  </a:lnTo>
                  <a:lnTo>
                    <a:pt x="28774" y="149196"/>
                  </a:lnTo>
                  <a:lnTo>
                    <a:pt x="34866" y="158705"/>
                  </a:lnTo>
                  <a:lnTo>
                    <a:pt x="36663" y="165051"/>
                  </a:lnTo>
                  <a:lnTo>
                    <a:pt x="38200" y="167167"/>
                  </a:lnTo>
                  <a:lnTo>
                    <a:pt x="40284" y="168577"/>
                  </a:lnTo>
                  <a:lnTo>
                    <a:pt x="45420" y="171203"/>
                  </a:lnTo>
                  <a:lnTo>
                    <a:pt x="69888" y="193739"/>
                  </a:lnTo>
                  <a:lnTo>
                    <a:pt x="73395" y="200025"/>
                  </a:lnTo>
                  <a:lnTo>
                    <a:pt x="74330" y="203182"/>
                  </a:lnTo>
                  <a:lnTo>
                    <a:pt x="76011" y="205287"/>
                  </a:lnTo>
                  <a:lnTo>
                    <a:pt x="80702" y="207627"/>
                  </a:lnTo>
                  <a:lnTo>
                    <a:pt x="95250" y="209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20"/>
            <p:cNvSpPr/>
            <p:nvPr>
              <p:custDataLst>
                <p:tags r:id="rId44"/>
              </p:custDataLst>
            </p:nvPr>
          </p:nvSpPr>
          <p:spPr>
            <a:xfrm>
              <a:off x="733425" y="22669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8642" y="5488"/>
                  </a:lnTo>
                  <a:lnTo>
                    <a:pt x="8937" y="4717"/>
                  </a:lnTo>
                  <a:lnTo>
                    <a:pt x="9133" y="3145"/>
                  </a:lnTo>
                  <a:lnTo>
                    <a:pt x="10322" y="2097"/>
                  </a:lnTo>
                  <a:lnTo>
                    <a:pt x="14465" y="932"/>
                  </a:lnTo>
                  <a:lnTo>
                    <a:pt x="17052" y="1679"/>
                  </a:lnTo>
                  <a:lnTo>
                    <a:pt x="22748" y="5332"/>
                  </a:lnTo>
                  <a:lnTo>
                    <a:pt x="25749" y="5672"/>
                  </a:lnTo>
                  <a:lnTo>
                    <a:pt x="50814" y="283"/>
                  </a:lnTo>
                  <a:lnTo>
                    <a:pt x="78052" y="25"/>
                  </a:lnTo>
                  <a:lnTo>
                    <a:pt x="80610" y="1075"/>
                  </a:lnTo>
                  <a:lnTo>
                    <a:pt x="82315" y="2833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621"/>
            <p:cNvSpPr/>
            <p:nvPr>
              <p:custDataLst>
                <p:tags r:id="rId45"/>
              </p:custDataLst>
            </p:nvPr>
          </p:nvSpPr>
          <p:spPr>
            <a:xfrm>
              <a:off x="733576" y="2314575"/>
              <a:ext cx="123675" cy="66525"/>
            </a:xfrm>
            <a:custGeom>
              <a:avLst/>
              <a:gdLst/>
              <a:ahLst/>
              <a:cxnLst/>
              <a:rect l="0" t="0" r="0" b="0"/>
              <a:pathLst>
                <a:path w="123675" h="66525">
                  <a:moveTo>
                    <a:pt x="18899" y="47625"/>
                  </a:moveTo>
                  <a:lnTo>
                    <a:pt x="18899" y="47625"/>
                  </a:lnTo>
                  <a:lnTo>
                    <a:pt x="0" y="66524"/>
                  </a:lnTo>
                  <a:lnTo>
                    <a:pt x="4950" y="61574"/>
                  </a:lnTo>
                  <a:lnTo>
                    <a:pt x="10230" y="59116"/>
                  </a:lnTo>
                  <a:lnTo>
                    <a:pt x="25362" y="56351"/>
                  </a:lnTo>
                  <a:lnTo>
                    <a:pt x="35866" y="50681"/>
                  </a:lnTo>
                  <a:lnTo>
                    <a:pt x="50855" y="47472"/>
                  </a:lnTo>
                  <a:lnTo>
                    <a:pt x="62469" y="40289"/>
                  </a:lnTo>
                  <a:lnTo>
                    <a:pt x="106842" y="9508"/>
                  </a:lnTo>
                  <a:lnTo>
                    <a:pt x="1236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622"/>
            <p:cNvSpPr/>
            <p:nvPr>
              <p:custDataLst>
                <p:tags r:id="rId46"/>
              </p:custDataLst>
            </p:nvPr>
          </p:nvSpPr>
          <p:spPr>
            <a:xfrm>
              <a:off x="942985" y="2124085"/>
              <a:ext cx="38091" cy="190491"/>
            </a:xfrm>
            <a:custGeom>
              <a:avLst/>
              <a:gdLst/>
              <a:ahLst/>
              <a:cxnLst/>
              <a:rect l="0" t="0" r="0" b="0"/>
              <a:pathLst>
                <a:path w="38091" h="190491">
                  <a:moveTo>
                    <a:pt x="9515" y="9515"/>
                  </a:moveTo>
                  <a:lnTo>
                    <a:pt x="9515" y="9515"/>
                  </a:lnTo>
                  <a:lnTo>
                    <a:pt x="9515" y="4458"/>
                  </a:lnTo>
                  <a:lnTo>
                    <a:pt x="8457" y="2969"/>
                  </a:lnTo>
                  <a:lnTo>
                    <a:pt x="6693" y="1976"/>
                  </a:lnTo>
                  <a:lnTo>
                    <a:pt x="24" y="0"/>
                  </a:lnTo>
                  <a:lnTo>
                    <a:pt x="0" y="5050"/>
                  </a:lnTo>
                  <a:lnTo>
                    <a:pt x="2817" y="10352"/>
                  </a:lnTo>
                  <a:lnTo>
                    <a:pt x="6538" y="16237"/>
                  </a:lnTo>
                  <a:lnTo>
                    <a:pt x="18080" y="54150"/>
                  </a:lnTo>
                  <a:lnTo>
                    <a:pt x="19814" y="70836"/>
                  </a:lnTo>
                  <a:lnTo>
                    <a:pt x="27204" y="101721"/>
                  </a:lnTo>
                  <a:lnTo>
                    <a:pt x="31208" y="133357"/>
                  </a:lnTo>
                  <a:lnTo>
                    <a:pt x="36051" y="152395"/>
                  </a:lnTo>
                  <a:lnTo>
                    <a:pt x="38090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623"/>
            <p:cNvSpPr/>
            <p:nvPr>
              <p:custDataLst>
                <p:tags r:id="rId47"/>
              </p:custDataLst>
            </p:nvPr>
          </p:nvSpPr>
          <p:spPr>
            <a:xfrm>
              <a:off x="1000125" y="2105141"/>
              <a:ext cx="72164" cy="276110"/>
            </a:xfrm>
            <a:custGeom>
              <a:avLst/>
              <a:gdLst/>
              <a:ahLst/>
              <a:cxnLst/>
              <a:rect l="0" t="0" r="0" b="0"/>
              <a:pathLst>
                <a:path w="72164" h="276110">
                  <a:moveTo>
                    <a:pt x="66675" y="9409"/>
                  </a:moveTo>
                  <a:lnTo>
                    <a:pt x="66675" y="9409"/>
                  </a:lnTo>
                  <a:lnTo>
                    <a:pt x="66675" y="0"/>
                  </a:lnTo>
                  <a:lnTo>
                    <a:pt x="71732" y="4975"/>
                  </a:lnTo>
                  <a:lnTo>
                    <a:pt x="72163" y="6453"/>
                  </a:lnTo>
                  <a:lnTo>
                    <a:pt x="71392" y="7438"/>
                  </a:lnTo>
                  <a:lnTo>
                    <a:pt x="69819" y="8095"/>
                  </a:lnTo>
                  <a:lnTo>
                    <a:pt x="68073" y="14469"/>
                  </a:lnTo>
                  <a:lnTo>
                    <a:pt x="66711" y="57754"/>
                  </a:lnTo>
                  <a:lnTo>
                    <a:pt x="65633" y="70054"/>
                  </a:lnTo>
                  <a:lnTo>
                    <a:pt x="51488" y="114408"/>
                  </a:lnTo>
                  <a:lnTo>
                    <a:pt x="40360" y="161746"/>
                  </a:lnTo>
                  <a:lnTo>
                    <a:pt x="21819" y="209244"/>
                  </a:lnTo>
                  <a:lnTo>
                    <a:pt x="17048" y="228428"/>
                  </a:lnTo>
                  <a:lnTo>
                    <a:pt x="0" y="27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624"/>
            <p:cNvSpPr/>
            <p:nvPr>
              <p:custDataLst>
                <p:tags r:id="rId48"/>
              </p:custDataLst>
            </p:nvPr>
          </p:nvSpPr>
          <p:spPr>
            <a:xfrm>
              <a:off x="1066839" y="2219441"/>
              <a:ext cx="95212" cy="228354"/>
            </a:xfrm>
            <a:custGeom>
              <a:avLst/>
              <a:gdLst/>
              <a:ahLst/>
              <a:cxnLst/>
              <a:rect l="0" t="0" r="0" b="0"/>
              <a:pathLst>
                <a:path w="95212" h="228354">
                  <a:moveTo>
                    <a:pt x="95211" y="9409"/>
                  </a:moveTo>
                  <a:lnTo>
                    <a:pt x="95211" y="9409"/>
                  </a:lnTo>
                  <a:lnTo>
                    <a:pt x="95211" y="0"/>
                  </a:lnTo>
                  <a:lnTo>
                    <a:pt x="90155" y="10032"/>
                  </a:lnTo>
                  <a:lnTo>
                    <a:pt x="87607" y="12999"/>
                  </a:lnTo>
                  <a:lnTo>
                    <a:pt x="44407" y="50713"/>
                  </a:lnTo>
                  <a:lnTo>
                    <a:pt x="19011" y="95383"/>
                  </a:lnTo>
                  <a:lnTo>
                    <a:pt x="13719" y="107945"/>
                  </a:lnTo>
                  <a:lnTo>
                    <a:pt x="2195" y="152290"/>
                  </a:lnTo>
                  <a:lnTo>
                    <a:pt x="19" y="199073"/>
                  </a:lnTo>
                  <a:lnTo>
                    <a:pt x="0" y="202527"/>
                  </a:lnTo>
                  <a:lnTo>
                    <a:pt x="2800" y="209187"/>
                  </a:lnTo>
                  <a:lnTo>
                    <a:pt x="14151" y="223443"/>
                  </a:lnTo>
                  <a:lnTo>
                    <a:pt x="19673" y="226243"/>
                  </a:lnTo>
                  <a:lnTo>
                    <a:pt x="38119" y="228288"/>
                  </a:lnTo>
                  <a:lnTo>
                    <a:pt x="41275" y="228353"/>
                  </a:lnTo>
                  <a:lnTo>
                    <a:pt x="43379" y="227338"/>
                  </a:lnTo>
                  <a:lnTo>
                    <a:pt x="44781" y="225604"/>
                  </a:lnTo>
                  <a:lnTo>
                    <a:pt x="45716" y="223389"/>
                  </a:lnTo>
                  <a:lnTo>
                    <a:pt x="47398" y="221912"/>
                  </a:lnTo>
                  <a:lnTo>
                    <a:pt x="57701" y="216720"/>
                  </a:lnTo>
                  <a:lnTo>
                    <a:pt x="60679" y="214292"/>
                  </a:lnTo>
                  <a:lnTo>
                    <a:pt x="63989" y="208771"/>
                  </a:lnTo>
                  <a:lnTo>
                    <a:pt x="66113" y="196603"/>
                  </a:lnTo>
                  <a:lnTo>
                    <a:pt x="66590" y="182729"/>
                  </a:lnTo>
                  <a:lnTo>
                    <a:pt x="61566" y="176357"/>
                  </a:lnTo>
                  <a:lnTo>
                    <a:pt x="56269" y="173566"/>
                  </a:lnTo>
                  <a:lnTo>
                    <a:pt x="53374" y="172822"/>
                  </a:lnTo>
                  <a:lnTo>
                    <a:pt x="51445" y="171268"/>
                  </a:lnTo>
                  <a:lnTo>
                    <a:pt x="35894" y="150242"/>
                  </a:lnTo>
                  <a:lnTo>
                    <a:pt x="19011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625"/>
            <p:cNvSpPr/>
            <p:nvPr>
              <p:custDataLst>
                <p:tags r:id="rId49"/>
              </p:custDataLst>
            </p:nvPr>
          </p:nvSpPr>
          <p:spPr>
            <a:xfrm>
              <a:off x="1647825" y="2134002"/>
              <a:ext cx="57151" cy="151999"/>
            </a:xfrm>
            <a:custGeom>
              <a:avLst/>
              <a:gdLst/>
              <a:ahLst/>
              <a:cxnLst/>
              <a:rect l="0" t="0" r="0" b="0"/>
              <a:pathLst>
                <a:path w="57151" h="151999">
                  <a:moveTo>
                    <a:pt x="47625" y="18648"/>
                  </a:moveTo>
                  <a:lnTo>
                    <a:pt x="47625" y="18648"/>
                  </a:lnTo>
                  <a:lnTo>
                    <a:pt x="55826" y="18648"/>
                  </a:lnTo>
                  <a:lnTo>
                    <a:pt x="56267" y="17590"/>
                  </a:lnTo>
                  <a:lnTo>
                    <a:pt x="57149" y="0"/>
                  </a:lnTo>
                  <a:lnTo>
                    <a:pt x="57150" y="4774"/>
                  </a:lnTo>
                  <a:lnTo>
                    <a:pt x="56092" y="6223"/>
                  </a:lnTo>
                  <a:lnTo>
                    <a:pt x="52093" y="7835"/>
                  </a:lnTo>
                  <a:lnTo>
                    <a:pt x="50604" y="9322"/>
                  </a:lnTo>
                  <a:lnTo>
                    <a:pt x="45391" y="19314"/>
                  </a:lnTo>
                  <a:lnTo>
                    <a:pt x="34484" y="31480"/>
                  </a:lnTo>
                  <a:lnTo>
                    <a:pt x="31201" y="40579"/>
                  </a:lnTo>
                  <a:lnTo>
                    <a:pt x="26531" y="57601"/>
                  </a:lnTo>
                  <a:lnTo>
                    <a:pt x="9641" y="101035"/>
                  </a:lnTo>
                  <a:lnTo>
                    <a:pt x="1479" y="125113"/>
                  </a:lnTo>
                  <a:lnTo>
                    <a:pt x="0" y="151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626"/>
            <p:cNvSpPr/>
            <p:nvPr>
              <p:custDataLst>
                <p:tags r:id="rId50"/>
              </p:custDataLst>
            </p:nvPr>
          </p:nvSpPr>
          <p:spPr>
            <a:xfrm>
              <a:off x="1762125" y="2086552"/>
              <a:ext cx="19017" cy="199449"/>
            </a:xfrm>
            <a:custGeom>
              <a:avLst/>
              <a:gdLst/>
              <a:ahLst/>
              <a:cxnLst/>
              <a:rect l="0" t="0" r="0" b="0"/>
              <a:pathLst>
                <a:path w="19017" h="199449">
                  <a:moveTo>
                    <a:pt x="9525" y="37523"/>
                  </a:moveTo>
                  <a:lnTo>
                    <a:pt x="9525" y="37523"/>
                  </a:lnTo>
                  <a:lnTo>
                    <a:pt x="9525" y="27410"/>
                  </a:lnTo>
                  <a:lnTo>
                    <a:pt x="12347" y="19623"/>
                  </a:lnTo>
                  <a:lnTo>
                    <a:pt x="16071" y="12634"/>
                  </a:lnTo>
                  <a:lnTo>
                    <a:pt x="18934" y="0"/>
                  </a:lnTo>
                  <a:lnTo>
                    <a:pt x="19016" y="4651"/>
                  </a:lnTo>
                  <a:lnTo>
                    <a:pt x="16212" y="9861"/>
                  </a:lnTo>
                  <a:lnTo>
                    <a:pt x="12497" y="15704"/>
                  </a:lnTo>
                  <a:lnTo>
                    <a:pt x="10406" y="26002"/>
                  </a:lnTo>
                  <a:lnTo>
                    <a:pt x="8728" y="41988"/>
                  </a:lnTo>
                  <a:lnTo>
                    <a:pt x="1358" y="72618"/>
                  </a:lnTo>
                  <a:lnTo>
                    <a:pt x="79" y="116908"/>
                  </a:lnTo>
                  <a:lnTo>
                    <a:pt x="5" y="161349"/>
                  </a:lnTo>
                  <a:lnTo>
                    <a:pt x="0" y="199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627"/>
            <p:cNvSpPr/>
            <p:nvPr>
              <p:custDataLst>
                <p:tags r:id="rId51"/>
              </p:custDataLst>
            </p:nvPr>
          </p:nvSpPr>
          <p:spPr>
            <a:xfrm>
              <a:off x="1553144" y="2095500"/>
              <a:ext cx="247082" cy="85726"/>
            </a:xfrm>
            <a:custGeom>
              <a:avLst/>
              <a:gdLst/>
              <a:ahLst/>
              <a:cxnLst/>
              <a:rect l="0" t="0" r="0" b="0"/>
              <a:pathLst>
                <a:path w="247082" h="85726">
                  <a:moveTo>
                    <a:pt x="66106" y="85725"/>
                  </a:moveTo>
                  <a:lnTo>
                    <a:pt x="66106" y="85725"/>
                  </a:lnTo>
                  <a:lnTo>
                    <a:pt x="30333" y="69249"/>
                  </a:lnTo>
                  <a:lnTo>
                    <a:pt x="22690" y="66761"/>
                  </a:lnTo>
                  <a:lnTo>
                    <a:pt x="9160" y="59362"/>
                  </a:lnTo>
                  <a:lnTo>
                    <a:pt x="0" y="57279"/>
                  </a:lnTo>
                  <a:lnTo>
                    <a:pt x="4656" y="52132"/>
                  </a:lnTo>
                  <a:lnTo>
                    <a:pt x="9867" y="49628"/>
                  </a:lnTo>
                  <a:lnTo>
                    <a:pt x="12738" y="48960"/>
                  </a:lnTo>
                  <a:lnTo>
                    <a:pt x="26009" y="41343"/>
                  </a:lnTo>
                  <a:lnTo>
                    <a:pt x="69183" y="27929"/>
                  </a:lnTo>
                  <a:lnTo>
                    <a:pt x="95593" y="21681"/>
                  </a:lnTo>
                  <a:lnTo>
                    <a:pt x="138018" y="14513"/>
                  </a:lnTo>
                  <a:lnTo>
                    <a:pt x="179559" y="10510"/>
                  </a:lnTo>
                  <a:lnTo>
                    <a:pt x="218339" y="6897"/>
                  </a:lnTo>
                  <a:lnTo>
                    <a:pt x="2470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628"/>
            <p:cNvSpPr/>
            <p:nvPr>
              <p:custDataLst>
                <p:tags r:id="rId52"/>
              </p:custDataLst>
            </p:nvPr>
          </p:nvSpPr>
          <p:spPr>
            <a:xfrm>
              <a:off x="1800355" y="2238375"/>
              <a:ext cx="104646" cy="104761"/>
            </a:xfrm>
            <a:custGeom>
              <a:avLst/>
              <a:gdLst/>
              <a:ahLst/>
              <a:cxnLst/>
              <a:rect l="0" t="0" r="0" b="0"/>
              <a:pathLst>
                <a:path w="104646" h="104761">
                  <a:moveTo>
                    <a:pt x="85595" y="0"/>
                  </a:moveTo>
                  <a:lnTo>
                    <a:pt x="85595" y="0"/>
                  </a:lnTo>
                  <a:lnTo>
                    <a:pt x="80539" y="0"/>
                  </a:lnTo>
                  <a:lnTo>
                    <a:pt x="79049" y="1058"/>
                  </a:lnTo>
                  <a:lnTo>
                    <a:pt x="78056" y="2822"/>
                  </a:lnTo>
                  <a:lnTo>
                    <a:pt x="76462" y="8201"/>
                  </a:lnTo>
                  <a:lnTo>
                    <a:pt x="73422" y="8936"/>
                  </a:lnTo>
                  <a:lnTo>
                    <a:pt x="71130" y="9133"/>
                  </a:lnTo>
                  <a:lnTo>
                    <a:pt x="65760" y="6528"/>
                  </a:lnTo>
                  <a:lnTo>
                    <a:pt x="58746" y="1289"/>
                  </a:lnTo>
                  <a:lnTo>
                    <a:pt x="57113" y="1918"/>
                  </a:lnTo>
                  <a:lnTo>
                    <a:pt x="49757" y="6801"/>
                  </a:lnTo>
                  <a:lnTo>
                    <a:pt x="40874" y="9776"/>
                  </a:lnTo>
                  <a:lnTo>
                    <a:pt x="31540" y="15832"/>
                  </a:lnTo>
                  <a:lnTo>
                    <a:pt x="22071" y="19155"/>
                  </a:lnTo>
                  <a:lnTo>
                    <a:pt x="15734" y="23682"/>
                  </a:lnTo>
                  <a:lnTo>
                    <a:pt x="12212" y="29223"/>
                  </a:lnTo>
                  <a:lnTo>
                    <a:pt x="9589" y="35213"/>
                  </a:lnTo>
                  <a:lnTo>
                    <a:pt x="4895" y="41403"/>
                  </a:lnTo>
                  <a:lnTo>
                    <a:pt x="2103" y="50504"/>
                  </a:lnTo>
                  <a:lnTo>
                    <a:pt x="0" y="78986"/>
                  </a:lnTo>
                  <a:lnTo>
                    <a:pt x="2750" y="85552"/>
                  </a:lnTo>
                  <a:lnTo>
                    <a:pt x="13139" y="98391"/>
                  </a:lnTo>
                  <a:lnTo>
                    <a:pt x="19173" y="101937"/>
                  </a:lnTo>
                  <a:lnTo>
                    <a:pt x="31670" y="104214"/>
                  </a:lnTo>
                  <a:lnTo>
                    <a:pt x="74385" y="104760"/>
                  </a:lnTo>
                  <a:lnTo>
                    <a:pt x="10464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629"/>
            <p:cNvSpPr/>
            <p:nvPr>
              <p:custDataLst>
                <p:tags r:id="rId53"/>
              </p:custDataLst>
            </p:nvPr>
          </p:nvSpPr>
          <p:spPr>
            <a:xfrm>
              <a:off x="2038395" y="2143125"/>
              <a:ext cx="104731" cy="9491"/>
            </a:xfrm>
            <a:custGeom>
              <a:avLst/>
              <a:gdLst/>
              <a:ahLst/>
              <a:cxnLst/>
              <a:rect l="0" t="0" r="0" b="0"/>
              <a:pathLst>
                <a:path w="104731" h="9491">
                  <a:moveTo>
                    <a:pt x="19005" y="0"/>
                  </a:moveTo>
                  <a:lnTo>
                    <a:pt x="19005" y="0"/>
                  </a:lnTo>
                  <a:lnTo>
                    <a:pt x="13949" y="5057"/>
                  </a:lnTo>
                  <a:lnTo>
                    <a:pt x="8644" y="7539"/>
                  </a:lnTo>
                  <a:lnTo>
                    <a:pt x="106" y="9490"/>
                  </a:lnTo>
                  <a:lnTo>
                    <a:pt x="0" y="4458"/>
                  </a:lnTo>
                  <a:lnTo>
                    <a:pt x="1043" y="2972"/>
                  </a:lnTo>
                  <a:lnTo>
                    <a:pt x="2797" y="1981"/>
                  </a:lnTo>
                  <a:lnTo>
                    <a:pt x="13217" y="391"/>
                  </a:lnTo>
                  <a:lnTo>
                    <a:pt x="57948" y="5"/>
                  </a:lnTo>
                  <a:lnTo>
                    <a:pt x="1047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630"/>
            <p:cNvSpPr/>
            <p:nvPr>
              <p:custDataLst>
                <p:tags r:id="rId54"/>
              </p:custDataLst>
            </p:nvPr>
          </p:nvSpPr>
          <p:spPr>
            <a:xfrm>
              <a:off x="2019843" y="2209800"/>
              <a:ext cx="75658" cy="24509"/>
            </a:xfrm>
            <a:custGeom>
              <a:avLst/>
              <a:gdLst/>
              <a:ahLst/>
              <a:cxnLst/>
              <a:rect l="0" t="0" r="0" b="0"/>
              <a:pathLst>
                <a:path w="75658" h="24509">
                  <a:moveTo>
                    <a:pt x="28032" y="0"/>
                  </a:moveTo>
                  <a:lnTo>
                    <a:pt x="28032" y="0"/>
                  </a:lnTo>
                  <a:lnTo>
                    <a:pt x="11785" y="15188"/>
                  </a:lnTo>
                  <a:lnTo>
                    <a:pt x="0" y="18899"/>
                  </a:lnTo>
                  <a:lnTo>
                    <a:pt x="9731" y="24062"/>
                  </a:lnTo>
                  <a:lnTo>
                    <a:pt x="13715" y="24508"/>
                  </a:lnTo>
                  <a:lnTo>
                    <a:pt x="57415" y="16350"/>
                  </a:lnTo>
                  <a:lnTo>
                    <a:pt x="756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631"/>
            <p:cNvSpPr/>
            <p:nvPr>
              <p:custDataLst>
                <p:tags r:id="rId55"/>
              </p:custDataLst>
            </p:nvPr>
          </p:nvSpPr>
          <p:spPr>
            <a:xfrm>
              <a:off x="2314729" y="1992175"/>
              <a:ext cx="75916" cy="198576"/>
            </a:xfrm>
            <a:custGeom>
              <a:avLst/>
              <a:gdLst/>
              <a:ahLst/>
              <a:cxnLst/>
              <a:rect l="0" t="0" r="0" b="0"/>
              <a:pathLst>
                <a:path w="75916" h="198576">
                  <a:moveTo>
                    <a:pt x="66521" y="27125"/>
                  </a:moveTo>
                  <a:lnTo>
                    <a:pt x="66521" y="27125"/>
                  </a:lnTo>
                  <a:lnTo>
                    <a:pt x="66521" y="22069"/>
                  </a:lnTo>
                  <a:lnTo>
                    <a:pt x="65463" y="20579"/>
                  </a:lnTo>
                  <a:lnTo>
                    <a:pt x="63699" y="19586"/>
                  </a:lnTo>
                  <a:lnTo>
                    <a:pt x="61465" y="18924"/>
                  </a:lnTo>
                  <a:lnTo>
                    <a:pt x="59975" y="17424"/>
                  </a:lnTo>
                  <a:lnTo>
                    <a:pt x="58320" y="12936"/>
                  </a:lnTo>
                  <a:lnTo>
                    <a:pt x="56820" y="11316"/>
                  </a:lnTo>
                  <a:lnTo>
                    <a:pt x="52332" y="9515"/>
                  </a:lnTo>
                  <a:lnTo>
                    <a:pt x="50712" y="7977"/>
                  </a:lnTo>
                  <a:lnTo>
                    <a:pt x="48911" y="3445"/>
                  </a:lnTo>
                  <a:lnTo>
                    <a:pt x="47373" y="1814"/>
                  </a:lnTo>
                  <a:lnTo>
                    <a:pt x="42841" y="0"/>
                  </a:lnTo>
                  <a:lnTo>
                    <a:pt x="40151" y="575"/>
                  </a:lnTo>
                  <a:lnTo>
                    <a:pt x="30175" y="6878"/>
                  </a:lnTo>
                  <a:lnTo>
                    <a:pt x="23884" y="7720"/>
                  </a:lnTo>
                  <a:lnTo>
                    <a:pt x="22221" y="8897"/>
                  </a:lnTo>
                  <a:lnTo>
                    <a:pt x="21113" y="10739"/>
                  </a:lnTo>
                  <a:lnTo>
                    <a:pt x="20374" y="13026"/>
                  </a:lnTo>
                  <a:lnTo>
                    <a:pt x="2478" y="36719"/>
                  </a:lnTo>
                  <a:lnTo>
                    <a:pt x="193" y="52534"/>
                  </a:lnTo>
                  <a:lnTo>
                    <a:pt x="0" y="58879"/>
                  </a:lnTo>
                  <a:lnTo>
                    <a:pt x="2737" y="65227"/>
                  </a:lnTo>
                  <a:lnTo>
                    <a:pt x="15044" y="81100"/>
                  </a:lnTo>
                  <a:lnTo>
                    <a:pt x="29032" y="110864"/>
                  </a:lnTo>
                  <a:lnTo>
                    <a:pt x="62295" y="147752"/>
                  </a:lnTo>
                  <a:lnTo>
                    <a:pt x="68508" y="160470"/>
                  </a:lnTo>
                  <a:lnTo>
                    <a:pt x="72696" y="166823"/>
                  </a:lnTo>
                  <a:lnTo>
                    <a:pt x="75605" y="177644"/>
                  </a:lnTo>
                  <a:lnTo>
                    <a:pt x="75915" y="184024"/>
                  </a:lnTo>
                  <a:lnTo>
                    <a:pt x="74900" y="185699"/>
                  </a:lnTo>
                  <a:lnTo>
                    <a:pt x="73166" y="186817"/>
                  </a:lnTo>
                  <a:lnTo>
                    <a:pt x="70951" y="187561"/>
                  </a:lnTo>
                  <a:lnTo>
                    <a:pt x="69474" y="189116"/>
                  </a:lnTo>
                  <a:lnTo>
                    <a:pt x="66521" y="19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632"/>
            <p:cNvSpPr/>
            <p:nvPr>
              <p:custDataLst>
                <p:tags r:id="rId56"/>
              </p:custDataLst>
            </p:nvPr>
          </p:nvSpPr>
          <p:spPr>
            <a:xfrm>
              <a:off x="2314575" y="19716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32861" y="12789"/>
                  </a:lnTo>
                  <a:lnTo>
                    <a:pt x="50040" y="10170"/>
                  </a:lnTo>
                  <a:lnTo>
                    <a:pt x="61398" y="8753"/>
                  </a:lnTo>
                  <a:lnTo>
                    <a:pt x="92216" y="1362"/>
                  </a:lnTo>
                  <a:lnTo>
                    <a:pt x="136533" y="8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633"/>
            <p:cNvSpPr/>
            <p:nvPr>
              <p:custDataLst>
                <p:tags r:id="rId57"/>
              </p:custDataLst>
            </p:nvPr>
          </p:nvSpPr>
          <p:spPr>
            <a:xfrm>
              <a:off x="2400300" y="1952625"/>
              <a:ext cx="228601" cy="390526"/>
            </a:xfrm>
            <a:custGeom>
              <a:avLst/>
              <a:gdLst/>
              <a:ahLst/>
              <a:cxnLst/>
              <a:rect l="0" t="0" r="0" b="0"/>
              <a:pathLst>
                <a:path w="228601" h="390526">
                  <a:moveTo>
                    <a:pt x="228600" y="0"/>
                  </a:moveTo>
                  <a:lnTo>
                    <a:pt x="228600" y="0"/>
                  </a:lnTo>
                  <a:lnTo>
                    <a:pt x="223544" y="0"/>
                  </a:lnTo>
                  <a:lnTo>
                    <a:pt x="222054" y="1058"/>
                  </a:lnTo>
                  <a:lnTo>
                    <a:pt x="221061" y="2822"/>
                  </a:lnTo>
                  <a:lnTo>
                    <a:pt x="219467" y="8201"/>
                  </a:lnTo>
                  <a:lnTo>
                    <a:pt x="214135" y="14189"/>
                  </a:lnTo>
                  <a:lnTo>
                    <a:pt x="211588" y="22534"/>
                  </a:lnTo>
                  <a:lnTo>
                    <a:pt x="209397" y="32240"/>
                  </a:lnTo>
                  <a:lnTo>
                    <a:pt x="199368" y="47095"/>
                  </a:lnTo>
                  <a:lnTo>
                    <a:pt x="196412" y="50446"/>
                  </a:lnTo>
                  <a:lnTo>
                    <a:pt x="193128" y="59815"/>
                  </a:lnTo>
                  <a:lnTo>
                    <a:pt x="188456" y="76990"/>
                  </a:lnTo>
                  <a:lnTo>
                    <a:pt x="171270" y="121908"/>
                  </a:lnTo>
                  <a:lnTo>
                    <a:pt x="149005" y="162927"/>
                  </a:lnTo>
                  <a:lnTo>
                    <a:pt x="125508" y="209682"/>
                  </a:lnTo>
                  <a:lnTo>
                    <a:pt x="95054" y="257193"/>
                  </a:lnTo>
                  <a:lnTo>
                    <a:pt x="64533" y="303744"/>
                  </a:lnTo>
                  <a:lnTo>
                    <a:pt x="35098" y="345704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634"/>
            <p:cNvSpPr/>
            <p:nvPr>
              <p:custDataLst>
                <p:tags r:id="rId58"/>
              </p:custDataLst>
            </p:nvPr>
          </p:nvSpPr>
          <p:spPr>
            <a:xfrm>
              <a:off x="2505075" y="2039790"/>
              <a:ext cx="171441" cy="312716"/>
            </a:xfrm>
            <a:custGeom>
              <a:avLst/>
              <a:gdLst/>
              <a:ahLst/>
              <a:cxnLst/>
              <a:rect l="0" t="0" r="0" b="0"/>
              <a:pathLst>
                <a:path w="171441" h="312716">
                  <a:moveTo>
                    <a:pt x="161925" y="17610"/>
                  </a:moveTo>
                  <a:lnTo>
                    <a:pt x="161925" y="17610"/>
                  </a:lnTo>
                  <a:lnTo>
                    <a:pt x="161925" y="12554"/>
                  </a:lnTo>
                  <a:lnTo>
                    <a:pt x="162983" y="11064"/>
                  </a:lnTo>
                  <a:lnTo>
                    <a:pt x="164747" y="10071"/>
                  </a:lnTo>
                  <a:lnTo>
                    <a:pt x="166981" y="9409"/>
                  </a:lnTo>
                  <a:lnTo>
                    <a:pt x="168471" y="7909"/>
                  </a:lnTo>
                  <a:lnTo>
                    <a:pt x="171058" y="0"/>
                  </a:lnTo>
                  <a:lnTo>
                    <a:pt x="171440" y="12787"/>
                  </a:lnTo>
                  <a:lnTo>
                    <a:pt x="170385" y="14395"/>
                  </a:lnTo>
                  <a:lnTo>
                    <a:pt x="168623" y="15467"/>
                  </a:lnTo>
                  <a:lnTo>
                    <a:pt x="166390" y="16181"/>
                  </a:lnTo>
                  <a:lnTo>
                    <a:pt x="149060" y="30742"/>
                  </a:lnTo>
                  <a:lnTo>
                    <a:pt x="106456" y="73085"/>
                  </a:lnTo>
                  <a:lnTo>
                    <a:pt x="74775" y="118018"/>
                  </a:lnTo>
                  <a:lnTo>
                    <a:pt x="49072" y="165406"/>
                  </a:lnTo>
                  <a:lnTo>
                    <a:pt x="36294" y="190518"/>
                  </a:lnTo>
                  <a:lnTo>
                    <a:pt x="24196" y="233080"/>
                  </a:lnTo>
                  <a:lnTo>
                    <a:pt x="19502" y="271572"/>
                  </a:lnTo>
                  <a:lnTo>
                    <a:pt x="19090" y="296449"/>
                  </a:lnTo>
                  <a:lnTo>
                    <a:pt x="21890" y="303111"/>
                  </a:lnTo>
                  <a:lnTo>
                    <a:pt x="24118" y="306369"/>
                  </a:lnTo>
                  <a:lnTo>
                    <a:pt x="29417" y="309989"/>
                  </a:lnTo>
                  <a:lnTo>
                    <a:pt x="38349" y="312027"/>
                  </a:lnTo>
                  <a:lnTo>
                    <a:pt x="50849" y="312715"/>
                  </a:lnTo>
                  <a:lnTo>
                    <a:pt x="57172" y="309988"/>
                  </a:lnTo>
                  <a:lnTo>
                    <a:pt x="60340" y="307778"/>
                  </a:lnTo>
                  <a:lnTo>
                    <a:pt x="63859" y="302501"/>
                  </a:lnTo>
                  <a:lnTo>
                    <a:pt x="64798" y="299612"/>
                  </a:lnTo>
                  <a:lnTo>
                    <a:pt x="71485" y="293580"/>
                  </a:lnTo>
                  <a:lnTo>
                    <a:pt x="79396" y="287372"/>
                  </a:lnTo>
                  <a:lnTo>
                    <a:pt x="82912" y="281085"/>
                  </a:lnTo>
                  <a:lnTo>
                    <a:pt x="88177" y="257715"/>
                  </a:lnTo>
                  <a:lnTo>
                    <a:pt x="90535" y="253879"/>
                  </a:lnTo>
                  <a:lnTo>
                    <a:pt x="91048" y="249206"/>
                  </a:lnTo>
                  <a:lnTo>
                    <a:pt x="85274" y="221770"/>
                  </a:lnTo>
                  <a:lnTo>
                    <a:pt x="72548" y="205061"/>
                  </a:lnTo>
                  <a:lnTo>
                    <a:pt x="66463" y="201464"/>
                  </a:lnTo>
                  <a:lnTo>
                    <a:pt x="53933" y="199153"/>
                  </a:lnTo>
                  <a:lnTo>
                    <a:pt x="8065" y="198600"/>
                  </a:lnTo>
                  <a:lnTo>
                    <a:pt x="0" y="19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SMARTInkShape-3635"/>
          <p:cNvSpPr/>
          <p:nvPr>
            <p:custDataLst>
              <p:tags r:id="rId4"/>
            </p:custDataLst>
          </p:nvPr>
        </p:nvSpPr>
        <p:spPr>
          <a:xfrm>
            <a:off x="9676299" y="6143625"/>
            <a:ext cx="743003" cy="180965"/>
          </a:xfrm>
          <a:custGeom>
            <a:avLst/>
            <a:gdLst/>
            <a:ahLst/>
            <a:cxnLst/>
            <a:rect l="0" t="0" r="0" b="0"/>
            <a:pathLst>
              <a:path w="743003" h="180965">
                <a:moveTo>
                  <a:pt x="429726" y="38100"/>
                </a:moveTo>
                <a:lnTo>
                  <a:pt x="429726" y="38100"/>
                </a:lnTo>
                <a:lnTo>
                  <a:pt x="434783" y="38100"/>
                </a:lnTo>
                <a:lnTo>
                  <a:pt x="436272" y="37042"/>
                </a:lnTo>
                <a:lnTo>
                  <a:pt x="437264" y="35278"/>
                </a:lnTo>
                <a:lnTo>
                  <a:pt x="437928" y="33044"/>
                </a:lnTo>
                <a:lnTo>
                  <a:pt x="437310" y="31555"/>
                </a:lnTo>
                <a:lnTo>
                  <a:pt x="435840" y="30561"/>
                </a:lnTo>
                <a:lnTo>
                  <a:pt x="433802" y="29899"/>
                </a:lnTo>
                <a:lnTo>
                  <a:pt x="432443" y="28399"/>
                </a:lnTo>
                <a:lnTo>
                  <a:pt x="430934" y="23911"/>
                </a:lnTo>
                <a:lnTo>
                  <a:pt x="429473" y="22290"/>
                </a:lnTo>
                <a:lnTo>
                  <a:pt x="412491" y="12788"/>
                </a:lnTo>
                <a:lnTo>
                  <a:pt x="397691" y="9434"/>
                </a:lnTo>
                <a:lnTo>
                  <a:pt x="382672" y="2177"/>
                </a:lnTo>
                <a:lnTo>
                  <a:pt x="337065" y="56"/>
                </a:lnTo>
                <a:lnTo>
                  <a:pt x="307827" y="0"/>
                </a:lnTo>
                <a:lnTo>
                  <a:pt x="308244" y="1059"/>
                </a:lnTo>
                <a:lnTo>
                  <a:pt x="320141" y="14189"/>
                </a:lnTo>
                <a:lnTo>
                  <a:pt x="328458" y="16890"/>
                </a:lnTo>
                <a:lnTo>
                  <a:pt x="345040" y="21232"/>
                </a:lnTo>
                <a:lnTo>
                  <a:pt x="358221" y="25312"/>
                </a:lnTo>
                <a:lnTo>
                  <a:pt x="401769" y="33203"/>
                </a:lnTo>
                <a:lnTo>
                  <a:pt x="440432" y="43678"/>
                </a:lnTo>
                <a:lnTo>
                  <a:pt x="484913" y="49668"/>
                </a:lnTo>
                <a:lnTo>
                  <a:pt x="520513" y="54933"/>
                </a:lnTo>
                <a:lnTo>
                  <a:pt x="561754" y="59316"/>
                </a:lnTo>
                <a:lnTo>
                  <a:pt x="608558" y="65221"/>
                </a:lnTo>
                <a:lnTo>
                  <a:pt x="648377" y="67447"/>
                </a:lnTo>
                <a:lnTo>
                  <a:pt x="686817" y="74157"/>
                </a:lnTo>
                <a:lnTo>
                  <a:pt x="732114" y="76080"/>
                </a:lnTo>
                <a:lnTo>
                  <a:pt x="743002" y="76189"/>
                </a:lnTo>
                <a:lnTo>
                  <a:pt x="733627" y="81253"/>
                </a:lnTo>
                <a:lnTo>
                  <a:pt x="717444" y="84400"/>
                </a:lnTo>
                <a:lnTo>
                  <a:pt x="673559" y="85550"/>
                </a:lnTo>
                <a:lnTo>
                  <a:pt x="635323" y="88496"/>
                </a:lnTo>
                <a:lnTo>
                  <a:pt x="590480" y="93249"/>
                </a:lnTo>
                <a:lnTo>
                  <a:pt x="558323" y="95419"/>
                </a:lnTo>
                <a:lnTo>
                  <a:pt x="522864" y="99911"/>
                </a:lnTo>
                <a:lnTo>
                  <a:pt x="483115" y="105435"/>
                </a:lnTo>
                <a:lnTo>
                  <a:pt x="440755" y="111418"/>
                </a:lnTo>
                <a:lnTo>
                  <a:pt x="397233" y="117606"/>
                </a:lnTo>
                <a:lnTo>
                  <a:pt x="353195" y="123883"/>
                </a:lnTo>
                <a:lnTo>
                  <a:pt x="308929" y="130201"/>
                </a:lnTo>
                <a:lnTo>
                  <a:pt x="264561" y="136536"/>
                </a:lnTo>
                <a:lnTo>
                  <a:pt x="220147" y="142880"/>
                </a:lnTo>
                <a:lnTo>
                  <a:pt x="176772" y="149227"/>
                </a:lnTo>
                <a:lnTo>
                  <a:pt x="136327" y="155576"/>
                </a:lnTo>
                <a:lnTo>
                  <a:pt x="102829" y="161925"/>
                </a:lnTo>
                <a:lnTo>
                  <a:pt x="60170" y="168628"/>
                </a:lnTo>
                <a:lnTo>
                  <a:pt x="17943" y="175949"/>
                </a:lnTo>
                <a:lnTo>
                  <a:pt x="0" y="179983"/>
                </a:lnTo>
                <a:lnTo>
                  <a:pt x="33286" y="180888"/>
                </a:lnTo>
                <a:lnTo>
                  <a:pt x="69786" y="180949"/>
                </a:lnTo>
                <a:lnTo>
                  <a:pt x="106064" y="180964"/>
                </a:lnTo>
                <a:lnTo>
                  <a:pt x="149704" y="178148"/>
                </a:lnTo>
                <a:lnTo>
                  <a:pt x="197322" y="174427"/>
                </a:lnTo>
                <a:lnTo>
                  <a:pt x="221873" y="173434"/>
                </a:lnTo>
                <a:lnTo>
                  <a:pt x="246707" y="172773"/>
                </a:lnTo>
                <a:lnTo>
                  <a:pt x="273847" y="171274"/>
                </a:lnTo>
                <a:lnTo>
                  <a:pt x="302524" y="169216"/>
                </a:lnTo>
                <a:lnTo>
                  <a:pt x="332224" y="166785"/>
                </a:lnTo>
                <a:lnTo>
                  <a:pt x="362608" y="165165"/>
                </a:lnTo>
                <a:lnTo>
                  <a:pt x="393447" y="164085"/>
                </a:lnTo>
                <a:lnTo>
                  <a:pt x="424591" y="163365"/>
                </a:lnTo>
                <a:lnTo>
                  <a:pt x="458052" y="161827"/>
                </a:lnTo>
                <a:lnTo>
                  <a:pt x="493059" y="159743"/>
                </a:lnTo>
                <a:lnTo>
                  <a:pt x="529097" y="157295"/>
                </a:lnTo>
                <a:lnTo>
                  <a:pt x="564767" y="154605"/>
                </a:lnTo>
                <a:lnTo>
                  <a:pt x="600186" y="151753"/>
                </a:lnTo>
                <a:lnTo>
                  <a:pt x="635441" y="148794"/>
                </a:lnTo>
                <a:lnTo>
                  <a:pt x="705951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SMARTInkShape-Group823"/>
          <p:cNvGrpSpPr/>
          <p:nvPr/>
        </p:nvGrpSpPr>
        <p:grpSpPr>
          <a:xfrm>
            <a:off x="219201" y="2771775"/>
            <a:ext cx="1381000" cy="466676"/>
            <a:chOff x="219201" y="2771775"/>
            <a:chExt cx="1381000" cy="466676"/>
          </a:xfrm>
        </p:grpSpPr>
        <p:sp>
          <p:nvSpPr>
            <p:cNvPr id="280" name="SMARTInkShape-3636"/>
            <p:cNvSpPr/>
            <p:nvPr>
              <p:custDataLst>
                <p:tags r:id="rId27"/>
              </p:custDataLst>
            </p:nvPr>
          </p:nvSpPr>
          <p:spPr>
            <a:xfrm>
              <a:off x="333375" y="2829045"/>
              <a:ext cx="19051" cy="247531"/>
            </a:xfrm>
            <a:custGeom>
              <a:avLst/>
              <a:gdLst/>
              <a:ahLst/>
              <a:cxnLst/>
              <a:rect l="0" t="0" r="0" b="0"/>
              <a:pathLst>
                <a:path w="19051" h="247531">
                  <a:moveTo>
                    <a:pt x="9525" y="37980"/>
                  </a:moveTo>
                  <a:lnTo>
                    <a:pt x="9525" y="37980"/>
                  </a:lnTo>
                  <a:lnTo>
                    <a:pt x="14581" y="37980"/>
                  </a:lnTo>
                  <a:lnTo>
                    <a:pt x="16071" y="36922"/>
                  </a:lnTo>
                  <a:lnTo>
                    <a:pt x="17064" y="35158"/>
                  </a:lnTo>
                  <a:lnTo>
                    <a:pt x="18788" y="28279"/>
                  </a:lnTo>
                  <a:lnTo>
                    <a:pt x="19050" y="0"/>
                  </a:lnTo>
                  <a:lnTo>
                    <a:pt x="19050" y="45398"/>
                  </a:lnTo>
                  <a:lnTo>
                    <a:pt x="19050" y="92120"/>
                  </a:lnTo>
                  <a:lnTo>
                    <a:pt x="10408" y="136415"/>
                  </a:lnTo>
                  <a:lnTo>
                    <a:pt x="8728" y="155458"/>
                  </a:lnTo>
                  <a:lnTo>
                    <a:pt x="906" y="193555"/>
                  </a:lnTo>
                  <a:lnTo>
                    <a:pt x="10" y="241015"/>
                  </a:lnTo>
                  <a:lnTo>
                    <a:pt x="0" y="247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637"/>
            <p:cNvSpPr/>
            <p:nvPr>
              <p:custDataLst>
                <p:tags r:id="rId28"/>
              </p:custDataLst>
            </p:nvPr>
          </p:nvSpPr>
          <p:spPr>
            <a:xfrm>
              <a:off x="390525" y="2848022"/>
              <a:ext cx="38101" cy="238079"/>
            </a:xfrm>
            <a:custGeom>
              <a:avLst/>
              <a:gdLst/>
              <a:ahLst/>
              <a:cxnLst/>
              <a:rect l="0" t="0" r="0" b="0"/>
              <a:pathLst>
                <a:path w="38101" h="238079">
                  <a:moveTo>
                    <a:pt x="0" y="28528"/>
                  </a:moveTo>
                  <a:lnTo>
                    <a:pt x="0" y="28528"/>
                  </a:lnTo>
                  <a:lnTo>
                    <a:pt x="0" y="23472"/>
                  </a:lnTo>
                  <a:lnTo>
                    <a:pt x="2822" y="18167"/>
                  </a:lnTo>
                  <a:lnTo>
                    <a:pt x="6546" y="12282"/>
                  </a:lnTo>
                  <a:lnTo>
                    <a:pt x="9409" y="496"/>
                  </a:lnTo>
                  <a:lnTo>
                    <a:pt x="17716" y="0"/>
                  </a:lnTo>
                  <a:lnTo>
                    <a:pt x="18161" y="1043"/>
                  </a:lnTo>
                  <a:lnTo>
                    <a:pt x="19045" y="48436"/>
                  </a:lnTo>
                  <a:lnTo>
                    <a:pt x="19050" y="92078"/>
                  </a:lnTo>
                  <a:lnTo>
                    <a:pt x="20108" y="123984"/>
                  </a:lnTo>
                  <a:lnTo>
                    <a:pt x="27692" y="171338"/>
                  </a:lnTo>
                  <a:lnTo>
                    <a:pt x="29372" y="192668"/>
                  </a:lnTo>
                  <a:lnTo>
                    <a:pt x="38100" y="238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638"/>
            <p:cNvSpPr/>
            <p:nvPr>
              <p:custDataLst>
                <p:tags r:id="rId29"/>
              </p:custDataLst>
            </p:nvPr>
          </p:nvSpPr>
          <p:spPr>
            <a:xfrm>
              <a:off x="219201" y="2771775"/>
              <a:ext cx="247525" cy="123826"/>
            </a:xfrm>
            <a:custGeom>
              <a:avLst/>
              <a:gdLst/>
              <a:ahLst/>
              <a:cxnLst/>
              <a:rect l="0" t="0" r="0" b="0"/>
              <a:pathLst>
                <a:path w="247525" h="123826">
                  <a:moveTo>
                    <a:pt x="18924" y="123825"/>
                  </a:moveTo>
                  <a:lnTo>
                    <a:pt x="18924" y="123825"/>
                  </a:lnTo>
                  <a:lnTo>
                    <a:pt x="13868" y="123825"/>
                  </a:lnTo>
                  <a:lnTo>
                    <a:pt x="12378" y="122767"/>
                  </a:lnTo>
                  <a:lnTo>
                    <a:pt x="11385" y="121003"/>
                  </a:lnTo>
                  <a:lnTo>
                    <a:pt x="10723" y="118769"/>
                  </a:lnTo>
                  <a:lnTo>
                    <a:pt x="9223" y="117279"/>
                  </a:lnTo>
                  <a:lnTo>
                    <a:pt x="4735" y="115624"/>
                  </a:lnTo>
                  <a:lnTo>
                    <a:pt x="3115" y="114124"/>
                  </a:lnTo>
                  <a:lnTo>
                    <a:pt x="301" y="106215"/>
                  </a:lnTo>
                  <a:lnTo>
                    <a:pt x="0" y="100145"/>
                  </a:lnTo>
                  <a:lnTo>
                    <a:pt x="2752" y="94603"/>
                  </a:lnTo>
                  <a:lnTo>
                    <a:pt x="4968" y="91643"/>
                  </a:lnTo>
                  <a:lnTo>
                    <a:pt x="50644" y="59119"/>
                  </a:lnTo>
                  <a:lnTo>
                    <a:pt x="95538" y="34988"/>
                  </a:lnTo>
                  <a:lnTo>
                    <a:pt x="136128" y="19690"/>
                  </a:lnTo>
                  <a:lnTo>
                    <a:pt x="179541" y="6476"/>
                  </a:lnTo>
                  <a:lnTo>
                    <a:pt x="220763" y="853"/>
                  </a:lnTo>
                  <a:lnTo>
                    <a:pt x="2475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639"/>
            <p:cNvSpPr/>
            <p:nvPr>
              <p:custDataLst>
                <p:tags r:id="rId30"/>
              </p:custDataLst>
            </p:nvPr>
          </p:nvSpPr>
          <p:spPr>
            <a:xfrm>
              <a:off x="495300" y="3000940"/>
              <a:ext cx="95251" cy="237511"/>
            </a:xfrm>
            <a:custGeom>
              <a:avLst/>
              <a:gdLst/>
              <a:ahLst/>
              <a:cxnLst/>
              <a:rect l="0" t="0" r="0" b="0"/>
              <a:pathLst>
                <a:path w="95251" h="237511">
                  <a:moveTo>
                    <a:pt x="0" y="56585"/>
                  </a:moveTo>
                  <a:lnTo>
                    <a:pt x="0" y="56585"/>
                  </a:lnTo>
                  <a:lnTo>
                    <a:pt x="0" y="61641"/>
                  </a:lnTo>
                  <a:lnTo>
                    <a:pt x="8937" y="94170"/>
                  </a:lnTo>
                  <a:lnTo>
                    <a:pt x="9133" y="97517"/>
                  </a:lnTo>
                  <a:lnTo>
                    <a:pt x="382" y="140615"/>
                  </a:lnTo>
                  <a:lnTo>
                    <a:pt x="7" y="186851"/>
                  </a:lnTo>
                  <a:lnTo>
                    <a:pt x="0" y="233242"/>
                  </a:lnTo>
                  <a:lnTo>
                    <a:pt x="0" y="237510"/>
                  </a:lnTo>
                  <a:lnTo>
                    <a:pt x="0" y="192503"/>
                  </a:lnTo>
                  <a:lnTo>
                    <a:pt x="0" y="146756"/>
                  </a:lnTo>
                  <a:lnTo>
                    <a:pt x="0" y="99296"/>
                  </a:lnTo>
                  <a:lnTo>
                    <a:pt x="8201" y="54829"/>
                  </a:lnTo>
                  <a:lnTo>
                    <a:pt x="10322" y="33347"/>
                  </a:lnTo>
                  <a:lnTo>
                    <a:pt x="17012" y="18912"/>
                  </a:lnTo>
                  <a:lnTo>
                    <a:pt x="17692" y="15594"/>
                  </a:lnTo>
                  <a:lnTo>
                    <a:pt x="28147" y="0"/>
                  </a:lnTo>
                  <a:lnTo>
                    <a:pt x="28448" y="4659"/>
                  </a:lnTo>
                  <a:lnTo>
                    <a:pt x="29549" y="6093"/>
                  </a:lnTo>
                  <a:lnTo>
                    <a:pt x="33594" y="7686"/>
                  </a:lnTo>
                  <a:lnTo>
                    <a:pt x="35096" y="9169"/>
                  </a:lnTo>
                  <a:lnTo>
                    <a:pt x="36765" y="13639"/>
                  </a:lnTo>
                  <a:lnTo>
                    <a:pt x="38090" y="58448"/>
                  </a:lnTo>
                  <a:lnTo>
                    <a:pt x="37041" y="88454"/>
                  </a:lnTo>
                  <a:lnTo>
                    <a:pt x="28967" y="111734"/>
                  </a:lnTo>
                  <a:lnTo>
                    <a:pt x="28691" y="118198"/>
                  </a:lnTo>
                  <a:lnTo>
                    <a:pt x="27594" y="119886"/>
                  </a:lnTo>
                  <a:lnTo>
                    <a:pt x="25804" y="121011"/>
                  </a:lnTo>
                  <a:lnTo>
                    <a:pt x="23553" y="121760"/>
                  </a:lnTo>
                  <a:lnTo>
                    <a:pt x="22052" y="123318"/>
                  </a:lnTo>
                  <a:lnTo>
                    <a:pt x="19051" y="132781"/>
                  </a:lnTo>
                  <a:lnTo>
                    <a:pt x="27251" y="140985"/>
                  </a:lnTo>
                  <a:lnTo>
                    <a:pt x="29372" y="149653"/>
                  </a:lnTo>
                  <a:lnTo>
                    <a:pt x="35044" y="158479"/>
                  </a:lnTo>
                  <a:lnTo>
                    <a:pt x="36742" y="164666"/>
                  </a:lnTo>
                  <a:lnTo>
                    <a:pt x="38253" y="166739"/>
                  </a:lnTo>
                  <a:lnTo>
                    <a:pt x="40319" y="168121"/>
                  </a:lnTo>
                  <a:lnTo>
                    <a:pt x="45436" y="170715"/>
                  </a:lnTo>
                  <a:lnTo>
                    <a:pt x="60455" y="183980"/>
                  </a:lnTo>
                  <a:lnTo>
                    <a:pt x="63910" y="190111"/>
                  </a:lnTo>
                  <a:lnTo>
                    <a:pt x="66505" y="196363"/>
                  </a:lnTo>
                  <a:lnTo>
                    <a:pt x="71185" y="202669"/>
                  </a:lnTo>
                  <a:lnTo>
                    <a:pt x="76794" y="206178"/>
                  </a:lnTo>
                  <a:lnTo>
                    <a:pt x="95250" y="208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640"/>
            <p:cNvSpPr/>
            <p:nvPr>
              <p:custDataLst>
                <p:tags r:id="rId31"/>
              </p:custDataLst>
            </p:nvPr>
          </p:nvSpPr>
          <p:spPr>
            <a:xfrm>
              <a:off x="628769" y="3011831"/>
              <a:ext cx="104657" cy="207454"/>
            </a:xfrm>
            <a:custGeom>
              <a:avLst/>
              <a:gdLst/>
              <a:ahLst/>
              <a:cxnLst/>
              <a:rect l="0" t="0" r="0" b="0"/>
              <a:pathLst>
                <a:path w="104657" h="207454">
                  <a:moveTo>
                    <a:pt x="9406" y="64744"/>
                  </a:moveTo>
                  <a:lnTo>
                    <a:pt x="9406" y="64744"/>
                  </a:lnTo>
                  <a:lnTo>
                    <a:pt x="18897" y="64744"/>
                  </a:lnTo>
                  <a:lnTo>
                    <a:pt x="18931" y="111090"/>
                  </a:lnTo>
                  <a:lnTo>
                    <a:pt x="19989" y="145113"/>
                  </a:lnTo>
                  <a:lnTo>
                    <a:pt x="27868" y="178266"/>
                  </a:lnTo>
                  <a:lnTo>
                    <a:pt x="28453" y="207057"/>
                  </a:lnTo>
                  <a:lnTo>
                    <a:pt x="23399" y="207453"/>
                  </a:lnTo>
                  <a:lnTo>
                    <a:pt x="21909" y="206449"/>
                  </a:lnTo>
                  <a:lnTo>
                    <a:pt x="20917" y="204722"/>
                  </a:lnTo>
                  <a:lnTo>
                    <a:pt x="19323" y="194347"/>
                  </a:lnTo>
                  <a:lnTo>
                    <a:pt x="17950" y="181048"/>
                  </a:lnTo>
                  <a:lnTo>
                    <a:pt x="11407" y="159135"/>
                  </a:lnTo>
                  <a:lnTo>
                    <a:pt x="6759" y="121819"/>
                  </a:lnTo>
                  <a:lnTo>
                    <a:pt x="1919" y="102822"/>
                  </a:lnTo>
                  <a:lnTo>
                    <a:pt x="0" y="58393"/>
                  </a:lnTo>
                  <a:lnTo>
                    <a:pt x="963" y="34052"/>
                  </a:lnTo>
                  <a:lnTo>
                    <a:pt x="11641" y="7841"/>
                  </a:lnTo>
                  <a:lnTo>
                    <a:pt x="17491" y="0"/>
                  </a:lnTo>
                  <a:lnTo>
                    <a:pt x="19029" y="415"/>
                  </a:lnTo>
                  <a:lnTo>
                    <a:pt x="26251" y="4996"/>
                  </a:lnTo>
                  <a:lnTo>
                    <a:pt x="32062" y="6440"/>
                  </a:lnTo>
                  <a:lnTo>
                    <a:pt x="34035" y="7883"/>
                  </a:lnTo>
                  <a:lnTo>
                    <a:pt x="35350" y="9903"/>
                  </a:lnTo>
                  <a:lnTo>
                    <a:pt x="37202" y="17803"/>
                  </a:lnTo>
                  <a:lnTo>
                    <a:pt x="37461" y="20750"/>
                  </a:lnTo>
                  <a:lnTo>
                    <a:pt x="40572" y="26847"/>
                  </a:lnTo>
                  <a:lnTo>
                    <a:pt x="44424" y="33084"/>
                  </a:lnTo>
                  <a:lnTo>
                    <a:pt x="46593" y="43604"/>
                  </a:lnTo>
                  <a:lnTo>
                    <a:pt x="47495" y="86853"/>
                  </a:lnTo>
                  <a:lnTo>
                    <a:pt x="44679" y="93268"/>
                  </a:lnTo>
                  <a:lnTo>
                    <a:pt x="40958" y="99646"/>
                  </a:lnTo>
                  <a:lnTo>
                    <a:pt x="38373" y="110485"/>
                  </a:lnTo>
                  <a:lnTo>
                    <a:pt x="20374" y="129964"/>
                  </a:lnTo>
                  <a:lnTo>
                    <a:pt x="14302" y="130987"/>
                  </a:lnTo>
                  <a:lnTo>
                    <a:pt x="12670" y="132190"/>
                  </a:lnTo>
                  <a:lnTo>
                    <a:pt x="9836" y="139582"/>
                  </a:lnTo>
                  <a:lnTo>
                    <a:pt x="9417" y="155098"/>
                  </a:lnTo>
                  <a:lnTo>
                    <a:pt x="10472" y="156730"/>
                  </a:lnTo>
                  <a:lnTo>
                    <a:pt x="12233" y="157818"/>
                  </a:lnTo>
                  <a:lnTo>
                    <a:pt x="14466" y="158543"/>
                  </a:lnTo>
                  <a:lnTo>
                    <a:pt x="15954" y="160085"/>
                  </a:lnTo>
                  <a:lnTo>
                    <a:pt x="17608" y="164621"/>
                  </a:lnTo>
                  <a:lnTo>
                    <a:pt x="19107" y="166254"/>
                  </a:lnTo>
                  <a:lnTo>
                    <a:pt x="38177" y="176867"/>
                  </a:lnTo>
                  <a:lnTo>
                    <a:pt x="85433" y="188378"/>
                  </a:lnTo>
                  <a:lnTo>
                    <a:pt x="93215" y="188531"/>
                  </a:lnTo>
                  <a:lnTo>
                    <a:pt x="104656" y="179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641"/>
            <p:cNvSpPr/>
            <p:nvPr>
              <p:custDataLst>
                <p:tags r:id="rId32"/>
              </p:custDataLst>
            </p:nvPr>
          </p:nvSpPr>
          <p:spPr>
            <a:xfrm>
              <a:off x="800100" y="29718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4"/>
                  </a:lnTo>
                  <a:lnTo>
                    <a:pt x="57155" y="9525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642"/>
            <p:cNvSpPr/>
            <p:nvPr>
              <p:custDataLst>
                <p:tags r:id="rId33"/>
              </p:custDataLst>
            </p:nvPr>
          </p:nvSpPr>
          <p:spPr>
            <a:xfrm>
              <a:off x="809659" y="3067050"/>
              <a:ext cx="190467" cy="19051"/>
            </a:xfrm>
            <a:custGeom>
              <a:avLst/>
              <a:gdLst/>
              <a:ahLst/>
              <a:cxnLst/>
              <a:rect l="0" t="0" r="0" b="0"/>
              <a:pathLst>
                <a:path w="190467" h="19051">
                  <a:moveTo>
                    <a:pt x="9491" y="0"/>
                  </a:moveTo>
                  <a:lnTo>
                    <a:pt x="9491" y="0"/>
                  </a:lnTo>
                  <a:lnTo>
                    <a:pt x="4434" y="5056"/>
                  </a:lnTo>
                  <a:lnTo>
                    <a:pt x="1952" y="10361"/>
                  </a:lnTo>
                  <a:lnTo>
                    <a:pt x="0" y="18899"/>
                  </a:lnTo>
                  <a:lnTo>
                    <a:pt x="17871" y="11491"/>
                  </a:lnTo>
                  <a:lnTo>
                    <a:pt x="64004" y="9559"/>
                  </a:lnTo>
                  <a:lnTo>
                    <a:pt x="109814" y="9528"/>
                  </a:lnTo>
                  <a:lnTo>
                    <a:pt x="154135" y="17727"/>
                  </a:lnTo>
                  <a:lnTo>
                    <a:pt x="19046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643"/>
            <p:cNvSpPr/>
            <p:nvPr>
              <p:custDataLst>
                <p:tags r:id="rId34"/>
              </p:custDataLst>
            </p:nvPr>
          </p:nvSpPr>
          <p:spPr>
            <a:xfrm>
              <a:off x="1200150" y="2867025"/>
              <a:ext cx="47626" cy="219076"/>
            </a:xfrm>
            <a:custGeom>
              <a:avLst/>
              <a:gdLst/>
              <a:ahLst/>
              <a:cxnLst/>
              <a:rect l="0" t="0" r="0" b="0"/>
              <a:pathLst>
                <a:path w="47626" h="21907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4803" y="19297"/>
                  </a:lnTo>
                  <a:lnTo>
                    <a:pt x="41079" y="25510"/>
                  </a:lnTo>
                  <a:lnTo>
                    <a:pt x="38983" y="36016"/>
                  </a:lnTo>
                  <a:lnTo>
                    <a:pt x="37303" y="52064"/>
                  </a:lnTo>
                  <a:lnTo>
                    <a:pt x="26357" y="95324"/>
                  </a:lnTo>
                  <a:lnTo>
                    <a:pt x="22297" y="109041"/>
                  </a:lnTo>
                  <a:lnTo>
                    <a:pt x="14421" y="147906"/>
                  </a:lnTo>
                  <a:lnTo>
                    <a:pt x="2631" y="18080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644"/>
            <p:cNvSpPr/>
            <p:nvPr>
              <p:custDataLst>
                <p:tags r:id="rId35"/>
              </p:custDataLst>
            </p:nvPr>
          </p:nvSpPr>
          <p:spPr>
            <a:xfrm>
              <a:off x="1276350" y="2886618"/>
              <a:ext cx="19049" cy="199483"/>
            </a:xfrm>
            <a:custGeom>
              <a:avLst/>
              <a:gdLst/>
              <a:ahLst/>
              <a:cxnLst/>
              <a:rect l="0" t="0" r="0" b="0"/>
              <a:pathLst>
                <a:path w="19049" h="199483">
                  <a:moveTo>
                    <a:pt x="0" y="28032"/>
                  </a:moveTo>
                  <a:lnTo>
                    <a:pt x="0" y="28032"/>
                  </a:lnTo>
                  <a:lnTo>
                    <a:pt x="5057" y="22976"/>
                  </a:lnTo>
                  <a:lnTo>
                    <a:pt x="7539" y="17671"/>
                  </a:lnTo>
                  <a:lnTo>
                    <a:pt x="8201" y="14775"/>
                  </a:lnTo>
                  <a:lnTo>
                    <a:pt x="18623" y="0"/>
                  </a:lnTo>
                  <a:lnTo>
                    <a:pt x="19048" y="44118"/>
                  </a:lnTo>
                  <a:lnTo>
                    <a:pt x="17992" y="85675"/>
                  </a:lnTo>
                  <a:lnTo>
                    <a:pt x="10113" y="132650"/>
                  </a:lnTo>
                  <a:lnTo>
                    <a:pt x="9540" y="179592"/>
                  </a:lnTo>
                  <a:lnTo>
                    <a:pt x="9525" y="199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645"/>
            <p:cNvSpPr/>
            <p:nvPr>
              <p:custDataLst>
                <p:tags r:id="rId36"/>
              </p:custDataLst>
            </p:nvPr>
          </p:nvSpPr>
          <p:spPr>
            <a:xfrm>
              <a:off x="1087359" y="2838450"/>
              <a:ext cx="255667" cy="66676"/>
            </a:xfrm>
            <a:custGeom>
              <a:avLst/>
              <a:gdLst/>
              <a:ahLst/>
              <a:cxnLst/>
              <a:rect l="0" t="0" r="0" b="0"/>
              <a:pathLst>
                <a:path w="255667" h="66676">
                  <a:moveTo>
                    <a:pt x="36591" y="66675"/>
                  </a:moveTo>
                  <a:lnTo>
                    <a:pt x="36591" y="66675"/>
                  </a:lnTo>
                  <a:lnTo>
                    <a:pt x="3584" y="66675"/>
                  </a:lnTo>
                  <a:lnTo>
                    <a:pt x="1887" y="65617"/>
                  </a:lnTo>
                  <a:lnTo>
                    <a:pt x="755" y="63853"/>
                  </a:lnTo>
                  <a:lnTo>
                    <a:pt x="0" y="61619"/>
                  </a:lnTo>
                  <a:lnTo>
                    <a:pt x="1614" y="60129"/>
                  </a:lnTo>
                  <a:lnTo>
                    <a:pt x="16590" y="54917"/>
                  </a:lnTo>
                  <a:lnTo>
                    <a:pt x="35110" y="44009"/>
                  </a:lnTo>
                  <a:lnTo>
                    <a:pt x="79023" y="30842"/>
                  </a:lnTo>
                  <a:lnTo>
                    <a:pt x="113647" y="21693"/>
                  </a:lnTo>
                  <a:lnTo>
                    <a:pt x="156117" y="14516"/>
                  </a:lnTo>
                  <a:lnTo>
                    <a:pt x="197667" y="3965"/>
                  </a:lnTo>
                  <a:lnTo>
                    <a:pt x="240973" y="522"/>
                  </a:lnTo>
                  <a:lnTo>
                    <a:pt x="2556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646"/>
            <p:cNvSpPr/>
            <p:nvPr>
              <p:custDataLst>
                <p:tags r:id="rId37"/>
              </p:custDataLst>
            </p:nvPr>
          </p:nvSpPr>
          <p:spPr>
            <a:xfrm>
              <a:off x="1344480" y="3019475"/>
              <a:ext cx="103321" cy="171352"/>
            </a:xfrm>
            <a:custGeom>
              <a:avLst/>
              <a:gdLst/>
              <a:ahLst/>
              <a:cxnLst/>
              <a:rect l="0" t="0" r="0" b="0"/>
              <a:pathLst>
                <a:path w="103321" h="171352">
                  <a:moveTo>
                    <a:pt x="27120" y="57100"/>
                  </a:moveTo>
                  <a:lnTo>
                    <a:pt x="27120" y="57100"/>
                  </a:lnTo>
                  <a:lnTo>
                    <a:pt x="18919" y="73502"/>
                  </a:lnTo>
                  <a:lnTo>
                    <a:pt x="16544" y="102451"/>
                  </a:lnTo>
                  <a:lnTo>
                    <a:pt x="11051" y="111342"/>
                  </a:lnTo>
                  <a:lnTo>
                    <a:pt x="8659" y="123828"/>
                  </a:lnTo>
                  <a:lnTo>
                    <a:pt x="8070" y="171351"/>
                  </a:lnTo>
                  <a:lnTo>
                    <a:pt x="8070" y="128838"/>
                  </a:lnTo>
                  <a:lnTo>
                    <a:pt x="9128" y="91912"/>
                  </a:lnTo>
                  <a:lnTo>
                    <a:pt x="19829" y="47568"/>
                  </a:lnTo>
                  <a:lnTo>
                    <a:pt x="29302" y="19836"/>
                  </a:lnTo>
                  <a:lnTo>
                    <a:pt x="44416" y="1881"/>
                  </a:lnTo>
                  <a:lnTo>
                    <a:pt x="66797" y="25"/>
                  </a:lnTo>
                  <a:lnTo>
                    <a:pt x="69446" y="0"/>
                  </a:lnTo>
                  <a:lnTo>
                    <a:pt x="71213" y="1042"/>
                  </a:lnTo>
                  <a:lnTo>
                    <a:pt x="72390" y="2795"/>
                  </a:lnTo>
                  <a:lnTo>
                    <a:pt x="74757" y="7564"/>
                  </a:lnTo>
                  <a:lnTo>
                    <a:pt x="80981" y="16200"/>
                  </a:lnTo>
                  <a:lnTo>
                    <a:pt x="83296" y="25461"/>
                  </a:lnTo>
                  <a:lnTo>
                    <a:pt x="83837" y="31750"/>
                  </a:lnTo>
                  <a:lnTo>
                    <a:pt x="81255" y="38072"/>
                  </a:lnTo>
                  <a:lnTo>
                    <a:pt x="77638" y="44410"/>
                  </a:lnTo>
                  <a:lnTo>
                    <a:pt x="74544" y="53928"/>
                  </a:lnTo>
                  <a:lnTo>
                    <a:pt x="66657" y="64744"/>
                  </a:lnTo>
                  <a:lnTo>
                    <a:pt x="52412" y="73858"/>
                  </a:lnTo>
                  <a:lnTo>
                    <a:pt x="46961" y="81703"/>
                  </a:lnTo>
                  <a:lnTo>
                    <a:pt x="26980" y="92982"/>
                  </a:lnTo>
                  <a:lnTo>
                    <a:pt x="23852" y="93721"/>
                  </a:lnTo>
                  <a:lnTo>
                    <a:pt x="21766" y="95273"/>
                  </a:lnTo>
                  <a:lnTo>
                    <a:pt x="20376" y="97365"/>
                  </a:lnTo>
                  <a:lnTo>
                    <a:pt x="19449" y="99819"/>
                  </a:lnTo>
                  <a:lnTo>
                    <a:pt x="17773" y="101454"/>
                  </a:lnTo>
                  <a:lnTo>
                    <a:pt x="13088" y="103271"/>
                  </a:lnTo>
                  <a:lnTo>
                    <a:pt x="11415" y="104814"/>
                  </a:lnTo>
                  <a:lnTo>
                    <a:pt x="9557" y="109350"/>
                  </a:lnTo>
                  <a:lnTo>
                    <a:pt x="8003" y="110984"/>
                  </a:lnTo>
                  <a:lnTo>
                    <a:pt x="0" y="113820"/>
                  </a:lnTo>
                  <a:lnTo>
                    <a:pt x="2014" y="116881"/>
                  </a:lnTo>
                  <a:lnTo>
                    <a:pt x="6874" y="122413"/>
                  </a:lnTo>
                  <a:lnTo>
                    <a:pt x="15438" y="124565"/>
                  </a:lnTo>
                  <a:lnTo>
                    <a:pt x="24247" y="130241"/>
                  </a:lnTo>
                  <a:lnTo>
                    <a:pt x="33559" y="132394"/>
                  </a:lnTo>
                  <a:lnTo>
                    <a:pt x="39860" y="132898"/>
                  </a:lnTo>
                  <a:lnTo>
                    <a:pt x="46188" y="135943"/>
                  </a:lnTo>
                  <a:lnTo>
                    <a:pt x="62047" y="148465"/>
                  </a:lnTo>
                  <a:lnTo>
                    <a:pt x="71571" y="151199"/>
                  </a:lnTo>
                  <a:lnTo>
                    <a:pt x="103320" y="152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647"/>
            <p:cNvSpPr/>
            <p:nvPr>
              <p:custDataLst>
                <p:tags r:id="rId38"/>
              </p:custDataLst>
            </p:nvPr>
          </p:nvSpPr>
          <p:spPr>
            <a:xfrm>
              <a:off x="1571625" y="30575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824"/>
          <p:cNvGrpSpPr/>
          <p:nvPr/>
        </p:nvGrpSpPr>
        <p:grpSpPr>
          <a:xfrm>
            <a:off x="1857375" y="2771933"/>
            <a:ext cx="390526" cy="447387"/>
            <a:chOff x="1857375" y="2771933"/>
            <a:chExt cx="390526" cy="447387"/>
          </a:xfrm>
        </p:grpSpPr>
        <p:sp>
          <p:nvSpPr>
            <p:cNvPr id="293" name="SMARTInkShape-3648"/>
            <p:cNvSpPr/>
            <p:nvPr>
              <p:custDataLst>
                <p:tags r:id="rId24"/>
              </p:custDataLst>
            </p:nvPr>
          </p:nvSpPr>
          <p:spPr>
            <a:xfrm>
              <a:off x="1857375" y="2771933"/>
              <a:ext cx="114136" cy="323128"/>
            </a:xfrm>
            <a:custGeom>
              <a:avLst/>
              <a:gdLst/>
              <a:ahLst/>
              <a:cxnLst/>
              <a:rect l="0" t="0" r="0" b="0"/>
              <a:pathLst>
                <a:path w="114136" h="323128">
                  <a:moveTo>
                    <a:pt x="0" y="66517"/>
                  </a:moveTo>
                  <a:lnTo>
                    <a:pt x="0" y="66517"/>
                  </a:lnTo>
                  <a:lnTo>
                    <a:pt x="0" y="47586"/>
                  </a:lnTo>
                  <a:lnTo>
                    <a:pt x="0" y="70134"/>
                  </a:lnTo>
                  <a:lnTo>
                    <a:pt x="14189" y="117524"/>
                  </a:lnTo>
                  <a:lnTo>
                    <a:pt x="18623" y="158332"/>
                  </a:lnTo>
                  <a:lnTo>
                    <a:pt x="27213" y="204870"/>
                  </a:lnTo>
                  <a:lnTo>
                    <a:pt x="28495" y="251647"/>
                  </a:lnTo>
                  <a:lnTo>
                    <a:pt x="28572" y="297339"/>
                  </a:lnTo>
                  <a:lnTo>
                    <a:pt x="28575" y="323127"/>
                  </a:lnTo>
                  <a:lnTo>
                    <a:pt x="28575" y="318468"/>
                  </a:lnTo>
                  <a:lnTo>
                    <a:pt x="19933" y="281925"/>
                  </a:lnTo>
                  <a:lnTo>
                    <a:pt x="18253" y="263221"/>
                  </a:lnTo>
                  <a:lnTo>
                    <a:pt x="9372" y="217650"/>
                  </a:lnTo>
                  <a:lnTo>
                    <a:pt x="1443" y="171125"/>
                  </a:lnTo>
                  <a:lnTo>
                    <a:pt x="190" y="131184"/>
                  </a:lnTo>
                  <a:lnTo>
                    <a:pt x="17" y="86227"/>
                  </a:lnTo>
                  <a:lnTo>
                    <a:pt x="1" y="41339"/>
                  </a:lnTo>
                  <a:lnTo>
                    <a:pt x="0" y="30279"/>
                  </a:lnTo>
                  <a:lnTo>
                    <a:pt x="1058" y="26484"/>
                  </a:lnTo>
                  <a:lnTo>
                    <a:pt x="2823" y="23953"/>
                  </a:lnTo>
                  <a:lnTo>
                    <a:pt x="26568" y="3901"/>
                  </a:lnTo>
                  <a:lnTo>
                    <a:pt x="47614" y="198"/>
                  </a:lnTo>
                  <a:lnTo>
                    <a:pt x="56792" y="0"/>
                  </a:lnTo>
                  <a:lnTo>
                    <a:pt x="65105" y="2735"/>
                  </a:lnTo>
                  <a:lnTo>
                    <a:pt x="72327" y="6419"/>
                  </a:lnTo>
                  <a:lnTo>
                    <a:pt x="82343" y="9552"/>
                  </a:lnTo>
                  <a:lnTo>
                    <a:pt x="112416" y="36100"/>
                  </a:lnTo>
                  <a:lnTo>
                    <a:pt x="114135" y="59239"/>
                  </a:lnTo>
                  <a:lnTo>
                    <a:pt x="111404" y="66105"/>
                  </a:lnTo>
                  <a:lnTo>
                    <a:pt x="73010" y="107790"/>
                  </a:lnTo>
                  <a:lnTo>
                    <a:pt x="58439" y="117316"/>
                  </a:lnTo>
                  <a:lnTo>
                    <a:pt x="40716" y="121786"/>
                  </a:lnTo>
                  <a:lnTo>
                    <a:pt x="6501" y="123618"/>
                  </a:lnTo>
                  <a:lnTo>
                    <a:pt x="4334" y="122576"/>
                  </a:lnTo>
                  <a:lnTo>
                    <a:pt x="2889" y="120823"/>
                  </a:lnTo>
                  <a:lnTo>
                    <a:pt x="0" y="114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649"/>
            <p:cNvSpPr/>
            <p:nvPr>
              <p:custDataLst>
                <p:tags r:id="rId25"/>
              </p:custDataLst>
            </p:nvPr>
          </p:nvSpPr>
          <p:spPr>
            <a:xfrm>
              <a:off x="1971680" y="2982791"/>
              <a:ext cx="114296" cy="236529"/>
            </a:xfrm>
            <a:custGeom>
              <a:avLst/>
              <a:gdLst/>
              <a:ahLst/>
              <a:cxnLst/>
              <a:rect l="0" t="0" r="0" b="0"/>
              <a:pathLst>
                <a:path w="114296" h="236529">
                  <a:moveTo>
                    <a:pt x="28570" y="84259"/>
                  </a:moveTo>
                  <a:lnTo>
                    <a:pt x="28570" y="84259"/>
                  </a:lnTo>
                  <a:lnTo>
                    <a:pt x="28570" y="106925"/>
                  </a:lnTo>
                  <a:lnTo>
                    <a:pt x="31392" y="113030"/>
                  </a:lnTo>
                  <a:lnTo>
                    <a:pt x="35116" y="119271"/>
                  </a:lnTo>
                  <a:lnTo>
                    <a:pt x="37212" y="129793"/>
                  </a:lnTo>
                  <a:lnTo>
                    <a:pt x="38072" y="176249"/>
                  </a:lnTo>
                  <a:lnTo>
                    <a:pt x="38095" y="222814"/>
                  </a:lnTo>
                  <a:lnTo>
                    <a:pt x="38095" y="225214"/>
                  </a:lnTo>
                  <a:lnTo>
                    <a:pt x="28686" y="236528"/>
                  </a:lnTo>
                  <a:lnTo>
                    <a:pt x="20379" y="228447"/>
                  </a:lnTo>
                  <a:lnTo>
                    <a:pt x="18250" y="213243"/>
                  </a:lnTo>
                  <a:lnTo>
                    <a:pt x="12577" y="201263"/>
                  </a:lnTo>
                  <a:lnTo>
                    <a:pt x="1438" y="153967"/>
                  </a:lnTo>
                  <a:lnTo>
                    <a:pt x="122" y="110940"/>
                  </a:lnTo>
                  <a:lnTo>
                    <a:pt x="0" y="63397"/>
                  </a:lnTo>
                  <a:lnTo>
                    <a:pt x="1054" y="39766"/>
                  </a:lnTo>
                  <a:lnTo>
                    <a:pt x="8196" y="20923"/>
                  </a:lnTo>
                  <a:lnTo>
                    <a:pt x="23675" y="3482"/>
                  </a:lnTo>
                  <a:lnTo>
                    <a:pt x="29217" y="733"/>
                  </a:lnTo>
                  <a:lnTo>
                    <a:pt x="32176" y="0"/>
                  </a:lnTo>
                  <a:lnTo>
                    <a:pt x="35207" y="570"/>
                  </a:lnTo>
                  <a:lnTo>
                    <a:pt x="47677" y="6266"/>
                  </a:lnTo>
                  <a:lnTo>
                    <a:pt x="50833" y="6864"/>
                  </a:lnTo>
                  <a:lnTo>
                    <a:pt x="60331" y="12761"/>
                  </a:lnTo>
                  <a:lnTo>
                    <a:pt x="69848" y="21211"/>
                  </a:lnTo>
                  <a:lnTo>
                    <a:pt x="73374" y="27310"/>
                  </a:lnTo>
                  <a:lnTo>
                    <a:pt x="76000" y="33548"/>
                  </a:lnTo>
                  <a:lnTo>
                    <a:pt x="80694" y="39849"/>
                  </a:lnTo>
                  <a:lnTo>
                    <a:pt x="83486" y="48999"/>
                  </a:lnTo>
                  <a:lnTo>
                    <a:pt x="85590" y="77518"/>
                  </a:lnTo>
                  <a:lnTo>
                    <a:pt x="76012" y="108753"/>
                  </a:lnTo>
                  <a:lnTo>
                    <a:pt x="71527" y="115607"/>
                  </a:lnTo>
                  <a:lnTo>
                    <a:pt x="66007" y="119358"/>
                  </a:lnTo>
                  <a:lnTo>
                    <a:pt x="60025" y="122084"/>
                  </a:lnTo>
                  <a:lnTo>
                    <a:pt x="50708" y="128510"/>
                  </a:lnTo>
                  <a:lnTo>
                    <a:pt x="41244" y="131942"/>
                  </a:lnTo>
                  <a:lnTo>
                    <a:pt x="34909" y="136496"/>
                  </a:lnTo>
                  <a:lnTo>
                    <a:pt x="32796" y="137075"/>
                  </a:lnTo>
                  <a:lnTo>
                    <a:pt x="31387" y="136404"/>
                  </a:lnTo>
                  <a:lnTo>
                    <a:pt x="30448" y="134897"/>
                  </a:lnTo>
                  <a:lnTo>
                    <a:pt x="28764" y="134951"/>
                  </a:lnTo>
                  <a:lnTo>
                    <a:pt x="24070" y="137833"/>
                  </a:lnTo>
                  <a:lnTo>
                    <a:pt x="22395" y="137967"/>
                  </a:lnTo>
                  <a:lnTo>
                    <a:pt x="21278" y="136997"/>
                  </a:lnTo>
                  <a:lnTo>
                    <a:pt x="20534" y="135293"/>
                  </a:lnTo>
                  <a:lnTo>
                    <a:pt x="18979" y="134157"/>
                  </a:lnTo>
                  <a:lnTo>
                    <a:pt x="9558" y="131892"/>
                  </a:lnTo>
                  <a:lnTo>
                    <a:pt x="9531" y="136943"/>
                  </a:lnTo>
                  <a:lnTo>
                    <a:pt x="10586" y="138432"/>
                  </a:lnTo>
                  <a:lnTo>
                    <a:pt x="12347" y="139424"/>
                  </a:lnTo>
                  <a:lnTo>
                    <a:pt x="22778" y="141017"/>
                  </a:lnTo>
                  <a:lnTo>
                    <a:pt x="24709" y="142206"/>
                  </a:lnTo>
                  <a:lnTo>
                    <a:pt x="25996" y="144057"/>
                  </a:lnTo>
                  <a:lnTo>
                    <a:pt x="26854" y="146349"/>
                  </a:lnTo>
                  <a:lnTo>
                    <a:pt x="28484" y="147878"/>
                  </a:lnTo>
                  <a:lnTo>
                    <a:pt x="38705" y="153152"/>
                  </a:lnTo>
                  <a:lnTo>
                    <a:pt x="69006" y="176421"/>
                  </a:lnTo>
                  <a:lnTo>
                    <a:pt x="75123" y="184827"/>
                  </a:lnTo>
                  <a:lnTo>
                    <a:pt x="95368" y="196327"/>
                  </a:lnTo>
                  <a:lnTo>
                    <a:pt x="98502" y="197071"/>
                  </a:lnTo>
                  <a:lnTo>
                    <a:pt x="100591" y="198625"/>
                  </a:lnTo>
                  <a:lnTo>
                    <a:pt x="101984" y="200720"/>
                  </a:lnTo>
                  <a:lnTo>
                    <a:pt x="102913" y="203175"/>
                  </a:lnTo>
                  <a:lnTo>
                    <a:pt x="104590" y="204811"/>
                  </a:lnTo>
                  <a:lnTo>
                    <a:pt x="114295" y="208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650"/>
            <p:cNvSpPr/>
            <p:nvPr>
              <p:custDataLst>
                <p:tags r:id="rId26"/>
              </p:custDataLst>
            </p:nvPr>
          </p:nvSpPr>
          <p:spPr>
            <a:xfrm>
              <a:off x="2124075" y="2962445"/>
              <a:ext cx="123826" cy="247481"/>
            </a:xfrm>
            <a:custGeom>
              <a:avLst/>
              <a:gdLst/>
              <a:ahLst/>
              <a:cxnLst/>
              <a:rect l="0" t="0" r="0" b="0"/>
              <a:pathLst>
                <a:path w="123826" h="247481">
                  <a:moveTo>
                    <a:pt x="0" y="95080"/>
                  </a:moveTo>
                  <a:lnTo>
                    <a:pt x="0" y="95080"/>
                  </a:lnTo>
                  <a:lnTo>
                    <a:pt x="0" y="90024"/>
                  </a:lnTo>
                  <a:lnTo>
                    <a:pt x="1058" y="88534"/>
                  </a:lnTo>
                  <a:lnTo>
                    <a:pt x="2822" y="87541"/>
                  </a:lnTo>
                  <a:lnTo>
                    <a:pt x="9409" y="85590"/>
                  </a:lnTo>
                  <a:lnTo>
                    <a:pt x="10583" y="112308"/>
                  </a:lnTo>
                  <a:lnTo>
                    <a:pt x="17726" y="135070"/>
                  </a:lnTo>
                  <a:lnTo>
                    <a:pt x="19027" y="178405"/>
                  </a:lnTo>
                  <a:lnTo>
                    <a:pt x="19050" y="225555"/>
                  </a:lnTo>
                  <a:lnTo>
                    <a:pt x="19050" y="228415"/>
                  </a:lnTo>
                  <a:lnTo>
                    <a:pt x="19050" y="182442"/>
                  </a:lnTo>
                  <a:lnTo>
                    <a:pt x="19050" y="137544"/>
                  </a:lnTo>
                  <a:lnTo>
                    <a:pt x="19050" y="94400"/>
                  </a:lnTo>
                  <a:lnTo>
                    <a:pt x="20108" y="76786"/>
                  </a:lnTo>
                  <a:lnTo>
                    <a:pt x="30809" y="31458"/>
                  </a:lnTo>
                  <a:lnTo>
                    <a:pt x="34860" y="23412"/>
                  </a:lnTo>
                  <a:lnTo>
                    <a:pt x="37460" y="9623"/>
                  </a:lnTo>
                  <a:lnTo>
                    <a:pt x="37673" y="6358"/>
                  </a:lnTo>
                  <a:lnTo>
                    <a:pt x="38874" y="4182"/>
                  </a:lnTo>
                  <a:lnTo>
                    <a:pt x="40733" y="2732"/>
                  </a:lnTo>
                  <a:lnTo>
                    <a:pt x="46263" y="403"/>
                  </a:lnTo>
                  <a:lnTo>
                    <a:pt x="52278" y="0"/>
                  </a:lnTo>
                  <a:lnTo>
                    <a:pt x="53902" y="1001"/>
                  </a:lnTo>
                  <a:lnTo>
                    <a:pt x="54985" y="2727"/>
                  </a:lnTo>
                  <a:lnTo>
                    <a:pt x="55706" y="4937"/>
                  </a:lnTo>
                  <a:lnTo>
                    <a:pt x="65224" y="17168"/>
                  </a:lnTo>
                  <a:lnTo>
                    <a:pt x="75595" y="56445"/>
                  </a:lnTo>
                  <a:lnTo>
                    <a:pt x="76080" y="74631"/>
                  </a:lnTo>
                  <a:lnTo>
                    <a:pt x="73325" y="83522"/>
                  </a:lnTo>
                  <a:lnTo>
                    <a:pt x="69630" y="91001"/>
                  </a:lnTo>
                  <a:lnTo>
                    <a:pt x="65876" y="110875"/>
                  </a:lnTo>
                  <a:lnTo>
                    <a:pt x="49351" y="131296"/>
                  </a:lnTo>
                  <a:lnTo>
                    <a:pt x="45570" y="132343"/>
                  </a:lnTo>
                  <a:lnTo>
                    <a:pt x="33481" y="133131"/>
                  </a:lnTo>
                  <a:lnTo>
                    <a:pt x="27933" y="130336"/>
                  </a:lnTo>
                  <a:lnTo>
                    <a:pt x="19204" y="123771"/>
                  </a:lnTo>
                  <a:lnTo>
                    <a:pt x="33516" y="123656"/>
                  </a:lnTo>
                  <a:lnTo>
                    <a:pt x="38885" y="126478"/>
                  </a:lnTo>
                  <a:lnTo>
                    <a:pt x="44799" y="130201"/>
                  </a:lnTo>
                  <a:lnTo>
                    <a:pt x="54078" y="133356"/>
                  </a:lnTo>
                  <a:lnTo>
                    <a:pt x="69864" y="146321"/>
                  </a:lnTo>
                  <a:lnTo>
                    <a:pt x="100542" y="186901"/>
                  </a:lnTo>
                  <a:lnTo>
                    <a:pt x="112811" y="220746"/>
                  </a:lnTo>
                  <a:lnTo>
                    <a:pt x="113859" y="231209"/>
                  </a:lnTo>
                  <a:lnTo>
                    <a:pt x="115064" y="233458"/>
                  </a:lnTo>
                  <a:lnTo>
                    <a:pt x="116926" y="234957"/>
                  </a:lnTo>
                  <a:lnTo>
                    <a:pt x="119226" y="235956"/>
                  </a:lnTo>
                  <a:lnTo>
                    <a:pt x="120759" y="237681"/>
                  </a:lnTo>
                  <a:lnTo>
                    <a:pt x="123825" y="247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825"/>
          <p:cNvGrpSpPr/>
          <p:nvPr/>
        </p:nvGrpSpPr>
        <p:grpSpPr>
          <a:xfrm>
            <a:off x="2438400" y="2628900"/>
            <a:ext cx="1971676" cy="609485"/>
            <a:chOff x="2438400" y="2628900"/>
            <a:chExt cx="1971676" cy="609485"/>
          </a:xfrm>
        </p:grpSpPr>
        <p:sp>
          <p:nvSpPr>
            <p:cNvPr id="297" name="SMARTInkShape-3651"/>
            <p:cNvSpPr/>
            <p:nvPr>
              <p:custDataLst>
                <p:tags r:id="rId5"/>
              </p:custDataLst>
            </p:nvPr>
          </p:nvSpPr>
          <p:spPr>
            <a:xfrm>
              <a:off x="2505191" y="3038475"/>
              <a:ext cx="114185" cy="18649"/>
            </a:xfrm>
            <a:custGeom>
              <a:avLst/>
              <a:gdLst/>
              <a:ahLst/>
              <a:cxnLst/>
              <a:rect l="0" t="0" r="0" b="0"/>
              <a:pathLst>
                <a:path w="114185" h="18649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8351" y="6546"/>
                  </a:lnTo>
                  <a:lnTo>
                    <a:pt x="6587" y="7539"/>
                  </a:lnTo>
                  <a:lnTo>
                    <a:pt x="1208" y="9133"/>
                  </a:lnTo>
                  <a:lnTo>
                    <a:pt x="472" y="12172"/>
                  </a:lnTo>
                  <a:lnTo>
                    <a:pt x="0" y="17692"/>
                  </a:lnTo>
                  <a:lnTo>
                    <a:pt x="1020" y="18145"/>
                  </a:lnTo>
                  <a:lnTo>
                    <a:pt x="4975" y="18648"/>
                  </a:lnTo>
                  <a:lnTo>
                    <a:pt x="6453" y="17724"/>
                  </a:lnTo>
                  <a:lnTo>
                    <a:pt x="7438" y="16049"/>
                  </a:lnTo>
                  <a:lnTo>
                    <a:pt x="8095" y="13874"/>
                  </a:lnTo>
                  <a:lnTo>
                    <a:pt x="9591" y="12425"/>
                  </a:lnTo>
                  <a:lnTo>
                    <a:pt x="14076" y="10813"/>
                  </a:lnTo>
                  <a:lnTo>
                    <a:pt x="27608" y="9907"/>
                  </a:lnTo>
                  <a:lnTo>
                    <a:pt x="36194" y="12516"/>
                  </a:lnTo>
                  <a:lnTo>
                    <a:pt x="39966" y="14695"/>
                  </a:lnTo>
                  <a:lnTo>
                    <a:pt x="44597" y="15088"/>
                  </a:lnTo>
                  <a:lnTo>
                    <a:pt x="89756" y="8653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652"/>
            <p:cNvSpPr/>
            <p:nvPr>
              <p:custDataLst>
                <p:tags r:id="rId6"/>
              </p:custDataLst>
            </p:nvPr>
          </p:nvSpPr>
          <p:spPr>
            <a:xfrm>
              <a:off x="2438400" y="288607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10361" y="40086"/>
                  </a:lnTo>
                  <a:lnTo>
                    <a:pt x="13258" y="39424"/>
                  </a:lnTo>
                  <a:lnTo>
                    <a:pt x="28648" y="30735"/>
                  </a:lnTo>
                  <a:lnTo>
                    <a:pt x="73627" y="19695"/>
                  </a:lnTo>
                  <a:lnTo>
                    <a:pt x="82465" y="18278"/>
                  </a:lnTo>
                  <a:lnTo>
                    <a:pt x="105385" y="11568"/>
                  </a:lnTo>
                  <a:lnTo>
                    <a:pt x="124006" y="7307"/>
                  </a:lnTo>
                  <a:lnTo>
                    <a:pt x="142928" y="21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653"/>
            <p:cNvSpPr/>
            <p:nvPr>
              <p:custDataLst>
                <p:tags r:id="rId7"/>
              </p:custDataLst>
            </p:nvPr>
          </p:nvSpPr>
          <p:spPr>
            <a:xfrm>
              <a:off x="2809875" y="2714670"/>
              <a:ext cx="47626" cy="180931"/>
            </a:xfrm>
            <a:custGeom>
              <a:avLst/>
              <a:gdLst/>
              <a:ahLst/>
              <a:cxnLst/>
              <a:rect l="0" t="0" r="0" b="0"/>
              <a:pathLst>
                <a:path w="47626" h="180931">
                  <a:moveTo>
                    <a:pt x="0" y="19005"/>
                  </a:moveTo>
                  <a:lnTo>
                    <a:pt x="0" y="19005"/>
                  </a:lnTo>
                  <a:lnTo>
                    <a:pt x="5056" y="13949"/>
                  </a:lnTo>
                  <a:lnTo>
                    <a:pt x="7539" y="8644"/>
                  </a:lnTo>
                  <a:lnTo>
                    <a:pt x="9133" y="1671"/>
                  </a:lnTo>
                  <a:lnTo>
                    <a:pt x="10322" y="1099"/>
                  </a:lnTo>
                  <a:lnTo>
                    <a:pt x="18648" y="0"/>
                  </a:lnTo>
                  <a:lnTo>
                    <a:pt x="23987" y="5025"/>
                  </a:lnTo>
                  <a:lnTo>
                    <a:pt x="26536" y="10322"/>
                  </a:lnTo>
                  <a:lnTo>
                    <a:pt x="27216" y="13217"/>
                  </a:lnTo>
                  <a:lnTo>
                    <a:pt x="34853" y="26525"/>
                  </a:lnTo>
                  <a:lnTo>
                    <a:pt x="38196" y="41459"/>
                  </a:lnTo>
                  <a:lnTo>
                    <a:pt x="44361" y="54115"/>
                  </a:lnTo>
                  <a:lnTo>
                    <a:pt x="47497" y="101686"/>
                  </a:lnTo>
                  <a:lnTo>
                    <a:pt x="47618" y="144954"/>
                  </a:lnTo>
                  <a:lnTo>
                    <a:pt x="47625" y="180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654"/>
            <p:cNvSpPr/>
            <p:nvPr>
              <p:custDataLst>
                <p:tags r:id="rId8"/>
              </p:custDataLst>
            </p:nvPr>
          </p:nvSpPr>
          <p:spPr>
            <a:xfrm>
              <a:off x="2781692" y="2918713"/>
              <a:ext cx="161534" cy="34038"/>
            </a:xfrm>
            <a:custGeom>
              <a:avLst/>
              <a:gdLst/>
              <a:ahLst/>
              <a:cxnLst/>
              <a:rect l="0" t="0" r="0" b="0"/>
              <a:pathLst>
                <a:path w="161534" h="34038">
                  <a:moveTo>
                    <a:pt x="9133" y="34037"/>
                  </a:moveTo>
                  <a:lnTo>
                    <a:pt x="9133" y="34037"/>
                  </a:lnTo>
                  <a:lnTo>
                    <a:pt x="0" y="34037"/>
                  </a:lnTo>
                  <a:lnTo>
                    <a:pt x="13807" y="34037"/>
                  </a:lnTo>
                  <a:lnTo>
                    <a:pt x="27334" y="28981"/>
                  </a:lnTo>
                  <a:lnTo>
                    <a:pt x="44322" y="18849"/>
                  </a:lnTo>
                  <a:lnTo>
                    <a:pt x="59893" y="15073"/>
                  </a:lnTo>
                  <a:lnTo>
                    <a:pt x="73797" y="8780"/>
                  </a:lnTo>
                  <a:lnTo>
                    <a:pt x="120215" y="5656"/>
                  </a:lnTo>
                  <a:lnTo>
                    <a:pt x="129411" y="4490"/>
                  </a:lnTo>
                  <a:lnTo>
                    <a:pt x="140554" y="444"/>
                  </a:lnTo>
                  <a:lnTo>
                    <a:pt x="145430" y="0"/>
                  </a:lnTo>
                  <a:lnTo>
                    <a:pt x="161533" y="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655"/>
            <p:cNvSpPr/>
            <p:nvPr>
              <p:custDataLst>
                <p:tags r:id="rId9"/>
              </p:custDataLst>
            </p:nvPr>
          </p:nvSpPr>
          <p:spPr>
            <a:xfrm>
              <a:off x="2800350" y="3028950"/>
              <a:ext cx="114301" cy="180937"/>
            </a:xfrm>
            <a:custGeom>
              <a:avLst/>
              <a:gdLst/>
              <a:ahLst/>
              <a:cxnLst/>
              <a:rect l="0" t="0" r="0" b="0"/>
              <a:pathLst>
                <a:path w="114301" h="180937">
                  <a:moveTo>
                    <a:pt x="114300" y="0"/>
                  </a:moveTo>
                  <a:lnTo>
                    <a:pt x="114300" y="0"/>
                  </a:lnTo>
                  <a:lnTo>
                    <a:pt x="100111" y="0"/>
                  </a:lnTo>
                  <a:lnTo>
                    <a:pt x="94589" y="2822"/>
                  </a:lnTo>
                  <a:lnTo>
                    <a:pt x="78467" y="15809"/>
                  </a:lnTo>
                  <a:lnTo>
                    <a:pt x="69581" y="19148"/>
                  </a:lnTo>
                  <a:lnTo>
                    <a:pt x="63380" y="23680"/>
                  </a:lnTo>
                  <a:lnTo>
                    <a:pt x="59919" y="29222"/>
                  </a:lnTo>
                  <a:lnTo>
                    <a:pt x="57322" y="35213"/>
                  </a:lnTo>
                  <a:lnTo>
                    <a:pt x="52640" y="41403"/>
                  </a:lnTo>
                  <a:lnTo>
                    <a:pt x="30385" y="59989"/>
                  </a:lnTo>
                  <a:lnTo>
                    <a:pt x="12506" y="85138"/>
                  </a:lnTo>
                  <a:lnTo>
                    <a:pt x="444" y="126598"/>
                  </a:lnTo>
                  <a:lnTo>
                    <a:pt x="39" y="146015"/>
                  </a:lnTo>
                  <a:lnTo>
                    <a:pt x="2839" y="152384"/>
                  </a:lnTo>
                  <a:lnTo>
                    <a:pt x="6553" y="158743"/>
                  </a:lnTo>
                  <a:lnTo>
                    <a:pt x="8204" y="165097"/>
                  </a:lnTo>
                  <a:lnTo>
                    <a:pt x="9703" y="167215"/>
                  </a:lnTo>
                  <a:lnTo>
                    <a:pt x="11760" y="168627"/>
                  </a:lnTo>
                  <a:lnTo>
                    <a:pt x="16869" y="171254"/>
                  </a:lnTo>
                  <a:lnTo>
                    <a:pt x="25694" y="177624"/>
                  </a:lnTo>
                  <a:lnTo>
                    <a:pt x="31881" y="179486"/>
                  </a:lnTo>
                  <a:lnTo>
                    <a:pt x="66317" y="180936"/>
                  </a:lnTo>
                  <a:lnTo>
                    <a:pt x="69611" y="179891"/>
                  </a:lnTo>
                  <a:lnTo>
                    <a:pt x="71807" y="178136"/>
                  </a:lnTo>
                  <a:lnTo>
                    <a:pt x="73272" y="175907"/>
                  </a:lnTo>
                  <a:lnTo>
                    <a:pt x="75306" y="174422"/>
                  </a:lnTo>
                  <a:lnTo>
                    <a:pt x="80389" y="172771"/>
                  </a:lnTo>
                  <a:lnTo>
                    <a:pt x="82168" y="171272"/>
                  </a:lnTo>
                  <a:lnTo>
                    <a:pt x="85257" y="163365"/>
                  </a:lnTo>
                  <a:lnTo>
                    <a:pt x="85586" y="157295"/>
                  </a:lnTo>
                  <a:lnTo>
                    <a:pt x="84574" y="155663"/>
                  </a:lnTo>
                  <a:lnTo>
                    <a:pt x="82841" y="154576"/>
                  </a:lnTo>
                  <a:lnTo>
                    <a:pt x="80627" y="153850"/>
                  </a:lnTo>
                  <a:lnTo>
                    <a:pt x="66422" y="145052"/>
                  </a:lnTo>
                  <a:lnTo>
                    <a:pt x="30555" y="140109"/>
                  </a:lnTo>
                  <a:lnTo>
                    <a:pt x="23105" y="136354"/>
                  </a:lnTo>
                  <a:lnTo>
                    <a:pt x="12960" y="13318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56"/>
            <p:cNvSpPr/>
            <p:nvPr>
              <p:custDataLst>
                <p:tags r:id="rId10"/>
              </p:custDataLst>
            </p:nvPr>
          </p:nvSpPr>
          <p:spPr>
            <a:xfrm>
              <a:off x="3048000" y="2800746"/>
              <a:ext cx="142876" cy="113905"/>
            </a:xfrm>
            <a:custGeom>
              <a:avLst/>
              <a:gdLst/>
              <a:ahLst/>
              <a:cxnLst/>
              <a:rect l="0" t="0" r="0" b="0"/>
              <a:pathLst>
                <a:path w="142876" h="113905">
                  <a:moveTo>
                    <a:pt x="0" y="18654"/>
                  </a:moveTo>
                  <a:lnTo>
                    <a:pt x="0" y="18654"/>
                  </a:lnTo>
                  <a:lnTo>
                    <a:pt x="0" y="0"/>
                  </a:lnTo>
                  <a:lnTo>
                    <a:pt x="7604" y="6228"/>
                  </a:lnTo>
                  <a:lnTo>
                    <a:pt x="16246" y="9328"/>
                  </a:lnTo>
                  <a:lnTo>
                    <a:pt x="40446" y="25300"/>
                  </a:lnTo>
                  <a:lnTo>
                    <a:pt x="47615" y="34617"/>
                  </a:lnTo>
                  <a:lnTo>
                    <a:pt x="93126" y="69103"/>
                  </a:lnTo>
                  <a:lnTo>
                    <a:pt x="117351" y="97637"/>
                  </a:lnTo>
                  <a:lnTo>
                    <a:pt x="123770" y="101383"/>
                  </a:lnTo>
                  <a:lnTo>
                    <a:pt x="130151" y="104106"/>
                  </a:lnTo>
                  <a:lnTo>
                    <a:pt x="142875" y="113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657"/>
            <p:cNvSpPr/>
            <p:nvPr>
              <p:custDataLst>
                <p:tags r:id="rId11"/>
              </p:custDataLst>
            </p:nvPr>
          </p:nvSpPr>
          <p:spPr>
            <a:xfrm>
              <a:off x="3078028" y="2790828"/>
              <a:ext cx="112848" cy="171448"/>
            </a:xfrm>
            <a:custGeom>
              <a:avLst/>
              <a:gdLst/>
              <a:ahLst/>
              <a:cxnLst/>
              <a:rect l="0" t="0" r="0" b="0"/>
              <a:pathLst>
                <a:path w="112848" h="171448">
                  <a:moveTo>
                    <a:pt x="112847" y="9522"/>
                  </a:moveTo>
                  <a:lnTo>
                    <a:pt x="112847" y="9522"/>
                  </a:lnTo>
                  <a:lnTo>
                    <a:pt x="103714" y="389"/>
                  </a:lnTo>
                  <a:lnTo>
                    <a:pt x="71526" y="0"/>
                  </a:lnTo>
                  <a:lnTo>
                    <a:pt x="65202" y="2820"/>
                  </a:lnTo>
                  <a:lnTo>
                    <a:pt x="52518" y="13255"/>
                  </a:lnTo>
                  <a:lnTo>
                    <a:pt x="48993" y="19295"/>
                  </a:lnTo>
                  <a:lnTo>
                    <a:pt x="48053" y="22387"/>
                  </a:lnTo>
                  <a:lnTo>
                    <a:pt x="41363" y="28645"/>
                  </a:lnTo>
                  <a:lnTo>
                    <a:pt x="33451" y="34955"/>
                  </a:lnTo>
                  <a:lnTo>
                    <a:pt x="21132" y="55033"/>
                  </a:lnTo>
                  <a:lnTo>
                    <a:pt x="17586" y="70044"/>
                  </a:lnTo>
                  <a:lnTo>
                    <a:pt x="11361" y="82723"/>
                  </a:lnTo>
                  <a:lnTo>
                    <a:pt x="7988" y="98356"/>
                  </a:lnTo>
                  <a:lnTo>
                    <a:pt x="1815" y="111220"/>
                  </a:lnTo>
                  <a:lnTo>
                    <a:pt x="0" y="122102"/>
                  </a:lnTo>
                  <a:lnTo>
                    <a:pt x="2015" y="131171"/>
                  </a:lnTo>
                  <a:lnTo>
                    <a:pt x="5380" y="138730"/>
                  </a:lnTo>
                  <a:lnTo>
                    <a:pt x="8333" y="148935"/>
                  </a:lnTo>
                  <a:lnTo>
                    <a:pt x="27122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658"/>
            <p:cNvSpPr/>
            <p:nvPr>
              <p:custDataLst>
                <p:tags r:id="rId12"/>
              </p:custDataLst>
            </p:nvPr>
          </p:nvSpPr>
          <p:spPr>
            <a:xfrm>
              <a:off x="3238522" y="2743235"/>
              <a:ext cx="85663" cy="133184"/>
            </a:xfrm>
            <a:custGeom>
              <a:avLst/>
              <a:gdLst/>
              <a:ahLst/>
              <a:cxnLst/>
              <a:rect l="0" t="0" r="0" b="0"/>
              <a:pathLst>
                <a:path w="85663" h="133184">
                  <a:moveTo>
                    <a:pt x="66653" y="9490"/>
                  </a:moveTo>
                  <a:lnTo>
                    <a:pt x="66653" y="9490"/>
                  </a:lnTo>
                  <a:lnTo>
                    <a:pt x="66653" y="4434"/>
                  </a:lnTo>
                  <a:lnTo>
                    <a:pt x="65595" y="2944"/>
                  </a:lnTo>
                  <a:lnTo>
                    <a:pt x="63831" y="1951"/>
                  </a:lnTo>
                  <a:lnTo>
                    <a:pt x="56952" y="226"/>
                  </a:lnTo>
                  <a:lnTo>
                    <a:pt x="49043" y="0"/>
                  </a:lnTo>
                  <a:lnTo>
                    <a:pt x="23857" y="9668"/>
                  </a:lnTo>
                  <a:lnTo>
                    <a:pt x="22247" y="11725"/>
                  </a:lnTo>
                  <a:lnTo>
                    <a:pt x="21174" y="14155"/>
                  </a:lnTo>
                  <a:lnTo>
                    <a:pt x="4233" y="28736"/>
                  </a:lnTo>
                  <a:lnTo>
                    <a:pt x="1869" y="34977"/>
                  </a:lnTo>
                  <a:lnTo>
                    <a:pt x="0" y="78949"/>
                  </a:lnTo>
                  <a:lnTo>
                    <a:pt x="1041" y="98508"/>
                  </a:lnTo>
                  <a:lnTo>
                    <a:pt x="7584" y="110184"/>
                  </a:lnTo>
                  <a:lnTo>
                    <a:pt x="13236" y="117038"/>
                  </a:lnTo>
                  <a:lnTo>
                    <a:pt x="19276" y="120789"/>
                  </a:lnTo>
                  <a:lnTo>
                    <a:pt x="25488" y="123515"/>
                  </a:lnTo>
                  <a:lnTo>
                    <a:pt x="34936" y="129941"/>
                  </a:lnTo>
                  <a:lnTo>
                    <a:pt x="45726" y="132871"/>
                  </a:lnTo>
                  <a:lnTo>
                    <a:pt x="52103" y="133183"/>
                  </a:lnTo>
                  <a:lnTo>
                    <a:pt x="73089" y="125103"/>
                  </a:lnTo>
                  <a:lnTo>
                    <a:pt x="80319" y="119123"/>
                  </a:lnTo>
                  <a:lnTo>
                    <a:pt x="83310" y="113602"/>
                  </a:lnTo>
                  <a:lnTo>
                    <a:pt x="85231" y="101434"/>
                  </a:lnTo>
                  <a:lnTo>
                    <a:pt x="85662" y="74303"/>
                  </a:lnTo>
                  <a:lnTo>
                    <a:pt x="80634" y="58798"/>
                  </a:lnTo>
                  <a:lnTo>
                    <a:pt x="69454" y="42200"/>
                  </a:lnTo>
                  <a:lnTo>
                    <a:pt x="51804" y="22274"/>
                  </a:lnTo>
                  <a:lnTo>
                    <a:pt x="49470" y="15878"/>
                  </a:lnTo>
                  <a:lnTo>
                    <a:pt x="46731" y="13748"/>
                  </a:lnTo>
                  <a:lnTo>
                    <a:pt x="31365" y="10051"/>
                  </a:lnTo>
                  <a:lnTo>
                    <a:pt x="20599" y="9539"/>
                  </a:lnTo>
                  <a:lnTo>
                    <a:pt x="20075" y="10581"/>
                  </a:lnTo>
                  <a:lnTo>
                    <a:pt x="19028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659"/>
            <p:cNvSpPr/>
            <p:nvPr>
              <p:custDataLst>
                <p:tags r:id="rId13"/>
              </p:custDataLst>
            </p:nvPr>
          </p:nvSpPr>
          <p:spPr>
            <a:xfrm>
              <a:off x="3409950" y="284248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9408" y="5488"/>
                  </a:lnTo>
                  <a:lnTo>
                    <a:pt x="9502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60"/>
            <p:cNvSpPr/>
            <p:nvPr>
              <p:custDataLst>
                <p:tags r:id="rId14"/>
              </p:custDataLst>
            </p:nvPr>
          </p:nvSpPr>
          <p:spPr>
            <a:xfrm>
              <a:off x="3467231" y="2724150"/>
              <a:ext cx="66545" cy="180927"/>
            </a:xfrm>
            <a:custGeom>
              <a:avLst/>
              <a:gdLst/>
              <a:ahLst/>
              <a:cxnLst/>
              <a:rect l="0" t="0" r="0" b="0"/>
              <a:pathLst>
                <a:path w="66545" h="180927">
                  <a:moveTo>
                    <a:pt x="66544" y="0"/>
                  </a:moveTo>
                  <a:lnTo>
                    <a:pt x="66544" y="0"/>
                  </a:lnTo>
                  <a:lnTo>
                    <a:pt x="34663" y="0"/>
                  </a:lnTo>
                  <a:lnTo>
                    <a:pt x="28386" y="2822"/>
                  </a:lnTo>
                  <a:lnTo>
                    <a:pt x="22068" y="6546"/>
                  </a:lnTo>
                  <a:lnTo>
                    <a:pt x="15733" y="8201"/>
                  </a:lnTo>
                  <a:lnTo>
                    <a:pt x="13620" y="9701"/>
                  </a:lnTo>
                  <a:lnTo>
                    <a:pt x="12211" y="11758"/>
                  </a:lnTo>
                  <a:lnTo>
                    <a:pt x="11273" y="14189"/>
                  </a:lnTo>
                  <a:lnTo>
                    <a:pt x="9588" y="15809"/>
                  </a:lnTo>
                  <a:lnTo>
                    <a:pt x="4894" y="17610"/>
                  </a:lnTo>
                  <a:lnTo>
                    <a:pt x="3219" y="19148"/>
                  </a:lnTo>
                  <a:lnTo>
                    <a:pt x="310" y="27125"/>
                  </a:lnTo>
                  <a:lnTo>
                    <a:pt x="0" y="33202"/>
                  </a:lnTo>
                  <a:lnTo>
                    <a:pt x="2749" y="38746"/>
                  </a:lnTo>
                  <a:lnTo>
                    <a:pt x="15680" y="54883"/>
                  </a:lnTo>
                  <a:lnTo>
                    <a:pt x="17480" y="60729"/>
                  </a:lnTo>
                  <a:lnTo>
                    <a:pt x="23924" y="66855"/>
                  </a:lnTo>
                  <a:lnTo>
                    <a:pt x="50404" y="88911"/>
                  </a:lnTo>
                  <a:lnTo>
                    <a:pt x="54079" y="98077"/>
                  </a:lnTo>
                  <a:lnTo>
                    <a:pt x="56771" y="108148"/>
                  </a:lnTo>
                  <a:lnTo>
                    <a:pt x="64300" y="123237"/>
                  </a:lnTo>
                  <a:lnTo>
                    <a:pt x="66505" y="155565"/>
                  </a:lnTo>
                  <a:lnTo>
                    <a:pt x="63705" y="161920"/>
                  </a:lnTo>
                  <a:lnTo>
                    <a:pt x="59991" y="168273"/>
                  </a:lnTo>
                  <a:lnTo>
                    <a:pt x="58340" y="174624"/>
                  </a:lnTo>
                  <a:lnTo>
                    <a:pt x="56841" y="176741"/>
                  </a:lnTo>
                  <a:lnTo>
                    <a:pt x="54784" y="178152"/>
                  </a:lnTo>
                  <a:lnTo>
                    <a:pt x="48934" y="180417"/>
                  </a:lnTo>
                  <a:lnTo>
                    <a:pt x="39420" y="180926"/>
                  </a:lnTo>
                  <a:lnTo>
                    <a:pt x="28444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61"/>
            <p:cNvSpPr/>
            <p:nvPr>
              <p:custDataLst>
                <p:tags r:id="rId15"/>
              </p:custDataLst>
            </p:nvPr>
          </p:nvSpPr>
          <p:spPr>
            <a:xfrm>
              <a:off x="3486150" y="26955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8201" y="23519"/>
                  </a:lnTo>
                  <a:lnTo>
                    <a:pt x="14189" y="15318"/>
                  </a:lnTo>
                  <a:lnTo>
                    <a:pt x="19712" y="12099"/>
                  </a:lnTo>
                  <a:lnTo>
                    <a:pt x="31593" y="10288"/>
                  </a:lnTo>
                  <a:lnTo>
                    <a:pt x="77938" y="9538"/>
                  </a:lnTo>
                  <a:lnTo>
                    <a:pt x="98337" y="8469"/>
                  </a:lnTo>
                  <a:lnTo>
                    <a:pt x="116478" y="19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662"/>
            <p:cNvSpPr/>
            <p:nvPr>
              <p:custDataLst>
                <p:tags r:id="rId16"/>
              </p:custDataLst>
            </p:nvPr>
          </p:nvSpPr>
          <p:spPr>
            <a:xfrm>
              <a:off x="3752850" y="2771891"/>
              <a:ext cx="85726" cy="9410"/>
            </a:xfrm>
            <a:custGeom>
              <a:avLst/>
              <a:gdLst/>
              <a:ahLst/>
              <a:cxnLst/>
              <a:rect l="0" t="0" r="0" b="0"/>
              <a:pathLst>
                <a:path w="85726" h="9410">
                  <a:moveTo>
                    <a:pt x="0" y="9409"/>
                  </a:moveTo>
                  <a:lnTo>
                    <a:pt x="0" y="9409"/>
                  </a:lnTo>
                  <a:lnTo>
                    <a:pt x="31881" y="9409"/>
                  </a:lnTo>
                  <a:lnTo>
                    <a:pt x="38158" y="6587"/>
                  </a:lnTo>
                  <a:lnTo>
                    <a:pt x="44476" y="2863"/>
                  </a:lnTo>
                  <a:lnTo>
                    <a:pt x="57155" y="473"/>
                  </a:lnTo>
                  <a:lnTo>
                    <a:pt x="69851" y="0"/>
                  </a:lnTo>
                  <a:lnTo>
                    <a:pt x="76200" y="2758"/>
                  </a:lnTo>
                  <a:lnTo>
                    <a:pt x="8572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663"/>
            <p:cNvSpPr/>
            <p:nvPr>
              <p:custDataLst>
                <p:tags r:id="rId17"/>
              </p:custDataLst>
            </p:nvPr>
          </p:nvSpPr>
          <p:spPr>
            <a:xfrm>
              <a:off x="3752980" y="2809875"/>
              <a:ext cx="114171" cy="28541"/>
            </a:xfrm>
            <a:custGeom>
              <a:avLst/>
              <a:gdLst/>
              <a:ahLst/>
              <a:cxnLst/>
              <a:rect l="0" t="0" r="0" b="0"/>
              <a:pathLst>
                <a:path w="114171" h="28541">
                  <a:moveTo>
                    <a:pt x="28445" y="9525"/>
                  </a:moveTo>
                  <a:lnTo>
                    <a:pt x="28445" y="9525"/>
                  </a:lnTo>
                  <a:lnTo>
                    <a:pt x="23388" y="14581"/>
                  </a:lnTo>
                  <a:lnTo>
                    <a:pt x="18084" y="17064"/>
                  </a:lnTo>
                  <a:lnTo>
                    <a:pt x="11112" y="18658"/>
                  </a:lnTo>
                  <a:lnTo>
                    <a:pt x="0" y="28456"/>
                  </a:lnTo>
                  <a:lnTo>
                    <a:pt x="4965" y="28540"/>
                  </a:lnTo>
                  <a:lnTo>
                    <a:pt x="6441" y="27493"/>
                  </a:lnTo>
                  <a:lnTo>
                    <a:pt x="7426" y="25737"/>
                  </a:lnTo>
                  <a:lnTo>
                    <a:pt x="8082" y="23508"/>
                  </a:lnTo>
                  <a:lnTo>
                    <a:pt x="9578" y="22022"/>
                  </a:lnTo>
                  <a:lnTo>
                    <a:pt x="14063" y="20371"/>
                  </a:lnTo>
                  <a:lnTo>
                    <a:pt x="50070" y="18069"/>
                  </a:lnTo>
                  <a:lnTo>
                    <a:pt x="68622" y="11526"/>
                  </a:lnTo>
                  <a:lnTo>
                    <a:pt x="86210" y="7296"/>
                  </a:lnTo>
                  <a:lnTo>
                    <a:pt x="1141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664"/>
            <p:cNvSpPr/>
            <p:nvPr>
              <p:custDataLst>
                <p:tags r:id="rId18"/>
              </p:custDataLst>
            </p:nvPr>
          </p:nvSpPr>
          <p:spPr>
            <a:xfrm>
              <a:off x="4057650" y="2628900"/>
              <a:ext cx="1" cy="161926"/>
            </a:xfrm>
            <a:custGeom>
              <a:avLst/>
              <a:gdLst/>
              <a:ahLst/>
              <a:cxnLst/>
              <a:rect l="0" t="0" r="0" b="0"/>
              <a:pathLst>
                <a:path w="1" h="161926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89893"/>
                  </a:lnTo>
                  <a:lnTo>
                    <a:pt x="0" y="13594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665"/>
            <p:cNvSpPr/>
            <p:nvPr>
              <p:custDataLst>
                <p:tags r:id="rId19"/>
              </p:custDataLst>
            </p:nvPr>
          </p:nvSpPr>
          <p:spPr>
            <a:xfrm>
              <a:off x="4038600" y="2676917"/>
              <a:ext cx="142876" cy="275834"/>
            </a:xfrm>
            <a:custGeom>
              <a:avLst/>
              <a:gdLst/>
              <a:ahLst/>
              <a:cxnLst/>
              <a:rect l="0" t="0" r="0" b="0"/>
              <a:pathLst>
                <a:path w="142876" h="275834">
                  <a:moveTo>
                    <a:pt x="142875" y="9133"/>
                  </a:moveTo>
                  <a:lnTo>
                    <a:pt x="142875" y="9133"/>
                  </a:lnTo>
                  <a:lnTo>
                    <a:pt x="142875" y="0"/>
                  </a:lnTo>
                  <a:lnTo>
                    <a:pt x="142875" y="4781"/>
                  </a:lnTo>
                  <a:lnTo>
                    <a:pt x="141817" y="6231"/>
                  </a:lnTo>
                  <a:lnTo>
                    <a:pt x="137818" y="7844"/>
                  </a:lnTo>
                  <a:lnTo>
                    <a:pt x="136329" y="9331"/>
                  </a:lnTo>
                  <a:lnTo>
                    <a:pt x="131116" y="19324"/>
                  </a:lnTo>
                  <a:lnTo>
                    <a:pt x="110994" y="49123"/>
                  </a:lnTo>
                  <a:lnTo>
                    <a:pt x="107539" y="59009"/>
                  </a:lnTo>
                  <a:lnTo>
                    <a:pt x="106617" y="64609"/>
                  </a:lnTo>
                  <a:lnTo>
                    <a:pt x="79994" y="107646"/>
                  </a:lnTo>
                  <a:lnTo>
                    <a:pt x="60379" y="152212"/>
                  </a:lnTo>
                  <a:lnTo>
                    <a:pt x="38103" y="199459"/>
                  </a:lnTo>
                  <a:lnTo>
                    <a:pt x="13758" y="243880"/>
                  </a:lnTo>
                  <a:lnTo>
                    <a:pt x="7539" y="264073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666"/>
            <p:cNvSpPr/>
            <p:nvPr>
              <p:custDataLst>
                <p:tags r:id="rId20"/>
              </p:custDataLst>
            </p:nvPr>
          </p:nvSpPr>
          <p:spPr>
            <a:xfrm>
              <a:off x="4133850" y="2876550"/>
              <a:ext cx="18658" cy="114301"/>
            </a:xfrm>
            <a:custGeom>
              <a:avLst/>
              <a:gdLst/>
              <a:ahLst/>
              <a:cxnLst/>
              <a:rect l="0" t="0" r="0" b="0"/>
              <a:pathLst>
                <a:path w="18658" h="1143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8657" y="13257"/>
                  </a:lnTo>
                  <a:lnTo>
                    <a:pt x="17730" y="15188"/>
                  </a:lnTo>
                  <a:lnTo>
                    <a:pt x="16053" y="16476"/>
                  </a:lnTo>
                  <a:lnTo>
                    <a:pt x="13877" y="17334"/>
                  </a:lnTo>
                  <a:lnTo>
                    <a:pt x="12426" y="18964"/>
                  </a:lnTo>
                  <a:lnTo>
                    <a:pt x="10814" y="23598"/>
                  </a:lnTo>
                  <a:lnTo>
                    <a:pt x="9535" y="68537"/>
                  </a:lnTo>
                  <a:lnTo>
                    <a:pt x="6707" y="75616"/>
                  </a:lnTo>
                  <a:lnTo>
                    <a:pt x="2981" y="82290"/>
                  </a:lnTo>
                  <a:lnTo>
                    <a:pt x="589" y="9519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667"/>
            <p:cNvSpPr/>
            <p:nvPr>
              <p:custDataLst>
                <p:tags r:id="rId21"/>
              </p:custDataLst>
            </p:nvPr>
          </p:nvSpPr>
          <p:spPr>
            <a:xfrm>
              <a:off x="4171950" y="2867029"/>
              <a:ext cx="190501" cy="161791"/>
            </a:xfrm>
            <a:custGeom>
              <a:avLst/>
              <a:gdLst/>
              <a:ahLst/>
              <a:cxnLst/>
              <a:rect l="0" t="0" r="0" b="0"/>
              <a:pathLst>
                <a:path w="190501" h="161791">
                  <a:moveTo>
                    <a:pt x="0" y="57146"/>
                  </a:moveTo>
                  <a:lnTo>
                    <a:pt x="0" y="57146"/>
                  </a:lnTo>
                  <a:lnTo>
                    <a:pt x="0" y="52090"/>
                  </a:lnTo>
                  <a:lnTo>
                    <a:pt x="2822" y="46785"/>
                  </a:lnTo>
                  <a:lnTo>
                    <a:pt x="6546" y="40900"/>
                  </a:lnTo>
                  <a:lnTo>
                    <a:pt x="8936" y="28498"/>
                  </a:lnTo>
                  <a:lnTo>
                    <a:pt x="9132" y="25347"/>
                  </a:lnTo>
                  <a:lnTo>
                    <a:pt x="12173" y="19024"/>
                  </a:lnTo>
                  <a:lnTo>
                    <a:pt x="15994" y="12686"/>
                  </a:lnTo>
                  <a:lnTo>
                    <a:pt x="17692" y="6342"/>
                  </a:lnTo>
                  <a:lnTo>
                    <a:pt x="19203" y="4227"/>
                  </a:lnTo>
                  <a:lnTo>
                    <a:pt x="21268" y="2817"/>
                  </a:lnTo>
                  <a:lnTo>
                    <a:pt x="27131" y="553"/>
                  </a:lnTo>
                  <a:lnTo>
                    <a:pt x="55306" y="0"/>
                  </a:lnTo>
                  <a:lnTo>
                    <a:pt x="61660" y="5054"/>
                  </a:lnTo>
                  <a:lnTo>
                    <a:pt x="64446" y="10358"/>
                  </a:lnTo>
                  <a:lnTo>
                    <a:pt x="65189" y="13254"/>
                  </a:lnTo>
                  <a:lnTo>
                    <a:pt x="74018" y="28644"/>
                  </a:lnTo>
                  <a:lnTo>
                    <a:pt x="76162" y="74511"/>
                  </a:lnTo>
                  <a:lnTo>
                    <a:pt x="73361" y="83561"/>
                  </a:lnTo>
                  <a:lnTo>
                    <a:pt x="69647" y="91111"/>
                  </a:lnTo>
                  <a:lnTo>
                    <a:pt x="57052" y="129263"/>
                  </a:lnTo>
                  <a:lnTo>
                    <a:pt x="49800" y="142691"/>
                  </a:lnTo>
                  <a:lnTo>
                    <a:pt x="49076" y="145926"/>
                  </a:lnTo>
                  <a:lnTo>
                    <a:pt x="47534" y="148083"/>
                  </a:lnTo>
                  <a:lnTo>
                    <a:pt x="45447" y="149521"/>
                  </a:lnTo>
                  <a:lnTo>
                    <a:pt x="42998" y="150479"/>
                  </a:lnTo>
                  <a:lnTo>
                    <a:pt x="42424" y="152177"/>
                  </a:lnTo>
                  <a:lnTo>
                    <a:pt x="43099" y="154366"/>
                  </a:lnTo>
                  <a:lnTo>
                    <a:pt x="46731" y="160429"/>
                  </a:lnTo>
                  <a:lnTo>
                    <a:pt x="50050" y="161258"/>
                  </a:lnTo>
                  <a:lnTo>
                    <a:pt x="60804" y="161790"/>
                  </a:lnTo>
                  <a:lnTo>
                    <a:pt x="66888" y="159041"/>
                  </a:lnTo>
                  <a:lnTo>
                    <a:pt x="69992" y="156826"/>
                  </a:lnTo>
                  <a:lnTo>
                    <a:pt x="115762" y="144310"/>
                  </a:lnTo>
                  <a:lnTo>
                    <a:pt x="143485" y="140238"/>
                  </a:lnTo>
                  <a:lnTo>
                    <a:pt x="162106" y="135388"/>
                  </a:lnTo>
                  <a:lnTo>
                    <a:pt x="190500" y="13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668"/>
            <p:cNvSpPr/>
            <p:nvPr>
              <p:custDataLst>
                <p:tags r:id="rId22"/>
              </p:custDataLst>
            </p:nvPr>
          </p:nvSpPr>
          <p:spPr>
            <a:xfrm>
              <a:off x="3920218" y="3190875"/>
              <a:ext cx="327933" cy="47510"/>
            </a:xfrm>
            <a:custGeom>
              <a:avLst/>
              <a:gdLst/>
              <a:ahLst/>
              <a:cxnLst/>
              <a:rect l="0" t="0" r="0" b="0"/>
              <a:pathLst>
                <a:path w="327933" h="47510">
                  <a:moveTo>
                    <a:pt x="32657" y="38100"/>
                  </a:moveTo>
                  <a:lnTo>
                    <a:pt x="32657" y="38100"/>
                  </a:lnTo>
                  <a:lnTo>
                    <a:pt x="14757" y="45639"/>
                  </a:lnTo>
                  <a:lnTo>
                    <a:pt x="0" y="47364"/>
                  </a:lnTo>
                  <a:lnTo>
                    <a:pt x="302" y="47450"/>
                  </a:lnTo>
                  <a:lnTo>
                    <a:pt x="1562" y="47509"/>
                  </a:lnTo>
                  <a:lnTo>
                    <a:pt x="12247" y="41056"/>
                  </a:lnTo>
                  <a:lnTo>
                    <a:pt x="57643" y="30734"/>
                  </a:lnTo>
                  <a:lnTo>
                    <a:pt x="103680" y="23945"/>
                  </a:lnTo>
                  <a:lnTo>
                    <a:pt x="146011" y="20500"/>
                  </a:lnTo>
                  <a:lnTo>
                    <a:pt x="187011" y="19480"/>
                  </a:lnTo>
                  <a:lnTo>
                    <a:pt x="231027" y="14121"/>
                  </a:lnTo>
                  <a:lnTo>
                    <a:pt x="278098" y="10433"/>
                  </a:lnTo>
                  <a:lnTo>
                    <a:pt x="306111" y="8735"/>
                  </a:lnTo>
                  <a:lnTo>
                    <a:pt x="3279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669"/>
            <p:cNvSpPr/>
            <p:nvPr>
              <p:custDataLst>
                <p:tags r:id="rId23"/>
              </p:custDataLst>
            </p:nvPr>
          </p:nvSpPr>
          <p:spPr>
            <a:xfrm>
              <a:off x="4059599" y="3190875"/>
              <a:ext cx="350477" cy="46302"/>
            </a:xfrm>
            <a:custGeom>
              <a:avLst/>
              <a:gdLst/>
              <a:ahLst/>
              <a:cxnLst/>
              <a:rect l="0" t="0" r="0" b="0"/>
              <a:pathLst>
                <a:path w="350477" h="46302">
                  <a:moveTo>
                    <a:pt x="36151" y="38100"/>
                  </a:moveTo>
                  <a:lnTo>
                    <a:pt x="36151" y="38100"/>
                  </a:lnTo>
                  <a:lnTo>
                    <a:pt x="26038" y="38100"/>
                  </a:lnTo>
                  <a:lnTo>
                    <a:pt x="18251" y="40922"/>
                  </a:lnTo>
                  <a:lnTo>
                    <a:pt x="11262" y="44646"/>
                  </a:lnTo>
                  <a:lnTo>
                    <a:pt x="4628" y="46301"/>
                  </a:lnTo>
                  <a:lnTo>
                    <a:pt x="2436" y="45684"/>
                  </a:lnTo>
                  <a:lnTo>
                    <a:pt x="974" y="44214"/>
                  </a:lnTo>
                  <a:lnTo>
                    <a:pt x="0" y="42176"/>
                  </a:lnTo>
                  <a:lnTo>
                    <a:pt x="1467" y="39759"/>
                  </a:lnTo>
                  <a:lnTo>
                    <a:pt x="8741" y="34251"/>
                  </a:lnTo>
                  <a:lnTo>
                    <a:pt x="52995" y="24017"/>
                  </a:lnTo>
                  <a:lnTo>
                    <a:pt x="93923" y="13485"/>
                  </a:lnTo>
                  <a:lnTo>
                    <a:pt x="130410" y="10698"/>
                  </a:lnTo>
                  <a:lnTo>
                    <a:pt x="175322" y="8814"/>
                  </a:lnTo>
                  <a:lnTo>
                    <a:pt x="210188" y="4623"/>
                  </a:lnTo>
                  <a:lnTo>
                    <a:pt x="244029" y="2055"/>
                  </a:lnTo>
                  <a:lnTo>
                    <a:pt x="277766" y="913"/>
                  </a:lnTo>
                  <a:lnTo>
                    <a:pt x="313927" y="406"/>
                  </a:lnTo>
                  <a:lnTo>
                    <a:pt x="3504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0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85">
            <p14:nvContentPartPr>
              <p14:cNvPr id="2" name="Ink 1"/>
              <p14:cNvContentPartPr/>
              <p14:nvPr/>
            </p14:nvContentPartPr>
            <p14:xfrm>
              <a:off x="6991200" y="537228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6" cstate="print"/>
              <a:stretch>
                <a:fillRect/>
              </a:stretch>
            </p:blipFill>
            <p:spPr>
              <a:xfrm>
                <a:off x="6981840" y="536292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SMARTInkShape-Group826"/>
          <p:cNvGrpSpPr/>
          <p:nvPr/>
        </p:nvGrpSpPr>
        <p:grpSpPr>
          <a:xfrm>
            <a:off x="514350" y="258212"/>
            <a:ext cx="866776" cy="378346"/>
            <a:chOff x="514350" y="258212"/>
            <a:chExt cx="866776" cy="378346"/>
          </a:xfrm>
        </p:grpSpPr>
        <p:sp>
          <p:nvSpPr>
            <p:cNvPr id="3" name="SMARTInkShape-3670"/>
            <p:cNvSpPr/>
            <p:nvPr>
              <p:custDataLst>
                <p:tags r:id="rId78"/>
              </p:custDataLst>
            </p:nvPr>
          </p:nvSpPr>
          <p:spPr>
            <a:xfrm>
              <a:off x="1190625" y="400068"/>
              <a:ext cx="190501" cy="161908"/>
            </a:xfrm>
            <a:custGeom>
              <a:avLst/>
              <a:gdLst/>
              <a:ahLst/>
              <a:cxnLst/>
              <a:rect l="0" t="0" r="0" b="0"/>
              <a:pathLst>
                <a:path w="190501" h="161908">
                  <a:moveTo>
                    <a:pt x="0" y="9507"/>
                  </a:moveTo>
                  <a:lnTo>
                    <a:pt x="0" y="9507"/>
                  </a:lnTo>
                  <a:lnTo>
                    <a:pt x="0" y="50821"/>
                  </a:lnTo>
                  <a:lnTo>
                    <a:pt x="9351" y="95058"/>
                  </a:lnTo>
                  <a:lnTo>
                    <a:pt x="9525" y="123642"/>
                  </a:lnTo>
                  <a:lnTo>
                    <a:pt x="14581" y="123758"/>
                  </a:lnTo>
                  <a:lnTo>
                    <a:pt x="16071" y="122716"/>
                  </a:lnTo>
                  <a:lnTo>
                    <a:pt x="17064" y="120963"/>
                  </a:lnTo>
                  <a:lnTo>
                    <a:pt x="18462" y="110617"/>
                  </a:lnTo>
                  <a:lnTo>
                    <a:pt x="18934" y="93215"/>
                  </a:lnTo>
                  <a:lnTo>
                    <a:pt x="21820" y="86221"/>
                  </a:lnTo>
                  <a:lnTo>
                    <a:pt x="24072" y="82875"/>
                  </a:lnTo>
                  <a:lnTo>
                    <a:pt x="27241" y="68052"/>
                  </a:lnTo>
                  <a:lnTo>
                    <a:pt x="29370" y="45139"/>
                  </a:lnTo>
                  <a:lnTo>
                    <a:pt x="36741" y="25893"/>
                  </a:lnTo>
                  <a:lnTo>
                    <a:pt x="37981" y="11433"/>
                  </a:lnTo>
                  <a:lnTo>
                    <a:pt x="39079" y="10791"/>
                  </a:lnTo>
                  <a:lnTo>
                    <a:pt x="46290" y="9676"/>
                  </a:lnTo>
                  <a:lnTo>
                    <a:pt x="46735" y="10678"/>
                  </a:lnTo>
                  <a:lnTo>
                    <a:pt x="47230" y="14614"/>
                  </a:lnTo>
                  <a:lnTo>
                    <a:pt x="50271" y="19891"/>
                  </a:lnTo>
                  <a:lnTo>
                    <a:pt x="52564" y="22779"/>
                  </a:lnTo>
                  <a:lnTo>
                    <a:pt x="55112" y="31634"/>
                  </a:lnTo>
                  <a:lnTo>
                    <a:pt x="57115" y="77921"/>
                  </a:lnTo>
                  <a:lnTo>
                    <a:pt x="59957" y="85069"/>
                  </a:lnTo>
                  <a:lnTo>
                    <a:pt x="63689" y="91773"/>
                  </a:lnTo>
                  <a:lnTo>
                    <a:pt x="66085" y="104701"/>
                  </a:lnTo>
                  <a:lnTo>
                    <a:pt x="66674" y="132891"/>
                  </a:lnTo>
                  <a:lnTo>
                    <a:pt x="66675" y="93249"/>
                  </a:lnTo>
                  <a:lnTo>
                    <a:pt x="80864" y="49324"/>
                  </a:lnTo>
                  <a:lnTo>
                    <a:pt x="95341" y="5183"/>
                  </a:lnTo>
                  <a:lnTo>
                    <a:pt x="97428" y="3449"/>
                  </a:lnTo>
                  <a:lnTo>
                    <a:pt x="102568" y="1523"/>
                  </a:lnTo>
                  <a:lnTo>
                    <a:pt x="136536" y="0"/>
                  </a:lnTo>
                  <a:lnTo>
                    <a:pt x="138649" y="1052"/>
                  </a:lnTo>
                  <a:lnTo>
                    <a:pt x="140058" y="2812"/>
                  </a:lnTo>
                  <a:lnTo>
                    <a:pt x="142681" y="7590"/>
                  </a:lnTo>
                  <a:lnTo>
                    <a:pt x="165216" y="36838"/>
                  </a:lnTo>
                  <a:lnTo>
                    <a:pt x="179489" y="83906"/>
                  </a:lnTo>
                  <a:lnTo>
                    <a:pt x="190069" y="131517"/>
                  </a:lnTo>
                  <a:lnTo>
                    <a:pt x="190500" y="16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1"/>
            <p:cNvSpPr/>
            <p:nvPr>
              <p:custDataLst>
                <p:tags r:id="rId79"/>
              </p:custDataLst>
            </p:nvPr>
          </p:nvSpPr>
          <p:spPr>
            <a:xfrm>
              <a:off x="1085853" y="411407"/>
              <a:ext cx="57144" cy="121436"/>
            </a:xfrm>
            <a:custGeom>
              <a:avLst/>
              <a:gdLst/>
              <a:ahLst/>
              <a:cxnLst/>
              <a:rect l="0" t="0" r="0" b="0"/>
              <a:pathLst>
                <a:path w="57144" h="121436">
                  <a:moveTo>
                    <a:pt x="47622" y="26743"/>
                  </a:moveTo>
                  <a:lnTo>
                    <a:pt x="47622" y="26743"/>
                  </a:lnTo>
                  <a:lnTo>
                    <a:pt x="47622" y="13486"/>
                  </a:lnTo>
                  <a:lnTo>
                    <a:pt x="44800" y="7445"/>
                  </a:lnTo>
                  <a:lnTo>
                    <a:pt x="39421" y="0"/>
                  </a:lnTo>
                  <a:lnTo>
                    <a:pt x="37921" y="448"/>
                  </a:lnTo>
                  <a:lnTo>
                    <a:pt x="18851" y="14715"/>
                  </a:lnTo>
                  <a:lnTo>
                    <a:pt x="11365" y="16724"/>
                  </a:lnTo>
                  <a:lnTo>
                    <a:pt x="5012" y="22128"/>
                  </a:lnTo>
                  <a:lnTo>
                    <a:pt x="2226" y="27514"/>
                  </a:lnTo>
                  <a:lnTo>
                    <a:pt x="290" y="49266"/>
                  </a:lnTo>
                  <a:lnTo>
                    <a:pt x="0" y="87035"/>
                  </a:lnTo>
                  <a:lnTo>
                    <a:pt x="2821" y="93403"/>
                  </a:lnTo>
                  <a:lnTo>
                    <a:pt x="6544" y="99761"/>
                  </a:lnTo>
                  <a:lnTo>
                    <a:pt x="8198" y="106115"/>
                  </a:lnTo>
                  <a:lnTo>
                    <a:pt x="14578" y="112467"/>
                  </a:lnTo>
                  <a:lnTo>
                    <a:pt x="25808" y="120111"/>
                  </a:lnTo>
                  <a:lnTo>
                    <a:pt x="32809" y="121435"/>
                  </a:lnTo>
                  <a:lnTo>
                    <a:pt x="38569" y="118923"/>
                  </a:lnTo>
                  <a:lnTo>
                    <a:pt x="44657" y="115337"/>
                  </a:lnTo>
                  <a:lnTo>
                    <a:pt x="50890" y="113743"/>
                  </a:lnTo>
                  <a:lnTo>
                    <a:pt x="52976" y="112260"/>
                  </a:lnTo>
                  <a:lnTo>
                    <a:pt x="54366" y="110212"/>
                  </a:lnTo>
                  <a:lnTo>
                    <a:pt x="56323" y="102275"/>
                  </a:lnTo>
                  <a:lnTo>
                    <a:pt x="57143" y="61665"/>
                  </a:lnTo>
                  <a:lnTo>
                    <a:pt x="56086" y="59549"/>
                  </a:lnTo>
                  <a:lnTo>
                    <a:pt x="54323" y="58139"/>
                  </a:lnTo>
                  <a:lnTo>
                    <a:pt x="49542" y="55513"/>
                  </a:lnTo>
                  <a:lnTo>
                    <a:pt x="28572" y="36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72"/>
            <p:cNvSpPr/>
            <p:nvPr>
              <p:custDataLst>
                <p:tags r:id="rId80"/>
              </p:custDataLst>
            </p:nvPr>
          </p:nvSpPr>
          <p:spPr>
            <a:xfrm>
              <a:off x="991041" y="258212"/>
              <a:ext cx="113860" cy="284549"/>
            </a:xfrm>
            <a:custGeom>
              <a:avLst/>
              <a:gdLst/>
              <a:ahLst/>
              <a:cxnLst/>
              <a:rect l="0" t="0" r="0" b="0"/>
              <a:pathLst>
                <a:path w="113860" h="284549">
                  <a:moveTo>
                    <a:pt x="94809" y="198988"/>
                  </a:moveTo>
                  <a:lnTo>
                    <a:pt x="94809" y="198988"/>
                  </a:lnTo>
                  <a:lnTo>
                    <a:pt x="94809" y="193931"/>
                  </a:lnTo>
                  <a:lnTo>
                    <a:pt x="97631" y="188627"/>
                  </a:lnTo>
                  <a:lnTo>
                    <a:pt x="101355" y="182741"/>
                  </a:lnTo>
                  <a:lnTo>
                    <a:pt x="103010" y="176598"/>
                  </a:lnTo>
                  <a:lnTo>
                    <a:pt x="102393" y="173478"/>
                  </a:lnTo>
                  <a:lnTo>
                    <a:pt x="96017" y="162755"/>
                  </a:lnTo>
                  <a:lnTo>
                    <a:pt x="65256" y="161052"/>
                  </a:lnTo>
                  <a:lnTo>
                    <a:pt x="57685" y="163783"/>
                  </a:lnTo>
                  <a:lnTo>
                    <a:pt x="54185" y="165993"/>
                  </a:lnTo>
                  <a:lnTo>
                    <a:pt x="51851" y="168525"/>
                  </a:lnTo>
                  <a:lnTo>
                    <a:pt x="39989" y="186401"/>
                  </a:lnTo>
                  <a:lnTo>
                    <a:pt x="15401" y="211692"/>
                  </a:lnTo>
                  <a:lnTo>
                    <a:pt x="11891" y="220862"/>
                  </a:lnTo>
                  <a:lnTo>
                    <a:pt x="9273" y="230935"/>
                  </a:lnTo>
                  <a:lnTo>
                    <a:pt x="1792" y="246025"/>
                  </a:lnTo>
                  <a:lnTo>
                    <a:pt x="0" y="259197"/>
                  </a:lnTo>
                  <a:lnTo>
                    <a:pt x="2577" y="265611"/>
                  </a:lnTo>
                  <a:lnTo>
                    <a:pt x="6192" y="271990"/>
                  </a:lnTo>
                  <a:lnTo>
                    <a:pt x="7799" y="278353"/>
                  </a:lnTo>
                  <a:lnTo>
                    <a:pt x="9285" y="280473"/>
                  </a:lnTo>
                  <a:lnTo>
                    <a:pt x="11335" y="281886"/>
                  </a:lnTo>
                  <a:lnTo>
                    <a:pt x="16434" y="283457"/>
                  </a:lnTo>
                  <a:lnTo>
                    <a:pt x="31441" y="284548"/>
                  </a:lnTo>
                  <a:lnTo>
                    <a:pt x="33514" y="283544"/>
                  </a:lnTo>
                  <a:lnTo>
                    <a:pt x="34895" y="281817"/>
                  </a:lnTo>
                  <a:lnTo>
                    <a:pt x="37489" y="277076"/>
                  </a:lnTo>
                  <a:lnTo>
                    <a:pt x="69444" y="235222"/>
                  </a:lnTo>
                  <a:lnTo>
                    <a:pt x="72952" y="225323"/>
                  </a:lnTo>
                  <a:lnTo>
                    <a:pt x="83052" y="181727"/>
                  </a:lnTo>
                  <a:lnTo>
                    <a:pt x="84990" y="140819"/>
                  </a:lnTo>
                  <a:lnTo>
                    <a:pt x="85245" y="94079"/>
                  </a:lnTo>
                  <a:lnTo>
                    <a:pt x="82457" y="54109"/>
                  </a:lnTo>
                  <a:lnTo>
                    <a:pt x="74962" y="6840"/>
                  </a:lnTo>
                  <a:lnTo>
                    <a:pt x="73111" y="4215"/>
                  </a:lnTo>
                  <a:lnTo>
                    <a:pt x="67592" y="0"/>
                  </a:lnTo>
                  <a:lnTo>
                    <a:pt x="64016" y="2246"/>
                  </a:lnTo>
                  <a:lnTo>
                    <a:pt x="61580" y="4327"/>
                  </a:lnTo>
                  <a:lnTo>
                    <a:pt x="58874" y="9461"/>
                  </a:lnTo>
                  <a:lnTo>
                    <a:pt x="50247" y="56719"/>
                  </a:lnTo>
                  <a:lnTo>
                    <a:pt x="47587" y="90700"/>
                  </a:lnTo>
                  <a:lnTo>
                    <a:pt x="55420" y="137309"/>
                  </a:lnTo>
                  <a:lnTo>
                    <a:pt x="64797" y="184845"/>
                  </a:lnTo>
                  <a:lnTo>
                    <a:pt x="70865" y="204910"/>
                  </a:lnTo>
                  <a:lnTo>
                    <a:pt x="79228" y="215026"/>
                  </a:lnTo>
                  <a:lnTo>
                    <a:pt x="84422" y="219205"/>
                  </a:lnTo>
                  <a:lnTo>
                    <a:pt x="90193" y="229493"/>
                  </a:lnTo>
                  <a:lnTo>
                    <a:pt x="93816" y="240062"/>
                  </a:lnTo>
                  <a:lnTo>
                    <a:pt x="98953" y="248288"/>
                  </a:lnTo>
                  <a:lnTo>
                    <a:pt x="104765" y="252649"/>
                  </a:lnTo>
                  <a:lnTo>
                    <a:pt x="113859" y="25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3"/>
            <p:cNvSpPr/>
            <p:nvPr>
              <p:custDataLst>
                <p:tags r:id="rId81"/>
              </p:custDataLst>
            </p:nvPr>
          </p:nvSpPr>
          <p:spPr>
            <a:xfrm>
              <a:off x="895350" y="438722"/>
              <a:ext cx="66676" cy="151268"/>
            </a:xfrm>
            <a:custGeom>
              <a:avLst/>
              <a:gdLst/>
              <a:ahLst/>
              <a:cxnLst/>
              <a:rect l="0" t="0" r="0" b="0"/>
              <a:pathLst>
                <a:path w="66676" h="151268">
                  <a:moveTo>
                    <a:pt x="9525" y="47053"/>
                  </a:moveTo>
                  <a:lnTo>
                    <a:pt x="9525" y="47053"/>
                  </a:lnTo>
                  <a:lnTo>
                    <a:pt x="9525" y="28511"/>
                  </a:lnTo>
                  <a:lnTo>
                    <a:pt x="4468" y="33210"/>
                  </a:lnTo>
                  <a:lnTo>
                    <a:pt x="1986" y="38431"/>
                  </a:lnTo>
                  <a:lnTo>
                    <a:pt x="23" y="79009"/>
                  </a:lnTo>
                  <a:lnTo>
                    <a:pt x="0" y="126001"/>
                  </a:lnTo>
                  <a:lnTo>
                    <a:pt x="0" y="151267"/>
                  </a:lnTo>
                  <a:lnTo>
                    <a:pt x="8201" y="143578"/>
                  </a:lnTo>
                  <a:lnTo>
                    <a:pt x="9133" y="137624"/>
                  </a:lnTo>
                  <a:lnTo>
                    <a:pt x="9518" y="90484"/>
                  </a:lnTo>
                  <a:lnTo>
                    <a:pt x="9525" y="46993"/>
                  </a:lnTo>
                  <a:lnTo>
                    <a:pt x="9525" y="0"/>
                  </a:lnTo>
                  <a:lnTo>
                    <a:pt x="9525" y="12736"/>
                  </a:lnTo>
                  <a:lnTo>
                    <a:pt x="12347" y="18748"/>
                  </a:lnTo>
                  <a:lnTo>
                    <a:pt x="16071" y="24948"/>
                  </a:lnTo>
                  <a:lnTo>
                    <a:pt x="26393" y="50435"/>
                  </a:lnTo>
                  <a:lnTo>
                    <a:pt x="34161" y="63107"/>
                  </a:lnTo>
                  <a:lnTo>
                    <a:pt x="40144" y="82993"/>
                  </a:lnTo>
                  <a:lnTo>
                    <a:pt x="66675" y="11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4"/>
            <p:cNvSpPr/>
            <p:nvPr>
              <p:custDataLst>
                <p:tags r:id="rId82"/>
              </p:custDataLst>
            </p:nvPr>
          </p:nvSpPr>
          <p:spPr>
            <a:xfrm>
              <a:off x="752514" y="447713"/>
              <a:ext cx="123787" cy="131693"/>
            </a:xfrm>
            <a:custGeom>
              <a:avLst/>
              <a:gdLst/>
              <a:ahLst/>
              <a:cxnLst/>
              <a:rect l="0" t="0" r="0" b="0"/>
              <a:pathLst>
                <a:path w="123787" h="131693">
                  <a:moveTo>
                    <a:pt x="66636" y="38062"/>
                  </a:moveTo>
                  <a:lnTo>
                    <a:pt x="66636" y="38062"/>
                  </a:lnTo>
                  <a:lnTo>
                    <a:pt x="66636" y="20728"/>
                  </a:lnTo>
                  <a:lnTo>
                    <a:pt x="58435" y="10962"/>
                  </a:lnTo>
                  <a:lnTo>
                    <a:pt x="57227" y="1415"/>
                  </a:lnTo>
                  <a:lnTo>
                    <a:pt x="56130" y="931"/>
                  </a:lnTo>
                  <a:lnTo>
                    <a:pt x="39780" y="0"/>
                  </a:lnTo>
                  <a:lnTo>
                    <a:pt x="15716" y="22353"/>
                  </a:lnTo>
                  <a:lnTo>
                    <a:pt x="12255" y="28611"/>
                  </a:lnTo>
                  <a:lnTo>
                    <a:pt x="952" y="70187"/>
                  </a:lnTo>
                  <a:lnTo>
                    <a:pt x="0" y="112426"/>
                  </a:lnTo>
                  <a:lnTo>
                    <a:pt x="1045" y="116213"/>
                  </a:lnTo>
                  <a:lnTo>
                    <a:pt x="2800" y="118738"/>
                  </a:lnTo>
                  <a:lnTo>
                    <a:pt x="16210" y="129668"/>
                  </a:lnTo>
                  <a:lnTo>
                    <a:pt x="22352" y="131692"/>
                  </a:lnTo>
                  <a:lnTo>
                    <a:pt x="25472" y="131174"/>
                  </a:lnTo>
                  <a:lnTo>
                    <a:pt x="38083" y="125560"/>
                  </a:lnTo>
                  <a:lnTo>
                    <a:pt x="41251" y="124969"/>
                  </a:lnTo>
                  <a:lnTo>
                    <a:pt x="43362" y="123517"/>
                  </a:lnTo>
                  <a:lnTo>
                    <a:pt x="44770" y="121490"/>
                  </a:lnTo>
                  <a:lnTo>
                    <a:pt x="47393" y="116416"/>
                  </a:lnTo>
                  <a:lnTo>
                    <a:pt x="60679" y="96371"/>
                  </a:lnTo>
                  <a:lnTo>
                    <a:pt x="64871" y="83796"/>
                  </a:lnTo>
                  <a:lnTo>
                    <a:pt x="66616" y="38251"/>
                  </a:lnTo>
                  <a:lnTo>
                    <a:pt x="66636" y="28705"/>
                  </a:lnTo>
                  <a:lnTo>
                    <a:pt x="67694" y="73196"/>
                  </a:lnTo>
                  <a:lnTo>
                    <a:pt x="78395" y="104099"/>
                  </a:lnTo>
                  <a:lnTo>
                    <a:pt x="82445" y="110803"/>
                  </a:lnTo>
                  <a:lnTo>
                    <a:pt x="84246" y="117311"/>
                  </a:lnTo>
                  <a:lnTo>
                    <a:pt x="85784" y="119470"/>
                  </a:lnTo>
                  <a:lnTo>
                    <a:pt x="87868" y="120909"/>
                  </a:lnTo>
                  <a:lnTo>
                    <a:pt x="93761" y="123218"/>
                  </a:lnTo>
                  <a:lnTo>
                    <a:pt x="99838" y="123619"/>
                  </a:lnTo>
                  <a:lnTo>
                    <a:pt x="105381" y="120890"/>
                  </a:lnTo>
                  <a:lnTo>
                    <a:pt x="108341" y="118681"/>
                  </a:lnTo>
                  <a:lnTo>
                    <a:pt x="111630" y="113404"/>
                  </a:lnTo>
                  <a:lnTo>
                    <a:pt x="114150" y="107530"/>
                  </a:lnTo>
                  <a:lnTo>
                    <a:pt x="123786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75"/>
            <p:cNvSpPr/>
            <p:nvPr>
              <p:custDataLst>
                <p:tags r:id="rId83"/>
              </p:custDataLst>
            </p:nvPr>
          </p:nvSpPr>
          <p:spPr>
            <a:xfrm>
              <a:off x="514350" y="285942"/>
              <a:ext cx="200026" cy="350616"/>
            </a:xfrm>
            <a:custGeom>
              <a:avLst/>
              <a:gdLst/>
              <a:ahLst/>
              <a:cxnLst/>
              <a:rect l="0" t="0" r="0" b="0"/>
              <a:pathLst>
                <a:path w="200026" h="350616">
                  <a:moveTo>
                    <a:pt x="0" y="142683"/>
                  </a:moveTo>
                  <a:lnTo>
                    <a:pt x="0" y="142683"/>
                  </a:lnTo>
                  <a:lnTo>
                    <a:pt x="1058" y="175797"/>
                  </a:lnTo>
                  <a:lnTo>
                    <a:pt x="8642" y="207165"/>
                  </a:lnTo>
                  <a:lnTo>
                    <a:pt x="10506" y="251081"/>
                  </a:lnTo>
                  <a:lnTo>
                    <a:pt x="17106" y="274990"/>
                  </a:lnTo>
                  <a:lnTo>
                    <a:pt x="24706" y="290776"/>
                  </a:lnTo>
                  <a:lnTo>
                    <a:pt x="28508" y="337687"/>
                  </a:lnTo>
                  <a:lnTo>
                    <a:pt x="28571" y="350615"/>
                  </a:lnTo>
                  <a:lnTo>
                    <a:pt x="28575" y="338833"/>
                  </a:lnTo>
                  <a:lnTo>
                    <a:pt x="18874" y="293416"/>
                  </a:lnTo>
                  <a:lnTo>
                    <a:pt x="11685" y="253831"/>
                  </a:lnTo>
                  <a:lnTo>
                    <a:pt x="10165" y="217949"/>
                  </a:lnTo>
                  <a:lnTo>
                    <a:pt x="9715" y="180506"/>
                  </a:lnTo>
                  <a:lnTo>
                    <a:pt x="9581" y="142601"/>
                  </a:lnTo>
                  <a:lnTo>
                    <a:pt x="12364" y="104559"/>
                  </a:lnTo>
                  <a:lnTo>
                    <a:pt x="22786" y="63891"/>
                  </a:lnTo>
                  <a:lnTo>
                    <a:pt x="30635" y="24161"/>
                  </a:lnTo>
                  <a:lnTo>
                    <a:pt x="33123" y="19218"/>
                  </a:lnTo>
                  <a:lnTo>
                    <a:pt x="41533" y="10904"/>
                  </a:lnTo>
                  <a:lnTo>
                    <a:pt x="54065" y="2000"/>
                  </a:lnTo>
                  <a:lnTo>
                    <a:pt x="78338" y="0"/>
                  </a:lnTo>
                  <a:lnTo>
                    <a:pt x="85264" y="2716"/>
                  </a:lnTo>
                  <a:lnTo>
                    <a:pt x="91870" y="6392"/>
                  </a:lnTo>
                  <a:lnTo>
                    <a:pt x="98334" y="8026"/>
                  </a:lnTo>
                  <a:lnTo>
                    <a:pt x="100481" y="10578"/>
                  </a:lnTo>
                  <a:lnTo>
                    <a:pt x="106749" y="27061"/>
                  </a:lnTo>
                  <a:lnTo>
                    <a:pt x="119852" y="45142"/>
                  </a:lnTo>
                  <a:lnTo>
                    <a:pt x="123302" y="73368"/>
                  </a:lnTo>
                  <a:lnTo>
                    <a:pt x="120770" y="82948"/>
                  </a:lnTo>
                  <a:lnTo>
                    <a:pt x="117176" y="91793"/>
                  </a:lnTo>
                  <a:lnTo>
                    <a:pt x="114094" y="107614"/>
                  </a:lnTo>
                  <a:lnTo>
                    <a:pt x="106929" y="122977"/>
                  </a:lnTo>
                  <a:lnTo>
                    <a:pt x="106211" y="126371"/>
                  </a:lnTo>
                  <a:lnTo>
                    <a:pt x="99769" y="132964"/>
                  </a:lnTo>
                  <a:lnTo>
                    <a:pt x="78346" y="150315"/>
                  </a:lnTo>
                  <a:lnTo>
                    <a:pt x="30797" y="152207"/>
                  </a:lnTo>
                  <a:lnTo>
                    <a:pt x="29014" y="152208"/>
                  </a:lnTo>
                  <a:lnTo>
                    <a:pt x="28705" y="157265"/>
                  </a:lnTo>
                  <a:lnTo>
                    <a:pt x="29720" y="158754"/>
                  </a:lnTo>
                  <a:lnTo>
                    <a:pt x="31455" y="159747"/>
                  </a:lnTo>
                  <a:lnTo>
                    <a:pt x="33670" y="160409"/>
                  </a:lnTo>
                  <a:lnTo>
                    <a:pt x="35147" y="161909"/>
                  </a:lnTo>
                  <a:lnTo>
                    <a:pt x="39342" y="170134"/>
                  </a:lnTo>
                  <a:lnTo>
                    <a:pt x="53005" y="188518"/>
                  </a:lnTo>
                  <a:lnTo>
                    <a:pt x="54387" y="192290"/>
                  </a:lnTo>
                  <a:lnTo>
                    <a:pt x="61566" y="199303"/>
                  </a:lnTo>
                  <a:lnTo>
                    <a:pt x="108122" y="241459"/>
                  </a:lnTo>
                  <a:lnTo>
                    <a:pt x="150556" y="286865"/>
                  </a:lnTo>
                  <a:lnTo>
                    <a:pt x="173830" y="302122"/>
                  </a:lnTo>
                  <a:lnTo>
                    <a:pt x="186149" y="316336"/>
                  </a:lnTo>
                  <a:lnTo>
                    <a:pt x="195443" y="322547"/>
                  </a:lnTo>
                  <a:lnTo>
                    <a:pt x="200025" y="33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827"/>
          <p:cNvGrpSpPr/>
          <p:nvPr/>
        </p:nvGrpSpPr>
        <p:grpSpPr>
          <a:xfrm>
            <a:off x="514350" y="172062"/>
            <a:ext cx="2057401" cy="795190"/>
            <a:chOff x="514350" y="172062"/>
            <a:chExt cx="2057401" cy="795190"/>
          </a:xfrm>
        </p:grpSpPr>
        <p:sp>
          <p:nvSpPr>
            <p:cNvPr id="10" name="SMARTInkShape-3676"/>
            <p:cNvSpPr/>
            <p:nvPr>
              <p:custDataLst>
                <p:tags r:id="rId70"/>
              </p:custDataLst>
            </p:nvPr>
          </p:nvSpPr>
          <p:spPr>
            <a:xfrm>
              <a:off x="2514600" y="5334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38836" y="5057"/>
                  </a:lnTo>
                  <a:lnTo>
                    <a:pt x="19565" y="1647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77"/>
            <p:cNvSpPr/>
            <p:nvPr>
              <p:custDataLst>
                <p:tags r:id="rId71"/>
              </p:custDataLst>
            </p:nvPr>
          </p:nvSpPr>
          <p:spPr>
            <a:xfrm>
              <a:off x="2554024" y="333375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8201" y="0"/>
                  </a:moveTo>
                  <a:lnTo>
                    <a:pt x="8201" y="0"/>
                  </a:lnTo>
                  <a:lnTo>
                    <a:pt x="8201" y="32157"/>
                  </a:lnTo>
                  <a:lnTo>
                    <a:pt x="5379" y="38281"/>
                  </a:lnTo>
                  <a:lnTo>
                    <a:pt x="1655" y="44530"/>
                  </a:lnTo>
                  <a:lnTo>
                    <a:pt x="0" y="50836"/>
                  </a:lnTo>
                  <a:lnTo>
                    <a:pt x="617" y="53999"/>
                  </a:lnTo>
                  <a:lnTo>
                    <a:pt x="6389" y="66680"/>
                  </a:lnTo>
                  <a:lnTo>
                    <a:pt x="82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78"/>
            <p:cNvSpPr/>
            <p:nvPr>
              <p:custDataLst>
                <p:tags r:id="rId72"/>
              </p:custDataLst>
            </p:nvPr>
          </p:nvSpPr>
          <p:spPr>
            <a:xfrm>
              <a:off x="692483" y="647700"/>
              <a:ext cx="1707818" cy="319552"/>
            </a:xfrm>
            <a:custGeom>
              <a:avLst/>
              <a:gdLst/>
              <a:ahLst/>
              <a:cxnLst/>
              <a:rect l="0" t="0" r="0" b="0"/>
              <a:pathLst>
                <a:path w="1707818" h="319552">
                  <a:moveTo>
                    <a:pt x="59992" y="304800"/>
                  </a:moveTo>
                  <a:lnTo>
                    <a:pt x="59992" y="304800"/>
                  </a:lnTo>
                  <a:lnTo>
                    <a:pt x="17075" y="313001"/>
                  </a:lnTo>
                  <a:lnTo>
                    <a:pt x="6346" y="316559"/>
                  </a:lnTo>
                  <a:lnTo>
                    <a:pt x="166" y="319551"/>
                  </a:lnTo>
                  <a:lnTo>
                    <a:pt x="0" y="318867"/>
                  </a:lnTo>
                  <a:lnTo>
                    <a:pt x="947" y="317353"/>
                  </a:lnTo>
                  <a:lnTo>
                    <a:pt x="7644" y="315671"/>
                  </a:lnTo>
                  <a:lnTo>
                    <a:pt x="51725" y="311621"/>
                  </a:lnTo>
                  <a:lnTo>
                    <a:pt x="98929" y="301091"/>
                  </a:lnTo>
                  <a:lnTo>
                    <a:pt x="131272" y="295038"/>
                  </a:lnTo>
                  <a:lnTo>
                    <a:pt x="168930" y="287761"/>
                  </a:lnTo>
                  <a:lnTo>
                    <a:pt x="213890" y="277472"/>
                  </a:lnTo>
                  <a:lnTo>
                    <a:pt x="238790" y="271765"/>
                  </a:lnTo>
                  <a:lnTo>
                    <a:pt x="264916" y="265843"/>
                  </a:lnTo>
                  <a:lnTo>
                    <a:pt x="291858" y="259779"/>
                  </a:lnTo>
                  <a:lnTo>
                    <a:pt x="319344" y="254677"/>
                  </a:lnTo>
                  <a:lnTo>
                    <a:pt x="347194" y="250218"/>
                  </a:lnTo>
                  <a:lnTo>
                    <a:pt x="375285" y="246187"/>
                  </a:lnTo>
                  <a:lnTo>
                    <a:pt x="403537" y="241383"/>
                  </a:lnTo>
                  <a:lnTo>
                    <a:pt x="431897" y="236064"/>
                  </a:lnTo>
                  <a:lnTo>
                    <a:pt x="460329" y="230401"/>
                  </a:lnTo>
                  <a:lnTo>
                    <a:pt x="490925" y="225567"/>
                  </a:lnTo>
                  <a:lnTo>
                    <a:pt x="522964" y="221286"/>
                  </a:lnTo>
                  <a:lnTo>
                    <a:pt x="555965" y="217374"/>
                  </a:lnTo>
                  <a:lnTo>
                    <a:pt x="589607" y="212650"/>
                  </a:lnTo>
                  <a:lnTo>
                    <a:pt x="623677" y="207383"/>
                  </a:lnTo>
                  <a:lnTo>
                    <a:pt x="658032" y="201755"/>
                  </a:lnTo>
                  <a:lnTo>
                    <a:pt x="693635" y="195887"/>
                  </a:lnTo>
                  <a:lnTo>
                    <a:pt x="730071" y="189858"/>
                  </a:lnTo>
                  <a:lnTo>
                    <a:pt x="767061" y="183722"/>
                  </a:lnTo>
                  <a:lnTo>
                    <a:pt x="803363" y="178573"/>
                  </a:lnTo>
                  <a:lnTo>
                    <a:pt x="839206" y="174082"/>
                  </a:lnTo>
                  <a:lnTo>
                    <a:pt x="874743" y="170030"/>
                  </a:lnTo>
                  <a:lnTo>
                    <a:pt x="910076" y="166270"/>
                  </a:lnTo>
                  <a:lnTo>
                    <a:pt x="945273" y="162705"/>
                  </a:lnTo>
                  <a:lnTo>
                    <a:pt x="980379" y="159270"/>
                  </a:lnTo>
                  <a:lnTo>
                    <a:pt x="1013309" y="155922"/>
                  </a:lnTo>
                  <a:lnTo>
                    <a:pt x="1044787" y="152631"/>
                  </a:lnTo>
                  <a:lnTo>
                    <a:pt x="1075297" y="149379"/>
                  </a:lnTo>
                  <a:lnTo>
                    <a:pt x="1106220" y="145094"/>
                  </a:lnTo>
                  <a:lnTo>
                    <a:pt x="1137419" y="140121"/>
                  </a:lnTo>
                  <a:lnTo>
                    <a:pt x="1168802" y="134689"/>
                  </a:lnTo>
                  <a:lnTo>
                    <a:pt x="1199249" y="130009"/>
                  </a:lnTo>
                  <a:lnTo>
                    <a:pt x="1229071" y="125831"/>
                  </a:lnTo>
                  <a:lnTo>
                    <a:pt x="1258478" y="121987"/>
                  </a:lnTo>
                  <a:lnTo>
                    <a:pt x="1286549" y="118367"/>
                  </a:lnTo>
                  <a:lnTo>
                    <a:pt x="1313730" y="114894"/>
                  </a:lnTo>
                  <a:lnTo>
                    <a:pt x="1340318" y="111521"/>
                  </a:lnTo>
                  <a:lnTo>
                    <a:pt x="1365451" y="108214"/>
                  </a:lnTo>
                  <a:lnTo>
                    <a:pt x="1389615" y="104951"/>
                  </a:lnTo>
                  <a:lnTo>
                    <a:pt x="1434102" y="98503"/>
                  </a:lnTo>
                  <a:lnTo>
                    <a:pt x="1471513" y="92110"/>
                  </a:lnTo>
                  <a:lnTo>
                    <a:pt x="1508601" y="82918"/>
                  </a:lnTo>
                  <a:lnTo>
                    <a:pt x="1545193" y="71778"/>
                  </a:lnTo>
                  <a:lnTo>
                    <a:pt x="1579095" y="59771"/>
                  </a:lnTo>
                  <a:lnTo>
                    <a:pt x="1622875" y="46167"/>
                  </a:lnTo>
                  <a:lnTo>
                    <a:pt x="1662658" y="30377"/>
                  </a:lnTo>
                  <a:lnTo>
                    <a:pt x="170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79"/>
            <p:cNvSpPr/>
            <p:nvPr>
              <p:custDataLst>
                <p:tags r:id="rId73"/>
              </p:custDataLst>
            </p:nvPr>
          </p:nvSpPr>
          <p:spPr>
            <a:xfrm>
              <a:off x="514350" y="647700"/>
              <a:ext cx="1805840" cy="190385"/>
            </a:xfrm>
            <a:custGeom>
              <a:avLst/>
              <a:gdLst/>
              <a:ahLst/>
              <a:cxnLst/>
              <a:rect l="0" t="0" r="0" b="0"/>
              <a:pathLst>
                <a:path w="1805840" h="190385">
                  <a:moveTo>
                    <a:pt x="0" y="180975"/>
                  </a:moveTo>
                  <a:lnTo>
                    <a:pt x="0" y="180975"/>
                  </a:lnTo>
                  <a:lnTo>
                    <a:pt x="14189" y="180975"/>
                  </a:lnTo>
                  <a:lnTo>
                    <a:pt x="19712" y="183797"/>
                  </a:lnTo>
                  <a:lnTo>
                    <a:pt x="22666" y="186031"/>
                  </a:lnTo>
                  <a:lnTo>
                    <a:pt x="31593" y="188514"/>
                  </a:lnTo>
                  <a:lnTo>
                    <a:pt x="78258" y="190384"/>
                  </a:lnTo>
                  <a:lnTo>
                    <a:pt x="122311" y="183931"/>
                  </a:lnTo>
                  <a:lnTo>
                    <a:pt x="160300" y="180793"/>
                  </a:lnTo>
                  <a:lnTo>
                    <a:pt x="205658" y="173630"/>
                  </a:lnTo>
                  <a:lnTo>
                    <a:pt x="240629" y="167833"/>
                  </a:lnTo>
                  <a:lnTo>
                    <a:pt x="280160" y="164551"/>
                  </a:lnTo>
                  <a:lnTo>
                    <a:pt x="323482" y="162034"/>
                  </a:lnTo>
                  <a:lnTo>
                    <a:pt x="370959" y="157387"/>
                  </a:lnTo>
                  <a:lnTo>
                    <a:pt x="396531" y="154666"/>
                  </a:lnTo>
                  <a:lnTo>
                    <a:pt x="423104" y="151794"/>
                  </a:lnTo>
                  <a:lnTo>
                    <a:pt x="450344" y="148821"/>
                  </a:lnTo>
                  <a:lnTo>
                    <a:pt x="479088" y="145781"/>
                  </a:lnTo>
                  <a:lnTo>
                    <a:pt x="508834" y="142696"/>
                  </a:lnTo>
                  <a:lnTo>
                    <a:pt x="539247" y="139580"/>
                  </a:lnTo>
                  <a:lnTo>
                    <a:pt x="570107" y="136445"/>
                  </a:lnTo>
                  <a:lnTo>
                    <a:pt x="601263" y="133297"/>
                  </a:lnTo>
                  <a:lnTo>
                    <a:pt x="632617" y="130140"/>
                  </a:lnTo>
                  <a:lnTo>
                    <a:pt x="665161" y="126976"/>
                  </a:lnTo>
                  <a:lnTo>
                    <a:pt x="698499" y="123809"/>
                  </a:lnTo>
                  <a:lnTo>
                    <a:pt x="732366" y="120640"/>
                  </a:lnTo>
                  <a:lnTo>
                    <a:pt x="766586" y="117468"/>
                  </a:lnTo>
                  <a:lnTo>
                    <a:pt x="801040" y="114295"/>
                  </a:lnTo>
                  <a:lnTo>
                    <a:pt x="835652" y="111122"/>
                  </a:lnTo>
                  <a:lnTo>
                    <a:pt x="870368" y="107948"/>
                  </a:lnTo>
                  <a:lnTo>
                    <a:pt x="905154" y="104774"/>
                  </a:lnTo>
                  <a:lnTo>
                    <a:pt x="939986" y="101599"/>
                  </a:lnTo>
                  <a:lnTo>
                    <a:pt x="974849" y="98424"/>
                  </a:lnTo>
                  <a:lnTo>
                    <a:pt x="1009733" y="95249"/>
                  </a:lnTo>
                  <a:lnTo>
                    <a:pt x="1044630" y="92075"/>
                  </a:lnTo>
                  <a:lnTo>
                    <a:pt x="1078478" y="88900"/>
                  </a:lnTo>
                  <a:lnTo>
                    <a:pt x="1111627" y="85725"/>
                  </a:lnTo>
                  <a:lnTo>
                    <a:pt x="1144310" y="82550"/>
                  </a:lnTo>
                  <a:lnTo>
                    <a:pt x="1176681" y="80433"/>
                  </a:lnTo>
                  <a:lnTo>
                    <a:pt x="1208846" y="79022"/>
                  </a:lnTo>
                  <a:lnTo>
                    <a:pt x="1240872" y="78081"/>
                  </a:lnTo>
                  <a:lnTo>
                    <a:pt x="1271748" y="76396"/>
                  </a:lnTo>
                  <a:lnTo>
                    <a:pt x="1301857" y="74214"/>
                  </a:lnTo>
                  <a:lnTo>
                    <a:pt x="1331455" y="71701"/>
                  </a:lnTo>
                  <a:lnTo>
                    <a:pt x="1360712" y="68967"/>
                  </a:lnTo>
                  <a:lnTo>
                    <a:pt x="1389741" y="66087"/>
                  </a:lnTo>
                  <a:lnTo>
                    <a:pt x="1418619" y="63108"/>
                  </a:lnTo>
                  <a:lnTo>
                    <a:pt x="1446338" y="60063"/>
                  </a:lnTo>
                  <a:lnTo>
                    <a:pt x="1473284" y="56976"/>
                  </a:lnTo>
                  <a:lnTo>
                    <a:pt x="1499714" y="53859"/>
                  </a:lnTo>
                  <a:lnTo>
                    <a:pt x="1524743" y="51781"/>
                  </a:lnTo>
                  <a:lnTo>
                    <a:pt x="1572308" y="49472"/>
                  </a:lnTo>
                  <a:lnTo>
                    <a:pt x="1615320" y="45624"/>
                  </a:lnTo>
                  <a:lnTo>
                    <a:pt x="1654545" y="40385"/>
                  </a:lnTo>
                  <a:lnTo>
                    <a:pt x="1689617" y="34530"/>
                  </a:lnTo>
                  <a:lnTo>
                    <a:pt x="1722844" y="28399"/>
                  </a:lnTo>
                  <a:lnTo>
                    <a:pt x="1762833" y="21820"/>
                  </a:lnTo>
                  <a:lnTo>
                    <a:pt x="1788088" y="17049"/>
                  </a:lnTo>
                  <a:lnTo>
                    <a:pt x="1805471" y="11011"/>
                  </a:lnTo>
                  <a:lnTo>
                    <a:pt x="1805839" y="9458"/>
                  </a:lnTo>
                  <a:lnTo>
                    <a:pt x="1800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80"/>
            <p:cNvSpPr/>
            <p:nvPr>
              <p:custDataLst>
                <p:tags r:id="rId74"/>
              </p:custDataLst>
            </p:nvPr>
          </p:nvSpPr>
          <p:spPr>
            <a:xfrm>
              <a:off x="2314778" y="266745"/>
              <a:ext cx="180773" cy="247606"/>
            </a:xfrm>
            <a:custGeom>
              <a:avLst/>
              <a:gdLst/>
              <a:ahLst/>
              <a:cxnLst/>
              <a:rect l="0" t="0" r="0" b="0"/>
              <a:pathLst>
                <a:path w="180773" h="247606">
                  <a:moveTo>
                    <a:pt x="95047" y="19005"/>
                  </a:moveTo>
                  <a:lnTo>
                    <a:pt x="95047" y="19005"/>
                  </a:lnTo>
                  <a:lnTo>
                    <a:pt x="100103" y="13948"/>
                  </a:lnTo>
                  <a:lnTo>
                    <a:pt x="102586" y="8644"/>
                  </a:lnTo>
                  <a:lnTo>
                    <a:pt x="103248" y="5748"/>
                  </a:lnTo>
                  <a:lnTo>
                    <a:pt x="104748" y="3817"/>
                  </a:lnTo>
                  <a:lnTo>
                    <a:pt x="113670" y="106"/>
                  </a:lnTo>
                  <a:lnTo>
                    <a:pt x="103858" y="0"/>
                  </a:lnTo>
                  <a:lnTo>
                    <a:pt x="96141" y="2797"/>
                  </a:lnTo>
                  <a:lnTo>
                    <a:pt x="72886" y="22346"/>
                  </a:lnTo>
                  <a:lnTo>
                    <a:pt x="36048" y="68093"/>
                  </a:lnTo>
                  <a:lnTo>
                    <a:pt x="7587" y="101962"/>
                  </a:lnTo>
                  <a:lnTo>
                    <a:pt x="2105" y="120726"/>
                  </a:lnTo>
                  <a:lnTo>
                    <a:pt x="0" y="153659"/>
                  </a:lnTo>
                  <a:lnTo>
                    <a:pt x="2709" y="161049"/>
                  </a:lnTo>
                  <a:lnTo>
                    <a:pt x="22193" y="192257"/>
                  </a:lnTo>
                  <a:lnTo>
                    <a:pt x="48281" y="209324"/>
                  </a:lnTo>
                  <a:lnTo>
                    <a:pt x="60504" y="214716"/>
                  </a:lnTo>
                  <a:lnTo>
                    <a:pt x="104594" y="229139"/>
                  </a:lnTo>
                  <a:lnTo>
                    <a:pt x="117282" y="234106"/>
                  </a:lnTo>
                  <a:lnTo>
                    <a:pt x="161723" y="245386"/>
                  </a:lnTo>
                  <a:lnTo>
                    <a:pt x="180772" y="24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81"/>
            <p:cNvSpPr/>
            <p:nvPr>
              <p:custDataLst>
                <p:tags r:id="rId75"/>
              </p:custDataLst>
            </p:nvPr>
          </p:nvSpPr>
          <p:spPr>
            <a:xfrm>
              <a:off x="2314575" y="172062"/>
              <a:ext cx="28576" cy="380389"/>
            </a:xfrm>
            <a:custGeom>
              <a:avLst/>
              <a:gdLst/>
              <a:ahLst/>
              <a:cxnLst/>
              <a:rect l="0" t="0" r="0" b="0"/>
              <a:pathLst>
                <a:path w="28576" h="380389">
                  <a:moveTo>
                    <a:pt x="0" y="47013"/>
                  </a:moveTo>
                  <a:lnTo>
                    <a:pt x="0" y="47013"/>
                  </a:lnTo>
                  <a:lnTo>
                    <a:pt x="11759" y="9842"/>
                  </a:lnTo>
                  <a:lnTo>
                    <a:pt x="18623" y="0"/>
                  </a:lnTo>
                  <a:lnTo>
                    <a:pt x="23980" y="4626"/>
                  </a:lnTo>
                  <a:lnTo>
                    <a:pt x="26533" y="12652"/>
                  </a:lnTo>
                  <a:lnTo>
                    <a:pt x="28455" y="53582"/>
                  </a:lnTo>
                  <a:lnTo>
                    <a:pt x="28559" y="95503"/>
                  </a:lnTo>
                  <a:lnTo>
                    <a:pt x="28572" y="137965"/>
                  </a:lnTo>
                  <a:lnTo>
                    <a:pt x="28574" y="180572"/>
                  </a:lnTo>
                  <a:lnTo>
                    <a:pt x="28575" y="225834"/>
                  </a:lnTo>
                  <a:lnTo>
                    <a:pt x="25753" y="255925"/>
                  </a:lnTo>
                  <a:lnTo>
                    <a:pt x="19933" y="303046"/>
                  </a:lnTo>
                  <a:lnTo>
                    <a:pt x="18253" y="325134"/>
                  </a:lnTo>
                  <a:lnTo>
                    <a:pt x="4871" y="368962"/>
                  </a:lnTo>
                  <a:lnTo>
                    <a:pt x="0" y="38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82"/>
            <p:cNvSpPr/>
            <p:nvPr>
              <p:custDataLst>
                <p:tags r:id="rId76"/>
              </p:custDataLst>
            </p:nvPr>
          </p:nvSpPr>
          <p:spPr>
            <a:xfrm>
              <a:off x="2076891" y="192571"/>
              <a:ext cx="190060" cy="321682"/>
            </a:xfrm>
            <a:custGeom>
              <a:avLst/>
              <a:gdLst/>
              <a:ahLst/>
              <a:cxnLst/>
              <a:rect l="0" t="0" r="0" b="0"/>
              <a:pathLst>
                <a:path w="190060" h="321682">
                  <a:moveTo>
                    <a:pt x="85284" y="245579"/>
                  </a:moveTo>
                  <a:lnTo>
                    <a:pt x="85284" y="245579"/>
                  </a:lnTo>
                  <a:lnTo>
                    <a:pt x="85284" y="222913"/>
                  </a:lnTo>
                  <a:lnTo>
                    <a:pt x="84226" y="220943"/>
                  </a:lnTo>
                  <a:lnTo>
                    <a:pt x="82462" y="219630"/>
                  </a:lnTo>
                  <a:lnTo>
                    <a:pt x="80228" y="218755"/>
                  </a:lnTo>
                  <a:lnTo>
                    <a:pt x="78738" y="217113"/>
                  </a:lnTo>
                  <a:lnTo>
                    <a:pt x="73525" y="206873"/>
                  </a:lnTo>
                  <a:lnTo>
                    <a:pt x="71095" y="203900"/>
                  </a:lnTo>
                  <a:lnTo>
                    <a:pt x="65572" y="200597"/>
                  </a:lnTo>
                  <a:lnTo>
                    <a:pt x="56818" y="198302"/>
                  </a:lnTo>
                  <a:lnTo>
                    <a:pt x="43605" y="198000"/>
                  </a:lnTo>
                  <a:lnTo>
                    <a:pt x="37480" y="200797"/>
                  </a:lnTo>
                  <a:lnTo>
                    <a:pt x="31229" y="204509"/>
                  </a:lnTo>
                  <a:lnTo>
                    <a:pt x="24924" y="206159"/>
                  </a:lnTo>
                  <a:lnTo>
                    <a:pt x="18593" y="212537"/>
                  </a:lnTo>
                  <a:lnTo>
                    <a:pt x="13310" y="221369"/>
                  </a:lnTo>
                  <a:lnTo>
                    <a:pt x="1048" y="256877"/>
                  </a:lnTo>
                  <a:lnTo>
                    <a:pt x="0" y="272445"/>
                  </a:lnTo>
                  <a:lnTo>
                    <a:pt x="2577" y="281508"/>
                  </a:lnTo>
                  <a:lnTo>
                    <a:pt x="4746" y="285407"/>
                  </a:lnTo>
                  <a:lnTo>
                    <a:pt x="7250" y="288006"/>
                  </a:lnTo>
                  <a:lnTo>
                    <a:pt x="14773" y="292722"/>
                  </a:lnTo>
                  <a:lnTo>
                    <a:pt x="23160" y="306259"/>
                  </a:lnTo>
                  <a:lnTo>
                    <a:pt x="28746" y="309589"/>
                  </a:lnTo>
                  <a:lnTo>
                    <a:pt x="40955" y="311728"/>
                  </a:lnTo>
                  <a:lnTo>
                    <a:pt x="47238" y="309198"/>
                  </a:lnTo>
                  <a:lnTo>
                    <a:pt x="73994" y="285429"/>
                  </a:lnTo>
                  <a:lnTo>
                    <a:pt x="74975" y="281634"/>
                  </a:lnTo>
                  <a:lnTo>
                    <a:pt x="75236" y="279141"/>
                  </a:lnTo>
                  <a:lnTo>
                    <a:pt x="78349" y="273548"/>
                  </a:lnTo>
                  <a:lnTo>
                    <a:pt x="82202" y="267535"/>
                  </a:lnTo>
                  <a:lnTo>
                    <a:pt x="85273" y="255152"/>
                  </a:lnTo>
                  <a:lnTo>
                    <a:pt x="85283" y="263309"/>
                  </a:lnTo>
                  <a:lnTo>
                    <a:pt x="91830" y="271973"/>
                  </a:lnTo>
                  <a:lnTo>
                    <a:pt x="93926" y="280798"/>
                  </a:lnTo>
                  <a:lnTo>
                    <a:pt x="94775" y="297714"/>
                  </a:lnTo>
                  <a:lnTo>
                    <a:pt x="95844" y="299386"/>
                  </a:lnTo>
                  <a:lnTo>
                    <a:pt x="97616" y="300500"/>
                  </a:lnTo>
                  <a:lnTo>
                    <a:pt x="104508" y="302435"/>
                  </a:lnTo>
                  <a:lnTo>
                    <a:pt x="108997" y="302599"/>
                  </a:lnTo>
                  <a:lnTo>
                    <a:pt x="110618" y="301584"/>
                  </a:lnTo>
                  <a:lnTo>
                    <a:pt x="111698" y="299849"/>
                  </a:lnTo>
                  <a:lnTo>
                    <a:pt x="112418" y="297634"/>
                  </a:lnTo>
                  <a:lnTo>
                    <a:pt x="121208" y="283426"/>
                  </a:lnTo>
                  <a:lnTo>
                    <a:pt x="133000" y="242023"/>
                  </a:lnTo>
                  <a:lnTo>
                    <a:pt x="146039" y="200491"/>
                  </a:lnTo>
                  <a:lnTo>
                    <a:pt x="151848" y="160355"/>
                  </a:lnTo>
                  <a:lnTo>
                    <a:pt x="159267" y="121853"/>
                  </a:lnTo>
                  <a:lnTo>
                    <a:pt x="161046" y="78617"/>
                  </a:lnTo>
                  <a:lnTo>
                    <a:pt x="168965" y="37456"/>
                  </a:lnTo>
                  <a:lnTo>
                    <a:pt x="171798" y="12071"/>
                  </a:lnTo>
                  <a:lnTo>
                    <a:pt x="179175" y="0"/>
                  </a:lnTo>
                  <a:lnTo>
                    <a:pt x="179930" y="4494"/>
                  </a:lnTo>
                  <a:lnTo>
                    <a:pt x="180518" y="49135"/>
                  </a:lnTo>
                  <a:lnTo>
                    <a:pt x="180532" y="93651"/>
                  </a:lnTo>
                  <a:lnTo>
                    <a:pt x="180534" y="140866"/>
                  </a:lnTo>
                  <a:lnTo>
                    <a:pt x="180534" y="188437"/>
                  </a:lnTo>
                  <a:lnTo>
                    <a:pt x="180534" y="234997"/>
                  </a:lnTo>
                  <a:lnTo>
                    <a:pt x="180534" y="276957"/>
                  </a:lnTo>
                  <a:lnTo>
                    <a:pt x="180534" y="321447"/>
                  </a:lnTo>
                  <a:lnTo>
                    <a:pt x="185590" y="321681"/>
                  </a:lnTo>
                  <a:lnTo>
                    <a:pt x="187080" y="320655"/>
                  </a:lnTo>
                  <a:lnTo>
                    <a:pt x="188073" y="318913"/>
                  </a:lnTo>
                  <a:lnTo>
                    <a:pt x="190059" y="312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3"/>
            <p:cNvSpPr/>
            <p:nvPr>
              <p:custDataLst>
                <p:tags r:id="rId77"/>
              </p:custDataLst>
            </p:nvPr>
          </p:nvSpPr>
          <p:spPr>
            <a:xfrm>
              <a:off x="1857503" y="382324"/>
              <a:ext cx="171203" cy="179497"/>
            </a:xfrm>
            <a:custGeom>
              <a:avLst/>
              <a:gdLst/>
              <a:ahLst/>
              <a:cxnLst/>
              <a:rect l="0" t="0" r="0" b="0"/>
              <a:pathLst>
                <a:path w="171203" h="179497">
                  <a:moveTo>
                    <a:pt x="28447" y="8201"/>
                  </a:moveTo>
                  <a:lnTo>
                    <a:pt x="28447" y="8201"/>
                  </a:lnTo>
                  <a:lnTo>
                    <a:pt x="20246" y="8201"/>
                  </a:lnTo>
                  <a:lnTo>
                    <a:pt x="10837" y="0"/>
                  </a:lnTo>
                  <a:lnTo>
                    <a:pt x="9299" y="617"/>
                  </a:lnTo>
                  <a:lnTo>
                    <a:pt x="1322" y="6993"/>
                  </a:lnTo>
                  <a:lnTo>
                    <a:pt x="517" y="10486"/>
                  </a:lnTo>
                  <a:lnTo>
                    <a:pt x="0" y="21352"/>
                  </a:lnTo>
                  <a:lnTo>
                    <a:pt x="14064" y="63677"/>
                  </a:lnTo>
                  <a:lnTo>
                    <a:pt x="25184" y="106714"/>
                  </a:lnTo>
                  <a:lnTo>
                    <a:pt x="28538" y="124644"/>
                  </a:lnTo>
                  <a:lnTo>
                    <a:pt x="35765" y="137129"/>
                  </a:lnTo>
                  <a:lnTo>
                    <a:pt x="52874" y="157317"/>
                  </a:lnTo>
                  <a:lnTo>
                    <a:pt x="55178" y="163727"/>
                  </a:lnTo>
                  <a:lnTo>
                    <a:pt x="56851" y="165860"/>
                  </a:lnTo>
                  <a:lnTo>
                    <a:pt x="61532" y="168230"/>
                  </a:lnTo>
                  <a:lnTo>
                    <a:pt x="70118" y="169564"/>
                  </a:lnTo>
                  <a:lnTo>
                    <a:pt x="76248" y="167054"/>
                  </a:lnTo>
                  <a:lnTo>
                    <a:pt x="90106" y="155922"/>
                  </a:lnTo>
                  <a:lnTo>
                    <a:pt x="92893" y="150408"/>
                  </a:lnTo>
                  <a:lnTo>
                    <a:pt x="93636" y="147455"/>
                  </a:lnTo>
                  <a:lnTo>
                    <a:pt x="102465" y="131967"/>
                  </a:lnTo>
                  <a:lnTo>
                    <a:pt x="104646" y="113015"/>
                  </a:lnTo>
                  <a:lnTo>
                    <a:pt x="104647" y="160408"/>
                  </a:lnTo>
                  <a:lnTo>
                    <a:pt x="104647" y="165101"/>
                  </a:lnTo>
                  <a:lnTo>
                    <a:pt x="107469" y="170715"/>
                  </a:lnTo>
                  <a:lnTo>
                    <a:pt x="112848" y="177886"/>
                  </a:lnTo>
                  <a:lnTo>
                    <a:pt x="116406" y="178866"/>
                  </a:lnTo>
                  <a:lnTo>
                    <a:pt x="127313" y="179496"/>
                  </a:lnTo>
                  <a:lnTo>
                    <a:pt x="133418" y="176760"/>
                  </a:lnTo>
                  <a:lnTo>
                    <a:pt x="136528" y="174549"/>
                  </a:lnTo>
                  <a:lnTo>
                    <a:pt x="139983" y="169269"/>
                  </a:lnTo>
                  <a:lnTo>
                    <a:pt x="142577" y="163395"/>
                  </a:lnTo>
                  <a:lnTo>
                    <a:pt x="157827" y="143634"/>
                  </a:lnTo>
                  <a:lnTo>
                    <a:pt x="169267" y="96086"/>
                  </a:lnTo>
                  <a:lnTo>
                    <a:pt x="171202" y="58570"/>
                  </a:lnTo>
                  <a:lnTo>
                    <a:pt x="168446" y="48932"/>
                  </a:lnTo>
                  <a:lnTo>
                    <a:pt x="164752" y="41120"/>
                  </a:lnTo>
                  <a:lnTo>
                    <a:pt x="161797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828"/>
          <p:cNvGrpSpPr/>
          <p:nvPr/>
        </p:nvGrpSpPr>
        <p:grpSpPr>
          <a:xfrm>
            <a:off x="3267075" y="238135"/>
            <a:ext cx="1208845" cy="428136"/>
            <a:chOff x="3267075" y="238135"/>
            <a:chExt cx="1208845" cy="428136"/>
          </a:xfrm>
        </p:grpSpPr>
        <p:sp>
          <p:nvSpPr>
            <p:cNvPr id="19" name="SMARTInkShape-3684"/>
            <p:cNvSpPr/>
            <p:nvPr>
              <p:custDataLst>
                <p:tags r:id="rId60"/>
              </p:custDataLst>
            </p:nvPr>
          </p:nvSpPr>
          <p:spPr>
            <a:xfrm>
              <a:off x="4371975" y="238241"/>
              <a:ext cx="103945" cy="361835"/>
            </a:xfrm>
            <a:custGeom>
              <a:avLst/>
              <a:gdLst/>
              <a:ahLst/>
              <a:cxnLst/>
              <a:rect l="0" t="0" r="0" b="0"/>
              <a:pathLst>
                <a:path w="103945" h="361835">
                  <a:moveTo>
                    <a:pt x="47625" y="9409"/>
                  </a:moveTo>
                  <a:lnTo>
                    <a:pt x="47625" y="9409"/>
                  </a:lnTo>
                  <a:lnTo>
                    <a:pt x="57033" y="0"/>
                  </a:lnTo>
                  <a:lnTo>
                    <a:pt x="58207" y="26454"/>
                  </a:lnTo>
                  <a:lnTo>
                    <a:pt x="64689" y="48367"/>
                  </a:lnTo>
                  <a:lnTo>
                    <a:pt x="68909" y="66813"/>
                  </a:lnTo>
                  <a:lnTo>
                    <a:pt x="82844" y="105947"/>
                  </a:lnTo>
                  <a:lnTo>
                    <a:pt x="98464" y="152454"/>
                  </a:lnTo>
                  <a:lnTo>
                    <a:pt x="103944" y="192392"/>
                  </a:lnTo>
                  <a:lnTo>
                    <a:pt x="103607" y="237215"/>
                  </a:lnTo>
                  <a:lnTo>
                    <a:pt x="91503" y="277468"/>
                  </a:lnTo>
                  <a:lnTo>
                    <a:pt x="64774" y="320121"/>
                  </a:lnTo>
                  <a:lnTo>
                    <a:pt x="49296" y="334423"/>
                  </a:lnTo>
                  <a:lnTo>
                    <a:pt x="0" y="3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85"/>
            <p:cNvSpPr/>
            <p:nvPr>
              <p:custDataLst>
                <p:tags r:id="rId61"/>
              </p:custDataLst>
            </p:nvPr>
          </p:nvSpPr>
          <p:spPr>
            <a:xfrm>
              <a:off x="4210487" y="419100"/>
              <a:ext cx="104339" cy="38101"/>
            </a:xfrm>
            <a:custGeom>
              <a:avLst/>
              <a:gdLst/>
              <a:ahLst/>
              <a:cxnLst/>
              <a:rect l="0" t="0" r="0" b="0"/>
              <a:pathLst>
                <a:path w="104339" h="38101">
                  <a:moveTo>
                    <a:pt x="28138" y="38100"/>
                  </a:moveTo>
                  <a:lnTo>
                    <a:pt x="28138" y="38100"/>
                  </a:lnTo>
                  <a:lnTo>
                    <a:pt x="10805" y="38100"/>
                  </a:lnTo>
                  <a:lnTo>
                    <a:pt x="0" y="28967"/>
                  </a:lnTo>
                  <a:lnTo>
                    <a:pt x="13764" y="28585"/>
                  </a:lnTo>
                  <a:lnTo>
                    <a:pt x="19280" y="25757"/>
                  </a:lnTo>
                  <a:lnTo>
                    <a:pt x="22233" y="23522"/>
                  </a:lnTo>
                  <a:lnTo>
                    <a:pt x="31158" y="21037"/>
                  </a:lnTo>
                  <a:lnTo>
                    <a:pt x="58964" y="16402"/>
                  </a:lnTo>
                  <a:lnTo>
                    <a:pt x="73608" y="8740"/>
                  </a:lnTo>
                  <a:lnTo>
                    <a:pt x="77501" y="5827"/>
                  </a:lnTo>
                  <a:lnTo>
                    <a:pt x="87472" y="2590"/>
                  </a:lnTo>
                  <a:lnTo>
                    <a:pt x="104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86"/>
            <p:cNvSpPr/>
            <p:nvPr>
              <p:custDataLst>
                <p:tags r:id="rId62"/>
              </p:custDataLst>
            </p:nvPr>
          </p:nvSpPr>
          <p:spPr>
            <a:xfrm>
              <a:off x="4238755" y="238135"/>
              <a:ext cx="57021" cy="352246"/>
            </a:xfrm>
            <a:custGeom>
              <a:avLst/>
              <a:gdLst/>
              <a:ahLst/>
              <a:cxnLst/>
              <a:rect l="0" t="0" r="0" b="0"/>
              <a:pathLst>
                <a:path w="57021" h="352246">
                  <a:moveTo>
                    <a:pt x="47495" y="9515"/>
                  </a:moveTo>
                  <a:lnTo>
                    <a:pt x="47495" y="9515"/>
                  </a:lnTo>
                  <a:lnTo>
                    <a:pt x="57010" y="0"/>
                  </a:lnTo>
                  <a:lnTo>
                    <a:pt x="57020" y="18305"/>
                  </a:lnTo>
                  <a:lnTo>
                    <a:pt x="54197" y="26827"/>
                  </a:lnTo>
                  <a:lnTo>
                    <a:pt x="51963" y="30581"/>
                  </a:lnTo>
                  <a:lnTo>
                    <a:pt x="48084" y="65363"/>
                  </a:lnTo>
                  <a:lnTo>
                    <a:pt x="44847" y="88151"/>
                  </a:lnTo>
                  <a:lnTo>
                    <a:pt x="37817" y="133661"/>
                  </a:lnTo>
                  <a:lnTo>
                    <a:pt x="24832" y="181007"/>
                  </a:lnTo>
                  <a:lnTo>
                    <a:pt x="13542" y="224561"/>
                  </a:lnTo>
                  <a:lnTo>
                    <a:pt x="4885" y="267623"/>
                  </a:lnTo>
                  <a:lnTo>
                    <a:pt x="310" y="310664"/>
                  </a:lnTo>
                  <a:lnTo>
                    <a:pt x="0" y="324992"/>
                  </a:lnTo>
                  <a:lnTo>
                    <a:pt x="2750" y="332466"/>
                  </a:lnTo>
                  <a:lnTo>
                    <a:pt x="6442" y="339316"/>
                  </a:lnTo>
                  <a:lnTo>
                    <a:pt x="8082" y="345887"/>
                  </a:lnTo>
                  <a:lnTo>
                    <a:pt x="9578" y="348063"/>
                  </a:lnTo>
                  <a:lnTo>
                    <a:pt x="11634" y="349514"/>
                  </a:lnTo>
                  <a:lnTo>
                    <a:pt x="16740" y="351126"/>
                  </a:lnTo>
                  <a:lnTo>
                    <a:pt x="31751" y="352245"/>
                  </a:lnTo>
                  <a:lnTo>
                    <a:pt x="33824" y="351243"/>
                  </a:lnTo>
                  <a:lnTo>
                    <a:pt x="35206" y="349517"/>
                  </a:lnTo>
                  <a:lnTo>
                    <a:pt x="37800" y="344777"/>
                  </a:lnTo>
                  <a:lnTo>
                    <a:pt x="44152" y="336158"/>
                  </a:lnTo>
                  <a:lnTo>
                    <a:pt x="54838" y="303931"/>
                  </a:lnTo>
                  <a:lnTo>
                    <a:pt x="57020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87"/>
            <p:cNvSpPr/>
            <p:nvPr>
              <p:custDataLst>
                <p:tags r:id="rId63"/>
              </p:custDataLst>
            </p:nvPr>
          </p:nvSpPr>
          <p:spPr>
            <a:xfrm>
              <a:off x="4038603" y="438150"/>
              <a:ext cx="104773" cy="85726"/>
            </a:xfrm>
            <a:custGeom>
              <a:avLst/>
              <a:gdLst/>
              <a:ahLst/>
              <a:cxnLst/>
              <a:rect l="0" t="0" r="0" b="0"/>
              <a:pathLst>
                <a:path w="104773" h="85726">
                  <a:moveTo>
                    <a:pt x="9522" y="85725"/>
                  </a:moveTo>
                  <a:lnTo>
                    <a:pt x="9522" y="85725"/>
                  </a:lnTo>
                  <a:lnTo>
                    <a:pt x="9522" y="75612"/>
                  </a:lnTo>
                  <a:lnTo>
                    <a:pt x="6700" y="67825"/>
                  </a:lnTo>
                  <a:lnTo>
                    <a:pt x="2976" y="60836"/>
                  </a:lnTo>
                  <a:lnTo>
                    <a:pt x="259" y="47866"/>
                  </a:lnTo>
                  <a:lnTo>
                    <a:pt x="0" y="30030"/>
                  </a:lnTo>
                  <a:lnTo>
                    <a:pt x="5054" y="23950"/>
                  </a:lnTo>
                  <a:lnTo>
                    <a:pt x="10359" y="21228"/>
                  </a:lnTo>
                  <a:lnTo>
                    <a:pt x="32858" y="13647"/>
                  </a:lnTo>
                  <a:lnTo>
                    <a:pt x="43836" y="15920"/>
                  </a:lnTo>
                  <a:lnTo>
                    <a:pt x="65298" y="10576"/>
                  </a:lnTo>
                  <a:lnTo>
                    <a:pt x="82707" y="8674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88"/>
            <p:cNvSpPr/>
            <p:nvPr>
              <p:custDataLst>
                <p:tags r:id="rId64"/>
              </p:custDataLst>
            </p:nvPr>
          </p:nvSpPr>
          <p:spPr>
            <a:xfrm>
              <a:off x="4095755" y="258660"/>
              <a:ext cx="57146" cy="331891"/>
            </a:xfrm>
            <a:custGeom>
              <a:avLst/>
              <a:gdLst/>
              <a:ahLst/>
              <a:cxnLst/>
              <a:rect l="0" t="0" r="0" b="0"/>
              <a:pathLst>
                <a:path w="57146" h="331891">
                  <a:moveTo>
                    <a:pt x="57145" y="36615"/>
                  </a:moveTo>
                  <a:lnTo>
                    <a:pt x="57145" y="36615"/>
                  </a:lnTo>
                  <a:lnTo>
                    <a:pt x="57145" y="14225"/>
                  </a:lnTo>
                  <a:lnTo>
                    <a:pt x="56087" y="12163"/>
                  </a:lnTo>
                  <a:lnTo>
                    <a:pt x="54323" y="10789"/>
                  </a:lnTo>
                  <a:lnTo>
                    <a:pt x="52088" y="9873"/>
                  </a:lnTo>
                  <a:lnTo>
                    <a:pt x="50599" y="8203"/>
                  </a:lnTo>
                  <a:lnTo>
                    <a:pt x="48013" y="0"/>
                  </a:lnTo>
                  <a:lnTo>
                    <a:pt x="47654" y="6846"/>
                  </a:lnTo>
                  <a:lnTo>
                    <a:pt x="22111" y="49776"/>
                  </a:lnTo>
                  <a:lnTo>
                    <a:pt x="13721" y="68502"/>
                  </a:lnTo>
                  <a:lnTo>
                    <a:pt x="3343" y="113023"/>
                  </a:lnTo>
                  <a:lnTo>
                    <a:pt x="436" y="152406"/>
                  </a:lnTo>
                  <a:lnTo>
                    <a:pt x="53" y="198736"/>
                  </a:lnTo>
                  <a:lnTo>
                    <a:pt x="0" y="245346"/>
                  </a:lnTo>
                  <a:lnTo>
                    <a:pt x="1056" y="258501"/>
                  </a:lnTo>
                  <a:lnTo>
                    <a:pt x="8932" y="303294"/>
                  </a:lnTo>
                  <a:lnTo>
                    <a:pt x="9520" y="33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89"/>
            <p:cNvSpPr/>
            <p:nvPr>
              <p:custDataLst>
                <p:tags r:id="rId65"/>
              </p:custDataLst>
            </p:nvPr>
          </p:nvSpPr>
          <p:spPr>
            <a:xfrm>
              <a:off x="3914775" y="428780"/>
              <a:ext cx="85726" cy="151802"/>
            </a:xfrm>
            <a:custGeom>
              <a:avLst/>
              <a:gdLst/>
              <a:ahLst/>
              <a:cxnLst/>
              <a:rect l="0" t="0" r="0" b="0"/>
              <a:pathLst>
                <a:path w="85726" h="151802">
                  <a:moveTo>
                    <a:pt x="0" y="47470"/>
                  </a:moveTo>
                  <a:lnTo>
                    <a:pt x="0" y="47470"/>
                  </a:lnTo>
                  <a:lnTo>
                    <a:pt x="17692" y="47470"/>
                  </a:lnTo>
                  <a:lnTo>
                    <a:pt x="18144" y="48528"/>
                  </a:lnTo>
                  <a:lnTo>
                    <a:pt x="19040" y="65080"/>
                  </a:lnTo>
                  <a:lnTo>
                    <a:pt x="21868" y="63058"/>
                  </a:lnTo>
                  <a:lnTo>
                    <a:pt x="24103" y="61037"/>
                  </a:lnTo>
                  <a:lnTo>
                    <a:pt x="29410" y="58791"/>
                  </a:lnTo>
                  <a:lnTo>
                    <a:pt x="36383" y="57350"/>
                  </a:lnTo>
                  <a:lnTo>
                    <a:pt x="51207" y="43769"/>
                  </a:lnTo>
                  <a:lnTo>
                    <a:pt x="54509" y="37711"/>
                  </a:lnTo>
                  <a:lnTo>
                    <a:pt x="57034" y="31491"/>
                  </a:lnTo>
                  <a:lnTo>
                    <a:pt x="72929" y="11660"/>
                  </a:lnTo>
                  <a:lnTo>
                    <a:pt x="74746" y="5801"/>
                  </a:lnTo>
                  <a:lnTo>
                    <a:pt x="74173" y="3816"/>
                  </a:lnTo>
                  <a:lnTo>
                    <a:pt x="72732" y="2492"/>
                  </a:lnTo>
                  <a:lnTo>
                    <a:pt x="67871" y="368"/>
                  </a:lnTo>
                  <a:lnTo>
                    <a:pt x="61973" y="0"/>
                  </a:lnTo>
                  <a:lnTo>
                    <a:pt x="56471" y="2736"/>
                  </a:lnTo>
                  <a:lnTo>
                    <a:pt x="41186" y="15042"/>
                  </a:lnTo>
                  <a:lnTo>
                    <a:pt x="34885" y="17183"/>
                  </a:lnTo>
                  <a:lnTo>
                    <a:pt x="28557" y="23778"/>
                  </a:lnTo>
                  <a:lnTo>
                    <a:pt x="13756" y="44742"/>
                  </a:lnTo>
                  <a:lnTo>
                    <a:pt x="993" y="90760"/>
                  </a:lnTo>
                  <a:lnTo>
                    <a:pt x="441" y="97754"/>
                  </a:lnTo>
                  <a:lnTo>
                    <a:pt x="9726" y="129107"/>
                  </a:lnTo>
                  <a:lnTo>
                    <a:pt x="14201" y="135964"/>
                  </a:lnTo>
                  <a:lnTo>
                    <a:pt x="19717" y="139717"/>
                  </a:lnTo>
                  <a:lnTo>
                    <a:pt x="25696" y="142444"/>
                  </a:lnTo>
                  <a:lnTo>
                    <a:pt x="35013" y="148871"/>
                  </a:lnTo>
                  <a:lnTo>
                    <a:pt x="44476" y="151245"/>
                  </a:lnTo>
                  <a:lnTo>
                    <a:pt x="50811" y="151801"/>
                  </a:lnTo>
                  <a:lnTo>
                    <a:pt x="85725" y="14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90"/>
            <p:cNvSpPr/>
            <p:nvPr>
              <p:custDataLst>
                <p:tags r:id="rId66"/>
              </p:custDataLst>
            </p:nvPr>
          </p:nvSpPr>
          <p:spPr>
            <a:xfrm>
              <a:off x="3829050" y="324359"/>
              <a:ext cx="18999" cy="294767"/>
            </a:xfrm>
            <a:custGeom>
              <a:avLst/>
              <a:gdLst/>
              <a:ahLst/>
              <a:cxnLst/>
              <a:rect l="0" t="0" r="0" b="0"/>
              <a:pathLst>
                <a:path w="18999" h="294767">
                  <a:moveTo>
                    <a:pt x="0" y="18541"/>
                  </a:moveTo>
                  <a:lnTo>
                    <a:pt x="0" y="18541"/>
                  </a:lnTo>
                  <a:lnTo>
                    <a:pt x="5057" y="13484"/>
                  </a:lnTo>
                  <a:lnTo>
                    <a:pt x="7539" y="8180"/>
                  </a:lnTo>
                  <a:lnTo>
                    <a:pt x="9408" y="0"/>
                  </a:lnTo>
                  <a:lnTo>
                    <a:pt x="14547" y="4698"/>
                  </a:lnTo>
                  <a:lnTo>
                    <a:pt x="17049" y="9919"/>
                  </a:lnTo>
                  <a:lnTo>
                    <a:pt x="18998" y="47976"/>
                  </a:lnTo>
                  <a:lnTo>
                    <a:pt x="17985" y="85525"/>
                  </a:lnTo>
                  <a:lnTo>
                    <a:pt x="10848" y="124820"/>
                  </a:lnTo>
                  <a:lnTo>
                    <a:pt x="9699" y="171139"/>
                  </a:lnTo>
                  <a:lnTo>
                    <a:pt x="9540" y="217747"/>
                  </a:lnTo>
                  <a:lnTo>
                    <a:pt x="9525" y="262788"/>
                  </a:lnTo>
                  <a:lnTo>
                    <a:pt x="9525" y="29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91"/>
            <p:cNvSpPr/>
            <p:nvPr>
              <p:custDataLst>
                <p:tags r:id="rId67"/>
              </p:custDataLst>
            </p:nvPr>
          </p:nvSpPr>
          <p:spPr>
            <a:xfrm>
              <a:off x="3676815" y="257185"/>
              <a:ext cx="104611" cy="405046"/>
            </a:xfrm>
            <a:custGeom>
              <a:avLst/>
              <a:gdLst/>
              <a:ahLst/>
              <a:cxnLst/>
              <a:rect l="0" t="0" r="0" b="0"/>
              <a:pathLst>
                <a:path w="104611" h="405046">
                  <a:moveTo>
                    <a:pt x="104610" y="9515"/>
                  </a:moveTo>
                  <a:lnTo>
                    <a:pt x="104610" y="9515"/>
                  </a:lnTo>
                  <a:lnTo>
                    <a:pt x="104610" y="4458"/>
                  </a:lnTo>
                  <a:lnTo>
                    <a:pt x="103552" y="2969"/>
                  </a:lnTo>
                  <a:lnTo>
                    <a:pt x="101788" y="1976"/>
                  </a:lnTo>
                  <a:lnTo>
                    <a:pt x="94909" y="251"/>
                  </a:lnTo>
                  <a:lnTo>
                    <a:pt x="85986" y="0"/>
                  </a:lnTo>
                  <a:lnTo>
                    <a:pt x="80630" y="5050"/>
                  </a:lnTo>
                  <a:lnTo>
                    <a:pt x="56916" y="43220"/>
                  </a:lnTo>
                  <a:lnTo>
                    <a:pt x="41101" y="80903"/>
                  </a:lnTo>
                  <a:lnTo>
                    <a:pt x="28408" y="122551"/>
                  </a:lnTo>
                  <a:lnTo>
                    <a:pt x="15710" y="166722"/>
                  </a:lnTo>
                  <a:lnTo>
                    <a:pt x="4068" y="209666"/>
                  </a:lnTo>
                  <a:lnTo>
                    <a:pt x="671" y="254995"/>
                  </a:lnTo>
                  <a:lnTo>
                    <a:pt x="0" y="294836"/>
                  </a:lnTo>
                  <a:lnTo>
                    <a:pt x="926" y="325676"/>
                  </a:lnTo>
                  <a:lnTo>
                    <a:pt x="19135" y="371387"/>
                  </a:lnTo>
                  <a:lnTo>
                    <a:pt x="31635" y="391793"/>
                  </a:lnTo>
                  <a:lnTo>
                    <a:pt x="37957" y="396375"/>
                  </a:lnTo>
                  <a:lnTo>
                    <a:pt x="44295" y="399469"/>
                  </a:lnTo>
                  <a:lnTo>
                    <a:pt x="50639" y="404372"/>
                  </a:lnTo>
                  <a:lnTo>
                    <a:pt x="53813" y="405045"/>
                  </a:lnTo>
                  <a:lnTo>
                    <a:pt x="56987" y="404435"/>
                  </a:lnTo>
                  <a:lnTo>
                    <a:pt x="64394" y="401993"/>
                  </a:lnTo>
                  <a:lnTo>
                    <a:pt x="85560" y="4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92"/>
            <p:cNvSpPr/>
            <p:nvPr>
              <p:custDataLst>
                <p:tags r:id="rId68"/>
              </p:custDataLst>
            </p:nvPr>
          </p:nvSpPr>
          <p:spPr>
            <a:xfrm>
              <a:off x="3390900" y="466725"/>
              <a:ext cx="104776" cy="169959"/>
            </a:xfrm>
            <a:custGeom>
              <a:avLst/>
              <a:gdLst/>
              <a:ahLst/>
              <a:cxnLst/>
              <a:rect l="0" t="0" r="0" b="0"/>
              <a:pathLst>
                <a:path w="104776" h="169959">
                  <a:moveTo>
                    <a:pt x="0" y="28575"/>
                  </a:moveTo>
                  <a:lnTo>
                    <a:pt x="0" y="28575"/>
                  </a:lnTo>
                  <a:lnTo>
                    <a:pt x="18657" y="28575"/>
                  </a:lnTo>
                  <a:lnTo>
                    <a:pt x="19016" y="36776"/>
                  </a:lnTo>
                  <a:lnTo>
                    <a:pt x="24097" y="42764"/>
                  </a:lnTo>
                  <a:lnTo>
                    <a:pt x="26584" y="51109"/>
                  </a:lnTo>
                  <a:lnTo>
                    <a:pt x="28749" y="60815"/>
                  </a:lnTo>
                  <a:lnTo>
                    <a:pt x="35939" y="75670"/>
                  </a:lnTo>
                  <a:lnTo>
                    <a:pt x="40732" y="102742"/>
                  </a:lnTo>
                  <a:lnTo>
                    <a:pt x="44562" y="111280"/>
                  </a:lnTo>
                  <a:lnTo>
                    <a:pt x="47601" y="157607"/>
                  </a:lnTo>
                  <a:lnTo>
                    <a:pt x="47624" y="169958"/>
                  </a:lnTo>
                  <a:lnTo>
                    <a:pt x="44802" y="167964"/>
                  </a:lnTo>
                  <a:lnTo>
                    <a:pt x="39424" y="163118"/>
                  </a:lnTo>
                  <a:lnTo>
                    <a:pt x="38115" y="116401"/>
                  </a:lnTo>
                  <a:lnTo>
                    <a:pt x="39165" y="107825"/>
                  </a:lnTo>
                  <a:lnTo>
                    <a:pt x="49859" y="66482"/>
                  </a:lnTo>
                  <a:lnTo>
                    <a:pt x="66871" y="31380"/>
                  </a:lnTo>
                  <a:lnTo>
                    <a:pt x="79413" y="16429"/>
                  </a:lnTo>
                  <a:lnTo>
                    <a:pt x="85742" y="12593"/>
                  </a:lnTo>
                  <a:lnTo>
                    <a:pt x="88911" y="11571"/>
                  </a:lnTo>
                  <a:lnTo>
                    <a:pt x="91024" y="9830"/>
                  </a:lnTo>
                  <a:lnTo>
                    <a:pt x="95056" y="33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93"/>
            <p:cNvSpPr/>
            <p:nvPr>
              <p:custDataLst>
                <p:tags r:id="rId69"/>
              </p:custDataLst>
            </p:nvPr>
          </p:nvSpPr>
          <p:spPr>
            <a:xfrm>
              <a:off x="3267075" y="295328"/>
              <a:ext cx="114160" cy="370943"/>
            </a:xfrm>
            <a:custGeom>
              <a:avLst/>
              <a:gdLst/>
              <a:ahLst/>
              <a:cxnLst/>
              <a:rect l="0" t="0" r="0" b="0"/>
              <a:pathLst>
                <a:path w="114160" h="370943">
                  <a:moveTo>
                    <a:pt x="0" y="152347"/>
                  </a:moveTo>
                  <a:lnTo>
                    <a:pt x="0" y="152347"/>
                  </a:lnTo>
                  <a:lnTo>
                    <a:pt x="0" y="106486"/>
                  </a:lnTo>
                  <a:lnTo>
                    <a:pt x="9408" y="95327"/>
                  </a:lnTo>
                  <a:lnTo>
                    <a:pt x="14547" y="95235"/>
                  </a:lnTo>
                  <a:lnTo>
                    <a:pt x="16048" y="97339"/>
                  </a:lnTo>
                  <a:lnTo>
                    <a:pt x="26537" y="143558"/>
                  </a:lnTo>
                  <a:lnTo>
                    <a:pt x="28396" y="183809"/>
                  </a:lnTo>
                  <a:lnTo>
                    <a:pt x="31381" y="230786"/>
                  </a:lnTo>
                  <a:lnTo>
                    <a:pt x="37510" y="275532"/>
                  </a:lnTo>
                  <a:lnTo>
                    <a:pt x="39081" y="307838"/>
                  </a:lnTo>
                  <a:lnTo>
                    <a:pt x="47032" y="344828"/>
                  </a:lnTo>
                  <a:lnTo>
                    <a:pt x="47622" y="370942"/>
                  </a:lnTo>
                  <a:lnTo>
                    <a:pt x="47625" y="358122"/>
                  </a:lnTo>
                  <a:lnTo>
                    <a:pt x="44803" y="352105"/>
                  </a:lnTo>
                  <a:lnTo>
                    <a:pt x="42568" y="349019"/>
                  </a:lnTo>
                  <a:lnTo>
                    <a:pt x="31816" y="303111"/>
                  </a:lnTo>
                  <a:lnTo>
                    <a:pt x="23945" y="256907"/>
                  </a:lnTo>
                  <a:lnTo>
                    <a:pt x="13471" y="212433"/>
                  </a:lnTo>
                  <a:lnTo>
                    <a:pt x="7482" y="169155"/>
                  </a:lnTo>
                  <a:lnTo>
                    <a:pt x="1478" y="125211"/>
                  </a:lnTo>
                  <a:lnTo>
                    <a:pt x="1350" y="87015"/>
                  </a:lnTo>
                  <a:lnTo>
                    <a:pt x="9726" y="44794"/>
                  </a:lnTo>
                  <a:lnTo>
                    <a:pt x="21234" y="10331"/>
                  </a:lnTo>
                  <a:lnTo>
                    <a:pt x="23681" y="6870"/>
                  </a:lnTo>
                  <a:lnTo>
                    <a:pt x="29222" y="3024"/>
                  </a:lnTo>
                  <a:lnTo>
                    <a:pt x="38292" y="859"/>
                  </a:lnTo>
                  <a:lnTo>
                    <a:pt x="60336" y="0"/>
                  </a:lnTo>
                  <a:lnTo>
                    <a:pt x="66680" y="2793"/>
                  </a:lnTo>
                  <a:lnTo>
                    <a:pt x="93957" y="22339"/>
                  </a:lnTo>
                  <a:lnTo>
                    <a:pt x="97563" y="26516"/>
                  </a:lnTo>
                  <a:lnTo>
                    <a:pt x="110688" y="54107"/>
                  </a:lnTo>
                  <a:lnTo>
                    <a:pt x="114159" y="93477"/>
                  </a:lnTo>
                  <a:lnTo>
                    <a:pt x="111415" y="102547"/>
                  </a:lnTo>
                  <a:lnTo>
                    <a:pt x="98045" y="120311"/>
                  </a:lnTo>
                  <a:lnTo>
                    <a:pt x="91906" y="126820"/>
                  </a:lnTo>
                  <a:lnTo>
                    <a:pt x="82828" y="130418"/>
                  </a:lnTo>
                  <a:lnTo>
                    <a:pt x="36364" y="133247"/>
                  </a:lnTo>
                  <a:lnTo>
                    <a:pt x="30882" y="133282"/>
                  </a:lnTo>
                  <a:lnTo>
                    <a:pt x="19050" y="12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29"/>
          <p:cNvGrpSpPr/>
          <p:nvPr/>
        </p:nvGrpSpPr>
        <p:grpSpPr>
          <a:xfrm>
            <a:off x="4791075" y="419100"/>
            <a:ext cx="200026" cy="95248"/>
            <a:chOff x="4791075" y="419100"/>
            <a:chExt cx="200026" cy="95248"/>
          </a:xfrm>
        </p:grpSpPr>
        <p:sp>
          <p:nvSpPr>
            <p:cNvPr id="30" name="SMARTInkShape-3694"/>
            <p:cNvSpPr/>
            <p:nvPr>
              <p:custDataLst>
                <p:tags r:id="rId58"/>
              </p:custDataLst>
            </p:nvPr>
          </p:nvSpPr>
          <p:spPr>
            <a:xfrm>
              <a:off x="4811644" y="485775"/>
              <a:ext cx="179457" cy="28573"/>
            </a:xfrm>
            <a:custGeom>
              <a:avLst/>
              <a:gdLst/>
              <a:ahLst/>
              <a:cxnLst/>
              <a:rect l="0" t="0" r="0" b="0"/>
              <a:pathLst>
                <a:path w="179457" h="28573">
                  <a:moveTo>
                    <a:pt x="46106" y="0"/>
                  </a:moveTo>
                  <a:lnTo>
                    <a:pt x="46106" y="0"/>
                  </a:lnTo>
                  <a:lnTo>
                    <a:pt x="41049" y="5057"/>
                  </a:lnTo>
                  <a:lnTo>
                    <a:pt x="32923" y="7539"/>
                  </a:lnTo>
                  <a:lnTo>
                    <a:pt x="23313" y="9701"/>
                  </a:lnTo>
                  <a:lnTo>
                    <a:pt x="15514" y="14189"/>
                  </a:lnTo>
                  <a:lnTo>
                    <a:pt x="11343" y="19712"/>
                  </a:lnTo>
                  <a:lnTo>
                    <a:pt x="10231" y="22666"/>
                  </a:lnTo>
                  <a:lnTo>
                    <a:pt x="8431" y="24636"/>
                  </a:lnTo>
                  <a:lnTo>
                    <a:pt x="0" y="28056"/>
                  </a:lnTo>
                  <a:lnTo>
                    <a:pt x="1978" y="28344"/>
                  </a:lnTo>
                  <a:lnTo>
                    <a:pt x="42109" y="28572"/>
                  </a:lnTo>
                  <a:lnTo>
                    <a:pt x="65736" y="27516"/>
                  </a:lnTo>
                  <a:lnTo>
                    <a:pt x="104795" y="20374"/>
                  </a:lnTo>
                  <a:lnTo>
                    <a:pt x="151084" y="16402"/>
                  </a:lnTo>
                  <a:lnTo>
                    <a:pt x="1794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95"/>
            <p:cNvSpPr/>
            <p:nvPr>
              <p:custDataLst>
                <p:tags r:id="rId59"/>
              </p:custDataLst>
            </p:nvPr>
          </p:nvSpPr>
          <p:spPr>
            <a:xfrm>
              <a:off x="4791075" y="419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63678" y="1058"/>
                  </a:lnTo>
                  <a:lnTo>
                    <a:pt x="87460" y="8201"/>
                  </a:lnTo>
                  <a:lnTo>
                    <a:pt x="107862" y="1032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830"/>
          <p:cNvGrpSpPr/>
          <p:nvPr/>
        </p:nvGrpSpPr>
        <p:grpSpPr>
          <a:xfrm>
            <a:off x="5295900" y="238320"/>
            <a:ext cx="1142344" cy="569778"/>
            <a:chOff x="5295900" y="238320"/>
            <a:chExt cx="1142344" cy="569778"/>
          </a:xfrm>
        </p:grpSpPr>
        <p:sp>
          <p:nvSpPr>
            <p:cNvPr id="33" name="SMARTInkShape-3696"/>
            <p:cNvSpPr/>
            <p:nvPr>
              <p:custDataLst>
                <p:tags r:id="rId49"/>
              </p:custDataLst>
            </p:nvPr>
          </p:nvSpPr>
          <p:spPr>
            <a:xfrm>
              <a:off x="6362700" y="304813"/>
              <a:ext cx="75544" cy="323838"/>
            </a:xfrm>
            <a:custGeom>
              <a:avLst/>
              <a:gdLst/>
              <a:ahLst/>
              <a:cxnLst/>
              <a:rect l="0" t="0" r="0" b="0"/>
              <a:pathLst>
                <a:path w="75544" h="323838">
                  <a:moveTo>
                    <a:pt x="28575" y="19037"/>
                  </a:moveTo>
                  <a:lnTo>
                    <a:pt x="28575" y="19037"/>
                  </a:lnTo>
                  <a:lnTo>
                    <a:pt x="28575" y="5780"/>
                  </a:lnTo>
                  <a:lnTo>
                    <a:pt x="29633" y="3849"/>
                  </a:lnTo>
                  <a:lnTo>
                    <a:pt x="31397" y="2561"/>
                  </a:lnTo>
                  <a:lnTo>
                    <a:pt x="38066" y="0"/>
                  </a:lnTo>
                  <a:lnTo>
                    <a:pt x="38097" y="13246"/>
                  </a:lnTo>
                  <a:lnTo>
                    <a:pt x="49859" y="57407"/>
                  </a:lnTo>
                  <a:lnTo>
                    <a:pt x="62736" y="96527"/>
                  </a:lnTo>
                  <a:lnTo>
                    <a:pt x="71213" y="143032"/>
                  </a:lnTo>
                  <a:lnTo>
                    <a:pt x="75543" y="182970"/>
                  </a:lnTo>
                  <a:lnTo>
                    <a:pt x="75055" y="227793"/>
                  </a:lnTo>
                  <a:lnTo>
                    <a:pt x="62931" y="262989"/>
                  </a:lnTo>
                  <a:lnTo>
                    <a:pt x="31142" y="301566"/>
                  </a:lnTo>
                  <a:lnTo>
                    <a:pt x="0" y="32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97"/>
            <p:cNvSpPr/>
            <p:nvPr>
              <p:custDataLst>
                <p:tags r:id="rId50"/>
              </p:custDataLst>
            </p:nvPr>
          </p:nvSpPr>
          <p:spPr>
            <a:xfrm>
              <a:off x="6229788" y="333463"/>
              <a:ext cx="85124" cy="237868"/>
            </a:xfrm>
            <a:custGeom>
              <a:avLst/>
              <a:gdLst/>
              <a:ahLst/>
              <a:cxnLst/>
              <a:rect l="0" t="0" r="0" b="0"/>
              <a:pathLst>
                <a:path w="85124" h="237868">
                  <a:moveTo>
                    <a:pt x="47187" y="57062"/>
                  </a:moveTo>
                  <a:lnTo>
                    <a:pt x="47187" y="57062"/>
                  </a:lnTo>
                  <a:lnTo>
                    <a:pt x="57548" y="31623"/>
                  </a:lnTo>
                  <a:lnTo>
                    <a:pt x="72697" y="7537"/>
                  </a:lnTo>
                  <a:lnTo>
                    <a:pt x="85123" y="0"/>
                  </a:lnTo>
                  <a:lnTo>
                    <a:pt x="77650" y="8592"/>
                  </a:lnTo>
                  <a:lnTo>
                    <a:pt x="70089" y="23768"/>
                  </a:lnTo>
                  <a:lnTo>
                    <a:pt x="58924" y="66682"/>
                  </a:lnTo>
                  <a:lnTo>
                    <a:pt x="49399" y="104896"/>
                  </a:lnTo>
                  <a:lnTo>
                    <a:pt x="40294" y="132676"/>
                  </a:lnTo>
                  <a:lnTo>
                    <a:pt x="35620" y="152138"/>
                  </a:lnTo>
                  <a:lnTo>
                    <a:pt x="30354" y="171311"/>
                  </a:lnTo>
                  <a:lnTo>
                    <a:pt x="28194" y="218149"/>
                  </a:lnTo>
                  <a:lnTo>
                    <a:pt x="28140" y="236106"/>
                  </a:lnTo>
                  <a:lnTo>
                    <a:pt x="29197" y="236750"/>
                  </a:lnTo>
                  <a:lnTo>
                    <a:pt x="36338" y="237867"/>
                  </a:lnTo>
                  <a:lnTo>
                    <a:pt x="42327" y="232930"/>
                  </a:lnTo>
                  <a:lnTo>
                    <a:pt x="45027" y="227653"/>
                  </a:lnTo>
                  <a:lnTo>
                    <a:pt x="45747" y="224765"/>
                  </a:lnTo>
                  <a:lnTo>
                    <a:pt x="54537" y="209387"/>
                  </a:lnTo>
                  <a:lnTo>
                    <a:pt x="55261" y="206237"/>
                  </a:lnTo>
                  <a:lnTo>
                    <a:pt x="48384" y="179032"/>
                  </a:lnTo>
                  <a:lnTo>
                    <a:pt x="44897" y="171949"/>
                  </a:lnTo>
                  <a:lnTo>
                    <a:pt x="32069" y="155564"/>
                  </a:lnTo>
                  <a:lnTo>
                    <a:pt x="29885" y="149171"/>
                  </a:lnTo>
                  <a:lnTo>
                    <a:pt x="28244" y="147043"/>
                  </a:lnTo>
                  <a:lnTo>
                    <a:pt x="23598" y="144679"/>
                  </a:lnTo>
                  <a:lnTo>
                    <a:pt x="10849" y="142953"/>
                  </a:lnTo>
                  <a:lnTo>
                    <a:pt x="4552" y="137780"/>
                  </a:lnTo>
                  <a:lnTo>
                    <a:pt x="2889" y="137332"/>
                  </a:lnTo>
                  <a:lnTo>
                    <a:pt x="1780" y="138092"/>
                  </a:lnTo>
                  <a:lnTo>
                    <a:pt x="0" y="141860"/>
                  </a:lnTo>
                  <a:lnTo>
                    <a:pt x="2579" y="142375"/>
                  </a:lnTo>
                  <a:lnTo>
                    <a:pt x="31467" y="142786"/>
                  </a:lnTo>
                  <a:lnTo>
                    <a:pt x="37731" y="139964"/>
                  </a:lnTo>
                  <a:lnTo>
                    <a:pt x="44043" y="136241"/>
                  </a:lnTo>
                  <a:lnTo>
                    <a:pt x="56712" y="13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98"/>
            <p:cNvSpPr/>
            <p:nvPr>
              <p:custDataLst>
                <p:tags r:id="rId51"/>
              </p:custDataLst>
            </p:nvPr>
          </p:nvSpPr>
          <p:spPr>
            <a:xfrm>
              <a:off x="5972201" y="335309"/>
              <a:ext cx="209525" cy="472789"/>
            </a:xfrm>
            <a:custGeom>
              <a:avLst/>
              <a:gdLst/>
              <a:ahLst/>
              <a:cxnLst/>
              <a:rect l="0" t="0" r="0" b="0"/>
              <a:pathLst>
                <a:path w="209525" h="472789">
                  <a:moveTo>
                    <a:pt x="76174" y="131416"/>
                  </a:moveTo>
                  <a:lnTo>
                    <a:pt x="76174" y="131416"/>
                  </a:lnTo>
                  <a:lnTo>
                    <a:pt x="76174" y="139617"/>
                  </a:lnTo>
                  <a:lnTo>
                    <a:pt x="76174" y="131774"/>
                  </a:lnTo>
                  <a:lnTo>
                    <a:pt x="61985" y="117236"/>
                  </a:lnTo>
                  <a:lnTo>
                    <a:pt x="56462" y="114531"/>
                  </a:lnTo>
                  <a:lnTo>
                    <a:pt x="53508" y="113809"/>
                  </a:lnTo>
                  <a:lnTo>
                    <a:pt x="50481" y="114386"/>
                  </a:lnTo>
                  <a:lnTo>
                    <a:pt x="38016" y="120095"/>
                  </a:lnTo>
                  <a:lnTo>
                    <a:pt x="30419" y="121536"/>
                  </a:lnTo>
                  <a:lnTo>
                    <a:pt x="24047" y="126842"/>
                  </a:lnTo>
                  <a:lnTo>
                    <a:pt x="21256" y="132205"/>
                  </a:lnTo>
                  <a:lnTo>
                    <a:pt x="19465" y="144272"/>
                  </a:lnTo>
                  <a:lnTo>
                    <a:pt x="18260" y="146337"/>
                  </a:lnTo>
                  <a:lnTo>
                    <a:pt x="16398" y="147713"/>
                  </a:lnTo>
                  <a:lnTo>
                    <a:pt x="14098" y="148631"/>
                  </a:lnTo>
                  <a:lnTo>
                    <a:pt x="12565" y="150301"/>
                  </a:lnTo>
                  <a:lnTo>
                    <a:pt x="10862" y="154979"/>
                  </a:lnTo>
                  <a:lnTo>
                    <a:pt x="11466" y="157708"/>
                  </a:lnTo>
                  <a:lnTo>
                    <a:pt x="17218" y="169692"/>
                  </a:lnTo>
                  <a:lnTo>
                    <a:pt x="18667" y="177194"/>
                  </a:lnTo>
                  <a:lnTo>
                    <a:pt x="19844" y="177810"/>
                  </a:lnTo>
                  <a:lnTo>
                    <a:pt x="41771" y="179037"/>
                  </a:lnTo>
                  <a:lnTo>
                    <a:pt x="43714" y="177980"/>
                  </a:lnTo>
                  <a:lnTo>
                    <a:pt x="45009" y="176217"/>
                  </a:lnTo>
                  <a:lnTo>
                    <a:pt x="47088" y="170840"/>
                  </a:lnTo>
                  <a:lnTo>
                    <a:pt x="57088" y="160028"/>
                  </a:lnTo>
                  <a:lnTo>
                    <a:pt x="62170" y="160002"/>
                  </a:lnTo>
                  <a:lnTo>
                    <a:pt x="63663" y="161057"/>
                  </a:lnTo>
                  <a:lnTo>
                    <a:pt x="64658" y="162818"/>
                  </a:lnTo>
                  <a:lnTo>
                    <a:pt x="66256" y="173249"/>
                  </a:lnTo>
                  <a:lnTo>
                    <a:pt x="66642" y="219639"/>
                  </a:lnTo>
                  <a:lnTo>
                    <a:pt x="66649" y="263391"/>
                  </a:lnTo>
                  <a:lnTo>
                    <a:pt x="66649" y="309136"/>
                  </a:lnTo>
                  <a:lnTo>
                    <a:pt x="58448" y="355510"/>
                  </a:lnTo>
                  <a:lnTo>
                    <a:pt x="54476" y="388416"/>
                  </a:lnTo>
                  <a:lnTo>
                    <a:pt x="49636" y="407589"/>
                  </a:lnTo>
                  <a:lnTo>
                    <a:pt x="47447" y="419260"/>
                  </a:lnTo>
                  <a:lnTo>
                    <a:pt x="40239" y="438197"/>
                  </a:lnTo>
                  <a:lnTo>
                    <a:pt x="37978" y="448738"/>
                  </a:lnTo>
                  <a:lnTo>
                    <a:pt x="33445" y="456951"/>
                  </a:lnTo>
                  <a:lnTo>
                    <a:pt x="27903" y="461307"/>
                  </a:lnTo>
                  <a:lnTo>
                    <a:pt x="21912" y="464301"/>
                  </a:lnTo>
                  <a:lnTo>
                    <a:pt x="11343" y="472788"/>
                  </a:lnTo>
                  <a:lnTo>
                    <a:pt x="9670" y="472239"/>
                  </a:lnTo>
                  <a:lnTo>
                    <a:pt x="4989" y="468807"/>
                  </a:lnTo>
                  <a:lnTo>
                    <a:pt x="2203" y="463754"/>
                  </a:lnTo>
                  <a:lnTo>
                    <a:pt x="414" y="446830"/>
                  </a:lnTo>
                  <a:lnTo>
                    <a:pt x="0" y="403286"/>
                  </a:lnTo>
                  <a:lnTo>
                    <a:pt x="2801" y="368681"/>
                  </a:lnTo>
                  <a:lnTo>
                    <a:pt x="13232" y="331271"/>
                  </a:lnTo>
                  <a:lnTo>
                    <a:pt x="26543" y="285703"/>
                  </a:lnTo>
                  <a:lnTo>
                    <a:pt x="45635" y="238759"/>
                  </a:lnTo>
                  <a:lnTo>
                    <a:pt x="64967" y="193542"/>
                  </a:lnTo>
                  <a:lnTo>
                    <a:pt x="87882" y="146313"/>
                  </a:lnTo>
                  <a:lnTo>
                    <a:pt x="116679" y="100569"/>
                  </a:lnTo>
                  <a:lnTo>
                    <a:pt x="145874" y="53096"/>
                  </a:lnTo>
                  <a:lnTo>
                    <a:pt x="168407" y="18014"/>
                  </a:lnTo>
                  <a:lnTo>
                    <a:pt x="171141" y="11165"/>
                  </a:lnTo>
                  <a:lnTo>
                    <a:pt x="179448" y="0"/>
                  </a:lnTo>
                  <a:lnTo>
                    <a:pt x="179949" y="414"/>
                  </a:lnTo>
                  <a:lnTo>
                    <a:pt x="180504" y="3696"/>
                  </a:lnTo>
                  <a:lnTo>
                    <a:pt x="185874" y="11493"/>
                  </a:lnTo>
                  <a:lnTo>
                    <a:pt x="186349" y="14426"/>
                  </a:lnTo>
                  <a:lnTo>
                    <a:pt x="185608" y="17439"/>
                  </a:lnTo>
                  <a:lnTo>
                    <a:pt x="184055" y="20506"/>
                  </a:lnTo>
                  <a:lnTo>
                    <a:pt x="178248" y="67819"/>
                  </a:lnTo>
                  <a:lnTo>
                    <a:pt x="172322" y="111713"/>
                  </a:lnTo>
                  <a:lnTo>
                    <a:pt x="166486" y="151843"/>
                  </a:lnTo>
                  <a:lnTo>
                    <a:pt x="157245" y="194479"/>
                  </a:lnTo>
                  <a:lnTo>
                    <a:pt x="143368" y="233741"/>
                  </a:lnTo>
                  <a:lnTo>
                    <a:pt x="142894" y="244177"/>
                  </a:lnTo>
                  <a:lnTo>
                    <a:pt x="142853" y="237380"/>
                  </a:lnTo>
                  <a:lnTo>
                    <a:pt x="156107" y="217981"/>
                  </a:lnTo>
                  <a:lnTo>
                    <a:pt x="163959" y="198620"/>
                  </a:lnTo>
                  <a:lnTo>
                    <a:pt x="168106" y="191976"/>
                  </a:lnTo>
                  <a:lnTo>
                    <a:pt x="169950" y="185495"/>
                  </a:lnTo>
                  <a:lnTo>
                    <a:pt x="176413" y="179087"/>
                  </a:lnTo>
                  <a:lnTo>
                    <a:pt x="184225" y="172712"/>
                  </a:lnTo>
                  <a:lnTo>
                    <a:pt x="189680" y="164230"/>
                  </a:lnTo>
                  <a:lnTo>
                    <a:pt x="198431" y="160549"/>
                  </a:lnTo>
                  <a:lnTo>
                    <a:pt x="204591" y="160156"/>
                  </a:lnTo>
                  <a:lnTo>
                    <a:pt x="206235" y="161160"/>
                  </a:lnTo>
                  <a:lnTo>
                    <a:pt x="207331" y="162887"/>
                  </a:lnTo>
                  <a:lnTo>
                    <a:pt x="208874" y="170374"/>
                  </a:lnTo>
                  <a:lnTo>
                    <a:pt x="209523" y="217143"/>
                  </a:lnTo>
                  <a:lnTo>
                    <a:pt x="209524" y="25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99"/>
            <p:cNvSpPr/>
            <p:nvPr>
              <p:custDataLst>
                <p:tags r:id="rId52"/>
              </p:custDataLst>
            </p:nvPr>
          </p:nvSpPr>
          <p:spPr>
            <a:xfrm>
              <a:off x="5934075" y="392052"/>
              <a:ext cx="28576" cy="84199"/>
            </a:xfrm>
            <a:custGeom>
              <a:avLst/>
              <a:gdLst/>
              <a:ahLst/>
              <a:cxnLst/>
              <a:rect l="0" t="0" r="0" b="0"/>
              <a:pathLst>
                <a:path w="28576" h="84199">
                  <a:moveTo>
                    <a:pt x="0" y="84198"/>
                  </a:moveTo>
                  <a:lnTo>
                    <a:pt x="0" y="84198"/>
                  </a:lnTo>
                  <a:lnTo>
                    <a:pt x="6545" y="68989"/>
                  </a:lnTo>
                  <a:lnTo>
                    <a:pt x="10506" y="23983"/>
                  </a:lnTo>
                  <a:lnTo>
                    <a:pt x="18161" y="8482"/>
                  </a:lnTo>
                  <a:lnTo>
                    <a:pt x="18933" y="0"/>
                  </a:lnTo>
                  <a:lnTo>
                    <a:pt x="21820" y="1974"/>
                  </a:lnTo>
                  <a:lnTo>
                    <a:pt x="28575" y="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00"/>
            <p:cNvSpPr/>
            <p:nvPr>
              <p:custDataLst>
                <p:tags r:id="rId53"/>
              </p:custDataLst>
            </p:nvPr>
          </p:nvSpPr>
          <p:spPr>
            <a:xfrm>
              <a:off x="5915025" y="44767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8201" y="17334"/>
                  </a:lnTo>
                  <a:lnTo>
                    <a:pt x="9263" y="26315"/>
                  </a:lnTo>
                  <a:lnTo>
                    <a:pt x="10576" y="60545"/>
                  </a:lnTo>
                  <a:lnTo>
                    <a:pt x="17725" y="78986"/>
                  </a:lnTo>
                  <a:lnTo>
                    <a:pt x="19016" y="111084"/>
                  </a:lnTo>
                  <a:lnTo>
                    <a:pt x="21857" y="115693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01"/>
            <p:cNvSpPr/>
            <p:nvPr>
              <p:custDataLst>
                <p:tags r:id="rId54"/>
              </p:custDataLst>
            </p:nvPr>
          </p:nvSpPr>
          <p:spPr>
            <a:xfrm>
              <a:off x="5743620" y="428636"/>
              <a:ext cx="123781" cy="152222"/>
            </a:xfrm>
            <a:custGeom>
              <a:avLst/>
              <a:gdLst/>
              <a:ahLst/>
              <a:cxnLst/>
              <a:rect l="0" t="0" r="0" b="0"/>
              <a:pathLst>
                <a:path w="123781" h="152222">
                  <a:moveTo>
                    <a:pt x="19005" y="38089"/>
                  </a:moveTo>
                  <a:lnTo>
                    <a:pt x="19005" y="38089"/>
                  </a:lnTo>
                  <a:lnTo>
                    <a:pt x="1672" y="20755"/>
                  </a:lnTo>
                  <a:lnTo>
                    <a:pt x="718" y="16980"/>
                  </a:lnTo>
                  <a:lnTo>
                    <a:pt x="0" y="4894"/>
                  </a:lnTo>
                  <a:lnTo>
                    <a:pt x="1043" y="3259"/>
                  </a:lnTo>
                  <a:lnTo>
                    <a:pt x="2797" y="2169"/>
                  </a:lnTo>
                  <a:lnTo>
                    <a:pt x="9658" y="276"/>
                  </a:lnTo>
                  <a:lnTo>
                    <a:pt x="23635" y="0"/>
                  </a:lnTo>
                  <a:lnTo>
                    <a:pt x="29177" y="2816"/>
                  </a:lnTo>
                  <a:lnTo>
                    <a:pt x="50800" y="17915"/>
                  </a:lnTo>
                  <a:lnTo>
                    <a:pt x="71222" y="65266"/>
                  </a:lnTo>
                  <a:lnTo>
                    <a:pt x="83044" y="92651"/>
                  </a:lnTo>
                  <a:lnTo>
                    <a:pt x="85650" y="139398"/>
                  </a:lnTo>
                  <a:lnTo>
                    <a:pt x="85679" y="151820"/>
                  </a:lnTo>
                  <a:lnTo>
                    <a:pt x="80623" y="152221"/>
                  </a:lnTo>
                  <a:lnTo>
                    <a:pt x="79133" y="151218"/>
                  </a:lnTo>
                  <a:lnTo>
                    <a:pt x="78141" y="149492"/>
                  </a:lnTo>
                  <a:lnTo>
                    <a:pt x="76547" y="144173"/>
                  </a:lnTo>
                  <a:lnTo>
                    <a:pt x="75174" y="128972"/>
                  </a:lnTo>
                  <a:lnTo>
                    <a:pt x="69631" y="116993"/>
                  </a:lnTo>
                  <a:lnTo>
                    <a:pt x="67964" y="106319"/>
                  </a:lnTo>
                  <a:lnTo>
                    <a:pt x="70045" y="97341"/>
                  </a:lnTo>
                  <a:lnTo>
                    <a:pt x="73439" y="88765"/>
                  </a:lnTo>
                  <a:lnTo>
                    <a:pt x="76408" y="73095"/>
                  </a:lnTo>
                  <a:lnTo>
                    <a:pt x="82463" y="60220"/>
                  </a:lnTo>
                  <a:lnTo>
                    <a:pt x="85784" y="44529"/>
                  </a:lnTo>
                  <a:lnTo>
                    <a:pt x="93030" y="29209"/>
                  </a:lnTo>
                  <a:lnTo>
                    <a:pt x="93755" y="25819"/>
                  </a:lnTo>
                  <a:lnTo>
                    <a:pt x="100205" y="19230"/>
                  </a:lnTo>
                  <a:lnTo>
                    <a:pt x="111480" y="11433"/>
                  </a:lnTo>
                  <a:lnTo>
                    <a:pt x="12378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2"/>
            <p:cNvSpPr/>
            <p:nvPr>
              <p:custDataLst>
                <p:tags r:id="rId55"/>
              </p:custDataLst>
            </p:nvPr>
          </p:nvSpPr>
          <p:spPr>
            <a:xfrm>
              <a:off x="5592013" y="266855"/>
              <a:ext cx="113463" cy="323696"/>
            </a:xfrm>
            <a:custGeom>
              <a:avLst/>
              <a:gdLst/>
              <a:ahLst/>
              <a:cxnLst/>
              <a:rect l="0" t="0" r="0" b="0"/>
              <a:pathLst>
                <a:path w="113463" h="323696">
                  <a:moveTo>
                    <a:pt x="113462" y="47470"/>
                  </a:moveTo>
                  <a:lnTo>
                    <a:pt x="113462" y="47470"/>
                  </a:lnTo>
                  <a:lnTo>
                    <a:pt x="113462" y="20728"/>
                  </a:lnTo>
                  <a:lnTo>
                    <a:pt x="106917" y="11653"/>
                  </a:lnTo>
                  <a:lnTo>
                    <a:pt x="105261" y="5798"/>
                  </a:lnTo>
                  <a:lnTo>
                    <a:pt x="103761" y="3814"/>
                  </a:lnTo>
                  <a:lnTo>
                    <a:pt x="99273" y="1609"/>
                  </a:lnTo>
                  <a:lnTo>
                    <a:pt x="81581" y="0"/>
                  </a:lnTo>
                  <a:lnTo>
                    <a:pt x="79509" y="1007"/>
                  </a:lnTo>
                  <a:lnTo>
                    <a:pt x="78126" y="2736"/>
                  </a:lnTo>
                  <a:lnTo>
                    <a:pt x="67064" y="23705"/>
                  </a:lnTo>
                  <a:lnTo>
                    <a:pt x="37798" y="66616"/>
                  </a:lnTo>
                  <a:lnTo>
                    <a:pt x="21458" y="105887"/>
                  </a:lnTo>
                  <a:lnTo>
                    <a:pt x="5521" y="152412"/>
                  </a:lnTo>
                  <a:lnTo>
                    <a:pt x="0" y="199892"/>
                  </a:lnTo>
                  <a:lnTo>
                    <a:pt x="331" y="239894"/>
                  </a:lnTo>
                  <a:lnTo>
                    <a:pt x="10927" y="285522"/>
                  </a:lnTo>
                  <a:lnTo>
                    <a:pt x="18876" y="301801"/>
                  </a:lnTo>
                  <a:lnTo>
                    <a:pt x="31043" y="316783"/>
                  </a:lnTo>
                  <a:lnTo>
                    <a:pt x="37320" y="320623"/>
                  </a:lnTo>
                  <a:lnTo>
                    <a:pt x="49626" y="322785"/>
                  </a:lnTo>
                  <a:lnTo>
                    <a:pt x="65837" y="32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3"/>
            <p:cNvSpPr/>
            <p:nvPr>
              <p:custDataLst>
                <p:tags r:id="rId56"/>
              </p:custDataLst>
            </p:nvPr>
          </p:nvSpPr>
          <p:spPr>
            <a:xfrm>
              <a:off x="5400675" y="381000"/>
              <a:ext cx="104776" cy="208059"/>
            </a:xfrm>
            <a:custGeom>
              <a:avLst/>
              <a:gdLst/>
              <a:ahLst/>
              <a:cxnLst/>
              <a:rect l="0" t="0" r="0" b="0"/>
              <a:pathLst>
                <a:path w="104776" h="208059">
                  <a:moveTo>
                    <a:pt x="0" y="76200"/>
                  </a:moveTo>
                  <a:lnTo>
                    <a:pt x="0" y="76200"/>
                  </a:lnTo>
                  <a:lnTo>
                    <a:pt x="0" y="66685"/>
                  </a:lnTo>
                  <a:lnTo>
                    <a:pt x="5056" y="71735"/>
                  </a:lnTo>
                  <a:lnTo>
                    <a:pt x="10361" y="74215"/>
                  </a:lnTo>
                  <a:lnTo>
                    <a:pt x="13257" y="74877"/>
                  </a:lnTo>
                  <a:lnTo>
                    <a:pt x="15188" y="76376"/>
                  </a:lnTo>
                  <a:lnTo>
                    <a:pt x="25256" y="98915"/>
                  </a:lnTo>
                  <a:lnTo>
                    <a:pt x="36738" y="144695"/>
                  </a:lnTo>
                  <a:lnTo>
                    <a:pt x="43319" y="165028"/>
                  </a:lnTo>
                  <a:lnTo>
                    <a:pt x="38996" y="183722"/>
                  </a:lnTo>
                  <a:lnTo>
                    <a:pt x="35676" y="190310"/>
                  </a:lnTo>
                  <a:lnTo>
                    <a:pt x="29978" y="198106"/>
                  </a:lnTo>
                  <a:lnTo>
                    <a:pt x="28990" y="204513"/>
                  </a:lnTo>
                  <a:lnTo>
                    <a:pt x="27794" y="206192"/>
                  </a:lnTo>
                  <a:lnTo>
                    <a:pt x="25938" y="207311"/>
                  </a:lnTo>
                  <a:lnTo>
                    <a:pt x="23642" y="208058"/>
                  </a:lnTo>
                  <a:lnTo>
                    <a:pt x="22111" y="207497"/>
                  </a:lnTo>
                  <a:lnTo>
                    <a:pt x="21091" y="206064"/>
                  </a:lnTo>
                  <a:lnTo>
                    <a:pt x="20410" y="204051"/>
                  </a:lnTo>
                  <a:lnTo>
                    <a:pt x="18898" y="202709"/>
                  </a:lnTo>
                  <a:lnTo>
                    <a:pt x="14396" y="201218"/>
                  </a:lnTo>
                  <a:lnTo>
                    <a:pt x="12772" y="198704"/>
                  </a:lnTo>
                  <a:lnTo>
                    <a:pt x="10167" y="179460"/>
                  </a:lnTo>
                  <a:lnTo>
                    <a:pt x="10869" y="167602"/>
                  </a:lnTo>
                  <a:lnTo>
                    <a:pt x="21300" y="123786"/>
                  </a:lnTo>
                  <a:lnTo>
                    <a:pt x="25341" y="110049"/>
                  </a:lnTo>
                  <a:lnTo>
                    <a:pt x="29733" y="85524"/>
                  </a:lnTo>
                  <a:lnTo>
                    <a:pt x="54438" y="45769"/>
                  </a:lnTo>
                  <a:lnTo>
                    <a:pt x="74096" y="26641"/>
                  </a:lnTo>
                  <a:lnTo>
                    <a:pt x="82673" y="1607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4"/>
            <p:cNvSpPr/>
            <p:nvPr>
              <p:custDataLst>
                <p:tags r:id="rId57"/>
              </p:custDataLst>
            </p:nvPr>
          </p:nvSpPr>
          <p:spPr>
            <a:xfrm>
              <a:off x="5295900" y="238320"/>
              <a:ext cx="113863" cy="371101"/>
            </a:xfrm>
            <a:custGeom>
              <a:avLst/>
              <a:gdLst/>
              <a:ahLst/>
              <a:cxnLst/>
              <a:rect l="0" t="0" r="0" b="0"/>
              <a:pathLst>
                <a:path w="113863" h="371101">
                  <a:moveTo>
                    <a:pt x="9525" y="152205"/>
                  </a:moveTo>
                  <a:lnTo>
                    <a:pt x="9525" y="152205"/>
                  </a:lnTo>
                  <a:lnTo>
                    <a:pt x="9525" y="142796"/>
                  </a:lnTo>
                  <a:lnTo>
                    <a:pt x="9525" y="174480"/>
                  </a:lnTo>
                  <a:lnTo>
                    <a:pt x="588" y="219130"/>
                  </a:lnTo>
                  <a:lnTo>
                    <a:pt x="34" y="263345"/>
                  </a:lnTo>
                  <a:lnTo>
                    <a:pt x="2" y="307781"/>
                  </a:lnTo>
                  <a:lnTo>
                    <a:pt x="0" y="353523"/>
                  </a:lnTo>
                  <a:lnTo>
                    <a:pt x="0" y="371100"/>
                  </a:lnTo>
                  <a:lnTo>
                    <a:pt x="1058" y="328462"/>
                  </a:lnTo>
                  <a:lnTo>
                    <a:pt x="8201" y="284934"/>
                  </a:lnTo>
                  <a:lnTo>
                    <a:pt x="10321" y="239728"/>
                  </a:lnTo>
                  <a:lnTo>
                    <a:pt x="15994" y="201539"/>
                  </a:lnTo>
                  <a:lnTo>
                    <a:pt x="19202" y="158238"/>
                  </a:lnTo>
                  <a:lnTo>
                    <a:pt x="26386" y="119185"/>
                  </a:lnTo>
                  <a:lnTo>
                    <a:pt x="35473" y="77008"/>
                  </a:lnTo>
                  <a:lnTo>
                    <a:pt x="44300" y="30629"/>
                  </a:lnTo>
                  <a:lnTo>
                    <a:pt x="47698" y="15053"/>
                  </a:lnTo>
                  <a:lnTo>
                    <a:pt x="52244" y="7287"/>
                  </a:lnTo>
                  <a:lnTo>
                    <a:pt x="57792" y="3131"/>
                  </a:lnTo>
                  <a:lnTo>
                    <a:pt x="66865" y="790"/>
                  </a:lnTo>
                  <a:lnTo>
                    <a:pt x="79413" y="0"/>
                  </a:lnTo>
                  <a:lnTo>
                    <a:pt x="81516" y="993"/>
                  </a:lnTo>
                  <a:lnTo>
                    <a:pt x="82919" y="2714"/>
                  </a:lnTo>
                  <a:lnTo>
                    <a:pt x="85537" y="7448"/>
                  </a:lnTo>
                  <a:lnTo>
                    <a:pt x="100804" y="25318"/>
                  </a:lnTo>
                  <a:lnTo>
                    <a:pt x="112821" y="58810"/>
                  </a:lnTo>
                  <a:lnTo>
                    <a:pt x="113862" y="74321"/>
                  </a:lnTo>
                  <a:lnTo>
                    <a:pt x="111283" y="83370"/>
                  </a:lnTo>
                  <a:lnTo>
                    <a:pt x="107667" y="91978"/>
                  </a:lnTo>
                  <a:lnTo>
                    <a:pt x="104574" y="107667"/>
                  </a:lnTo>
                  <a:lnTo>
                    <a:pt x="97425" y="119488"/>
                  </a:lnTo>
                  <a:lnTo>
                    <a:pt x="73318" y="150162"/>
                  </a:lnTo>
                  <a:lnTo>
                    <a:pt x="48208" y="168253"/>
                  </a:lnTo>
                  <a:lnTo>
                    <a:pt x="38100" y="171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831"/>
          <p:cNvGrpSpPr/>
          <p:nvPr/>
        </p:nvGrpSpPr>
        <p:grpSpPr>
          <a:xfrm>
            <a:off x="6991350" y="268649"/>
            <a:ext cx="790576" cy="493350"/>
            <a:chOff x="6991350" y="268649"/>
            <a:chExt cx="790576" cy="493350"/>
          </a:xfrm>
        </p:grpSpPr>
        <p:sp>
          <p:nvSpPr>
            <p:cNvPr id="43" name="SMARTInkShape-3705"/>
            <p:cNvSpPr/>
            <p:nvPr>
              <p:custDataLst>
                <p:tags r:id="rId44"/>
              </p:custDataLst>
            </p:nvPr>
          </p:nvSpPr>
          <p:spPr>
            <a:xfrm>
              <a:off x="7562966" y="561979"/>
              <a:ext cx="218960" cy="200020"/>
            </a:xfrm>
            <a:custGeom>
              <a:avLst/>
              <a:gdLst/>
              <a:ahLst/>
              <a:cxnLst/>
              <a:rect l="0" t="0" r="0" b="0"/>
              <a:pathLst>
                <a:path w="218960" h="200020">
                  <a:moveTo>
                    <a:pt x="9409" y="38096"/>
                  </a:moveTo>
                  <a:lnTo>
                    <a:pt x="9409" y="38096"/>
                  </a:lnTo>
                  <a:lnTo>
                    <a:pt x="9409" y="29895"/>
                  </a:lnTo>
                  <a:lnTo>
                    <a:pt x="277" y="19473"/>
                  </a:lnTo>
                  <a:lnTo>
                    <a:pt x="0" y="14116"/>
                  </a:lnTo>
                  <a:lnTo>
                    <a:pt x="2757" y="8741"/>
                  </a:lnTo>
                  <a:lnTo>
                    <a:pt x="9019" y="508"/>
                  </a:lnTo>
                  <a:lnTo>
                    <a:pt x="50613" y="0"/>
                  </a:lnTo>
                  <a:lnTo>
                    <a:pt x="57003" y="2820"/>
                  </a:lnTo>
                  <a:lnTo>
                    <a:pt x="63370" y="6543"/>
                  </a:lnTo>
                  <a:lnTo>
                    <a:pt x="69728" y="8197"/>
                  </a:lnTo>
                  <a:lnTo>
                    <a:pt x="71846" y="9697"/>
                  </a:lnTo>
                  <a:lnTo>
                    <a:pt x="73259" y="11755"/>
                  </a:lnTo>
                  <a:lnTo>
                    <a:pt x="84120" y="40078"/>
                  </a:lnTo>
                  <a:lnTo>
                    <a:pt x="82125" y="49913"/>
                  </a:lnTo>
                  <a:lnTo>
                    <a:pt x="75052" y="64528"/>
                  </a:lnTo>
                  <a:lnTo>
                    <a:pt x="47482" y="111666"/>
                  </a:lnTo>
                  <a:lnTo>
                    <a:pt x="14217" y="159278"/>
                  </a:lnTo>
                  <a:lnTo>
                    <a:pt x="10834" y="170663"/>
                  </a:lnTo>
                  <a:lnTo>
                    <a:pt x="10359" y="174099"/>
                  </a:lnTo>
                  <a:lnTo>
                    <a:pt x="7008" y="180739"/>
                  </a:lnTo>
                  <a:lnTo>
                    <a:pt x="4634" y="183991"/>
                  </a:lnTo>
                  <a:lnTo>
                    <a:pt x="4109" y="186160"/>
                  </a:lnTo>
                  <a:lnTo>
                    <a:pt x="4818" y="187605"/>
                  </a:lnTo>
                  <a:lnTo>
                    <a:pt x="17892" y="196929"/>
                  </a:lnTo>
                  <a:lnTo>
                    <a:pt x="63591" y="199900"/>
                  </a:lnTo>
                  <a:lnTo>
                    <a:pt x="106557" y="200010"/>
                  </a:lnTo>
                  <a:lnTo>
                    <a:pt x="144192" y="200019"/>
                  </a:lnTo>
                  <a:lnTo>
                    <a:pt x="188472" y="197198"/>
                  </a:lnTo>
                  <a:lnTo>
                    <a:pt x="218959" y="190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06"/>
            <p:cNvSpPr/>
            <p:nvPr>
              <p:custDataLst>
                <p:tags r:id="rId45"/>
              </p:custDataLst>
            </p:nvPr>
          </p:nvSpPr>
          <p:spPr>
            <a:xfrm>
              <a:off x="7410450" y="268649"/>
              <a:ext cx="190340" cy="464777"/>
            </a:xfrm>
            <a:custGeom>
              <a:avLst/>
              <a:gdLst/>
              <a:ahLst/>
              <a:cxnLst/>
              <a:rect l="0" t="0" r="0" b="0"/>
              <a:pathLst>
                <a:path w="190340" h="464777">
                  <a:moveTo>
                    <a:pt x="161925" y="36151"/>
                  </a:moveTo>
                  <a:lnTo>
                    <a:pt x="161925" y="36151"/>
                  </a:lnTo>
                  <a:lnTo>
                    <a:pt x="175182" y="14692"/>
                  </a:lnTo>
                  <a:lnTo>
                    <a:pt x="188667" y="0"/>
                  </a:lnTo>
                  <a:lnTo>
                    <a:pt x="189278" y="408"/>
                  </a:lnTo>
                  <a:lnTo>
                    <a:pt x="189957" y="3685"/>
                  </a:lnTo>
                  <a:lnTo>
                    <a:pt x="190339" y="16536"/>
                  </a:lnTo>
                  <a:lnTo>
                    <a:pt x="187606" y="24964"/>
                  </a:lnTo>
                  <a:lnTo>
                    <a:pt x="168105" y="67068"/>
                  </a:lnTo>
                  <a:lnTo>
                    <a:pt x="149556" y="112659"/>
                  </a:lnTo>
                  <a:lnTo>
                    <a:pt x="131495" y="155568"/>
                  </a:lnTo>
                  <a:lnTo>
                    <a:pt x="111189" y="198264"/>
                  </a:lnTo>
                  <a:lnTo>
                    <a:pt x="98327" y="233997"/>
                  </a:lnTo>
                  <a:lnTo>
                    <a:pt x="78376" y="281176"/>
                  </a:lnTo>
                  <a:lnTo>
                    <a:pt x="63930" y="326439"/>
                  </a:lnTo>
                  <a:lnTo>
                    <a:pt x="40143" y="370855"/>
                  </a:lnTo>
                  <a:lnTo>
                    <a:pt x="22494" y="417326"/>
                  </a:lnTo>
                  <a:lnTo>
                    <a:pt x="9578" y="449641"/>
                  </a:lnTo>
                  <a:lnTo>
                    <a:pt x="0" y="46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07"/>
            <p:cNvSpPr/>
            <p:nvPr>
              <p:custDataLst>
                <p:tags r:id="rId46"/>
              </p:custDataLst>
            </p:nvPr>
          </p:nvSpPr>
          <p:spPr>
            <a:xfrm>
              <a:off x="7372350" y="277941"/>
              <a:ext cx="28576" cy="264985"/>
            </a:xfrm>
            <a:custGeom>
              <a:avLst/>
              <a:gdLst/>
              <a:ahLst/>
              <a:cxnLst/>
              <a:rect l="0" t="0" r="0" b="0"/>
              <a:pathLst>
                <a:path w="28576" h="264985">
                  <a:moveTo>
                    <a:pt x="0" y="17334"/>
                  </a:moveTo>
                  <a:lnTo>
                    <a:pt x="0" y="17334"/>
                  </a:lnTo>
                  <a:lnTo>
                    <a:pt x="5056" y="12277"/>
                  </a:lnTo>
                  <a:lnTo>
                    <a:pt x="7538" y="6973"/>
                  </a:lnTo>
                  <a:lnTo>
                    <a:pt x="9132" y="0"/>
                  </a:lnTo>
                  <a:lnTo>
                    <a:pt x="9351" y="1869"/>
                  </a:lnTo>
                  <a:lnTo>
                    <a:pt x="9515" y="12518"/>
                  </a:lnTo>
                  <a:lnTo>
                    <a:pt x="12343" y="18016"/>
                  </a:lnTo>
                  <a:lnTo>
                    <a:pt x="16069" y="23987"/>
                  </a:lnTo>
                  <a:lnTo>
                    <a:pt x="18167" y="34357"/>
                  </a:lnTo>
                  <a:lnTo>
                    <a:pt x="19016" y="77858"/>
                  </a:lnTo>
                  <a:lnTo>
                    <a:pt x="20102" y="105646"/>
                  </a:lnTo>
                  <a:lnTo>
                    <a:pt x="27692" y="150828"/>
                  </a:lnTo>
                  <a:lnTo>
                    <a:pt x="28497" y="198239"/>
                  </a:lnTo>
                  <a:lnTo>
                    <a:pt x="28572" y="243956"/>
                  </a:lnTo>
                  <a:lnTo>
                    <a:pt x="28575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08"/>
            <p:cNvSpPr/>
            <p:nvPr>
              <p:custDataLst>
                <p:tags r:id="rId47"/>
              </p:custDataLst>
            </p:nvPr>
          </p:nvSpPr>
          <p:spPr>
            <a:xfrm>
              <a:off x="7010571" y="504825"/>
              <a:ext cx="199855" cy="47609"/>
            </a:xfrm>
            <a:custGeom>
              <a:avLst/>
              <a:gdLst/>
              <a:ahLst/>
              <a:cxnLst/>
              <a:rect l="0" t="0" r="0" b="0"/>
              <a:pathLst>
                <a:path w="199855" h="47609">
                  <a:moveTo>
                    <a:pt x="37929" y="0"/>
                  </a:moveTo>
                  <a:lnTo>
                    <a:pt x="37929" y="0"/>
                  </a:lnTo>
                  <a:lnTo>
                    <a:pt x="16471" y="13257"/>
                  </a:lnTo>
                  <a:lnTo>
                    <a:pt x="6406" y="22390"/>
                  </a:lnTo>
                  <a:lnTo>
                    <a:pt x="2752" y="28648"/>
                  </a:lnTo>
                  <a:lnTo>
                    <a:pt x="214" y="37914"/>
                  </a:lnTo>
                  <a:lnTo>
                    <a:pt x="0" y="42603"/>
                  </a:lnTo>
                  <a:lnTo>
                    <a:pt x="1001" y="44277"/>
                  </a:lnTo>
                  <a:lnTo>
                    <a:pt x="2727" y="45393"/>
                  </a:lnTo>
                  <a:lnTo>
                    <a:pt x="10213" y="46964"/>
                  </a:lnTo>
                  <a:lnTo>
                    <a:pt x="52533" y="47608"/>
                  </a:lnTo>
                  <a:lnTo>
                    <a:pt x="97511" y="44801"/>
                  </a:lnTo>
                  <a:lnTo>
                    <a:pt x="141965" y="37924"/>
                  </a:lnTo>
                  <a:lnTo>
                    <a:pt x="188065" y="22989"/>
                  </a:lnTo>
                  <a:lnTo>
                    <a:pt x="1998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09"/>
            <p:cNvSpPr/>
            <p:nvPr>
              <p:custDataLst>
                <p:tags r:id="rId48"/>
              </p:custDataLst>
            </p:nvPr>
          </p:nvSpPr>
          <p:spPr>
            <a:xfrm>
              <a:off x="6991350" y="428745"/>
              <a:ext cx="200026" cy="28064"/>
            </a:xfrm>
            <a:custGeom>
              <a:avLst/>
              <a:gdLst/>
              <a:ahLst/>
              <a:cxnLst/>
              <a:rect l="0" t="0" r="0" b="0"/>
              <a:pathLst>
                <a:path w="200026" h="28064">
                  <a:moveTo>
                    <a:pt x="0" y="18930"/>
                  </a:moveTo>
                  <a:lnTo>
                    <a:pt x="0" y="18930"/>
                  </a:lnTo>
                  <a:lnTo>
                    <a:pt x="0" y="27131"/>
                  </a:lnTo>
                  <a:lnTo>
                    <a:pt x="1058" y="27572"/>
                  </a:lnTo>
                  <a:lnTo>
                    <a:pt x="5056" y="28063"/>
                  </a:lnTo>
                  <a:lnTo>
                    <a:pt x="6545" y="27135"/>
                  </a:lnTo>
                  <a:lnTo>
                    <a:pt x="7538" y="25458"/>
                  </a:lnTo>
                  <a:lnTo>
                    <a:pt x="8200" y="23282"/>
                  </a:lnTo>
                  <a:lnTo>
                    <a:pt x="10758" y="21832"/>
                  </a:lnTo>
                  <a:lnTo>
                    <a:pt x="22356" y="18731"/>
                  </a:lnTo>
                  <a:lnTo>
                    <a:pt x="24429" y="16681"/>
                  </a:lnTo>
                  <a:lnTo>
                    <a:pt x="25811" y="14256"/>
                  </a:lnTo>
                  <a:lnTo>
                    <a:pt x="28849" y="12639"/>
                  </a:lnTo>
                  <a:lnTo>
                    <a:pt x="69885" y="6772"/>
                  </a:lnTo>
                  <a:lnTo>
                    <a:pt x="114722" y="788"/>
                  </a:lnTo>
                  <a:lnTo>
                    <a:pt x="156925" y="0"/>
                  </a:lnTo>
                  <a:lnTo>
                    <a:pt x="182731" y="962"/>
                  </a:lnTo>
                  <a:lnTo>
                    <a:pt x="200025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32"/>
          <p:cNvGrpSpPr/>
          <p:nvPr/>
        </p:nvGrpSpPr>
        <p:grpSpPr>
          <a:xfrm>
            <a:off x="5300318" y="1839241"/>
            <a:ext cx="486170" cy="503640"/>
            <a:chOff x="5300318" y="1839241"/>
            <a:chExt cx="486170" cy="503640"/>
          </a:xfrm>
        </p:grpSpPr>
        <p:sp>
          <p:nvSpPr>
            <p:cNvPr id="49" name="SMARTInkShape-3710"/>
            <p:cNvSpPr/>
            <p:nvPr>
              <p:custDataLst>
                <p:tags r:id="rId42"/>
              </p:custDataLst>
            </p:nvPr>
          </p:nvSpPr>
          <p:spPr>
            <a:xfrm>
              <a:off x="5300318" y="1839241"/>
              <a:ext cx="486170" cy="503640"/>
            </a:xfrm>
            <a:custGeom>
              <a:avLst/>
              <a:gdLst/>
              <a:ahLst/>
              <a:cxnLst/>
              <a:rect l="0" t="0" r="0" b="0"/>
              <a:pathLst>
                <a:path w="486170" h="503640">
                  <a:moveTo>
                    <a:pt x="328957" y="65759"/>
                  </a:moveTo>
                  <a:lnTo>
                    <a:pt x="328957" y="65759"/>
                  </a:lnTo>
                  <a:lnTo>
                    <a:pt x="328957" y="52501"/>
                  </a:lnTo>
                  <a:lnTo>
                    <a:pt x="326135" y="46461"/>
                  </a:lnTo>
                  <a:lnTo>
                    <a:pt x="320756" y="39016"/>
                  </a:lnTo>
                  <a:lnTo>
                    <a:pt x="317198" y="37998"/>
                  </a:lnTo>
                  <a:lnTo>
                    <a:pt x="314768" y="37727"/>
                  </a:lnTo>
                  <a:lnTo>
                    <a:pt x="309245" y="34603"/>
                  </a:lnTo>
                  <a:lnTo>
                    <a:pt x="306291" y="32288"/>
                  </a:lnTo>
                  <a:lnTo>
                    <a:pt x="303008" y="26895"/>
                  </a:lnTo>
                  <a:lnTo>
                    <a:pt x="302133" y="23974"/>
                  </a:lnTo>
                  <a:lnTo>
                    <a:pt x="299433" y="22027"/>
                  </a:lnTo>
                  <a:lnTo>
                    <a:pt x="282712" y="16081"/>
                  </a:lnTo>
                  <a:lnTo>
                    <a:pt x="273961" y="10085"/>
                  </a:lnTo>
                  <a:lnTo>
                    <a:pt x="230525" y="8635"/>
                  </a:lnTo>
                  <a:lnTo>
                    <a:pt x="217713" y="9675"/>
                  </a:lnTo>
                  <a:lnTo>
                    <a:pt x="183676" y="24856"/>
                  </a:lnTo>
                  <a:lnTo>
                    <a:pt x="139837" y="49553"/>
                  </a:lnTo>
                  <a:lnTo>
                    <a:pt x="122638" y="66602"/>
                  </a:lnTo>
                  <a:lnTo>
                    <a:pt x="112376" y="78834"/>
                  </a:lnTo>
                  <a:lnTo>
                    <a:pt x="90866" y="98679"/>
                  </a:lnTo>
                  <a:lnTo>
                    <a:pt x="64391" y="142531"/>
                  </a:lnTo>
                  <a:lnTo>
                    <a:pt x="36367" y="189659"/>
                  </a:lnTo>
                  <a:lnTo>
                    <a:pt x="21512" y="227699"/>
                  </a:lnTo>
                  <a:lnTo>
                    <a:pt x="9445" y="272333"/>
                  </a:lnTo>
                  <a:lnTo>
                    <a:pt x="3142" y="312821"/>
                  </a:lnTo>
                  <a:lnTo>
                    <a:pt x="0" y="332198"/>
                  </a:lnTo>
                  <a:lnTo>
                    <a:pt x="3785" y="370508"/>
                  </a:lnTo>
                  <a:lnTo>
                    <a:pt x="9902" y="408649"/>
                  </a:lnTo>
                  <a:lnTo>
                    <a:pt x="35676" y="452551"/>
                  </a:lnTo>
                  <a:lnTo>
                    <a:pt x="56927" y="477341"/>
                  </a:lnTo>
                  <a:lnTo>
                    <a:pt x="76318" y="489922"/>
                  </a:lnTo>
                  <a:lnTo>
                    <a:pt x="101701" y="499295"/>
                  </a:lnTo>
                  <a:lnTo>
                    <a:pt x="141545" y="502998"/>
                  </a:lnTo>
                  <a:lnTo>
                    <a:pt x="177472" y="503639"/>
                  </a:lnTo>
                  <a:lnTo>
                    <a:pt x="222481" y="498799"/>
                  </a:lnTo>
                  <a:lnTo>
                    <a:pt x="269551" y="486594"/>
                  </a:lnTo>
                  <a:lnTo>
                    <a:pt x="316791" y="467720"/>
                  </a:lnTo>
                  <a:lnTo>
                    <a:pt x="337308" y="458191"/>
                  </a:lnTo>
                  <a:lnTo>
                    <a:pt x="376350" y="429026"/>
                  </a:lnTo>
                  <a:lnTo>
                    <a:pt x="423118" y="388528"/>
                  </a:lnTo>
                  <a:lnTo>
                    <a:pt x="449117" y="351296"/>
                  </a:lnTo>
                  <a:lnTo>
                    <a:pt x="469815" y="313367"/>
                  </a:lnTo>
                  <a:lnTo>
                    <a:pt x="480135" y="267696"/>
                  </a:lnTo>
                  <a:lnTo>
                    <a:pt x="486169" y="230485"/>
                  </a:lnTo>
                  <a:lnTo>
                    <a:pt x="483253" y="192648"/>
                  </a:lnTo>
                  <a:lnTo>
                    <a:pt x="480861" y="155685"/>
                  </a:lnTo>
                  <a:lnTo>
                    <a:pt x="471107" y="114214"/>
                  </a:lnTo>
                  <a:lnTo>
                    <a:pt x="453932" y="75448"/>
                  </a:lnTo>
                  <a:lnTo>
                    <a:pt x="429099" y="44821"/>
                  </a:lnTo>
                  <a:lnTo>
                    <a:pt x="390554" y="17010"/>
                  </a:lnTo>
                  <a:lnTo>
                    <a:pt x="356529" y="3722"/>
                  </a:lnTo>
                  <a:lnTo>
                    <a:pt x="316411" y="0"/>
                  </a:lnTo>
                  <a:lnTo>
                    <a:pt x="283259" y="2178"/>
                  </a:lnTo>
                  <a:lnTo>
                    <a:pt x="243613" y="7339"/>
                  </a:lnTo>
                  <a:lnTo>
                    <a:pt x="205132" y="1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11"/>
            <p:cNvSpPr/>
            <p:nvPr>
              <p:custDataLst>
                <p:tags r:id="rId43"/>
              </p:custDataLst>
            </p:nvPr>
          </p:nvSpPr>
          <p:spPr>
            <a:xfrm>
              <a:off x="5467471" y="2000253"/>
              <a:ext cx="169875" cy="217584"/>
            </a:xfrm>
            <a:custGeom>
              <a:avLst/>
              <a:gdLst/>
              <a:ahLst/>
              <a:cxnLst/>
              <a:rect l="0" t="0" r="0" b="0"/>
              <a:pathLst>
                <a:path w="169875" h="217584">
                  <a:moveTo>
                    <a:pt x="114179" y="28572"/>
                  </a:moveTo>
                  <a:lnTo>
                    <a:pt x="114179" y="28572"/>
                  </a:lnTo>
                  <a:lnTo>
                    <a:pt x="123588" y="19163"/>
                  </a:lnTo>
                  <a:lnTo>
                    <a:pt x="123694" y="10856"/>
                  </a:lnTo>
                  <a:lnTo>
                    <a:pt x="122639" y="10411"/>
                  </a:lnTo>
                  <a:lnTo>
                    <a:pt x="114295" y="9532"/>
                  </a:lnTo>
                  <a:lnTo>
                    <a:pt x="114189" y="1322"/>
                  </a:lnTo>
                  <a:lnTo>
                    <a:pt x="113128" y="880"/>
                  </a:lnTo>
                  <a:lnTo>
                    <a:pt x="90499" y="0"/>
                  </a:lnTo>
                  <a:lnTo>
                    <a:pt x="84957" y="2821"/>
                  </a:lnTo>
                  <a:lnTo>
                    <a:pt x="78967" y="6543"/>
                  </a:lnTo>
                  <a:lnTo>
                    <a:pt x="69643" y="9698"/>
                  </a:lnTo>
                  <a:lnTo>
                    <a:pt x="25279" y="50808"/>
                  </a:lnTo>
                  <a:lnTo>
                    <a:pt x="13637" y="70045"/>
                  </a:lnTo>
                  <a:lnTo>
                    <a:pt x="10658" y="82723"/>
                  </a:lnTo>
                  <a:lnTo>
                    <a:pt x="8717" y="98357"/>
                  </a:lnTo>
                  <a:lnTo>
                    <a:pt x="2968" y="111220"/>
                  </a:lnTo>
                  <a:lnTo>
                    <a:pt x="0" y="153818"/>
                  </a:lnTo>
                  <a:lnTo>
                    <a:pt x="2755" y="161143"/>
                  </a:lnTo>
                  <a:lnTo>
                    <a:pt x="6449" y="167926"/>
                  </a:lnTo>
                  <a:lnTo>
                    <a:pt x="9587" y="177694"/>
                  </a:lnTo>
                  <a:lnTo>
                    <a:pt x="31760" y="203193"/>
                  </a:lnTo>
                  <a:lnTo>
                    <a:pt x="40859" y="206723"/>
                  </a:lnTo>
                  <a:lnTo>
                    <a:pt x="50901" y="209350"/>
                  </a:lnTo>
                  <a:lnTo>
                    <a:pt x="65971" y="216838"/>
                  </a:lnTo>
                  <a:lnTo>
                    <a:pt x="69340" y="217583"/>
                  </a:lnTo>
                  <a:lnTo>
                    <a:pt x="78728" y="215588"/>
                  </a:lnTo>
                  <a:lnTo>
                    <a:pt x="104050" y="207255"/>
                  </a:lnTo>
                  <a:lnTo>
                    <a:pt x="136393" y="177757"/>
                  </a:lnTo>
                  <a:lnTo>
                    <a:pt x="148044" y="158543"/>
                  </a:lnTo>
                  <a:lnTo>
                    <a:pt x="152083" y="146927"/>
                  </a:lnTo>
                  <a:lnTo>
                    <a:pt x="158453" y="135725"/>
                  </a:lnTo>
                  <a:lnTo>
                    <a:pt x="169874" y="93798"/>
                  </a:lnTo>
                  <a:lnTo>
                    <a:pt x="169301" y="90048"/>
                  </a:lnTo>
                  <a:lnTo>
                    <a:pt x="159514" y="66739"/>
                  </a:lnTo>
                  <a:lnTo>
                    <a:pt x="155494" y="60352"/>
                  </a:lnTo>
                  <a:lnTo>
                    <a:pt x="152173" y="50806"/>
                  </a:lnTo>
                  <a:lnTo>
                    <a:pt x="146015" y="41275"/>
                  </a:lnTo>
                  <a:lnTo>
                    <a:pt x="144204" y="34923"/>
                  </a:lnTo>
                  <a:lnTo>
                    <a:pt x="141604" y="32806"/>
                  </a:lnTo>
                  <a:lnTo>
                    <a:pt x="129949" y="28768"/>
                  </a:lnTo>
                  <a:lnTo>
                    <a:pt x="127867" y="26586"/>
                  </a:lnTo>
                  <a:lnTo>
                    <a:pt x="126479" y="24073"/>
                  </a:lnTo>
                  <a:lnTo>
                    <a:pt x="124496" y="22398"/>
                  </a:lnTo>
                  <a:lnTo>
                    <a:pt x="113709" y="16887"/>
                  </a:lnTo>
                  <a:lnTo>
                    <a:pt x="106442" y="10977"/>
                  </a:lnTo>
                  <a:lnTo>
                    <a:pt x="95129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33"/>
          <p:cNvGrpSpPr/>
          <p:nvPr/>
        </p:nvGrpSpPr>
        <p:grpSpPr>
          <a:xfrm>
            <a:off x="5686541" y="1428750"/>
            <a:ext cx="1447628" cy="962022"/>
            <a:chOff x="5686541" y="1428750"/>
            <a:chExt cx="1447628" cy="962022"/>
          </a:xfrm>
        </p:grpSpPr>
        <p:sp>
          <p:nvSpPr>
            <p:cNvPr id="52" name="SMARTInkShape-3712"/>
            <p:cNvSpPr/>
            <p:nvPr>
              <p:custDataLst>
                <p:tags r:id="rId35"/>
              </p:custDataLst>
            </p:nvPr>
          </p:nvSpPr>
          <p:spPr>
            <a:xfrm>
              <a:off x="6334125" y="1552578"/>
              <a:ext cx="171451" cy="114295"/>
            </a:xfrm>
            <a:custGeom>
              <a:avLst/>
              <a:gdLst/>
              <a:ahLst/>
              <a:cxnLst/>
              <a:rect l="0" t="0" r="0" b="0"/>
              <a:pathLst>
                <a:path w="171451" h="114295">
                  <a:moveTo>
                    <a:pt x="0" y="19047"/>
                  </a:moveTo>
                  <a:lnTo>
                    <a:pt x="0" y="19047"/>
                  </a:lnTo>
                  <a:lnTo>
                    <a:pt x="0" y="390"/>
                  </a:lnTo>
                  <a:lnTo>
                    <a:pt x="31798" y="0"/>
                  </a:lnTo>
                  <a:lnTo>
                    <a:pt x="38122" y="2821"/>
                  </a:lnTo>
                  <a:lnTo>
                    <a:pt x="44460" y="6543"/>
                  </a:lnTo>
                  <a:lnTo>
                    <a:pt x="50804" y="8198"/>
                  </a:lnTo>
                  <a:lnTo>
                    <a:pt x="52919" y="9698"/>
                  </a:lnTo>
                  <a:lnTo>
                    <a:pt x="54330" y="11756"/>
                  </a:lnTo>
                  <a:lnTo>
                    <a:pt x="56314" y="19709"/>
                  </a:lnTo>
                  <a:lnTo>
                    <a:pt x="57135" y="50808"/>
                  </a:lnTo>
                  <a:lnTo>
                    <a:pt x="54321" y="57152"/>
                  </a:lnTo>
                  <a:lnTo>
                    <a:pt x="50601" y="63499"/>
                  </a:lnTo>
                  <a:lnTo>
                    <a:pt x="47449" y="73023"/>
                  </a:lnTo>
                  <a:lnTo>
                    <a:pt x="20527" y="103283"/>
                  </a:lnTo>
                  <a:lnTo>
                    <a:pt x="19180" y="112842"/>
                  </a:lnTo>
                  <a:lnTo>
                    <a:pt x="20195" y="113327"/>
                  </a:lnTo>
                  <a:lnTo>
                    <a:pt x="65396" y="114294"/>
                  </a:lnTo>
                  <a:lnTo>
                    <a:pt x="89275" y="113238"/>
                  </a:lnTo>
                  <a:lnTo>
                    <a:pt x="134637" y="99109"/>
                  </a:lnTo>
                  <a:lnTo>
                    <a:pt x="17145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13"/>
            <p:cNvSpPr/>
            <p:nvPr>
              <p:custDataLst>
                <p:tags r:id="rId36"/>
              </p:custDataLst>
            </p:nvPr>
          </p:nvSpPr>
          <p:spPr>
            <a:xfrm>
              <a:off x="6267450" y="1442312"/>
              <a:ext cx="76085" cy="224564"/>
            </a:xfrm>
            <a:custGeom>
              <a:avLst/>
              <a:gdLst/>
              <a:ahLst/>
              <a:cxnLst/>
              <a:rect l="0" t="0" r="0" b="0"/>
              <a:pathLst>
                <a:path w="76085" h="224564">
                  <a:moveTo>
                    <a:pt x="66675" y="5488"/>
                  </a:moveTo>
                  <a:lnTo>
                    <a:pt x="66675" y="5488"/>
                  </a:lnTo>
                  <a:lnTo>
                    <a:pt x="76084" y="5488"/>
                  </a:lnTo>
                  <a:lnTo>
                    <a:pt x="71110" y="432"/>
                  </a:lnTo>
                  <a:lnTo>
                    <a:pt x="69631" y="0"/>
                  </a:lnTo>
                  <a:lnTo>
                    <a:pt x="68646" y="771"/>
                  </a:lnTo>
                  <a:lnTo>
                    <a:pt x="66492" y="4450"/>
                  </a:lnTo>
                  <a:lnTo>
                    <a:pt x="62007" y="9613"/>
                  </a:lnTo>
                  <a:lnTo>
                    <a:pt x="59309" y="18257"/>
                  </a:lnTo>
                  <a:lnTo>
                    <a:pt x="54967" y="35024"/>
                  </a:lnTo>
                  <a:lnTo>
                    <a:pt x="49800" y="53398"/>
                  </a:lnTo>
                  <a:lnTo>
                    <a:pt x="49076" y="59653"/>
                  </a:lnTo>
                  <a:lnTo>
                    <a:pt x="42625" y="72247"/>
                  </a:lnTo>
                  <a:lnTo>
                    <a:pt x="34820" y="84900"/>
                  </a:lnTo>
                  <a:lnTo>
                    <a:pt x="21519" y="129513"/>
                  </a:lnTo>
                  <a:lnTo>
                    <a:pt x="2781" y="176764"/>
                  </a:lnTo>
                  <a:lnTo>
                    <a:pt x="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14"/>
            <p:cNvSpPr/>
            <p:nvPr>
              <p:custDataLst>
                <p:tags r:id="rId37"/>
              </p:custDataLst>
            </p:nvPr>
          </p:nvSpPr>
          <p:spPr>
            <a:xfrm>
              <a:off x="6172200" y="14287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12296" y="40980"/>
                  </a:lnTo>
                  <a:lnTo>
                    <a:pt x="17716" y="59012"/>
                  </a:lnTo>
                  <a:lnTo>
                    <a:pt x="19016" y="103055"/>
                  </a:lnTo>
                  <a:lnTo>
                    <a:pt x="19050" y="148879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15"/>
            <p:cNvSpPr/>
            <p:nvPr>
              <p:custDataLst>
                <p:tags r:id="rId38"/>
              </p:custDataLst>
            </p:nvPr>
          </p:nvSpPr>
          <p:spPr>
            <a:xfrm>
              <a:off x="6572250" y="1790816"/>
              <a:ext cx="142734" cy="304244"/>
            </a:xfrm>
            <a:custGeom>
              <a:avLst/>
              <a:gdLst/>
              <a:ahLst/>
              <a:cxnLst/>
              <a:rect l="0" t="0" r="0" b="0"/>
              <a:pathLst>
                <a:path w="142734" h="304244">
                  <a:moveTo>
                    <a:pt x="57150" y="9409"/>
                  </a:moveTo>
                  <a:lnTo>
                    <a:pt x="57150" y="9409"/>
                  </a:lnTo>
                  <a:lnTo>
                    <a:pt x="52094" y="9409"/>
                  </a:lnTo>
                  <a:lnTo>
                    <a:pt x="50605" y="8351"/>
                  </a:lnTo>
                  <a:lnTo>
                    <a:pt x="49612" y="6587"/>
                  </a:lnTo>
                  <a:lnTo>
                    <a:pt x="48950" y="4353"/>
                  </a:lnTo>
                  <a:lnTo>
                    <a:pt x="46392" y="2863"/>
                  </a:lnTo>
                  <a:lnTo>
                    <a:pt x="29394" y="0"/>
                  </a:lnTo>
                  <a:lnTo>
                    <a:pt x="33873" y="4975"/>
                  </a:lnTo>
                  <a:lnTo>
                    <a:pt x="39043" y="7438"/>
                  </a:lnTo>
                  <a:lnTo>
                    <a:pt x="41904" y="8095"/>
                  </a:lnTo>
                  <a:lnTo>
                    <a:pt x="43811" y="9591"/>
                  </a:lnTo>
                  <a:lnTo>
                    <a:pt x="55953" y="32125"/>
                  </a:lnTo>
                  <a:lnTo>
                    <a:pt x="98384" y="70919"/>
                  </a:lnTo>
                  <a:lnTo>
                    <a:pt x="125855" y="107938"/>
                  </a:lnTo>
                  <a:lnTo>
                    <a:pt x="140450" y="152290"/>
                  </a:lnTo>
                  <a:lnTo>
                    <a:pt x="142733" y="196734"/>
                  </a:lnTo>
                  <a:lnTo>
                    <a:pt x="137777" y="215784"/>
                  </a:lnTo>
                  <a:lnTo>
                    <a:pt x="116032" y="244712"/>
                  </a:lnTo>
                  <a:lnTo>
                    <a:pt x="97595" y="263038"/>
                  </a:lnTo>
                  <a:lnTo>
                    <a:pt x="51950" y="290916"/>
                  </a:lnTo>
                  <a:lnTo>
                    <a:pt x="22300" y="303195"/>
                  </a:lnTo>
                  <a:lnTo>
                    <a:pt x="9900" y="304243"/>
                  </a:lnTo>
                  <a:lnTo>
                    <a:pt x="6600" y="303332"/>
                  </a:lnTo>
                  <a:lnTo>
                    <a:pt x="4400" y="301666"/>
                  </a:lnTo>
                  <a:lnTo>
                    <a:pt x="0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16"/>
            <p:cNvSpPr/>
            <p:nvPr>
              <p:custDataLst>
                <p:tags r:id="rId39"/>
              </p:custDataLst>
            </p:nvPr>
          </p:nvSpPr>
          <p:spPr>
            <a:xfrm>
              <a:off x="5686541" y="1790794"/>
              <a:ext cx="1057160" cy="266595"/>
            </a:xfrm>
            <a:custGeom>
              <a:avLst/>
              <a:gdLst/>
              <a:ahLst/>
              <a:cxnLst/>
              <a:rect l="0" t="0" r="0" b="0"/>
              <a:pathLst>
                <a:path w="1057160" h="266595">
                  <a:moveTo>
                    <a:pt x="9409" y="171356"/>
                  </a:moveTo>
                  <a:lnTo>
                    <a:pt x="9409" y="171356"/>
                  </a:lnTo>
                  <a:lnTo>
                    <a:pt x="9409" y="179557"/>
                  </a:lnTo>
                  <a:lnTo>
                    <a:pt x="276" y="171714"/>
                  </a:lnTo>
                  <a:lnTo>
                    <a:pt x="0" y="166406"/>
                  </a:lnTo>
                  <a:lnTo>
                    <a:pt x="1020" y="164881"/>
                  </a:lnTo>
                  <a:lnTo>
                    <a:pt x="2758" y="163864"/>
                  </a:lnTo>
                  <a:lnTo>
                    <a:pt x="4975" y="163186"/>
                  </a:lnTo>
                  <a:lnTo>
                    <a:pt x="6453" y="161676"/>
                  </a:lnTo>
                  <a:lnTo>
                    <a:pt x="8096" y="157176"/>
                  </a:lnTo>
                  <a:lnTo>
                    <a:pt x="9592" y="155553"/>
                  </a:lnTo>
                  <a:lnTo>
                    <a:pt x="22551" y="147677"/>
                  </a:lnTo>
                  <a:lnTo>
                    <a:pt x="68799" y="114189"/>
                  </a:lnTo>
                  <a:lnTo>
                    <a:pt x="116197" y="91980"/>
                  </a:lnTo>
                  <a:lnTo>
                    <a:pt x="162074" y="68567"/>
                  </a:lnTo>
                  <a:lnTo>
                    <a:pt x="199961" y="54273"/>
                  </a:lnTo>
                  <a:lnTo>
                    <a:pt x="244565" y="41258"/>
                  </a:lnTo>
                  <a:lnTo>
                    <a:pt x="287870" y="25674"/>
                  </a:lnTo>
                  <a:lnTo>
                    <a:pt x="312028" y="16650"/>
                  </a:lnTo>
                  <a:lnTo>
                    <a:pt x="350487" y="10512"/>
                  </a:lnTo>
                  <a:lnTo>
                    <a:pt x="393867" y="3519"/>
                  </a:lnTo>
                  <a:lnTo>
                    <a:pt x="435061" y="976"/>
                  </a:lnTo>
                  <a:lnTo>
                    <a:pt x="479251" y="223"/>
                  </a:lnTo>
                  <a:lnTo>
                    <a:pt x="519626" y="0"/>
                  </a:lnTo>
                  <a:lnTo>
                    <a:pt x="558400" y="992"/>
                  </a:lnTo>
                  <a:lnTo>
                    <a:pt x="596700" y="7519"/>
                  </a:lnTo>
                  <a:lnTo>
                    <a:pt x="634859" y="16155"/>
                  </a:lnTo>
                  <a:lnTo>
                    <a:pt x="672977" y="26475"/>
                  </a:lnTo>
                  <a:lnTo>
                    <a:pt x="711082" y="41410"/>
                  </a:lnTo>
                  <a:lnTo>
                    <a:pt x="748125" y="54066"/>
                  </a:lnTo>
                  <a:lnTo>
                    <a:pt x="789623" y="73947"/>
                  </a:lnTo>
                  <a:lnTo>
                    <a:pt x="815964" y="87814"/>
                  </a:lnTo>
                  <a:lnTo>
                    <a:pt x="856925" y="117669"/>
                  </a:lnTo>
                  <a:lnTo>
                    <a:pt x="899170" y="155506"/>
                  </a:lnTo>
                  <a:lnTo>
                    <a:pt x="928468" y="180886"/>
                  </a:lnTo>
                  <a:lnTo>
                    <a:pt x="956173" y="211573"/>
                  </a:lnTo>
                  <a:lnTo>
                    <a:pt x="1003024" y="249759"/>
                  </a:lnTo>
                  <a:lnTo>
                    <a:pt x="1028301" y="265533"/>
                  </a:lnTo>
                  <a:lnTo>
                    <a:pt x="1046179" y="266594"/>
                  </a:lnTo>
                  <a:lnTo>
                    <a:pt x="1046664" y="265539"/>
                  </a:lnTo>
                  <a:lnTo>
                    <a:pt x="1047202" y="261546"/>
                  </a:lnTo>
                  <a:lnTo>
                    <a:pt x="1050264" y="256243"/>
                  </a:lnTo>
                  <a:lnTo>
                    <a:pt x="1054095" y="250358"/>
                  </a:lnTo>
                  <a:lnTo>
                    <a:pt x="1057159" y="23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17"/>
            <p:cNvSpPr/>
            <p:nvPr>
              <p:custDataLst>
                <p:tags r:id="rId40"/>
              </p:custDataLst>
            </p:nvPr>
          </p:nvSpPr>
          <p:spPr>
            <a:xfrm>
              <a:off x="6962775" y="21240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0" y="0"/>
                  </a:moveTo>
                  <a:lnTo>
                    <a:pt x="0" y="0"/>
                  </a:lnTo>
                  <a:lnTo>
                    <a:pt x="17691" y="0"/>
                  </a:lnTo>
                  <a:lnTo>
                    <a:pt x="18144" y="1058"/>
                  </a:lnTo>
                  <a:lnTo>
                    <a:pt x="18648" y="5057"/>
                  </a:lnTo>
                  <a:lnTo>
                    <a:pt x="19840" y="6546"/>
                  </a:lnTo>
                  <a:lnTo>
                    <a:pt x="23988" y="8201"/>
                  </a:lnTo>
                  <a:lnTo>
                    <a:pt x="25516" y="9701"/>
                  </a:lnTo>
                  <a:lnTo>
                    <a:pt x="27216" y="14189"/>
                  </a:lnTo>
                  <a:lnTo>
                    <a:pt x="28559" y="59815"/>
                  </a:lnTo>
                  <a:lnTo>
                    <a:pt x="28575" y="106507"/>
                  </a:lnTo>
                  <a:lnTo>
                    <a:pt x="25753" y="113659"/>
                  </a:lnTo>
                  <a:lnTo>
                    <a:pt x="20375" y="121817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18"/>
            <p:cNvSpPr/>
            <p:nvPr>
              <p:custDataLst>
                <p:tags r:id="rId41"/>
              </p:custDataLst>
            </p:nvPr>
          </p:nvSpPr>
          <p:spPr>
            <a:xfrm>
              <a:off x="6858558" y="1924181"/>
              <a:ext cx="275611" cy="466591"/>
            </a:xfrm>
            <a:custGeom>
              <a:avLst/>
              <a:gdLst/>
              <a:ahLst/>
              <a:cxnLst/>
              <a:rect l="0" t="0" r="0" b="0"/>
              <a:pathLst>
                <a:path w="275611" h="466591">
                  <a:moveTo>
                    <a:pt x="208992" y="76069"/>
                  </a:moveTo>
                  <a:lnTo>
                    <a:pt x="208992" y="76069"/>
                  </a:lnTo>
                  <a:lnTo>
                    <a:pt x="208992" y="34861"/>
                  </a:lnTo>
                  <a:lnTo>
                    <a:pt x="206170" y="28474"/>
                  </a:lnTo>
                  <a:lnTo>
                    <a:pt x="185394" y="4895"/>
                  </a:lnTo>
                  <a:lnTo>
                    <a:pt x="179807" y="2103"/>
                  </a:lnTo>
                  <a:lnTo>
                    <a:pt x="153774" y="65"/>
                  </a:lnTo>
                  <a:lnTo>
                    <a:pt x="149955" y="0"/>
                  </a:lnTo>
                  <a:lnTo>
                    <a:pt x="142890" y="2749"/>
                  </a:lnTo>
                  <a:lnTo>
                    <a:pt x="139523" y="4964"/>
                  </a:lnTo>
                  <a:lnTo>
                    <a:pt x="115778" y="11633"/>
                  </a:lnTo>
                  <a:lnTo>
                    <a:pt x="78379" y="45008"/>
                  </a:lnTo>
                  <a:lnTo>
                    <a:pt x="53936" y="82479"/>
                  </a:lnTo>
                  <a:lnTo>
                    <a:pt x="37611" y="124538"/>
                  </a:lnTo>
                  <a:lnTo>
                    <a:pt x="24855" y="167017"/>
                  </a:lnTo>
                  <a:lnTo>
                    <a:pt x="12144" y="208569"/>
                  </a:lnTo>
                  <a:lnTo>
                    <a:pt x="2265" y="247351"/>
                  </a:lnTo>
                  <a:lnTo>
                    <a:pt x="0" y="290643"/>
                  </a:lnTo>
                  <a:lnTo>
                    <a:pt x="2338" y="334638"/>
                  </a:lnTo>
                  <a:lnTo>
                    <a:pt x="18746" y="380155"/>
                  </a:lnTo>
                  <a:lnTo>
                    <a:pt x="40732" y="425277"/>
                  </a:lnTo>
                  <a:lnTo>
                    <a:pt x="62943" y="453520"/>
                  </a:lnTo>
                  <a:lnTo>
                    <a:pt x="69292" y="460078"/>
                  </a:lnTo>
                  <a:lnTo>
                    <a:pt x="78464" y="463698"/>
                  </a:lnTo>
                  <a:lnTo>
                    <a:pt x="125624" y="466572"/>
                  </a:lnTo>
                  <a:lnTo>
                    <a:pt x="144076" y="466590"/>
                  </a:lnTo>
                  <a:lnTo>
                    <a:pt x="151213" y="463770"/>
                  </a:lnTo>
                  <a:lnTo>
                    <a:pt x="157912" y="460047"/>
                  </a:lnTo>
                  <a:lnTo>
                    <a:pt x="168693" y="457952"/>
                  </a:lnTo>
                  <a:lnTo>
                    <a:pt x="183764" y="456272"/>
                  </a:lnTo>
                  <a:lnTo>
                    <a:pt x="208816" y="445326"/>
                  </a:lnTo>
                  <a:lnTo>
                    <a:pt x="215264" y="441266"/>
                  </a:lnTo>
                  <a:lnTo>
                    <a:pt x="221657" y="439462"/>
                  </a:lnTo>
                  <a:lnTo>
                    <a:pt x="223786" y="437923"/>
                  </a:lnTo>
                  <a:lnTo>
                    <a:pt x="225204" y="435838"/>
                  </a:lnTo>
                  <a:lnTo>
                    <a:pt x="242181" y="392042"/>
                  </a:lnTo>
                  <a:lnTo>
                    <a:pt x="253351" y="347972"/>
                  </a:lnTo>
                  <a:lnTo>
                    <a:pt x="262876" y="301310"/>
                  </a:lnTo>
                  <a:lnTo>
                    <a:pt x="270768" y="256602"/>
                  </a:lnTo>
                  <a:lnTo>
                    <a:pt x="275022" y="212183"/>
                  </a:lnTo>
                  <a:lnTo>
                    <a:pt x="275610" y="166845"/>
                  </a:lnTo>
                  <a:lnTo>
                    <a:pt x="274601" y="140038"/>
                  </a:lnTo>
                  <a:lnTo>
                    <a:pt x="259420" y="111118"/>
                  </a:lnTo>
                  <a:lnTo>
                    <a:pt x="240368" y="85787"/>
                  </a:lnTo>
                  <a:lnTo>
                    <a:pt x="239434" y="82548"/>
                  </a:lnTo>
                  <a:lnTo>
                    <a:pt x="237754" y="80388"/>
                  </a:lnTo>
                  <a:lnTo>
                    <a:pt x="199451" y="50265"/>
                  </a:lnTo>
                  <a:lnTo>
                    <a:pt x="193110" y="47667"/>
                  </a:lnTo>
                  <a:lnTo>
                    <a:pt x="183590" y="41313"/>
                  </a:lnTo>
                  <a:lnTo>
                    <a:pt x="174067" y="37901"/>
                  </a:lnTo>
                  <a:lnTo>
                    <a:pt x="164542" y="31717"/>
                  </a:lnTo>
                  <a:lnTo>
                    <a:pt x="155017" y="29414"/>
                  </a:lnTo>
                  <a:lnTo>
                    <a:pt x="142317" y="2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34"/>
          <p:cNvGrpSpPr/>
          <p:nvPr/>
        </p:nvGrpSpPr>
        <p:grpSpPr>
          <a:xfrm>
            <a:off x="3553095" y="1876451"/>
            <a:ext cx="1866631" cy="1228580"/>
            <a:chOff x="3553095" y="1876451"/>
            <a:chExt cx="1866631" cy="1228580"/>
          </a:xfrm>
        </p:grpSpPr>
        <p:sp>
          <p:nvSpPr>
            <p:cNvPr id="60" name="SMARTInkShape-3719"/>
            <p:cNvSpPr/>
            <p:nvPr>
              <p:custDataLst>
                <p:tags r:id="rId28"/>
              </p:custDataLst>
            </p:nvPr>
          </p:nvSpPr>
          <p:spPr>
            <a:xfrm>
              <a:off x="3553095" y="1876451"/>
              <a:ext cx="722048" cy="547361"/>
            </a:xfrm>
            <a:custGeom>
              <a:avLst/>
              <a:gdLst/>
              <a:ahLst/>
              <a:cxnLst/>
              <a:rect l="0" t="0" r="0" b="0"/>
              <a:pathLst>
                <a:path w="722048" h="547361">
                  <a:moveTo>
                    <a:pt x="599805" y="123799"/>
                  </a:moveTo>
                  <a:lnTo>
                    <a:pt x="599805" y="123799"/>
                  </a:lnTo>
                  <a:lnTo>
                    <a:pt x="599805" y="118743"/>
                  </a:lnTo>
                  <a:lnTo>
                    <a:pt x="596983" y="113438"/>
                  </a:lnTo>
                  <a:lnTo>
                    <a:pt x="594748" y="110541"/>
                  </a:lnTo>
                  <a:lnTo>
                    <a:pt x="589444" y="107323"/>
                  </a:lnTo>
                  <a:lnTo>
                    <a:pt x="583558" y="104835"/>
                  </a:lnTo>
                  <a:lnTo>
                    <a:pt x="577415" y="100201"/>
                  </a:lnTo>
                  <a:lnTo>
                    <a:pt x="564847" y="83115"/>
                  </a:lnTo>
                  <a:lnTo>
                    <a:pt x="555345" y="76114"/>
                  </a:lnTo>
                  <a:lnTo>
                    <a:pt x="544769" y="62633"/>
                  </a:lnTo>
                  <a:lnTo>
                    <a:pt x="497190" y="28589"/>
                  </a:lnTo>
                  <a:lnTo>
                    <a:pt x="477700" y="15857"/>
                  </a:lnTo>
                  <a:lnTo>
                    <a:pt x="433015" y="2208"/>
                  </a:lnTo>
                  <a:lnTo>
                    <a:pt x="387842" y="170"/>
                  </a:lnTo>
                  <a:lnTo>
                    <a:pt x="342312" y="0"/>
                  </a:lnTo>
                  <a:lnTo>
                    <a:pt x="304467" y="2801"/>
                  </a:lnTo>
                  <a:lnTo>
                    <a:pt x="256897" y="16221"/>
                  </a:lnTo>
                  <a:lnTo>
                    <a:pt x="209279" y="31773"/>
                  </a:lnTo>
                  <a:lnTo>
                    <a:pt x="161655" y="55144"/>
                  </a:lnTo>
                  <a:lnTo>
                    <a:pt x="142605" y="64711"/>
                  </a:lnTo>
                  <a:lnTo>
                    <a:pt x="94980" y="100692"/>
                  </a:lnTo>
                  <a:lnTo>
                    <a:pt x="57716" y="136030"/>
                  </a:lnTo>
                  <a:lnTo>
                    <a:pt x="26299" y="181305"/>
                  </a:lnTo>
                  <a:lnTo>
                    <a:pt x="6652" y="228621"/>
                  </a:lnTo>
                  <a:lnTo>
                    <a:pt x="1097" y="273229"/>
                  </a:lnTo>
                  <a:lnTo>
                    <a:pt x="0" y="313712"/>
                  </a:lnTo>
                  <a:lnTo>
                    <a:pt x="2632" y="342700"/>
                  </a:lnTo>
                  <a:lnTo>
                    <a:pt x="13003" y="380940"/>
                  </a:lnTo>
                  <a:lnTo>
                    <a:pt x="32847" y="418009"/>
                  </a:lnTo>
                  <a:lnTo>
                    <a:pt x="64212" y="461035"/>
                  </a:lnTo>
                  <a:lnTo>
                    <a:pt x="105470" y="500251"/>
                  </a:lnTo>
                  <a:lnTo>
                    <a:pt x="149342" y="519149"/>
                  </a:lnTo>
                  <a:lnTo>
                    <a:pt x="192502" y="533073"/>
                  </a:lnTo>
                  <a:lnTo>
                    <a:pt x="229003" y="539987"/>
                  </a:lnTo>
                  <a:lnTo>
                    <a:pt x="269452" y="544859"/>
                  </a:lnTo>
                  <a:lnTo>
                    <a:pt x="312128" y="547360"/>
                  </a:lnTo>
                  <a:lnTo>
                    <a:pt x="354406" y="544221"/>
                  </a:lnTo>
                  <a:lnTo>
                    <a:pt x="397625" y="540468"/>
                  </a:lnTo>
                  <a:lnTo>
                    <a:pt x="437242" y="529832"/>
                  </a:lnTo>
                  <a:lnTo>
                    <a:pt x="478613" y="513274"/>
                  </a:lnTo>
                  <a:lnTo>
                    <a:pt x="521563" y="497785"/>
                  </a:lnTo>
                  <a:lnTo>
                    <a:pt x="547039" y="487923"/>
                  </a:lnTo>
                  <a:lnTo>
                    <a:pt x="592087" y="458544"/>
                  </a:lnTo>
                  <a:lnTo>
                    <a:pt x="636380" y="426988"/>
                  </a:lnTo>
                  <a:lnTo>
                    <a:pt x="673587" y="389122"/>
                  </a:lnTo>
                  <a:lnTo>
                    <a:pt x="696145" y="344797"/>
                  </a:lnTo>
                  <a:lnTo>
                    <a:pt x="715614" y="300098"/>
                  </a:lnTo>
                  <a:lnTo>
                    <a:pt x="722047" y="257048"/>
                  </a:lnTo>
                  <a:lnTo>
                    <a:pt x="720495" y="211699"/>
                  </a:lnTo>
                  <a:lnTo>
                    <a:pt x="710310" y="171854"/>
                  </a:lnTo>
                  <a:lnTo>
                    <a:pt x="690503" y="134467"/>
                  </a:lnTo>
                  <a:lnTo>
                    <a:pt x="678568" y="119368"/>
                  </a:lnTo>
                  <a:lnTo>
                    <a:pt x="636988" y="93491"/>
                  </a:lnTo>
                  <a:lnTo>
                    <a:pt x="617389" y="83870"/>
                  </a:lnTo>
                  <a:lnTo>
                    <a:pt x="570313" y="74872"/>
                  </a:lnTo>
                  <a:lnTo>
                    <a:pt x="532858" y="69085"/>
                  </a:lnTo>
                  <a:lnTo>
                    <a:pt x="492127" y="67371"/>
                  </a:lnTo>
                  <a:lnTo>
                    <a:pt x="447405" y="6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0"/>
            <p:cNvSpPr/>
            <p:nvPr>
              <p:custDataLst>
                <p:tags r:id="rId29"/>
              </p:custDataLst>
            </p:nvPr>
          </p:nvSpPr>
          <p:spPr>
            <a:xfrm>
              <a:off x="4105275" y="2105025"/>
              <a:ext cx="25160" cy="180976"/>
            </a:xfrm>
            <a:custGeom>
              <a:avLst/>
              <a:gdLst/>
              <a:ahLst/>
              <a:cxnLst/>
              <a:rect l="0" t="0" r="0" b="0"/>
              <a:pathLst>
                <a:path w="25160" h="180976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14547" y="5057"/>
                  </a:lnTo>
                  <a:lnTo>
                    <a:pt x="17049" y="10361"/>
                  </a:lnTo>
                  <a:lnTo>
                    <a:pt x="19035" y="47631"/>
                  </a:lnTo>
                  <a:lnTo>
                    <a:pt x="20107" y="70047"/>
                  </a:lnTo>
                  <a:lnTo>
                    <a:pt x="24106" y="78051"/>
                  </a:lnTo>
                  <a:lnTo>
                    <a:pt x="24538" y="82726"/>
                  </a:lnTo>
                  <a:lnTo>
                    <a:pt x="22205" y="99418"/>
                  </a:lnTo>
                  <a:lnTo>
                    <a:pt x="25159" y="117769"/>
                  </a:lnTo>
                  <a:lnTo>
                    <a:pt x="19139" y="164938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21"/>
            <p:cNvSpPr/>
            <p:nvPr>
              <p:custDataLst>
                <p:tags r:id="rId30"/>
              </p:custDataLst>
            </p:nvPr>
          </p:nvSpPr>
          <p:spPr>
            <a:xfrm>
              <a:off x="3790950" y="22098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9525" y="9525"/>
                  </a:moveTo>
                  <a:lnTo>
                    <a:pt x="9525" y="9525"/>
                  </a:lnTo>
                  <a:lnTo>
                    <a:pt x="117" y="9525"/>
                  </a:lnTo>
                  <a:lnTo>
                    <a:pt x="0" y="28506"/>
                  </a:lnTo>
                  <a:lnTo>
                    <a:pt x="28736" y="28575"/>
                  </a:lnTo>
                  <a:lnTo>
                    <a:pt x="36761" y="25753"/>
                  </a:lnTo>
                  <a:lnTo>
                    <a:pt x="40382" y="23519"/>
                  </a:lnTo>
                  <a:lnTo>
                    <a:pt x="55592" y="20374"/>
                  </a:lnTo>
                  <a:lnTo>
                    <a:pt x="93477" y="16403"/>
                  </a:lnTo>
                  <a:lnTo>
                    <a:pt x="115243" y="10883"/>
                  </a:lnTo>
                  <a:lnTo>
                    <a:pt x="143417" y="688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22"/>
            <p:cNvSpPr/>
            <p:nvPr>
              <p:custDataLst>
                <p:tags r:id="rId31"/>
              </p:custDataLst>
            </p:nvPr>
          </p:nvSpPr>
          <p:spPr>
            <a:xfrm>
              <a:off x="5286375" y="2953146"/>
              <a:ext cx="133351" cy="151885"/>
            </a:xfrm>
            <a:custGeom>
              <a:avLst/>
              <a:gdLst/>
              <a:ahLst/>
              <a:cxnLst/>
              <a:rect l="0" t="0" r="0" b="0"/>
              <a:pathLst>
                <a:path w="133351" h="151885">
                  <a:moveTo>
                    <a:pt x="0" y="28179"/>
                  </a:moveTo>
                  <a:lnTo>
                    <a:pt x="0" y="28179"/>
                  </a:lnTo>
                  <a:lnTo>
                    <a:pt x="0" y="23123"/>
                  </a:lnTo>
                  <a:lnTo>
                    <a:pt x="1058" y="21633"/>
                  </a:lnTo>
                  <a:lnTo>
                    <a:pt x="2822" y="20640"/>
                  </a:lnTo>
                  <a:lnTo>
                    <a:pt x="5056" y="19978"/>
                  </a:lnTo>
                  <a:lnTo>
                    <a:pt x="6545" y="18478"/>
                  </a:lnTo>
                  <a:lnTo>
                    <a:pt x="9133" y="10569"/>
                  </a:lnTo>
                  <a:lnTo>
                    <a:pt x="12173" y="9769"/>
                  </a:lnTo>
                  <a:lnTo>
                    <a:pt x="17692" y="9255"/>
                  </a:lnTo>
                  <a:lnTo>
                    <a:pt x="26386" y="2608"/>
                  </a:lnTo>
                  <a:lnTo>
                    <a:pt x="35217" y="494"/>
                  </a:lnTo>
                  <a:lnTo>
                    <a:pt x="41405" y="0"/>
                  </a:lnTo>
                  <a:lnTo>
                    <a:pt x="43478" y="926"/>
                  </a:lnTo>
                  <a:lnTo>
                    <a:pt x="44860" y="2602"/>
                  </a:lnTo>
                  <a:lnTo>
                    <a:pt x="45782" y="4778"/>
                  </a:lnTo>
                  <a:lnTo>
                    <a:pt x="47454" y="6228"/>
                  </a:lnTo>
                  <a:lnTo>
                    <a:pt x="57743" y="11378"/>
                  </a:lnTo>
                  <a:lnTo>
                    <a:pt x="71209" y="23285"/>
                  </a:lnTo>
                  <a:lnTo>
                    <a:pt x="73982" y="28826"/>
                  </a:lnTo>
                  <a:lnTo>
                    <a:pt x="74721" y="31786"/>
                  </a:lnTo>
                  <a:lnTo>
                    <a:pt x="74156" y="34817"/>
                  </a:lnTo>
                  <a:lnTo>
                    <a:pt x="68304" y="44139"/>
                  </a:lnTo>
                  <a:lnTo>
                    <a:pt x="62813" y="50442"/>
                  </a:lnTo>
                  <a:lnTo>
                    <a:pt x="59667" y="59593"/>
                  </a:lnTo>
                  <a:lnTo>
                    <a:pt x="57210" y="69658"/>
                  </a:lnTo>
                  <a:lnTo>
                    <a:pt x="49831" y="84742"/>
                  </a:lnTo>
                  <a:lnTo>
                    <a:pt x="47547" y="91418"/>
                  </a:lnTo>
                  <a:lnTo>
                    <a:pt x="31207" y="113889"/>
                  </a:lnTo>
                  <a:lnTo>
                    <a:pt x="28806" y="125414"/>
                  </a:lnTo>
                  <a:lnTo>
                    <a:pt x="28589" y="137569"/>
                  </a:lnTo>
                  <a:lnTo>
                    <a:pt x="29643" y="139206"/>
                  </a:lnTo>
                  <a:lnTo>
                    <a:pt x="31403" y="140297"/>
                  </a:lnTo>
                  <a:lnTo>
                    <a:pt x="38938" y="141832"/>
                  </a:lnTo>
                  <a:lnTo>
                    <a:pt x="41833" y="142047"/>
                  </a:lnTo>
                  <a:lnTo>
                    <a:pt x="47873" y="145110"/>
                  </a:lnTo>
                  <a:lnTo>
                    <a:pt x="54085" y="148940"/>
                  </a:lnTo>
                  <a:lnTo>
                    <a:pt x="66697" y="151399"/>
                  </a:lnTo>
                  <a:lnTo>
                    <a:pt x="84436" y="151884"/>
                  </a:lnTo>
                  <a:lnTo>
                    <a:pt x="93266" y="149129"/>
                  </a:lnTo>
                  <a:lnTo>
                    <a:pt x="100718" y="145434"/>
                  </a:lnTo>
                  <a:lnTo>
                    <a:pt x="133350" y="132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23"/>
            <p:cNvSpPr/>
            <p:nvPr>
              <p:custDataLst>
                <p:tags r:id="rId32"/>
              </p:custDataLst>
            </p:nvPr>
          </p:nvSpPr>
          <p:spPr>
            <a:xfrm>
              <a:off x="5200650" y="2781300"/>
              <a:ext cx="85726" cy="257176"/>
            </a:xfrm>
            <a:custGeom>
              <a:avLst/>
              <a:gdLst/>
              <a:ahLst/>
              <a:cxnLst/>
              <a:rect l="0" t="0" r="0" b="0"/>
              <a:pathLst>
                <a:path w="85726" h="257176">
                  <a:moveTo>
                    <a:pt x="85725" y="0"/>
                  </a:moveTo>
                  <a:lnTo>
                    <a:pt x="85725" y="0"/>
                  </a:lnTo>
                  <a:lnTo>
                    <a:pt x="80669" y="5056"/>
                  </a:lnTo>
                  <a:lnTo>
                    <a:pt x="78186" y="10361"/>
                  </a:lnTo>
                  <a:lnTo>
                    <a:pt x="71536" y="27446"/>
                  </a:lnTo>
                  <a:lnTo>
                    <a:pt x="61089" y="44658"/>
                  </a:lnTo>
                  <a:lnTo>
                    <a:pt x="44046" y="92207"/>
                  </a:lnTo>
                  <a:lnTo>
                    <a:pt x="33565" y="138388"/>
                  </a:lnTo>
                  <a:lnTo>
                    <a:pt x="21693" y="171277"/>
                  </a:lnTo>
                  <a:lnTo>
                    <a:pt x="17011" y="190449"/>
                  </a:lnTo>
                  <a:lnTo>
                    <a:pt x="11743" y="209535"/>
                  </a:lnTo>
                  <a:lnTo>
                    <a:pt x="8759" y="240240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24"/>
            <p:cNvSpPr/>
            <p:nvPr>
              <p:custDataLst>
                <p:tags r:id="rId33"/>
              </p:custDataLst>
            </p:nvPr>
          </p:nvSpPr>
          <p:spPr>
            <a:xfrm>
              <a:off x="5086350" y="2800476"/>
              <a:ext cx="66676" cy="161800"/>
            </a:xfrm>
            <a:custGeom>
              <a:avLst/>
              <a:gdLst/>
              <a:ahLst/>
              <a:cxnLst/>
              <a:rect l="0" t="0" r="0" b="0"/>
              <a:pathLst>
                <a:path w="66676" h="161800">
                  <a:moveTo>
                    <a:pt x="0" y="18924"/>
                  </a:moveTo>
                  <a:lnTo>
                    <a:pt x="0" y="18924"/>
                  </a:lnTo>
                  <a:lnTo>
                    <a:pt x="0" y="4735"/>
                  </a:lnTo>
                  <a:lnTo>
                    <a:pt x="1058" y="3115"/>
                  </a:lnTo>
                  <a:lnTo>
                    <a:pt x="2822" y="2034"/>
                  </a:lnTo>
                  <a:lnTo>
                    <a:pt x="9701" y="158"/>
                  </a:lnTo>
                  <a:lnTo>
                    <a:pt x="14189" y="0"/>
                  </a:lnTo>
                  <a:lnTo>
                    <a:pt x="15810" y="1017"/>
                  </a:lnTo>
                  <a:lnTo>
                    <a:pt x="16890" y="2753"/>
                  </a:lnTo>
                  <a:lnTo>
                    <a:pt x="17609" y="4968"/>
                  </a:lnTo>
                  <a:lnTo>
                    <a:pt x="19148" y="6445"/>
                  </a:lnTo>
                  <a:lnTo>
                    <a:pt x="23680" y="8086"/>
                  </a:lnTo>
                  <a:lnTo>
                    <a:pt x="25312" y="9582"/>
                  </a:lnTo>
                  <a:lnTo>
                    <a:pt x="34835" y="32115"/>
                  </a:lnTo>
                  <a:lnTo>
                    <a:pt x="46658" y="78492"/>
                  </a:lnTo>
                  <a:lnTo>
                    <a:pt x="48397" y="91843"/>
                  </a:lnTo>
                  <a:lnTo>
                    <a:pt x="55107" y="114780"/>
                  </a:lnTo>
                  <a:lnTo>
                    <a:pt x="57140" y="155519"/>
                  </a:lnTo>
                  <a:lnTo>
                    <a:pt x="58201" y="157613"/>
                  </a:lnTo>
                  <a:lnTo>
                    <a:pt x="59967" y="159008"/>
                  </a:lnTo>
                  <a:lnTo>
                    <a:pt x="66675" y="16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25"/>
            <p:cNvSpPr/>
            <p:nvPr>
              <p:custDataLst>
                <p:tags r:id="rId34"/>
              </p:custDataLst>
            </p:nvPr>
          </p:nvSpPr>
          <p:spPr>
            <a:xfrm>
              <a:off x="4145424" y="2343153"/>
              <a:ext cx="1188577" cy="438133"/>
            </a:xfrm>
            <a:custGeom>
              <a:avLst/>
              <a:gdLst/>
              <a:ahLst/>
              <a:cxnLst/>
              <a:rect l="0" t="0" r="0" b="0"/>
              <a:pathLst>
                <a:path w="1188577" h="438133">
                  <a:moveTo>
                    <a:pt x="1188576" y="9522"/>
                  </a:moveTo>
                  <a:lnTo>
                    <a:pt x="1188576" y="9522"/>
                  </a:lnTo>
                  <a:lnTo>
                    <a:pt x="1179054" y="0"/>
                  </a:lnTo>
                  <a:lnTo>
                    <a:pt x="1179051" y="45531"/>
                  </a:lnTo>
                  <a:lnTo>
                    <a:pt x="1177993" y="60526"/>
                  </a:lnTo>
                  <a:lnTo>
                    <a:pt x="1171512" y="78432"/>
                  </a:lnTo>
                  <a:lnTo>
                    <a:pt x="1167292" y="95910"/>
                  </a:lnTo>
                  <a:lnTo>
                    <a:pt x="1162161" y="114493"/>
                  </a:lnTo>
                  <a:lnTo>
                    <a:pt x="1152651" y="159953"/>
                  </a:lnTo>
                  <a:lnTo>
                    <a:pt x="1148298" y="180389"/>
                  </a:lnTo>
                  <a:lnTo>
                    <a:pt x="1128413" y="226560"/>
                  </a:lnTo>
                  <a:lnTo>
                    <a:pt x="1093061" y="274057"/>
                  </a:lnTo>
                  <a:lnTo>
                    <a:pt x="1052381" y="314132"/>
                  </a:lnTo>
                  <a:lnTo>
                    <a:pt x="1006168" y="351534"/>
                  </a:lnTo>
                  <a:lnTo>
                    <a:pt x="961888" y="372865"/>
                  </a:lnTo>
                  <a:lnTo>
                    <a:pt x="917197" y="397147"/>
                  </a:lnTo>
                  <a:lnTo>
                    <a:pt x="880156" y="410947"/>
                  </a:lnTo>
                  <a:lnTo>
                    <a:pt x="837313" y="421739"/>
                  </a:lnTo>
                  <a:lnTo>
                    <a:pt x="801218" y="431639"/>
                  </a:lnTo>
                  <a:lnTo>
                    <a:pt x="765357" y="436219"/>
                  </a:lnTo>
                  <a:lnTo>
                    <a:pt x="722865" y="437576"/>
                  </a:lnTo>
                  <a:lnTo>
                    <a:pt x="681817" y="437977"/>
                  </a:lnTo>
                  <a:lnTo>
                    <a:pt x="642844" y="438097"/>
                  </a:lnTo>
                  <a:lnTo>
                    <a:pt x="604485" y="438132"/>
                  </a:lnTo>
                  <a:lnTo>
                    <a:pt x="561252" y="433086"/>
                  </a:lnTo>
                  <a:lnTo>
                    <a:pt x="519985" y="429945"/>
                  </a:lnTo>
                  <a:lnTo>
                    <a:pt x="474660" y="421279"/>
                  </a:lnTo>
                  <a:lnTo>
                    <a:pt x="438471" y="412453"/>
                  </a:lnTo>
                  <a:lnTo>
                    <a:pt x="391139" y="399989"/>
                  </a:lnTo>
                  <a:lnTo>
                    <a:pt x="350902" y="382279"/>
                  </a:lnTo>
                  <a:lnTo>
                    <a:pt x="312380" y="364944"/>
                  </a:lnTo>
                  <a:lnTo>
                    <a:pt x="274197" y="342234"/>
                  </a:lnTo>
                  <a:lnTo>
                    <a:pt x="233099" y="311060"/>
                  </a:lnTo>
                  <a:lnTo>
                    <a:pt x="203033" y="285730"/>
                  </a:lnTo>
                  <a:lnTo>
                    <a:pt x="167846" y="241296"/>
                  </a:lnTo>
                  <a:lnTo>
                    <a:pt x="135562" y="194043"/>
                  </a:lnTo>
                  <a:lnTo>
                    <a:pt x="132564" y="184257"/>
                  </a:lnTo>
                  <a:lnTo>
                    <a:pt x="131862" y="177846"/>
                  </a:lnTo>
                  <a:lnTo>
                    <a:pt x="128728" y="171469"/>
                  </a:lnTo>
                  <a:lnTo>
                    <a:pt x="123149" y="163808"/>
                  </a:lnTo>
                  <a:lnTo>
                    <a:pt x="121779" y="152436"/>
                  </a:lnTo>
                  <a:lnTo>
                    <a:pt x="129977" y="160601"/>
                  </a:lnTo>
                  <a:lnTo>
                    <a:pt x="130909" y="166587"/>
                  </a:lnTo>
                  <a:lnTo>
                    <a:pt x="131296" y="210400"/>
                  </a:lnTo>
                  <a:lnTo>
                    <a:pt x="130243" y="251738"/>
                  </a:lnTo>
                  <a:lnTo>
                    <a:pt x="119542" y="295325"/>
                  </a:lnTo>
                  <a:lnTo>
                    <a:pt x="104901" y="340665"/>
                  </a:lnTo>
                  <a:lnTo>
                    <a:pt x="102635" y="348255"/>
                  </a:lnTo>
                  <a:lnTo>
                    <a:pt x="98099" y="355156"/>
                  </a:lnTo>
                  <a:lnTo>
                    <a:pt x="92556" y="358929"/>
                  </a:lnTo>
                  <a:lnTo>
                    <a:pt x="83787" y="361550"/>
                  </a:lnTo>
                  <a:lnTo>
                    <a:pt x="79139" y="361770"/>
                  </a:lnTo>
                  <a:lnTo>
                    <a:pt x="73546" y="359046"/>
                  </a:lnTo>
                  <a:lnTo>
                    <a:pt x="51890" y="339552"/>
                  </a:lnTo>
                  <a:lnTo>
                    <a:pt x="42391" y="325090"/>
                  </a:lnTo>
                  <a:lnTo>
                    <a:pt x="28818" y="282459"/>
                  </a:lnTo>
                  <a:lnTo>
                    <a:pt x="10246" y="238115"/>
                  </a:lnTo>
                  <a:lnTo>
                    <a:pt x="5475" y="219070"/>
                  </a:lnTo>
                  <a:lnTo>
                    <a:pt x="180" y="200021"/>
                  </a:lnTo>
                  <a:lnTo>
                    <a:pt x="0" y="188380"/>
                  </a:lnTo>
                  <a:lnTo>
                    <a:pt x="16941" y="147040"/>
                  </a:lnTo>
                  <a:lnTo>
                    <a:pt x="36233" y="123880"/>
                  </a:lnTo>
                  <a:lnTo>
                    <a:pt x="48452" y="114314"/>
                  </a:lnTo>
                  <a:lnTo>
                    <a:pt x="59554" y="109013"/>
                  </a:lnTo>
                  <a:lnTo>
                    <a:pt x="102801" y="97481"/>
                  </a:lnTo>
                  <a:lnTo>
                    <a:pt x="148372" y="92621"/>
                  </a:lnTo>
                  <a:lnTo>
                    <a:pt x="171637" y="87766"/>
                  </a:lnTo>
                  <a:lnTo>
                    <a:pt x="189444" y="87689"/>
                  </a:lnTo>
                  <a:lnTo>
                    <a:pt x="236207" y="94043"/>
                  </a:lnTo>
                  <a:lnTo>
                    <a:pt x="283718" y="95088"/>
                  </a:lnTo>
                  <a:lnTo>
                    <a:pt x="331326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835"/>
          <p:cNvGrpSpPr/>
          <p:nvPr/>
        </p:nvGrpSpPr>
        <p:grpSpPr>
          <a:xfrm>
            <a:off x="7124700" y="1533525"/>
            <a:ext cx="1684437" cy="837291"/>
            <a:chOff x="7124700" y="1533525"/>
            <a:chExt cx="1684437" cy="837291"/>
          </a:xfrm>
        </p:grpSpPr>
        <p:sp>
          <p:nvSpPr>
            <p:cNvPr id="68" name="SMARTInkShape-3726"/>
            <p:cNvSpPr/>
            <p:nvPr>
              <p:custDataLst>
                <p:tags r:id="rId19"/>
              </p:custDataLst>
            </p:nvPr>
          </p:nvSpPr>
          <p:spPr>
            <a:xfrm>
              <a:off x="8705850" y="1876471"/>
              <a:ext cx="103287" cy="152355"/>
            </a:xfrm>
            <a:custGeom>
              <a:avLst/>
              <a:gdLst/>
              <a:ahLst/>
              <a:cxnLst/>
              <a:rect l="0" t="0" r="0" b="0"/>
              <a:pathLst>
                <a:path w="103287" h="152355">
                  <a:moveTo>
                    <a:pt x="0" y="38054"/>
                  </a:moveTo>
                  <a:lnTo>
                    <a:pt x="0" y="38054"/>
                  </a:lnTo>
                  <a:lnTo>
                    <a:pt x="0" y="20720"/>
                  </a:lnTo>
                  <a:lnTo>
                    <a:pt x="6546" y="11739"/>
                  </a:lnTo>
                  <a:lnTo>
                    <a:pt x="8201" y="5897"/>
                  </a:lnTo>
                  <a:lnTo>
                    <a:pt x="9701" y="3916"/>
                  </a:lnTo>
                  <a:lnTo>
                    <a:pt x="14191" y="1715"/>
                  </a:lnTo>
                  <a:lnTo>
                    <a:pt x="46370" y="0"/>
                  </a:lnTo>
                  <a:lnTo>
                    <a:pt x="49964" y="1042"/>
                  </a:lnTo>
                  <a:lnTo>
                    <a:pt x="52360" y="2796"/>
                  </a:lnTo>
                  <a:lnTo>
                    <a:pt x="53956" y="5024"/>
                  </a:lnTo>
                  <a:lnTo>
                    <a:pt x="56078" y="6509"/>
                  </a:lnTo>
                  <a:lnTo>
                    <a:pt x="64123" y="9657"/>
                  </a:lnTo>
                  <a:lnTo>
                    <a:pt x="88925" y="31835"/>
                  </a:lnTo>
                  <a:lnTo>
                    <a:pt x="92439" y="38112"/>
                  </a:lnTo>
                  <a:lnTo>
                    <a:pt x="95059" y="44430"/>
                  </a:lnTo>
                  <a:lnTo>
                    <a:pt x="101426" y="53937"/>
                  </a:lnTo>
                  <a:lnTo>
                    <a:pt x="103286" y="60282"/>
                  </a:lnTo>
                  <a:lnTo>
                    <a:pt x="101291" y="69453"/>
                  </a:lnTo>
                  <a:lnTo>
                    <a:pt x="96444" y="87530"/>
                  </a:lnTo>
                  <a:lnTo>
                    <a:pt x="94428" y="102351"/>
                  </a:lnTo>
                  <a:lnTo>
                    <a:pt x="87715" y="117548"/>
                  </a:lnTo>
                  <a:lnTo>
                    <a:pt x="80082" y="129223"/>
                  </a:lnTo>
                  <a:lnTo>
                    <a:pt x="77926" y="136077"/>
                  </a:lnTo>
                  <a:lnTo>
                    <a:pt x="76292" y="138327"/>
                  </a:lnTo>
                  <a:lnTo>
                    <a:pt x="74144" y="139828"/>
                  </a:lnTo>
                  <a:lnTo>
                    <a:pt x="68938" y="142553"/>
                  </a:lnTo>
                  <a:lnTo>
                    <a:pt x="57150" y="15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27"/>
            <p:cNvSpPr/>
            <p:nvPr>
              <p:custDataLst>
                <p:tags r:id="rId20"/>
              </p:custDataLst>
            </p:nvPr>
          </p:nvSpPr>
          <p:spPr>
            <a:xfrm>
              <a:off x="8410612" y="1971866"/>
              <a:ext cx="351898" cy="47435"/>
            </a:xfrm>
            <a:custGeom>
              <a:avLst/>
              <a:gdLst/>
              <a:ahLst/>
              <a:cxnLst/>
              <a:rect l="0" t="0" r="0" b="0"/>
              <a:pathLst>
                <a:path w="351898" h="47435">
                  <a:moveTo>
                    <a:pt x="28538" y="47434"/>
                  </a:moveTo>
                  <a:lnTo>
                    <a:pt x="28538" y="47434"/>
                  </a:lnTo>
                  <a:lnTo>
                    <a:pt x="0" y="47434"/>
                  </a:lnTo>
                  <a:lnTo>
                    <a:pt x="8167" y="39233"/>
                  </a:lnTo>
                  <a:lnTo>
                    <a:pt x="23378" y="31625"/>
                  </a:lnTo>
                  <a:lnTo>
                    <a:pt x="63944" y="20309"/>
                  </a:lnTo>
                  <a:lnTo>
                    <a:pt x="105637" y="11511"/>
                  </a:lnTo>
                  <a:lnTo>
                    <a:pt x="143016" y="4707"/>
                  </a:lnTo>
                  <a:lnTo>
                    <a:pt x="187520" y="776"/>
                  </a:lnTo>
                  <a:lnTo>
                    <a:pt x="227982" y="0"/>
                  </a:lnTo>
                  <a:lnTo>
                    <a:pt x="275053" y="893"/>
                  </a:lnTo>
                  <a:lnTo>
                    <a:pt x="317085" y="9512"/>
                  </a:lnTo>
                  <a:lnTo>
                    <a:pt x="339050" y="17419"/>
                  </a:lnTo>
                  <a:lnTo>
                    <a:pt x="351897" y="27954"/>
                  </a:lnTo>
                  <a:lnTo>
                    <a:pt x="347186" y="28256"/>
                  </a:lnTo>
                  <a:lnTo>
                    <a:pt x="345744" y="29357"/>
                  </a:lnTo>
                  <a:lnTo>
                    <a:pt x="343242" y="36574"/>
                  </a:lnTo>
                  <a:lnTo>
                    <a:pt x="340210" y="34493"/>
                  </a:lnTo>
                  <a:lnTo>
                    <a:pt x="333338" y="2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28"/>
            <p:cNvSpPr/>
            <p:nvPr>
              <p:custDataLst>
                <p:tags r:id="rId21"/>
              </p:custDataLst>
            </p:nvPr>
          </p:nvSpPr>
          <p:spPr>
            <a:xfrm>
              <a:off x="8050886" y="2028892"/>
              <a:ext cx="368605" cy="341924"/>
            </a:xfrm>
            <a:custGeom>
              <a:avLst/>
              <a:gdLst/>
              <a:ahLst/>
              <a:cxnLst/>
              <a:rect l="0" t="0" r="0" b="0"/>
              <a:pathLst>
                <a:path w="368605" h="341924">
                  <a:moveTo>
                    <a:pt x="226339" y="18983"/>
                  </a:moveTo>
                  <a:lnTo>
                    <a:pt x="226339" y="18983"/>
                  </a:lnTo>
                  <a:lnTo>
                    <a:pt x="190566" y="2507"/>
                  </a:lnTo>
                  <a:lnTo>
                    <a:pt x="143249" y="0"/>
                  </a:lnTo>
                  <a:lnTo>
                    <a:pt x="134377" y="1021"/>
                  </a:lnTo>
                  <a:lnTo>
                    <a:pt x="100128" y="10695"/>
                  </a:lnTo>
                  <a:lnTo>
                    <a:pt x="57661" y="54204"/>
                  </a:lnTo>
                  <a:lnTo>
                    <a:pt x="28130" y="97090"/>
                  </a:lnTo>
                  <a:lnTo>
                    <a:pt x="12728" y="144299"/>
                  </a:lnTo>
                  <a:lnTo>
                    <a:pt x="445" y="190629"/>
                  </a:lnTo>
                  <a:lnTo>
                    <a:pt x="0" y="209570"/>
                  </a:lnTo>
                  <a:lnTo>
                    <a:pt x="6098" y="252063"/>
                  </a:lnTo>
                  <a:lnTo>
                    <a:pt x="11975" y="272429"/>
                  </a:lnTo>
                  <a:lnTo>
                    <a:pt x="36878" y="304660"/>
                  </a:lnTo>
                  <a:lnTo>
                    <a:pt x="55197" y="320939"/>
                  </a:lnTo>
                  <a:lnTo>
                    <a:pt x="85407" y="335921"/>
                  </a:lnTo>
                  <a:lnTo>
                    <a:pt x="131345" y="341923"/>
                  </a:lnTo>
                  <a:lnTo>
                    <a:pt x="174296" y="337597"/>
                  </a:lnTo>
                  <a:lnTo>
                    <a:pt x="215941" y="326551"/>
                  </a:lnTo>
                  <a:lnTo>
                    <a:pt x="254741" y="311356"/>
                  </a:lnTo>
                  <a:lnTo>
                    <a:pt x="301458" y="282126"/>
                  </a:lnTo>
                  <a:lnTo>
                    <a:pt x="336904" y="250708"/>
                  </a:lnTo>
                  <a:lnTo>
                    <a:pt x="362257" y="204453"/>
                  </a:lnTo>
                  <a:lnTo>
                    <a:pt x="367840" y="171448"/>
                  </a:lnTo>
                  <a:lnTo>
                    <a:pt x="368604" y="156948"/>
                  </a:lnTo>
                  <a:lnTo>
                    <a:pt x="363298" y="143448"/>
                  </a:lnTo>
                  <a:lnTo>
                    <a:pt x="337675" y="98395"/>
                  </a:lnTo>
                  <a:lnTo>
                    <a:pt x="328385" y="88497"/>
                  </a:lnTo>
                  <a:lnTo>
                    <a:pt x="293014" y="5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29"/>
            <p:cNvSpPr/>
            <p:nvPr>
              <p:custDataLst>
                <p:tags r:id="rId22"/>
              </p:custDataLst>
            </p:nvPr>
          </p:nvSpPr>
          <p:spPr>
            <a:xfrm>
              <a:off x="8172461" y="2162291"/>
              <a:ext cx="171440" cy="133224"/>
            </a:xfrm>
            <a:custGeom>
              <a:avLst/>
              <a:gdLst/>
              <a:ahLst/>
              <a:cxnLst/>
              <a:rect l="0" t="0" r="0" b="0"/>
              <a:pathLst>
                <a:path w="171440" h="133224">
                  <a:moveTo>
                    <a:pt x="19039" y="18934"/>
                  </a:moveTo>
                  <a:lnTo>
                    <a:pt x="19039" y="18934"/>
                  </a:lnTo>
                  <a:lnTo>
                    <a:pt x="10839" y="10733"/>
                  </a:lnTo>
                  <a:lnTo>
                    <a:pt x="26" y="9412"/>
                  </a:lnTo>
                  <a:lnTo>
                    <a:pt x="0" y="4353"/>
                  </a:lnTo>
                  <a:lnTo>
                    <a:pt x="1055" y="2864"/>
                  </a:lnTo>
                  <a:lnTo>
                    <a:pt x="2816" y="1871"/>
                  </a:lnTo>
                  <a:lnTo>
                    <a:pt x="9690" y="146"/>
                  </a:lnTo>
                  <a:lnTo>
                    <a:pt x="14179" y="0"/>
                  </a:lnTo>
                  <a:lnTo>
                    <a:pt x="19701" y="2758"/>
                  </a:lnTo>
                  <a:lnTo>
                    <a:pt x="25683" y="6453"/>
                  </a:lnTo>
                  <a:lnTo>
                    <a:pt x="59002" y="17495"/>
                  </a:lnTo>
                  <a:lnTo>
                    <a:pt x="61557" y="19033"/>
                  </a:lnTo>
                  <a:lnTo>
                    <a:pt x="63259" y="21116"/>
                  </a:lnTo>
                  <a:lnTo>
                    <a:pt x="66208" y="26254"/>
                  </a:lnTo>
                  <a:lnTo>
                    <a:pt x="81720" y="44419"/>
                  </a:lnTo>
                  <a:lnTo>
                    <a:pt x="84531" y="53884"/>
                  </a:lnTo>
                  <a:lnTo>
                    <a:pt x="85188" y="60220"/>
                  </a:lnTo>
                  <a:lnTo>
                    <a:pt x="82658" y="66564"/>
                  </a:lnTo>
                  <a:lnTo>
                    <a:pt x="38082" y="114184"/>
                  </a:lnTo>
                  <a:lnTo>
                    <a:pt x="20528" y="131745"/>
                  </a:lnTo>
                  <a:lnTo>
                    <a:pt x="21089" y="132241"/>
                  </a:lnTo>
                  <a:lnTo>
                    <a:pt x="36991" y="133208"/>
                  </a:lnTo>
                  <a:lnTo>
                    <a:pt x="46773" y="133223"/>
                  </a:lnTo>
                  <a:lnTo>
                    <a:pt x="55354" y="130407"/>
                  </a:lnTo>
                  <a:lnTo>
                    <a:pt x="63753" y="126686"/>
                  </a:lnTo>
                  <a:lnTo>
                    <a:pt x="111248" y="115624"/>
                  </a:lnTo>
                  <a:lnTo>
                    <a:pt x="130204" y="109554"/>
                  </a:lnTo>
                  <a:lnTo>
                    <a:pt x="171439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30"/>
            <p:cNvSpPr/>
            <p:nvPr>
              <p:custDataLst>
                <p:tags r:id="rId23"/>
              </p:custDataLst>
            </p:nvPr>
          </p:nvSpPr>
          <p:spPr>
            <a:xfrm>
              <a:off x="7629525" y="1619260"/>
              <a:ext cx="133351" cy="85716"/>
            </a:xfrm>
            <a:custGeom>
              <a:avLst/>
              <a:gdLst/>
              <a:ahLst/>
              <a:cxnLst/>
              <a:rect l="0" t="0" r="0" b="0"/>
              <a:pathLst>
                <a:path w="133351" h="85716">
                  <a:moveTo>
                    <a:pt x="0" y="38090"/>
                  </a:moveTo>
                  <a:lnTo>
                    <a:pt x="0" y="38090"/>
                  </a:lnTo>
                  <a:lnTo>
                    <a:pt x="0" y="33034"/>
                  </a:lnTo>
                  <a:lnTo>
                    <a:pt x="2822" y="27729"/>
                  </a:lnTo>
                  <a:lnTo>
                    <a:pt x="8200" y="20756"/>
                  </a:lnTo>
                  <a:lnTo>
                    <a:pt x="9409" y="10990"/>
                  </a:lnTo>
                  <a:lnTo>
                    <a:pt x="10506" y="10498"/>
                  </a:lnTo>
                  <a:lnTo>
                    <a:pt x="14547" y="9952"/>
                  </a:lnTo>
                  <a:lnTo>
                    <a:pt x="16049" y="8748"/>
                  </a:lnTo>
                  <a:lnTo>
                    <a:pt x="18655" y="1352"/>
                  </a:lnTo>
                  <a:lnTo>
                    <a:pt x="21696" y="595"/>
                  </a:lnTo>
                  <a:lnTo>
                    <a:pt x="37589" y="0"/>
                  </a:lnTo>
                  <a:lnTo>
                    <a:pt x="61778" y="23670"/>
                  </a:lnTo>
                  <a:lnTo>
                    <a:pt x="64499" y="29212"/>
                  </a:lnTo>
                  <a:lnTo>
                    <a:pt x="66548" y="42627"/>
                  </a:lnTo>
                  <a:lnTo>
                    <a:pt x="63797" y="48220"/>
                  </a:lnTo>
                  <a:lnTo>
                    <a:pt x="50863" y="64396"/>
                  </a:lnTo>
                  <a:lnTo>
                    <a:pt x="47662" y="76035"/>
                  </a:lnTo>
                  <a:lnTo>
                    <a:pt x="47626" y="85319"/>
                  </a:lnTo>
                  <a:lnTo>
                    <a:pt x="92085" y="85714"/>
                  </a:lnTo>
                  <a:lnTo>
                    <a:pt x="133350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31"/>
            <p:cNvSpPr/>
            <p:nvPr>
              <p:custDataLst>
                <p:tags r:id="rId24"/>
              </p:custDataLst>
            </p:nvPr>
          </p:nvSpPr>
          <p:spPr>
            <a:xfrm>
              <a:off x="7581900" y="1533676"/>
              <a:ext cx="47616" cy="161775"/>
            </a:xfrm>
            <a:custGeom>
              <a:avLst/>
              <a:gdLst/>
              <a:ahLst/>
              <a:cxnLst/>
              <a:rect l="0" t="0" r="0" b="0"/>
              <a:pathLst>
                <a:path w="47616" h="161775">
                  <a:moveTo>
                    <a:pt x="38100" y="18899"/>
                  </a:moveTo>
                  <a:lnTo>
                    <a:pt x="38100" y="18899"/>
                  </a:lnTo>
                  <a:lnTo>
                    <a:pt x="38100" y="13843"/>
                  </a:lnTo>
                  <a:lnTo>
                    <a:pt x="40922" y="8538"/>
                  </a:lnTo>
                  <a:lnTo>
                    <a:pt x="47509" y="0"/>
                  </a:lnTo>
                  <a:lnTo>
                    <a:pt x="47615" y="8063"/>
                  </a:lnTo>
                  <a:lnTo>
                    <a:pt x="41077" y="16719"/>
                  </a:lnTo>
                  <a:lnTo>
                    <a:pt x="39423" y="22516"/>
                  </a:lnTo>
                  <a:lnTo>
                    <a:pt x="37303" y="41407"/>
                  </a:lnTo>
                  <a:lnTo>
                    <a:pt x="31631" y="54026"/>
                  </a:lnTo>
                  <a:lnTo>
                    <a:pt x="21050" y="99244"/>
                  </a:lnTo>
                  <a:lnTo>
                    <a:pt x="1836" y="135854"/>
                  </a:lnTo>
                  <a:lnTo>
                    <a:pt x="0" y="161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32"/>
            <p:cNvSpPr/>
            <p:nvPr>
              <p:custDataLst>
                <p:tags r:id="rId25"/>
              </p:custDataLst>
            </p:nvPr>
          </p:nvSpPr>
          <p:spPr>
            <a:xfrm>
              <a:off x="7486650" y="1533525"/>
              <a:ext cx="24515" cy="152401"/>
            </a:xfrm>
            <a:custGeom>
              <a:avLst/>
              <a:gdLst/>
              <a:ahLst/>
              <a:cxnLst/>
              <a:rect l="0" t="0" r="0" b="0"/>
              <a:pathLst>
                <a:path w="24515" h="15240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12173" y="10361"/>
                  </a:lnTo>
                  <a:lnTo>
                    <a:pt x="15994" y="16247"/>
                  </a:lnTo>
                  <a:lnTo>
                    <a:pt x="18144" y="26569"/>
                  </a:lnTo>
                  <a:lnTo>
                    <a:pt x="20029" y="59648"/>
                  </a:lnTo>
                  <a:lnTo>
                    <a:pt x="24072" y="68138"/>
                  </a:lnTo>
                  <a:lnTo>
                    <a:pt x="24514" y="72942"/>
                  </a:lnTo>
                  <a:lnTo>
                    <a:pt x="19234" y="117380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33"/>
            <p:cNvSpPr/>
            <p:nvPr>
              <p:custDataLst>
                <p:tags r:id="rId26"/>
              </p:custDataLst>
            </p:nvPr>
          </p:nvSpPr>
          <p:spPr>
            <a:xfrm>
              <a:off x="7905794" y="1842369"/>
              <a:ext cx="133222" cy="224557"/>
            </a:xfrm>
            <a:custGeom>
              <a:avLst/>
              <a:gdLst/>
              <a:ahLst/>
              <a:cxnLst/>
              <a:rect l="0" t="0" r="0" b="0"/>
              <a:pathLst>
                <a:path w="133222" h="224557">
                  <a:moveTo>
                    <a:pt x="19006" y="15006"/>
                  </a:moveTo>
                  <a:lnTo>
                    <a:pt x="19006" y="15006"/>
                  </a:lnTo>
                  <a:lnTo>
                    <a:pt x="13950" y="9950"/>
                  </a:lnTo>
                  <a:lnTo>
                    <a:pt x="8645" y="7467"/>
                  </a:lnTo>
                  <a:lnTo>
                    <a:pt x="106" y="5515"/>
                  </a:lnTo>
                  <a:lnTo>
                    <a:pt x="0" y="435"/>
                  </a:lnTo>
                  <a:lnTo>
                    <a:pt x="1044" y="0"/>
                  </a:lnTo>
                  <a:lnTo>
                    <a:pt x="8628" y="3387"/>
                  </a:lnTo>
                  <a:lnTo>
                    <a:pt x="22752" y="5919"/>
                  </a:lnTo>
                  <a:lnTo>
                    <a:pt x="51782" y="20615"/>
                  </a:lnTo>
                  <a:lnTo>
                    <a:pt x="70110" y="25487"/>
                  </a:lnTo>
                  <a:lnTo>
                    <a:pt x="116836" y="62510"/>
                  </a:lnTo>
                  <a:lnTo>
                    <a:pt x="122326" y="65725"/>
                  </a:lnTo>
                  <a:lnTo>
                    <a:pt x="125986" y="69986"/>
                  </a:lnTo>
                  <a:lnTo>
                    <a:pt x="130053" y="80364"/>
                  </a:lnTo>
                  <a:lnTo>
                    <a:pt x="133221" y="126571"/>
                  </a:lnTo>
                  <a:lnTo>
                    <a:pt x="131132" y="131717"/>
                  </a:lnTo>
                  <a:lnTo>
                    <a:pt x="120197" y="145072"/>
                  </a:lnTo>
                  <a:lnTo>
                    <a:pt x="112607" y="165190"/>
                  </a:lnTo>
                  <a:lnTo>
                    <a:pt x="79312" y="210948"/>
                  </a:lnTo>
                  <a:lnTo>
                    <a:pt x="69801" y="220053"/>
                  </a:lnTo>
                  <a:lnTo>
                    <a:pt x="57106" y="22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34"/>
            <p:cNvSpPr/>
            <p:nvPr>
              <p:custDataLst>
                <p:tags r:id="rId27"/>
              </p:custDataLst>
            </p:nvPr>
          </p:nvSpPr>
          <p:spPr>
            <a:xfrm>
              <a:off x="7124700" y="1895521"/>
              <a:ext cx="838201" cy="95205"/>
            </a:xfrm>
            <a:custGeom>
              <a:avLst/>
              <a:gdLst/>
              <a:ahLst/>
              <a:cxnLst/>
              <a:rect l="0" t="0" r="0" b="0"/>
              <a:pathLst>
                <a:path w="838201" h="95205">
                  <a:moveTo>
                    <a:pt x="28575" y="76154"/>
                  </a:moveTo>
                  <a:lnTo>
                    <a:pt x="28575" y="76154"/>
                  </a:lnTo>
                  <a:lnTo>
                    <a:pt x="14386" y="76154"/>
                  </a:lnTo>
                  <a:lnTo>
                    <a:pt x="8864" y="78976"/>
                  </a:lnTo>
                  <a:lnTo>
                    <a:pt x="2" y="85678"/>
                  </a:lnTo>
                  <a:lnTo>
                    <a:pt x="0" y="85679"/>
                  </a:lnTo>
                  <a:lnTo>
                    <a:pt x="10113" y="85679"/>
                  </a:lnTo>
                  <a:lnTo>
                    <a:pt x="13092" y="84621"/>
                  </a:lnTo>
                  <a:lnTo>
                    <a:pt x="15078" y="82857"/>
                  </a:lnTo>
                  <a:lnTo>
                    <a:pt x="16402" y="80623"/>
                  </a:lnTo>
                  <a:lnTo>
                    <a:pt x="19401" y="79133"/>
                  </a:lnTo>
                  <a:lnTo>
                    <a:pt x="63762" y="63013"/>
                  </a:lnTo>
                  <a:lnTo>
                    <a:pt x="105645" y="47521"/>
                  </a:lnTo>
                  <a:lnTo>
                    <a:pt x="143047" y="34868"/>
                  </a:lnTo>
                  <a:lnTo>
                    <a:pt x="181614" y="25351"/>
                  </a:lnTo>
                  <a:lnTo>
                    <a:pt x="221499" y="20885"/>
                  </a:lnTo>
                  <a:lnTo>
                    <a:pt x="265185" y="14505"/>
                  </a:lnTo>
                  <a:lnTo>
                    <a:pt x="311642" y="5912"/>
                  </a:lnTo>
                  <a:lnTo>
                    <a:pt x="345941" y="2602"/>
                  </a:lnTo>
                  <a:lnTo>
                    <a:pt x="381293" y="1131"/>
                  </a:lnTo>
                  <a:lnTo>
                    <a:pt x="414644" y="477"/>
                  </a:lnTo>
                  <a:lnTo>
                    <a:pt x="449928" y="187"/>
                  </a:lnTo>
                  <a:lnTo>
                    <a:pt x="485718" y="57"/>
                  </a:lnTo>
                  <a:lnTo>
                    <a:pt x="519264" y="0"/>
                  </a:lnTo>
                  <a:lnTo>
                    <a:pt x="551812" y="2797"/>
                  </a:lnTo>
                  <a:lnTo>
                    <a:pt x="583916" y="7567"/>
                  </a:lnTo>
                  <a:lnTo>
                    <a:pt x="630682" y="15145"/>
                  </a:lnTo>
                  <a:lnTo>
                    <a:pt x="671821" y="19977"/>
                  </a:lnTo>
                  <a:lnTo>
                    <a:pt x="709763" y="32816"/>
                  </a:lnTo>
                  <a:lnTo>
                    <a:pt x="751563" y="47171"/>
                  </a:lnTo>
                  <a:lnTo>
                    <a:pt x="799184" y="66593"/>
                  </a:lnTo>
                  <a:lnTo>
                    <a:pt x="816056" y="73321"/>
                  </a:lnTo>
                  <a:lnTo>
                    <a:pt x="820262" y="74266"/>
                  </a:lnTo>
                  <a:lnTo>
                    <a:pt x="823067" y="75953"/>
                  </a:lnTo>
                  <a:lnTo>
                    <a:pt x="824936" y="78137"/>
                  </a:lnTo>
                  <a:lnTo>
                    <a:pt x="830390" y="86267"/>
                  </a:lnTo>
                  <a:lnTo>
                    <a:pt x="838200" y="9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3735"/>
          <p:cNvSpPr/>
          <p:nvPr>
            <p:custDataLst>
              <p:tags r:id="rId1"/>
            </p:custDataLst>
          </p:nvPr>
        </p:nvSpPr>
        <p:spPr>
          <a:xfrm>
            <a:off x="9315450" y="2257425"/>
            <a:ext cx="152401" cy="18624"/>
          </a:xfrm>
          <a:custGeom>
            <a:avLst/>
            <a:gdLst/>
            <a:ahLst/>
            <a:cxnLst/>
            <a:rect l="0" t="0" r="0" b="0"/>
            <a:pathLst>
              <a:path w="152401" h="18624">
                <a:moveTo>
                  <a:pt x="0" y="0"/>
                </a:moveTo>
                <a:lnTo>
                  <a:pt x="0" y="0"/>
                </a:lnTo>
                <a:lnTo>
                  <a:pt x="5057" y="5056"/>
                </a:lnTo>
                <a:lnTo>
                  <a:pt x="13184" y="7539"/>
                </a:lnTo>
                <a:lnTo>
                  <a:pt x="22792" y="9701"/>
                </a:lnTo>
                <a:lnTo>
                  <a:pt x="35210" y="15809"/>
                </a:lnTo>
                <a:lnTo>
                  <a:pt x="58900" y="18623"/>
                </a:lnTo>
                <a:lnTo>
                  <a:pt x="104967" y="10097"/>
                </a:lnTo>
                <a:lnTo>
                  <a:pt x="126705" y="6872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837"/>
          <p:cNvGrpSpPr/>
          <p:nvPr/>
        </p:nvGrpSpPr>
        <p:grpSpPr>
          <a:xfrm>
            <a:off x="2100316" y="2106225"/>
            <a:ext cx="1347697" cy="1056071"/>
            <a:chOff x="2100316" y="2106225"/>
            <a:chExt cx="1347697" cy="1056071"/>
          </a:xfrm>
        </p:grpSpPr>
        <p:sp>
          <p:nvSpPr>
            <p:cNvPr id="79" name="SMARTInkShape-3736"/>
            <p:cNvSpPr/>
            <p:nvPr>
              <p:custDataLst>
                <p:tags r:id="rId13"/>
              </p:custDataLst>
            </p:nvPr>
          </p:nvSpPr>
          <p:spPr>
            <a:xfrm>
              <a:off x="2486025" y="2286003"/>
              <a:ext cx="152401" cy="142862"/>
            </a:xfrm>
            <a:custGeom>
              <a:avLst/>
              <a:gdLst/>
              <a:ahLst/>
              <a:cxnLst/>
              <a:rect l="0" t="0" r="0" b="0"/>
              <a:pathLst>
                <a:path w="152401" h="142862">
                  <a:moveTo>
                    <a:pt x="0" y="19047"/>
                  </a:moveTo>
                  <a:lnTo>
                    <a:pt x="0" y="19047"/>
                  </a:lnTo>
                  <a:lnTo>
                    <a:pt x="0" y="9914"/>
                  </a:lnTo>
                  <a:lnTo>
                    <a:pt x="5056" y="4582"/>
                  </a:lnTo>
                  <a:lnTo>
                    <a:pt x="10361" y="2035"/>
                  </a:lnTo>
                  <a:lnTo>
                    <a:pt x="38122" y="50"/>
                  </a:lnTo>
                  <a:lnTo>
                    <a:pt x="60326" y="0"/>
                  </a:lnTo>
                  <a:lnTo>
                    <a:pt x="66676" y="2820"/>
                  </a:lnTo>
                  <a:lnTo>
                    <a:pt x="69851" y="5054"/>
                  </a:lnTo>
                  <a:lnTo>
                    <a:pt x="73378" y="10359"/>
                  </a:lnTo>
                  <a:lnTo>
                    <a:pt x="76004" y="16244"/>
                  </a:lnTo>
                  <a:lnTo>
                    <a:pt x="82375" y="25507"/>
                  </a:lnTo>
                  <a:lnTo>
                    <a:pt x="84732" y="34955"/>
                  </a:lnTo>
                  <a:lnTo>
                    <a:pt x="85594" y="50801"/>
                  </a:lnTo>
                  <a:lnTo>
                    <a:pt x="76016" y="81665"/>
                  </a:lnTo>
                  <a:lnTo>
                    <a:pt x="59776" y="104721"/>
                  </a:lnTo>
                  <a:lnTo>
                    <a:pt x="57259" y="111099"/>
                  </a:lnTo>
                  <a:lnTo>
                    <a:pt x="50950" y="120640"/>
                  </a:lnTo>
                  <a:lnTo>
                    <a:pt x="48063" y="131465"/>
                  </a:lnTo>
                  <a:lnTo>
                    <a:pt x="47663" y="141383"/>
                  </a:lnTo>
                  <a:lnTo>
                    <a:pt x="48709" y="141879"/>
                  </a:lnTo>
                  <a:lnTo>
                    <a:pt x="70292" y="142861"/>
                  </a:lnTo>
                  <a:lnTo>
                    <a:pt x="76396" y="140045"/>
                  </a:lnTo>
                  <a:lnTo>
                    <a:pt x="82637" y="136324"/>
                  </a:lnTo>
                  <a:lnTo>
                    <a:pt x="126316" y="118236"/>
                  </a:lnTo>
                  <a:lnTo>
                    <a:pt x="138556" y="114406"/>
                  </a:lnTo>
                  <a:lnTo>
                    <a:pt x="15240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37"/>
            <p:cNvSpPr/>
            <p:nvPr>
              <p:custDataLst>
                <p:tags r:id="rId14"/>
              </p:custDataLst>
            </p:nvPr>
          </p:nvSpPr>
          <p:spPr>
            <a:xfrm>
              <a:off x="2100316" y="2106225"/>
              <a:ext cx="652410" cy="483660"/>
            </a:xfrm>
            <a:custGeom>
              <a:avLst/>
              <a:gdLst/>
              <a:ahLst/>
              <a:cxnLst/>
              <a:rect l="0" t="0" r="0" b="0"/>
              <a:pathLst>
                <a:path w="652410" h="483660">
                  <a:moveTo>
                    <a:pt x="547634" y="75000"/>
                  </a:moveTo>
                  <a:lnTo>
                    <a:pt x="547634" y="75000"/>
                  </a:lnTo>
                  <a:lnTo>
                    <a:pt x="516163" y="46352"/>
                  </a:lnTo>
                  <a:lnTo>
                    <a:pt x="506130" y="38984"/>
                  </a:lnTo>
                  <a:lnTo>
                    <a:pt x="493474" y="25052"/>
                  </a:lnTo>
                  <a:lnTo>
                    <a:pt x="445903" y="4873"/>
                  </a:lnTo>
                  <a:lnTo>
                    <a:pt x="413004" y="0"/>
                  </a:lnTo>
                  <a:lnTo>
                    <a:pt x="386388" y="214"/>
                  </a:lnTo>
                  <a:lnTo>
                    <a:pt x="341179" y="7048"/>
                  </a:lnTo>
                  <a:lnTo>
                    <a:pt x="305370" y="18059"/>
                  </a:lnTo>
                  <a:lnTo>
                    <a:pt x="267948" y="29671"/>
                  </a:lnTo>
                  <a:lnTo>
                    <a:pt x="223924" y="51739"/>
                  </a:lnTo>
                  <a:lnTo>
                    <a:pt x="187960" y="76575"/>
                  </a:lnTo>
                  <a:lnTo>
                    <a:pt x="150493" y="102984"/>
                  </a:lnTo>
                  <a:lnTo>
                    <a:pt x="113638" y="126801"/>
                  </a:lnTo>
                  <a:lnTo>
                    <a:pt x="72205" y="168880"/>
                  </a:lnTo>
                  <a:lnTo>
                    <a:pt x="38502" y="213136"/>
                  </a:lnTo>
                  <a:lnTo>
                    <a:pt x="18015" y="250102"/>
                  </a:lnTo>
                  <a:lnTo>
                    <a:pt x="6279" y="293973"/>
                  </a:lnTo>
                  <a:lnTo>
                    <a:pt x="0" y="328852"/>
                  </a:lnTo>
                  <a:lnTo>
                    <a:pt x="1911" y="349748"/>
                  </a:lnTo>
                  <a:lnTo>
                    <a:pt x="18307" y="389034"/>
                  </a:lnTo>
                  <a:lnTo>
                    <a:pt x="31551" y="416755"/>
                  </a:lnTo>
                  <a:lnTo>
                    <a:pt x="72410" y="452256"/>
                  </a:lnTo>
                  <a:lnTo>
                    <a:pt x="110376" y="466650"/>
                  </a:lnTo>
                  <a:lnTo>
                    <a:pt x="150082" y="477617"/>
                  </a:lnTo>
                  <a:lnTo>
                    <a:pt x="193715" y="482514"/>
                  </a:lnTo>
                  <a:lnTo>
                    <a:pt x="227354" y="483659"/>
                  </a:lnTo>
                  <a:lnTo>
                    <a:pt x="262412" y="483109"/>
                  </a:lnTo>
                  <a:lnTo>
                    <a:pt x="295633" y="479338"/>
                  </a:lnTo>
                  <a:lnTo>
                    <a:pt x="330859" y="471311"/>
                  </a:lnTo>
                  <a:lnTo>
                    <a:pt x="367681" y="461747"/>
                  </a:lnTo>
                  <a:lnTo>
                    <a:pt x="405213" y="453968"/>
                  </a:lnTo>
                  <a:lnTo>
                    <a:pt x="443061" y="441339"/>
                  </a:lnTo>
                  <a:lnTo>
                    <a:pt x="478932" y="426200"/>
                  </a:lnTo>
                  <a:lnTo>
                    <a:pt x="522927" y="404719"/>
                  </a:lnTo>
                  <a:lnTo>
                    <a:pt x="562773" y="378717"/>
                  </a:lnTo>
                  <a:lnTo>
                    <a:pt x="608519" y="341486"/>
                  </a:lnTo>
                  <a:lnTo>
                    <a:pt x="638565" y="298501"/>
                  </a:lnTo>
                  <a:lnTo>
                    <a:pt x="648307" y="266812"/>
                  </a:lnTo>
                  <a:lnTo>
                    <a:pt x="651599" y="227659"/>
                  </a:lnTo>
                  <a:lnTo>
                    <a:pt x="652409" y="18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38"/>
            <p:cNvSpPr/>
            <p:nvPr>
              <p:custDataLst>
                <p:tags r:id="rId15"/>
              </p:custDataLst>
            </p:nvPr>
          </p:nvSpPr>
          <p:spPr>
            <a:xfrm>
              <a:off x="3181350" y="3057528"/>
              <a:ext cx="180976" cy="104768"/>
            </a:xfrm>
            <a:custGeom>
              <a:avLst/>
              <a:gdLst/>
              <a:ahLst/>
              <a:cxnLst/>
              <a:rect l="0" t="0" r="0" b="0"/>
              <a:pathLst>
                <a:path w="180976" h="104768">
                  <a:moveTo>
                    <a:pt x="0" y="19047"/>
                  </a:moveTo>
                  <a:lnTo>
                    <a:pt x="0" y="19047"/>
                  </a:lnTo>
                  <a:lnTo>
                    <a:pt x="9133" y="9914"/>
                  </a:lnTo>
                  <a:lnTo>
                    <a:pt x="9522" y="116"/>
                  </a:lnTo>
                  <a:lnTo>
                    <a:pt x="31915" y="0"/>
                  </a:lnTo>
                  <a:lnTo>
                    <a:pt x="33977" y="1057"/>
                  </a:lnTo>
                  <a:lnTo>
                    <a:pt x="35351" y="2820"/>
                  </a:lnTo>
                  <a:lnTo>
                    <a:pt x="36268" y="5055"/>
                  </a:lnTo>
                  <a:lnTo>
                    <a:pt x="37937" y="6544"/>
                  </a:lnTo>
                  <a:lnTo>
                    <a:pt x="42613" y="8199"/>
                  </a:lnTo>
                  <a:lnTo>
                    <a:pt x="51197" y="9130"/>
                  </a:lnTo>
                  <a:lnTo>
                    <a:pt x="53181" y="10319"/>
                  </a:lnTo>
                  <a:lnTo>
                    <a:pt x="54504" y="12170"/>
                  </a:lnTo>
                  <a:lnTo>
                    <a:pt x="56627" y="17689"/>
                  </a:lnTo>
                  <a:lnTo>
                    <a:pt x="57137" y="41402"/>
                  </a:lnTo>
                  <a:lnTo>
                    <a:pt x="54322" y="47680"/>
                  </a:lnTo>
                  <a:lnTo>
                    <a:pt x="50601" y="53998"/>
                  </a:lnTo>
                  <a:lnTo>
                    <a:pt x="48948" y="60333"/>
                  </a:lnTo>
                  <a:lnTo>
                    <a:pt x="47448" y="62446"/>
                  </a:lnTo>
                  <a:lnTo>
                    <a:pt x="45391" y="63855"/>
                  </a:lnTo>
                  <a:lnTo>
                    <a:pt x="42960" y="64794"/>
                  </a:lnTo>
                  <a:lnTo>
                    <a:pt x="41340" y="66478"/>
                  </a:lnTo>
                  <a:lnTo>
                    <a:pt x="35918" y="76786"/>
                  </a:lnTo>
                  <a:lnTo>
                    <a:pt x="31838" y="82809"/>
                  </a:lnTo>
                  <a:lnTo>
                    <a:pt x="29005" y="93400"/>
                  </a:lnTo>
                  <a:lnTo>
                    <a:pt x="36814" y="103286"/>
                  </a:lnTo>
                  <a:lnTo>
                    <a:pt x="40350" y="104112"/>
                  </a:lnTo>
                  <a:lnTo>
                    <a:pt x="86578" y="104767"/>
                  </a:lnTo>
                  <a:lnTo>
                    <a:pt x="98804" y="103711"/>
                  </a:lnTo>
                  <a:lnTo>
                    <a:pt x="142897" y="93013"/>
                  </a:lnTo>
                  <a:lnTo>
                    <a:pt x="180975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39"/>
            <p:cNvSpPr/>
            <p:nvPr>
              <p:custDataLst>
                <p:tags r:id="rId16"/>
              </p:custDataLst>
            </p:nvPr>
          </p:nvSpPr>
          <p:spPr>
            <a:xfrm>
              <a:off x="3105150" y="2914650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76200" y="0"/>
                  </a:moveTo>
                  <a:lnTo>
                    <a:pt x="76200" y="0"/>
                  </a:lnTo>
                  <a:lnTo>
                    <a:pt x="76200" y="17610"/>
                  </a:lnTo>
                  <a:lnTo>
                    <a:pt x="53810" y="46459"/>
                  </a:lnTo>
                  <a:lnTo>
                    <a:pt x="37505" y="92506"/>
                  </a:lnTo>
                  <a:lnTo>
                    <a:pt x="34528" y="96596"/>
                  </a:lnTo>
                  <a:lnTo>
                    <a:pt x="31221" y="106784"/>
                  </a:lnTo>
                  <a:lnTo>
                    <a:pt x="26537" y="124420"/>
                  </a:lnTo>
                  <a:lnTo>
                    <a:pt x="21268" y="143052"/>
                  </a:lnTo>
                  <a:lnTo>
                    <a:pt x="18977" y="154595"/>
                  </a:lnTo>
                  <a:lnTo>
                    <a:pt x="12796" y="168102"/>
                  </a:lnTo>
                  <a:lnTo>
                    <a:pt x="9436" y="183981"/>
                  </a:lnTo>
                  <a:lnTo>
                    <a:pt x="2177" y="19936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40"/>
            <p:cNvSpPr/>
            <p:nvPr>
              <p:custDataLst>
                <p:tags r:id="rId17"/>
              </p:custDataLst>
            </p:nvPr>
          </p:nvSpPr>
          <p:spPr>
            <a:xfrm>
              <a:off x="3028950" y="2915080"/>
              <a:ext cx="28576" cy="132921"/>
            </a:xfrm>
            <a:custGeom>
              <a:avLst/>
              <a:gdLst/>
              <a:ahLst/>
              <a:cxnLst/>
              <a:rect l="0" t="0" r="0" b="0"/>
              <a:pathLst>
                <a:path w="28576" h="132921">
                  <a:moveTo>
                    <a:pt x="0" y="28145"/>
                  </a:moveTo>
                  <a:lnTo>
                    <a:pt x="0" y="28145"/>
                  </a:lnTo>
                  <a:lnTo>
                    <a:pt x="0" y="19944"/>
                  </a:lnTo>
                  <a:lnTo>
                    <a:pt x="8201" y="10535"/>
                  </a:lnTo>
                  <a:lnTo>
                    <a:pt x="9490" y="0"/>
                  </a:lnTo>
                  <a:lnTo>
                    <a:pt x="9522" y="7809"/>
                  </a:lnTo>
                  <a:lnTo>
                    <a:pt x="17725" y="17183"/>
                  </a:lnTo>
                  <a:lnTo>
                    <a:pt x="18658" y="23251"/>
                  </a:lnTo>
                  <a:lnTo>
                    <a:pt x="20101" y="63271"/>
                  </a:lnTo>
                  <a:lnTo>
                    <a:pt x="24103" y="74095"/>
                  </a:lnTo>
                  <a:lnTo>
                    <a:pt x="24536" y="78887"/>
                  </a:lnTo>
                  <a:lnTo>
                    <a:pt x="19326" y="107394"/>
                  </a:lnTo>
                  <a:lnTo>
                    <a:pt x="21995" y="113814"/>
                  </a:lnTo>
                  <a:lnTo>
                    <a:pt x="25650" y="120195"/>
                  </a:lnTo>
                  <a:lnTo>
                    <a:pt x="28575" y="13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41"/>
            <p:cNvSpPr/>
            <p:nvPr>
              <p:custDataLst>
                <p:tags r:id="rId18"/>
              </p:custDataLst>
            </p:nvPr>
          </p:nvSpPr>
          <p:spPr>
            <a:xfrm>
              <a:off x="2686050" y="2419350"/>
              <a:ext cx="761963" cy="379497"/>
            </a:xfrm>
            <a:custGeom>
              <a:avLst/>
              <a:gdLst/>
              <a:ahLst/>
              <a:cxnLst/>
              <a:rect l="0" t="0" r="0" b="0"/>
              <a:pathLst>
                <a:path w="761963" h="379497">
                  <a:moveTo>
                    <a:pt x="723900" y="0"/>
                  </a:moveTo>
                  <a:lnTo>
                    <a:pt x="723900" y="0"/>
                  </a:lnTo>
                  <a:lnTo>
                    <a:pt x="757128" y="0"/>
                  </a:lnTo>
                  <a:lnTo>
                    <a:pt x="758752" y="1058"/>
                  </a:lnTo>
                  <a:lnTo>
                    <a:pt x="759835" y="2822"/>
                  </a:lnTo>
                  <a:lnTo>
                    <a:pt x="761715" y="9701"/>
                  </a:lnTo>
                  <a:lnTo>
                    <a:pt x="761962" y="22666"/>
                  </a:lnTo>
                  <a:lnTo>
                    <a:pt x="759161" y="28771"/>
                  </a:lnTo>
                  <a:lnTo>
                    <a:pt x="755447" y="35012"/>
                  </a:lnTo>
                  <a:lnTo>
                    <a:pt x="752297" y="44476"/>
                  </a:lnTo>
                  <a:lnTo>
                    <a:pt x="726988" y="89273"/>
                  </a:lnTo>
                  <a:lnTo>
                    <a:pt x="711536" y="114373"/>
                  </a:lnTo>
                  <a:lnTo>
                    <a:pt x="680743" y="155229"/>
                  </a:lnTo>
                  <a:lnTo>
                    <a:pt x="638567" y="199437"/>
                  </a:lnTo>
                  <a:lnTo>
                    <a:pt x="598872" y="239302"/>
                  </a:lnTo>
                  <a:lnTo>
                    <a:pt x="552292" y="280848"/>
                  </a:lnTo>
                  <a:lnTo>
                    <a:pt x="513261" y="307634"/>
                  </a:lnTo>
                  <a:lnTo>
                    <a:pt x="468705" y="333308"/>
                  </a:lnTo>
                  <a:lnTo>
                    <a:pt x="435914" y="349583"/>
                  </a:lnTo>
                  <a:lnTo>
                    <a:pt x="391965" y="364564"/>
                  </a:lnTo>
                  <a:lnTo>
                    <a:pt x="347222" y="371168"/>
                  </a:lnTo>
                  <a:lnTo>
                    <a:pt x="303905" y="379496"/>
                  </a:lnTo>
                  <a:lnTo>
                    <a:pt x="264596" y="373263"/>
                  </a:lnTo>
                  <a:lnTo>
                    <a:pt x="240324" y="369183"/>
                  </a:lnTo>
                  <a:lnTo>
                    <a:pt x="200119" y="348752"/>
                  </a:lnTo>
                  <a:lnTo>
                    <a:pt x="152591" y="316468"/>
                  </a:lnTo>
                  <a:lnTo>
                    <a:pt x="116162" y="287169"/>
                  </a:lnTo>
                  <a:lnTo>
                    <a:pt x="95913" y="264482"/>
                  </a:lnTo>
                  <a:lnTo>
                    <a:pt x="70934" y="231002"/>
                  </a:lnTo>
                  <a:lnTo>
                    <a:pt x="66879" y="216847"/>
                  </a:lnTo>
                  <a:lnTo>
                    <a:pt x="64694" y="214415"/>
                  </a:lnTo>
                  <a:lnTo>
                    <a:pt x="62179" y="212793"/>
                  </a:lnTo>
                  <a:lnTo>
                    <a:pt x="60503" y="209596"/>
                  </a:lnTo>
                  <a:lnTo>
                    <a:pt x="57346" y="188981"/>
                  </a:lnTo>
                  <a:lnTo>
                    <a:pt x="57151" y="171883"/>
                  </a:lnTo>
                  <a:lnTo>
                    <a:pt x="57150" y="194119"/>
                  </a:lnTo>
                  <a:lnTo>
                    <a:pt x="54328" y="200222"/>
                  </a:lnTo>
                  <a:lnTo>
                    <a:pt x="50604" y="206463"/>
                  </a:lnTo>
                  <a:lnTo>
                    <a:pt x="35918" y="249885"/>
                  </a:lnTo>
                  <a:lnTo>
                    <a:pt x="31838" y="261344"/>
                  </a:lnTo>
                  <a:lnTo>
                    <a:pt x="21227" y="304858"/>
                  </a:lnTo>
                  <a:lnTo>
                    <a:pt x="16873" y="323867"/>
                  </a:lnTo>
                  <a:lnTo>
                    <a:pt x="10976" y="344197"/>
                  </a:lnTo>
                  <a:lnTo>
                    <a:pt x="8753" y="358404"/>
                  </a:lnTo>
                  <a:lnTo>
                    <a:pt x="35" y="371425"/>
                  </a:lnTo>
                  <a:lnTo>
                    <a:pt x="0" y="326418"/>
                  </a:lnTo>
                  <a:lnTo>
                    <a:pt x="9701" y="282540"/>
                  </a:lnTo>
                  <a:lnTo>
                    <a:pt x="16890" y="254346"/>
                  </a:lnTo>
                  <a:lnTo>
                    <a:pt x="21232" y="230584"/>
                  </a:lnTo>
                  <a:lnTo>
                    <a:pt x="26399" y="210138"/>
                  </a:lnTo>
                  <a:lnTo>
                    <a:pt x="27125" y="203592"/>
                  </a:lnTo>
                  <a:lnTo>
                    <a:pt x="33575" y="190674"/>
                  </a:lnTo>
                  <a:lnTo>
                    <a:pt x="72972" y="146162"/>
                  </a:lnTo>
                  <a:lnTo>
                    <a:pt x="79352" y="139750"/>
                  </a:lnTo>
                  <a:lnTo>
                    <a:pt x="88537" y="136194"/>
                  </a:lnTo>
                  <a:lnTo>
                    <a:pt x="93949" y="135246"/>
                  </a:lnTo>
                  <a:lnTo>
                    <a:pt x="105608" y="137015"/>
                  </a:lnTo>
                  <a:lnTo>
                    <a:pt x="125283" y="141718"/>
                  </a:lnTo>
                  <a:lnTo>
                    <a:pt x="153010" y="145545"/>
                  </a:lnTo>
                  <a:lnTo>
                    <a:pt x="1905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3742"/>
          <p:cNvSpPr/>
          <p:nvPr>
            <p:custDataLst>
              <p:tags r:id="rId2"/>
            </p:custDataLst>
          </p:nvPr>
        </p:nvSpPr>
        <p:spPr>
          <a:xfrm>
            <a:off x="2314585" y="2409825"/>
            <a:ext cx="152391" cy="19051"/>
          </a:xfrm>
          <a:custGeom>
            <a:avLst/>
            <a:gdLst/>
            <a:ahLst/>
            <a:cxnLst/>
            <a:rect l="0" t="0" r="0" b="0"/>
            <a:pathLst>
              <a:path w="152391" h="19051">
                <a:moveTo>
                  <a:pt x="9515" y="9525"/>
                </a:moveTo>
                <a:lnTo>
                  <a:pt x="9515" y="9525"/>
                </a:lnTo>
                <a:lnTo>
                  <a:pt x="106" y="9525"/>
                </a:lnTo>
                <a:lnTo>
                  <a:pt x="0" y="17726"/>
                </a:lnTo>
                <a:lnTo>
                  <a:pt x="1055" y="18167"/>
                </a:lnTo>
                <a:lnTo>
                  <a:pt x="47632" y="19050"/>
                </a:lnTo>
                <a:lnTo>
                  <a:pt x="50801" y="19050"/>
                </a:lnTo>
                <a:lnTo>
                  <a:pt x="57145" y="16228"/>
                </a:lnTo>
                <a:lnTo>
                  <a:pt x="60318" y="13994"/>
                </a:lnTo>
                <a:lnTo>
                  <a:pt x="74898" y="10849"/>
                </a:lnTo>
                <a:lnTo>
                  <a:pt x="116517" y="8544"/>
                </a:lnTo>
                <a:lnTo>
                  <a:pt x="135348" y="2001"/>
                </a:lnTo>
                <a:lnTo>
                  <a:pt x="1523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Shape-3743"/>
          <p:cNvSpPr/>
          <p:nvPr>
            <p:custDataLst>
              <p:tags r:id="rId3"/>
            </p:custDataLst>
          </p:nvPr>
        </p:nvSpPr>
        <p:spPr>
          <a:xfrm>
            <a:off x="628650" y="2657475"/>
            <a:ext cx="228601" cy="28541"/>
          </a:xfrm>
          <a:custGeom>
            <a:avLst/>
            <a:gdLst/>
            <a:ahLst/>
            <a:cxnLst/>
            <a:rect l="0" t="0" r="0" b="0"/>
            <a:pathLst>
              <a:path w="228601" h="28541">
                <a:moveTo>
                  <a:pt x="228600" y="19050"/>
                </a:moveTo>
                <a:lnTo>
                  <a:pt x="228600" y="19050"/>
                </a:lnTo>
                <a:lnTo>
                  <a:pt x="212333" y="20108"/>
                </a:lnTo>
                <a:lnTo>
                  <a:pt x="168937" y="27692"/>
                </a:lnTo>
                <a:lnTo>
                  <a:pt x="122557" y="28540"/>
                </a:lnTo>
                <a:lnTo>
                  <a:pt x="88836" y="27515"/>
                </a:lnTo>
                <a:lnTo>
                  <a:pt x="61295" y="19933"/>
                </a:lnTo>
                <a:lnTo>
                  <a:pt x="54406" y="19442"/>
                </a:lnTo>
                <a:lnTo>
                  <a:pt x="47817" y="16402"/>
                </a:lnTo>
                <a:lnTo>
                  <a:pt x="44578" y="1411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840"/>
          <p:cNvGrpSpPr/>
          <p:nvPr/>
        </p:nvGrpSpPr>
        <p:grpSpPr>
          <a:xfrm>
            <a:off x="5905500" y="2228850"/>
            <a:ext cx="981073" cy="780859"/>
            <a:chOff x="5905500" y="2228850"/>
            <a:chExt cx="981073" cy="780859"/>
          </a:xfrm>
        </p:grpSpPr>
        <p:sp>
          <p:nvSpPr>
            <p:cNvPr id="88" name="SMARTInkShape-3744"/>
            <p:cNvSpPr/>
            <p:nvPr>
              <p:custDataLst>
                <p:tags r:id="rId8"/>
              </p:custDataLst>
            </p:nvPr>
          </p:nvSpPr>
          <p:spPr>
            <a:xfrm>
              <a:off x="5905500" y="2228850"/>
              <a:ext cx="981073" cy="342821"/>
            </a:xfrm>
            <a:custGeom>
              <a:avLst/>
              <a:gdLst/>
              <a:ahLst/>
              <a:cxnLst/>
              <a:rect l="0" t="0" r="0" b="0"/>
              <a:pathLst>
                <a:path w="981073" h="342821">
                  <a:moveTo>
                    <a:pt x="962025" y="133350"/>
                  </a:moveTo>
                  <a:lnTo>
                    <a:pt x="962025" y="133350"/>
                  </a:lnTo>
                  <a:lnTo>
                    <a:pt x="962025" y="125149"/>
                  </a:lnTo>
                  <a:lnTo>
                    <a:pt x="963083" y="124708"/>
                  </a:lnTo>
                  <a:lnTo>
                    <a:pt x="979750" y="123825"/>
                  </a:lnTo>
                  <a:lnTo>
                    <a:pt x="980192" y="124883"/>
                  </a:lnTo>
                  <a:lnTo>
                    <a:pt x="981072" y="147505"/>
                  </a:lnTo>
                  <a:lnTo>
                    <a:pt x="980015" y="149137"/>
                  </a:lnTo>
                  <a:lnTo>
                    <a:pt x="978251" y="150224"/>
                  </a:lnTo>
                  <a:lnTo>
                    <a:pt x="976018" y="150950"/>
                  </a:lnTo>
                  <a:lnTo>
                    <a:pt x="974528" y="152491"/>
                  </a:lnTo>
                  <a:lnTo>
                    <a:pt x="972874" y="157027"/>
                  </a:lnTo>
                  <a:lnTo>
                    <a:pt x="970514" y="187350"/>
                  </a:lnTo>
                  <a:lnTo>
                    <a:pt x="964016" y="200030"/>
                  </a:lnTo>
                  <a:lnTo>
                    <a:pt x="961229" y="215901"/>
                  </a:lnTo>
                  <a:lnTo>
                    <a:pt x="954538" y="228600"/>
                  </a:lnTo>
                  <a:lnTo>
                    <a:pt x="953859" y="231775"/>
                  </a:lnTo>
                  <a:lnTo>
                    <a:pt x="947846" y="241300"/>
                  </a:lnTo>
                  <a:lnTo>
                    <a:pt x="901698" y="288925"/>
                  </a:lnTo>
                  <a:lnTo>
                    <a:pt x="883003" y="304800"/>
                  </a:lnTo>
                  <a:lnTo>
                    <a:pt x="857838" y="321028"/>
                  </a:lnTo>
                  <a:lnTo>
                    <a:pt x="815626" y="332382"/>
                  </a:lnTo>
                  <a:lnTo>
                    <a:pt x="796822" y="334139"/>
                  </a:lnTo>
                  <a:lnTo>
                    <a:pt x="758816" y="341991"/>
                  </a:lnTo>
                  <a:lnTo>
                    <a:pt x="714179" y="342820"/>
                  </a:lnTo>
                  <a:lnTo>
                    <a:pt x="683565" y="340062"/>
                  </a:lnTo>
                  <a:lnTo>
                    <a:pt x="635993" y="333962"/>
                  </a:lnTo>
                  <a:lnTo>
                    <a:pt x="591321" y="326906"/>
                  </a:lnTo>
                  <a:lnTo>
                    <a:pt x="551088" y="324252"/>
                  </a:lnTo>
                  <a:lnTo>
                    <a:pt x="512184" y="313542"/>
                  </a:lnTo>
                  <a:lnTo>
                    <a:pt x="467498" y="299405"/>
                  </a:lnTo>
                  <a:lnTo>
                    <a:pt x="424738" y="288033"/>
                  </a:lnTo>
                  <a:lnTo>
                    <a:pt x="380489" y="272933"/>
                  </a:lnTo>
                  <a:lnTo>
                    <a:pt x="340846" y="259982"/>
                  </a:lnTo>
                  <a:lnTo>
                    <a:pt x="316539" y="255184"/>
                  </a:lnTo>
                  <a:lnTo>
                    <a:pt x="273597" y="237950"/>
                  </a:lnTo>
                  <a:lnTo>
                    <a:pt x="229205" y="219060"/>
                  </a:lnTo>
                  <a:lnTo>
                    <a:pt x="187731" y="200024"/>
                  </a:lnTo>
                  <a:lnTo>
                    <a:pt x="166749" y="190500"/>
                  </a:lnTo>
                  <a:lnTo>
                    <a:pt x="121524" y="165100"/>
                  </a:lnTo>
                  <a:lnTo>
                    <a:pt x="112925" y="158750"/>
                  </a:lnTo>
                  <a:lnTo>
                    <a:pt x="82597" y="121042"/>
                  </a:lnTo>
                  <a:lnTo>
                    <a:pt x="76221" y="117297"/>
                  </a:lnTo>
                  <a:lnTo>
                    <a:pt x="73039" y="116298"/>
                  </a:lnTo>
                  <a:lnTo>
                    <a:pt x="70918" y="114574"/>
                  </a:lnTo>
                  <a:lnTo>
                    <a:pt x="47633" y="85733"/>
                  </a:lnTo>
                  <a:lnTo>
                    <a:pt x="47625" y="85726"/>
                  </a:lnTo>
                  <a:lnTo>
                    <a:pt x="42569" y="85725"/>
                  </a:lnTo>
                  <a:lnTo>
                    <a:pt x="41080" y="86784"/>
                  </a:lnTo>
                  <a:lnTo>
                    <a:pt x="40086" y="88547"/>
                  </a:lnTo>
                  <a:lnTo>
                    <a:pt x="38493" y="98983"/>
                  </a:lnTo>
                  <a:lnTo>
                    <a:pt x="37119" y="117781"/>
                  </a:lnTo>
                  <a:lnTo>
                    <a:pt x="30576" y="135605"/>
                  </a:lnTo>
                  <a:lnTo>
                    <a:pt x="25805" y="181622"/>
                  </a:lnTo>
                  <a:lnTo>
                    <a:pt x="21051" y="200217"/>
                  </a:lnTo>
                  <a:lnTo>
                    <a:pt x="18014" y="244367"/>
                  </a:lnTo>
                  <a:lnTo>
                    <a:pt x="11516" y="257153"/>
                  </a:lnTo>
                  <a:lnTo>
                    <a:pt x="9559" y="266535"/>
                  </a:lnTo>
                  <a:lnTo>
                    <a:pt x="9535" y="261594"/>
                  </a:lnTo>
                  <a:lnTo>
                    <a:pt x="6708" y="256317"/>
                  </a:lnTo>
                  <a:lnTo>
                    <a:pt x="1325" y="249362"/>
                  </a:lnTo>
                  <a:lnTo>
                    <a:pt x="393" y="243101"/>
                  </a:lnTo>
                  <a:lnTo>
                    <a:pt x="7" y="196892"/>
                  </a:lnTo>
                  <a:lnTo>
                    <a:pt x="0" y="150586"/>
                  </a:lnTo>
                  <a:lnTo>
                    <a:pt x="0" y="140103"/>
                  </a:lnTo>
                  <a:lnTo>
                    <a:pt x="2822" y="133530"/>
                  </a:lnTo>
                  <a:lnTo>
                    <a:pt x="5056" y="130295"/>
                  </a:lnTo>
                  <a:lnTo>
                    <a:pt x="11759" y="106777"/>
                  </a:lnTo>
                  <a:lnTo>
                    <a:pt x="25949" y="85901"/>
                  </a:lnTo>
                  <a:lnTo>
                    <a:pt x="26824" y="82667"/>
                  </a:lnTo>
                  <a:lnTo>
                    <a:pt x="33441" y="76252"/>
                  </a:lnTo>
                  <a:lnTo>
                    <a:pt x="42379" y="68815"/>
                  </a:lnTo>
                  <a:lnTo>
                    <a:pt x="64376" y="42160"/>
                  </a:lnTo>
                  <a:lnTo>
                    <a:pt x="111283" y="15910"/>
                  </a:lnTo>
                  <a:lnTo>
                    <a:pt x="157440" y="5029"/>
                  </a:lnTo>
                  <a:lnTo>
                    <a:pt x="203123" y="295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45"/>
            <p:cNvSpPr/>
            <p:nvPr>
              <p:custDataLst>
                <p:tags r:id="rId9"/>
              </p:custDataLst>
            </p:nvPr>
          </p:nvSpPr>
          <p:spPr>
            <a:xfrm>
              <a:off x="6457950" y="2667000"/>
              <a:ext cx="18658" cy="152401"/>
            </a:xfrm>
            <a:custGeom>
              <a:avLst/>
              <a:gdLst/>
              <a:ahLst/>
              <a:cxnLst/>
              <a:rect l="0" t="0" r="0" b="0"/>
              <a:pathLst>
                <a:path w="18658" h="15240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31799"/>
                  </a:lnTo>
                  <a:lnTo>
                    <a:pt x="12347" y="38122"/>
                  </a:lnTo>
                  <a:lnTo>
                    <a:pt x="16070" y="44460"/>
                  </a:lnTo>
                  <a:lnTo>
                    <a:pt x="18167" y="55036"/>
                  </a:lnTo>
                  <a:lnTo>
                    <a:pt x="18657" y="65383"/>
                  </a:lnTo>
                  <a:lnTo>
                    <a:pt x="16053" y="74214"/>
                  </a:lnTo>
                  <a:lnTo>
                    <a:pt x="12426" y="82726"/>
                  </a:lnTo>
                  <a:lnTo>
                    <a:pt x="9547" y="130091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46"/>
            <p:cNvSpPr/>
            <p:nvPr>
              <p:custDataLst>
                <p:tags r:id="rId10"/>
              </p:custDataLst>
            </p:nvPr>
          </p:nvSpPr>
          <p:spPr>
            <a:xfrm>
              <a:off x="6515100" y="2690165"/>
              <a:ext cx="100638" cy="224486"/>
            </a:xfrm>
            <a:custGeom>
              <a:avLst/>
              <a:gdLst/>
              <a:ahLst/>
              <a:cxnLst/>
              <a:rect l="0" t="0" r="0" b="0"/>
              <a:pathLst>
                <a:path w="100638" h="224486">
                  <a:moveTo>
                    <a:pt x="76200" y="14935"/>
                  </a:moveTo>
                  <a:lnTo>
                    <a:pt x="76200" y="14935"/>
                  </a:lnTo>
                  <a:lnTo>
                    <a:pt x="81256" y="14935"/>
                  </a:lnTo>
                  <a:lnTo>
                    <a:pt x="86561" y="12113"/>
                  </a:lnTo>
                  <a:lnTo>
                    <a:pt x="100637" y="0"/>
                  </a:lnTo>
                  <a:lnTo>
                    <a:pt x="98350" y="2300"/>
                  </a:lnTo>
                  <a:lnTo>
                    <a:pt x="96628" y="6850"/>
                  </a:lnTo>
                  <a:lnTo>
                    <a:pt x="96169" y="9545"/>
                  </a:lnTo>
                  <a:lnTo>
                    <a:pt x="75988" y="41561"/>
                  </a:lnTo>
                  <a:lnTo>
                    <a:pt x="50791" y="85081"/>
                  </a:lnTo>
                  <a:lnTo>
                    <a:pt x="28574" y="129252"/>
                  </a:lnTo>
                  <a:lnTo>
                    <a:pt x="13758" y="160987"/>
                  </a:lnTo>
                  <a:lnTo>
                    <a:pt x="2233" y="205435"/>
                  </a:lnTo>
                  <a:lnTo>
                    <a:pt x="0" y="224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47"/>
            <p:cNvSpPr/>
            <p:nvPr>
              <p:custDataLst>
                <p:tags r:id="rId11"/>
              </p:custDataLst>
            </p:nvPr>
          </p:nvSpPr>
          <p:spPr>
            <a:xfrm>
              <a:off x="6619875" y="2857617"/>
              <a:ext cx="161926" cy="152092"/>
            </a:xfrm>
            <a:custGeom>
              <a:avLst/>
              <a:gdLst/>
              <a:ahLst/>
              <a:cxnLst/>
              <a:rect l="0" t="0" r="0" b="0"/>
              <a:pathLst>
                <a:path w="161926" h="152092">
                  <a:moveTo>
                    <a:pt x="0" y="37983"/>
                  </a:moveTo>
                  <a:lnTo>
                    <a:pt x="0" y="37983"/>
                  </a:lnTo>
                  <a:lnTo>
                    <a:pt x="0" y="29782"/>
                  </a:lnTo>
                  <a:lnTo>
                    <a:pt x="6545" y="21115"/>
                  </a:lnTo>
                  <a:lnTo>
                    <a:pt x="8200" y="15317"/>
                  </a:lnTo>
                  <a:lnTo>
                    <a:pt x="9701" y="13347"/>
                  </a:lnTo>
                  <a:lnTo>
                    <a:pt x="29356" y="1889"/>
                  </a:lnTo>
                  <a:lnTo>
                    <a:pt x="45789" y="0"/>
                  </a:lnTo>
                  <a:lnTo>
                    <a:pt x="57745" y="7437"/>
                  </a:lnTo>
                  <a:lnTo>
                    <a:pt x="60722" y="8094"/>
                  </a:lnTo>
                  <a:lnTo>
                    <a:pt x="69967" y="14075"/>
                  </a:lnTo>
                  <a:lnTo>
                    <a:pt x="73430" y="19596"/>
                  </a:lnTo>
                  <a:lnTo>
                    <a:pt x="76027" y="25578"/>
                  </a:lnTo>
                  <a:lnTo>
                    <a:pt x="82381" y="34895"/>
                  </a:lnTo>
                  <a:lnTo>
                    <a:pt x="84734" y="44359"/>
                  </a:lnTo>
                  <a:lnTo>
                    <a:pt x="85285" y="50694"/>
                  </a:lnTo>
                  <a:lnTo>
                    <a:pt x="82707" y="57038"/>
                  </a:lnTo>
                  <a:lnTo>
                    <a:pt x="51824" y="98504"/>
                  </a:lnTo>
                  <a:lnTo>
                    <a:pt x="49491" y="106509"/>
                  </a:lnTo>
                  <a:lnTo>
                    <a:pt x="42810" y="113594"/>
                  </a:lnTo>
                  <a:lnTo>
                    <a:pt x="34901" y="120271"/>
                  </a:lnTo>
                  <a:lnTo>
                    <a:pt x="29390" y="128922"/>
                  </a:lnTo>
                  <a:lnTo>
                    <a:pt x="22584" y="133014"/>
                  </a:lnTo>
                  <a:lnTo>
                    <a:pt x="19516" y="141266"/>
                  </a:lnTo>
                  <a:lnTo>
                    <a:pt x="24244" y="147372"/>
                  </a:lnTo>
                  <a:lnTo>
                    <a:pt x="29473" y="150101"/>
                  </a:lnTo>
                  <a:lnTo>
                    <a:pt x="47703" y="152091"/>
                  </a:lnTo>
                  <a:lnTo>
                    <a:pt x="71115" y="151199"/>
                  </a:lnTo>
                  <a:lnTo>
                    <a:pt x="114374" y="140523"/>
                  </a:lnTo>
                  <a:lnTo>
                    <a:pt x="133372" y="135393"/>
                  </a:lnTo>
                  <a:lnTo>
                    <a:pt x="145001" y="133135"/>
                  </a:lnTo>
                  <a:lnTo>
                    <a:pt x="161925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48"/>
            <p:cNvSpPr/>
            <p:nvPr>
              <p:custDataLst>
                <p:tags r:id="rId12"/>
              </p:custDataLst>
            </p:nvPr>
          </p:nvSpPr>
          <p:spPr>
            <a:xfrm>
              <a:off x="6858000" y="2381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491" y="5056"/>
                  </a:lnTo>
                  <a:lnTo>
                    <a:pt x="10561" y="654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41"/>
          <p:cNvGrpSpPr/>
          <p:nvPr/>
        </p:nvGrpSpPr>
        <p:grpSpPr>
          <a:xfrm>
            <a:off x="7086600" y="2343150"/>
            <a:ext cx="914401" cy="581026"/>
            <a:chOff x="7086600" y="2343150"/>
            <a:chExt cx="914401" cy="581026"/>
          </a:xfrm>
        </p:grpSpPr>
        <p:sp>
          <p:nvSpPr>
            <p:cNvPr id="94" name="SMARTInkShape-3749"/>
            <p:cNvSpPr/>
            <p:nvPr>
              <p:custDataLst>
                <p:tags r:id="rId4"/>
              </p:custDataLst>
            </p:nvPr>
          </p:nvSpPr>
          <p:spPr>
            <a:xfrm>
              <a:off x="7753755" y="2790836"/>
              <a:ext cx="151996" cy="133340"/>
            </a:xfrm>
            <a:custGeom>
              <a:avLst/>
              <a:gdLst/>
              <a:ahLst/>
              <a:cxnLst/>
              <a:rect l="0" t="0" r="0" b="0"/>
              <a:pathLst>
                <a:path w="151996" h="133340">
                  <a:moveTo>
                    <a:pt x="9120" y="19039"/>
                  </a:moveTo>
                  <a:lnTo>
                    <a:pt x="9120" y="19039"/>
                  </a:lnTo>
                  <a:lnTo>
                    <a:pt x="9120" y="13983"/>
                  </a:lnTo>
                  <a:lnTo>
                    <a:pt x="10178" y="12493"/>
                  </a:lnTo>
                  <a:lnTo>
                    <a:pt x="11942" y="11500"/>
                  </a:lnTo>
                  <a:lnTo>
                    <a:pt x="14176" y="10838"/>
                  </a:lnTo>
                  <a:lnTo>
                    <a:pt x="15665" y="9338"/>
                  </a:lnTo>
                  <a:lnTo>
                    <a:pt x="17320" y="4850"/>
                  </a:lnTo>
                  <a:lnTo>
                    <a:pt x="18821" y="3230"/>
                  </a:lnTo>
                  <a:lnTo>
                    <a:pt x="23309" y="1429"/>
                  </a:lnTo>
                  <a:lnTo>
                    <a:pt x="45743" y="0"/>
                  </a:lnTo>
                  <a:lnTo>
                    <a:pt x="46235" y="1055"/>
                  </a:lnTo>
                  <a:lnTo>
                    <a:pt x="47219" y="37226"/>
                  </a:lnTo>
                  <a:lnTo>
                    <a:pt x="44398" y="45820"/>
                  </a:lnTo>
                  <a:lnTo>
                    <a:pt x="40675" y="53167"/>
                  </a:lnTo>
                  <a:lnTo>
                    <a:pt x="37519" y="63253"/>
                  </a:lnTo>
                  <a:lnTo>
                    <a:pt x="31411" y="72944"/>
                  </a:lnTo>
                  <a:lnTo>
                    <a:pt x="28072" y="82518"/>
                  </a:lnTo>
                  <a:lnTo>
                    <a:pt x="10873" y="102881"/>
                  </a:lnTo>
                  <a:lnTo>
                    <a:pt x="9899" y="106750"/>
                  </a:lnTo>
                  <a:lnTo>
                    <a:pt x="9640" y="109262"/>
                  </a:lnTo>
                  <a:lnTo>
                    <a:pt x="6529" y="114877"/>
                  </a:lnTo>
                  <a:lnTo>
                    <a:pt x="0" y="123291"/>
                  </a:lnTo>
                  <a:lnTo>
                    <a:pt x="4771" y="123659"/>
                  </a:lnTo>
                  <a:lnTo>
                    <a:pt x="6221" y="124769"/>
                  </a:lnTo>
                  <a:lnTo>
                    <a:pt x="7832" y="128825"/>
                  </a:lnTo>
                  <a:lnTo>
                    <a:pt x="9319" y="130329"/>
                  </a:lnTo>
                  <a:lnTo>
                    <a:pt x="13794" y="132002"/>
                  </a:lnTo>
                  <a:lnTo>
                    <a:pt x="45966" y="133304"/>
                  </a:lnTo>
                  <a:lnTo>
                    <a:pt x="54777" y="130501"/>
                  </a:lnTo>
                  <a:lnTo>
                    <a:pt x="58608" y="128272"/>
                  </a:lnTo>
                  <a:lnTo>
                    <a:pt x="63279" y="127845"/>
                  </a:lnTo>
                  <a:lnTo>
                    <a:pt x="107457" y="133155"/>
                  </a:lnTo>
                  <a:lnTo>
                    <a:pt x="151995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50"/>
            <p:cNvSpPr/>
            <p:nvPr>
              <p:custDataLst>
                <p:tags r:id="rId5"/>
              </p:custDataLst>
            </p:nvPr>
          </p:nvSpPr>
          <p:spPr>
            <a:xfrm>
              <a:off x="7696200" y="2657591"/>
              <a:ext cx="114301" cy="209435"/>
            </a:xfrm>
            <a:custGeom>
              <a:avLst/>
              <a:gdLst/>
              <a:ahLst/>
              <a:cxnLst/>
              <a:rect l="0" t="0" r="0" b="0"/>
              <a:pathLst>
                <a:path w="114301" h="209435">
                  <a:moveTo>
                    <a:pt x="114300" y="9409"/>
                  </a:moveTo>
                  <a:lnTo>
                    <a:pt x="114300" y="9409"/>
                  </a:lnTo>
                  <a:lnTo>
                    <a:pt x="114300" y="0"/>
                  </a:lnTo>
                  <a:lnTo>
                    <a:pt x="114300" y="4975"/>
                  </a:lnTo>
                  <a:lnTo>
                    <a:pt x="111478" y="10261"/>
                  </a:lnTo>
                  <a:lnTo>
                    <a:pt x="107755" y="16137"/>
                  </a:lnTo>
                  <a:lnTo>
                    <a:pt x="104599" y="25396"/>
                  </a:lnTo>
                  <a:lnTo>
                    <a:pt x="79287" y="70108"/>
                  </a:lnTo>
                  <a:lnTo>
                    <a:pt x="68766" y="87837"/>
                  </a:lnTo>
                  <a:lnTo>
                    <a:pt x="49605" y="106667"/>
                  </a:lnTo>
                  <a:lnTo>
                    <a:pt x="25515" y="149227"/>
                  </a:lnTo>
                  <a:lnTo>
                    <a:pt x="9461" y="195743"/>
                  </a:lnTo>
                  <a:lnTo>
                    <a:pt x="0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51"/>
            <p:cNvSpPr/>
            <p:nvPr>
              <p:custDataLst>
                <p:tags r:id="rId6"/>
              </p:custDataLst>
            </p:nvPr>
          </p:nvSpPr>
          <p:spPr>
            <a:xfrm>
              <a:off x="7667625" y="26574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44535"/>
                  </a:lnTo>
                  <a:lnTo>
                    <a:pt x="9525" y="60336"/>
                  </a:lnTo>
                  <a:lnTo>
                    <a:pt x="174" y="1046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52"/>
            <p:cNvSpPr/>
            <p:nvPr>
              <p:custDataLst>
                <p:tags r:id="rId7"/>
              </p:custDataLst>
            </p:nvPr>
          </p:nvSpPr>
          <p:spPr>
            <a:xfrm>
              <a:off x="7086600" y="2343150"/>
              <a:ext cx="914401" cy="200025"/>
            </a:xfrm>
            <a:custGeom>
              <a:avLst/>
              <a:gdLst/>
              <a:ahLst/>
              <a:cxnLst/>
              <a:rect l="0" t="0" r="0" b="0"/>
              <a:pathLst>
                <a:path w="914401" h="200025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2822" y="38158"/>
                  </a:lnTo>
                  <a:lnTo>
                    <a:pt x="36071" y="83425"/>
                  </a:lnTo>
                  <a:lnTo>
                    <a:pt x="68914" y="113701"/>
                  </a:lnTo>
                  <a:lnTo>
                    <a:pt x="111256" y="136490"/>
                  </a:lnTo>
                  <a:lnTo>
                    <a:pt x="157438" y="155572"/>
                  </a:lnTo>
                  <a:lnTo>
                    <a:pt x="203511" y="171450"/>
                  </a:lnTo>
                  <a:lnTo>
                    <a:pt x="246456" y="184150"/>
                  </a:lnTo>
                  <a:lnTo>
                    <a:pt x="293119" y="189245"/>
                  </a:lnTo>
                  <a:lnTo>
                    <a:pt x="330502" y="191187"/>
                  </a:lnTo>
                  <a:lnTo>
                    <a:pt x="367331" y="196936"/>
                  </a:lnTo>
                  <a:lnTo>
                    <a:pt x="414401" y="199415"/>
                  </a:lnTo>
                  <a:lnTo>
                    <a:pt x="452986" y="199844"/>
                  </a:lnTo>
                  <a:lnTo>
                    <a:pt x="499524" y="199989"/>
                  </a:lnTo>
                  <a:lnTo>
                    <a:pt x="536886" y="200014"/>
                  </a:lnTo>
                  <a:lnTo>
                    <a:pt x="574767" y="200021"/>
                  </a:lnTo>
                  <a:lnTo>
                    <a:pt x="612803" y="200024"/>
                  </a:lnTo>
                  <a:lnTo>
                    <a:pt x="657034" y="198966"/>
                  </a:lnTo>
                  <a:lnTo>
                    <a:pt x="699794" y="192486"/>
                  </a:lnTo>
                  <a:lnTo>
                    <a:pt x="739364" y="185836"/>
                  </a:lnTo>
                  <a:lnTo>
                    <a:pt x="765407" y="177359"/>
                  </a:lnTo>
                  <a:lnTo>
                    <a:pt x="812627" y="146907"/>
                  </a:lnTo>
                  <a:lnTo>
                    <a:pt x="839470" y="130288"/>
                  </a:lnTo>
                  <a:lnTo>
                    <a:pt x="879034" y="92470"/>
                  </a:lnTo>
                  <a:lnTo>
                    <a:pt x="882807" y="85901"/>
                  </a:lnTo>
                  <a:lnTo>
                    <a:pt x="885542" y="79453"/>
                  </a:lnTo>
                  <a:lnTo>
                    <a:pt x="891974" y="69873"/>
                  </a:lnTo>
                  <a:lnTo>
                    <a:pt x="893849" y="63510"/>
                  </a:lnTo>
                  <a:lnTo>
                    <a:pt x="895408" y="61390"/>
                  </a:lnTo>
                  <a:lnTo>
                    <a:pt x="897506" y="59977"/>
                  </a:lnTo>
                  <a:lnTo>
                    <a:pt x="899963" y="59034"/>
                  </a:lnTo>
                  <a:lnTo>
                    <a:pt x="901600" y="57348"/>
                  </a:lnTo>
                  <a:lnTo>
                    <a:pt x="904873" y="47633"/>
                  </a:lnTo>
                  <a:lnTo>
                    <a:pt x="904874" y="47628"/>
                  </a:lnTo>
                  <a:lnTo>
                    <a:pt x="895743" y="47625"/>
                  </a:lnTo>
                  <a:lnTo>
                    <a:pt x="869658" y="72261"/>
                  </a:lnTo>
                  <a:lnTo>
                    <a:pt x="836337" y="84248"/>
                  </a:lnTo>
                  <a:lnTo>
                    <a:pt x="822584" y="86492"/>
                  </a:lnTo>
                  <a:lnTo>
                    <a:pt x="809677" y="93206"/>
                  </a:lnTo>
                  <a:lnTo>
                    <a:pt x="796935" y="94846"/>
                  </a:lnTo>
                  <a:lnTo>
                    <a:pt x="774732" y="87013"/>
                  </a:lnTo>
                  <a:lnTo>
                    <a:pt x="773663" y="85526"/>
                  </a:lnTo>
                  <a:lnTo>
                    <a:pt x="771101" y="78375"/>
                  </a:lnTo>
                  <a:lnTo>
                    <a:pt x="765166" y="69554"/>
                  </a:lnTo>
                  <a:lnTo>
                    <a:pt x="761880" y="60237"/>
                  </a:lnTo>
                  <a:lnTo>
                    <a:pt x="757360" y="53936"/>
                  </a:lnTo>
                  <a:lnTo>
                    <a:pt x="756790" y="51832"/>
                  </a:lnTo>
                  <a:lnTo>
                    <a:pt x="757468" y="50430"/>
                  </a:lnTo>
                  <a:lnTo>
                    <a:pt x="758979" y="49495"/>
                  </a:lnTo>
                  <a:lnTo>
                    <a:pt x="759986" y="47813"/>
                  </a:lnTo>
                  <a:lnTo>
                    <a:pt x="762461" y="40390"/>
                  </a:lnTo>
                  <a:lnTo>
                    <a:pt x="768369" y="31487"/>
                  </a:lnTo>
                  <a:lnTo>
                    <a:pt x="771648" y="22147"/>
                  </a:lnTo>
                  <a:lnTo>
                    <a:pt x="779603" y="11396"/>
                  </a:lnTo>
                  <a:lnTo>
                    <a:pt x="794915" y="3349"/>
                  </a:lnTo>
                  <a:lnTo>
                    <a:pt x="812536" y="441"/>
                  </a:lnTo>
                  <a:lnTo>
                    <a:pt x="831827" y="39"/>
                  </a:lnTo>
                  <a:lnTo>
                    <a:pt x="862716" y="9703"/>
                  </a:lnTo>
                  <a:lnTo>
                    <a:pt x="876126" y="16890"/>
                  </a:lnTo>
                  <a:lnTo>
                    <a:pt x="879359" y="17610"/>
                  </a:lnTo>
                  <a:lnTo>
                    <a:pt x="888965" y="23680"/>
                  </a:lnTo>
                  <a:lnTo>
                    <a:pt x="908048" y="41403"/>
                  </a:lnTo>
                  <a:lnTo>
                    <a:pt x="911576" y="50504"/>
                  </a:lnTo>
                  <a:lnTo>
                    <a:pt x="914351" y="93841"/>
                  </a:lnTo>
                  <a:lnTo>
                    <a:pt x="914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418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50"/>
          <p:cNvGrpSpPr/>
          <p:nvPr/>
        </p:nvGrpSpPr>
        <p:grpSpPr>
          <a:xfrm>
            <a:off x="325816" y="828675"/>
            <a:ext cx="738552" cy="618266"/>
            <a:chOff x="325816" y="828675"/>
            <a:chExt cx="738552" cy="618266"/>
          </a:xfrm>
        </p:grpSpPr>
        <p:sp>
          <p:nvSpPr>
            <p:cNvPr id="2" name="SMARTInkShape-253"/>
            <p:cNvSpPr/>
            <p:nvPr>
              <p:custDataLst>
                <p:tags r:id="rId157"/>
              </p:custDataLst>
            </p:nvPr>
          </p:nvSpPr>
          <p:spPr>
            <a:xfrm>
              <a:off x="600818" y="1058697"/>
              <a:ext cx="275483" cy="263961"/>
            </a:xfrm>
            <a:custGeom>
              <a:avLst/>
              <a:gdLst/>
              <a:ahLst/>
              <a:cxnLst/>
              <a:rect l="0" t="0" r="0" b="0"/>
              <a:pathLst>
                <a:path w="275483" h="263961">
                  <a:moveTo>
                    <a:pt x="275482" y="36678"/>
                  </a:moveTo>
                  <a:lnTo>
                    <a:pt x="275482" y="36678"/>
                  </a:lnTo>
                  <a:lnTo>
                    <a:pt x="275482" y="22489"/>
                  </a:lnTo>
                  <a:lnTo>
                    <a:pt x="269838" y="16966"/>
                  </a:lnTo>
                  <a:lnTo>
                    <a:pt x="254024" y="4797"/>
                  </a:lnTo>
                  <a:lnTo>
                    <a:pt x="228790" y="421"/>
                  </a:lnTo>
                  <a:lnTo>
                    <a:pt x="188883" y="0"/>
                  </a:lnTo>
                  <a:lnTo>
                    <a:pt x="146977" y="9011"/>
                  </a:lnTo>
                  <a:lnTo>
                    <a:pt x="102519" y="26039"/>
                  </a:lnTo>
                  <a:lnTo>
                    <a:pt x="59048" y="56331"/>
                  </a:lnTo>
                  <a:lnTo>
                    <a:pt x="35905" y="79308"/>
                  </a:lnTo>
                  <a:lnTo>
                    <a:pt x="11945" y="123925"/>
                  </a:lnTo>
                  <a:lnTo>
                    <a:pt x="1763" y="163391"/>
                  </a:lnTo>
                  <a:lnTo>
                    <a:pt x="0" y="189934"/>
                  </a:lnTo>
                  <a:lnTo>
                    <a:pt x="5231" y="208508"/>
                  </a:lnTo>
                  <a:lnTo>
                    <a:pt x="20781" y="236190"/>
                  </a:lnTo>
                  <a:lnTo>
                    <a:pt x="33165" y="244589"/>
                  </a:lnTo>
                  <a:lnTo>
                    <a:pt x="72042" y="258604"/>
                  </a:lnTo>
                  <a:lnTo>
                    <a:pt x="108453" y="263960"/>
                  </a:lnTo>
                  <a:lnTo>
                    <a:pt x="148498" y="263829"/>
                  </a:lnTo>
                  <a:lnTo>
                    <a:pt x="190703" y="257558"/>
                  </a:lnTo>
                  <a:lnTo>
                    <a:pt x="237716" y="242872"/>
                  </a:lnTo>
                  <a:lnTo>
                    <a:pt x="275482" y="227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4"/>
            <p:cNvSpPr/>
            <p:nvPr>
              <p:custDataLst>
                <p:tags r:id="rId158"/>
              </p:custDataLst>
            </p:nvPr>
          </p:nvSpPr>
          <p:spPr>
            <a:xfrm>
              <a:off x="325816" y="828675"/>
              <a:ext cx="738552" cy="618266"/>
            </a:xfrm>
            <a:custGeom>
              <a:avLst/>
              <a:gdLst/>
              <a:ahLst/>
              <a:cxnLst/>
              <a:rect l="0" t="0" r="0" b="0"/>
              <a:pathLst>
                <a:path w="738552" h="618266">
                  <a:moveTo>
                    <a:pt x="588584" y="133350"/>
                  </a:moveTo>
                  <a:lnTo>
                    <a:pt x="588584" y="133350"/>
                  </a:lnTo>
                  <a:lnTo>
                    <a:pt x="566464" y="94755"/>
                  </a:lnTo>
                  <a:lnTo>
                    <a:pt x="557586" y="83388"/>
                  </a:lnTo>
                  <a:lnTo>
                    <a:pt x="546242" y="64645"/>
                  </a:lnTo>
                  <a:lnTo>
                    <a:pt x="529303" y="45931"/>
                  </a:lnTo>
                  <a:lnTo>
                    <a:pt x="508930" y="35364"/>
                  </a:lnTo>
                  <a:lnTo>
                    <a:pt x="468114" y="22312"/>
                  </a:lnTo>
                  <a:lnTo>
                    <a:pt x="441294" y="13784"/>
                  </a:lnTo>
                  <a:lnTo>
                    <a:pt x="403361" y="11845"/>
                  </a:lnTo>
                  <a:lnTo>
                    <a:pt x="367898" y="17503"/>
                  </a:lnTo>
                  <a:lnTo>
                    <a:pt x="321759" y="25882"/>
                  </a:lnTo>
                  <a:lnTo>
                    <a:pt x="276116" y="41018"/>
                  </a:lnTo>
                  <a:lnTo>
                    <a:pt x="236526" y="59020"/>
                  </a:lnTo>
                  <a:lnTo>
                    <a:pt x="197073" y="73826"/>
                  </a:lnTo>
                  <a:lnTo>
                    <a:pt x="152434" y="98857"/>
                  </a:lnTo>
                  <a:lnTo>
                    <a:pt x="112729" y="129006"/>
                  </a:lnTo>
                  <a:lnTo>
                    <a:pt x="75122" y="172132"/>
                  </a:lnTo>
                  <a:lnTo>
                    <a:pt x="43953" y="214741"/>
                  </a:lnTo>
                  <a:lnTo>
                    <a:pt x="22431" y="257377"/>
                  </a:lnTo>
                  <a:lnTo>
                    <a:pt x="11377" y="293101"/>
                  </a:lnTo>
                  <a:lnTo>
                    <a:pt x="2458" y="333671"/>
                  </a:lnTo>
                  <a:lnTo>
                    <a:pt x="0" y="370901"/>
                  </a:lnTo>
                  <a:lnTo>
                    <a:pt x="3673" y="413285"/>
                  </a:lnTo>
                  <a:lnTo>
                    <a:pt x="8908" y="457110"/>
                  </a:lnTo>
                  <a:lnTo>
                    <a:pt x="22540" y="490922"/>
                  </a:lnTo>
                  <a:lnTo>
                    <a:pt x="52309" y="534287"/>
                  </a:lnTo>
                  <a:lnTo>
                    <a:pt x="94160" y="570781"/>
                  </a:lnTo>
                  <a:lnTo>
                    <a:pt x="124941" y="587515"/>
                  </a:lnTo>
                  <a:lnTo>
                    <a:pt x="160872" y="599176"/>
                  </a:lnTo>
                  <a:lnTo>
                    <a:pt x="198330" y="609334"/>
                  </a:lnTo>
                  <a:lnTo>
                    <a:pt x="239061" y="616224"/>
                  </a:lnTo>
                  <a:lnTo>
                    <a:pt x="281822" y="618265"/>
                  </a:lnTo>
                  <a:lnTo>
                    <a:pt x="324125" y="616048"/>
                  </a:lnTo>
                  <a:lnTo>
                    <a:pt x="370173" y="608688"/>
                  </a:lnTo>
                  <a:lnTo>
                    <a:pt x="417331" y="599805"/>
                  </a:lnTo>
                  <a:lnTo>
                    <a:pt x="461995" y="587648"/>
                  </a:lnTo>
                  <a:lnTo>
                    <a:pt x="504862" y="570640"/>
                  </a:lnTo>
                  <a:lnTo>
                    <a:pt x="548255" y="552195"/>
                  </a:lnTo>
                  <a:lnTo>
                    <a:pt x="587924" y="530502"/>
                  </a:lnTo>
                  <a:lnTo>
                    <a:pt x="623666" y="501144"/>
                  </a:lnTo>
                  <a:lnTo>
                    <a:pt x="664188" y="458354"/>
                  </a:lnTo>
                  <a:lnTo>
                    <a:pt x="695162" y="418270"/>
                  </a:lnTo>
                  <a:lnTo>
                    <a:pt x="718841" y="370684"/>
                  </a:lnTo>
                  <a:lnTo>
                    <a:pt x="730542" y="333141"/>
                  </a:lnTo>
                  <a:lnTo>
                    <a:pt x="737890" y="292383"/>
                  </a:lnTo>
                  <a:lnTo>
                    <a:pt x="738551" y="259065"/>
                  </a:lnTo>
                  <a:lnTo>
                    <a:pt x="735316" y="216034"/>
                  </a:lnTo>
                  <a:lnTo>
                    <a:pt x="727545" y="169491"/>
                  </a:lnTo>
                  <a:lnTo>
                    <a:pt x="707834" y="125320"/>
                  </a:lnTo>
                  <a:lnTo>
                    <a:pt x="677300" y="81453"/>
                  </a:lnTo>
                  <a:lnTo>
                    <a:pt x="631167" y="41457"/>
                  </a:lnTo>
                  <a:lnTo>
                    <a:pt x="585098" y="17088"/>
                  </a:lnTo>
                  <a:lnTo>
                    <a:pt x="531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51"/>
          <p:cNvGrpSpPr/>
          <p:nvPr/>
        </p:nvGrpSpPr>
        <p:grpSpPr>
          <a:xfrm>
            <a:off x="2686439" y="857250"/>
            <a:ext cx="646397" cy="580116"/>
            <a:chOff x="2686439" y="857250"/>
            <a:chExt cx="646397" cy="580116"/>
          </a:xfrm>
        </p:grpSpPr>
        <p:sp>
          <p:nvSpPr>
            <p:cNvPr id="5" name="SMARTInkShape-255"/>
            <p:cNvSpPr/>
            <p:nvPr>
              <p:custDataLst>
                <p:tags r:id="rId155"/>
              </p:custDataLst>
            </p:nvPr>
          </p:nvSpPr>
          <p:spPr>
            <a:xfrm>
              <a:off x="2924180" y="1024793"/>
              <a:ext cx="123821" cy="280133"/>
            </a:xfrm>
            <a:custGeom>
              <a:avLst/>
              <a:gdLst/>
              <a:ahLst/>
              <a:cxnLst/>
              <a:rect l="0" t="0" r="0" b="0"/>
              <a:pathLst>
                <a:path w="123821" h="280133">
                  <a:moveTo>
                    <a:pt x="9520" y="42007"/>
                  </a:moveTo>
                  <a:lnTo>
                    <a:pt x="9520" y="42007"/>
                  </a:lnTo>
                  <a:lnTo>
                    <a:pt x="9520" y="36519"/>
                  </a:lnTo>
                  <a:lnTo>
                    <a:pt x="9520" y="83415"/>
                  </a:lnTo>
                  <a:lnTo>
                    <a:pt x="9520" y="126478"/>
                  </a:lnTo>
                  <a:lnTo>
                    <a:pt x="9520" y="167740"/>
                  </a:lnTo>
                  <a:lnTo>
                    <a:pt x="9520" y="214461"/>
                  </a:lnTo>
                  <a:lnTo>
                    <a:pt x="8462" y="255335"/>
                  </a:lnTo>
                  <a:lnTo>
                    <a:pt x="1319" y="276449"/>
                  </a:lnTo>
                  <a:lnTo>
                    <a:pt x="878" y="276618"/>
                  </a:lnTo>
                  <a:lnTo>
                    <a:pt x="387" y="273984"/>
                  </a:lnTo>
                  <a:lnTo>
                    <a:pt x="47" y="226785"/>
                  </a:lnTo>
                  <a:lnTo>
                    <a:pt x="10" y="188831"/>
                  </a:lnTo>
                  <a:lnTo>
                    <a:pt x="0" y="149010"/>
                  </a:lnTo>
                  <a:lnTo>
                    <a:pt x="2818" y="105462"/>
                  </a:lnTo>
                  <a:lnTo>
                    <a:pt x="13179" y="69628"/>
                  </a:lnTo>
                  <a:lnTo>
                    <a:pt x="30586" y="24650"/>
                  </a:lnTo>
                  <a:lnTo>
                    <a:pt x="35206" y="17736"/>
                  </a:lnTo>
                  <a:lnTo>
                    <a:pt x="45983" y="10053"/>
                  </a:lnTo>
                  <a:lnTo>
                    <a:pt x="63950" y="672"/>
                  </a:lnTo>
                  <a:lnTo>
                    <a:pt x="79220" y="0"/>
                  </a:lnTo>
                  <a:lnTo>
                    <a:pt x="87736" y="1302"/>
                  </a:lnTo>
                  <a:lnTo>
                    <a:pt x="94473" y="5345"/>
                  </a:lnTo>
                  <a:lnTo>
                    <a:pt x="104779" y="18304"/>
                  </a:lnTo>
                  <a:lnTo>
                    <a:pt x="111476" y="43451"/>
                  </a:lnTo>
                  <a:lnTo>
                    <a:pt x="110299" y="51436"/>
                  </a:lnTo>
                  <a:lnTo>
                    <a:pt x="99588" y="71730"/>
                  </a:lnTo>
                  <a:lnTo>
                    <a:pt x="92589" y="80970"/>
                  </a:lnTo>
                  <a:lnTo>
                    <a:pt x="51607" y="102129"/>
                  </a:lnTo>
                  <a:lnTo>
                    <a:pt x="9622" y="121364"/>
                  </a:lnTo>
                  <a:lnTo>
                    <a:pt x="4274" y="127724"/>
                  </a:lnTo>
                  <a:lnTo>
                    <a:pt x="2848" y="130902"/>
                  </a:lnTo>
                  <a:lnTo>
                    <a:pt x="4085" y="140077"/>
                  </a:lnTo>
                  <a:lnTo>
                    <a:pt x="9221" y="151210"/>
                  </a:lnTo>
                  <a:lnTo>
                    <a:pt x="47289" y="193655"/>
                  </a:lnTo>
                  <a:lnTo>
                    <a:pt x="86166" y="240467"/>
                  </a:lnTo>
                  <a:lnTo>
                    <a:pt x="123820" y="28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6"/>
            <p:cNvSpPr/>
            <p:nvPr>
              <p:custDataLst>
                <p:tags r:id="rId156"/>
              </p:custDataLst>
            </p:nvPr>
          </p:nvSpPr>
          <p:spPr>
            <a:xfrm>
              <a:off x="2686439" y="857250"/>
              <a:ext cx="646397" cy="580116"/>
            </a:xfrm>
            <a:custGeom>
              <a:avLst/>
              <a:gdLst/>
              <a:ahLst/>
              <a:cxnLst/>
              <a:rect l="0" t="0" r="0" b="0"/>
              <a:pathLst>
                <a:path w="646397" h="580116">
                  <a:moveTo>
                    <a:pt x="504436" y="114300"/>
                  </a:moveTo>
                  <a:lnTo>
                    <a:pt x="504436" y="114300"/>
                  </a:lnTo>
                  <a:lnTo>
                    <a:pt x="486122" y="74528"/>
                  </a:lnTo>
                  <a:lnTo>
                    <a:pt x="458675" y="52186"/>
                  </a:lnTo>
                  <a:lnTo>
                    <a:pt x="413591" y="27790"/>
                  </a:lnTo>
                  <a:lnTo>
                    <a:pt x="376464" y="17954"/>
                  </a:lnTo>
                  <a:lnTo>
                    <a:pt x="338460" y="12023"/>
                  </a:lnTo>
                  <a:lnTo>
                    <a:pt x="299330" y="10265"/>
                  </a:lnTo>
                  <a:lnTo>
                    <a:pt x="267628" y="12567"/>
                  </a:lnTo>
                  <a:lnTo>
                    <a:pt x="229660" y="19951"/>
                  </a:lnTo>
                  <a:lnTo>
                    <a:pt x="186660" y="31664"/>
                  </a:lnTo>
                  <a:lnTo>
                    <a:pt x="143686" y="49529"/>
                  </a:lnTo>
                  <a:lnTo>
                    <a:pt x="114267" y="65005"/>
                  </a:lnTo>
                  <a:lnTo>
                    <a:pt x="70050" y="109933"/>
                  </a:lnTo>
                  <a:lnTo>
                    <a:pt x="33072" y="153079"/>
                  </a:lnTo>
                  <a:lnTo>
                    <a:pt x="16451" y="195691"/>
                  </a:lnTo>
                  <a:lnTo>
                    <a:pt x="4035" y="238327"/>
                  </a:lnTo>
                  <a:lnTo>
                    <a:pt x="922" y="274051"/>
                  </a:lnTo>
                  <a:lnTo>
                    <a:pt x="0" y="311446"/>
                  </a:lnTo>
                  <a:lnTo>
                    <a:pt x="785" y="348280"/>
                  </a:lnTo>
                  <a:lnTo>
                    <a:pt x="12817" y="392528"/>
                  </a:lnTo>
                  <a:lnTo>
                    <a:pt x="30207" y="436664"/>
                  </a:lnTo>
                  <a:lnTo>
                    <a:pt x="45600" y="466285"/>
                  </a:lnTo>
                  <a:lnTo>
                    <a:pt x="77369" y="497134"/>
                  </a:lnTo>
                  <a:lnTo>
                    <a:pt x="123641" y="530049"/>
                  </a:lnTo>
                  <a:lnTo>
                    <a:pt x="162635" y="554532"/>
                  </a:lnTo>
                  <a:lnTo>
                    <a:pt x="210005" y="570657"/>
                  </a:lnTo>
                  <a:lnTo>
                    <a:pt x="247511" y="577953"/>
                  </a:lnTo>
                  <a:lnTo>
                    <a:pt x="285435" y="580115"/>
                  </a:lnTo>
                  <a:lnTo>
                    <a:pt x="323483" y="577933"/>
                  </a:lnTo>
                  <a:lnTo>
                    <a:pt x="361567" y="570584"/>
                  </a:lnTo>
                  <a:lnTo>
                    <a:pt x="399663" y="558881"/>
                  </a:lnTo>
                  <a:lnTo>
                    <a:pt x="437762" y="542008"/>
                  </a:lnTo>
                  <a:lnTo>
                    <a:pt x="483505" y="517344"/>
                  </a:lnTo>
                  <a:lnTo>
                    <a:pt x="528602" y="491031"/>
                  </a:lnTo>
                  <a:lnTo>
                    <a:pt x="571994" y="447113"/>
                  </a:lnTo>
                  <a:lnTo>
                    <a:pt x="601781" y="408406"/>
                  </a:lnTo>
                  <a:lnTo>
                    <a:pt x="625226" y="361092"/>
                  </a:lnTo>
                  <a:lnTo>
                    <a:pt x="636886" y="320773"/>
                  </a:lnTo>
                  <a:lnTo>
                    <a:pt x="644222" y="278136"/>
                  </a:lnTo>
                  <a:lnTo>
                    <a:pt x="646396" y="235869"/>
                  </a:lnTo>
                  <a:lnTo>
                    <a:pt x="644218" y="195476"/>
                  </a:lnTo>
                  <a:lnTo>
                    <a:pt x="634000" y="148326"/>
                  </a:lnTo>
                  <a:lnTo>
                    <a:pt x="607640" y="105852"/>
                  </a:lnTo>
                  <a:lnTo>
                    <a:pt x="585345" y="77577"/>
                  </a:lnTo>
                  <a:lnTo>
                    <a:pt x="540957" y="48524"/>
                  </a:lnTo>
                  <a:lnTo>
                    <a:pt x="501146" y="28841"/>
                  </a:lnTo>
                  <a:lnTo>
                    <a:pt x="455836" y="12426"/>
                  </a:lnTo>
                  <a:lnTo>
                    <a:pt x="361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2"/>
          <p:cNvGrpSpPr/>
          <p:nvPr/>
        </p:nvGrpSpPr>
        <p:grpSpPr>
          <a:xfrm>
            <a:off x="449105" y="239035"/>
            <a:ext cx="2160746" cy="799191"/>
            <a:chOff x="449105" y="239035"/>
            <a:chExt cx="2160746" cy="799191"/>
          </a:xfrm>
        </p:grpSpPr>
        <p:sp>
          <p:nvSpPr>
            <p:cNvPr id="8" name="SMARTInkShape-257"/>
            <p:cNvSpPr/>
            <p:nvPr>
              <p:custDataLst>
                <p:tags r:id="rId145"/>
              </p:custDataLst>
            </p:nvPr>
          </p:nvSpPr>
          <p:spPr>
            <a:xfrm>
              <a:off x="449105" y="239035"/>
              <a:ext cx="490975" cy="599166"/>
            </a:xfrm>
            <a:custGeom>
              <a:avLst/>
              <a:gdLst/>
              <a:ahLst/>
              <a:cxnLst/>
              <a:rect l="0" t="0" r="0" b="0"/>
              <a:pathLst>
                <a:path w="490975" h="599166">
                  <a:moveTo>
                    <a:pt x="122395" y="599165"/>
                  </a:moveTo>
                  <a:lnTo>
                    <a:pt x="122395" y="599165"/>
                  </a:lnTo>
                  <a:lnTo>
                    <a:pt x="127451" y="599165"/>
                  </a:lnTo>
                  <a:lnTo>
                    <a:pt x="128941" y="598107"/>
                  </a:lnTo>
                  <a:lnTo>
                    <a:pt x="129934" y="596343"/>
                  </a:lnTo>
                  <a:lnTo>
                    <a:pt x="130596" y="594109"/>
                  </a:lnTo>
                  <a:lnTo>
                    <a:pt x="131037" y="593677"/>
                  </a:lnTo>
                  <a:lnTo>
                    <a:pt x="131332" y="594448"/>
                  </a:lnTo>
                  <a:lnTo>
                    <a:pt x="131528" y="596021"/>
                  </a:lnTo>
                  <a:lnTo>
                    <a:pt x="98799" y="549128"/>
                  </a:lnTo>
                  <a:lnTo>
                    <a:pt x="82830" y="523309"/>
                  </a:lnTo>
                  <a:lnTo>
                    <a:pt x="65718" y="483447"/>
                  </a:lnTo>
                  <a:lnTo>
                    <a:pt x="46675" y="444592"/>
                  </a:lnTo>
                  <a:lnTo>
                    <a:pt x="30383" y="398854"/>
                  </a:lnTo>
                  <a:lnTo>
                    <a:pt x="14453" y="351477"/>
                  </a:lnTo>
                  <a:lnTo>
                    <a:pt x="4922" y="317872"/>
                  </a:lnTo>
                  <a:lnTo>
                    <a:pt x="452" y="270991"/>
                  </a:lnTo>
                  <a:lnTo>
                    <a:pt x="0" y="227620"/>
                  </a:lnTo>
                  <a:lnTo>
                    <a:pt x="6820" y="180056"/>
                  </a:lnTo>
                  <a:lnTo>
                    <a:pt x="13173" y="163833"/>
                  </a:lnTo>
                  <a:lnTo>
                    <a:pt x="36280" y="120340"/>
                  </a:lnTo>
                  <a:lnTo>
                    <a:pt x="43905" y="103779"/>
                  </a:lnTo>
                  <a:lnTo>
                    <a:pt x="72130" y="69347"/>
                  </a:lnTo>
                  <a:lnTo>
                    <a:pt x="116599" y="37244"/>
                  </a:lnTo>
                  <a:lnTo>
                    <a:pt x="159350" y="16857"/>
                  </a:lnTo>
                  <a:lnTo>
                    <a:pt x="193940" y="3697"/>
                  </a:lnTo>
                  <a:lnTo>
                    <a:pt x="239969" y="0"/>
                  </a:lnTo>
                  <a:lnTo>
                    <a:pt x="285555" y="4326"/>
                  </a:lnTo>
                  <a:lnTo>
                    <a:pt x="330077" y="12401"/>
                  </a:lnTo>
                  <a:lnTo>
                    <a:pt x="356556" y="21496"/>
                  </a:lnTo>
                  <a:lnTo>
                    <a:pt x="401749" y="53251"/>
                  </a:lnTo>
                  <a:lnTo>
                    <a:pt x="414474" y="64084"/>
                  </a:lnTo>
                  <a:lnTo>
                    <a:pt x="439891" y="110040"/>
                  </a:lnTo>
                  <a:lnTo>
                    <a:pt x="457885" y="147205"/>
                  </a:lnTo>
                  <a:lnTo>
                    <a:pt x="473984" y="194388"/>
                  </a:lnTo>
                  <a:lnTo>
                    <a:pt x="484097" y="238637"/>
                  </a:lnTo>
                  <a:lnTo>
                    <a:pt x="490974" y="285261"/>
                  </a:lnTo>
                  <a:lnTo>
                    <a:pt x="490190" y="324123"/>
                  </a:lnTo>
                  <a:lnTo>
                    <a:pt x="480443" y="371387"/>
                  </a:lnTo>
                  <a:lnTo>
                    <a:pt x="471430" y="416199"/>
                  </a:lnTo>
                  <a:lnTo>
                    <a:pt x="459961" y="458053"/>
                  </a:lnTo>
                  <a:lnTo>
                    <a:pt x="453776" y="502068"/>
                  </a:lnTo>
                  <a:lnTo>
                    <a:pt x="445654" y="526298"/>
                  </a:lnTo>
                  <a:lnTo>
                    <a:pt x="433428" y="543967"/>
                  </a:lnTo>
                  <a:lnTo>
                    <a:pt x="430292" y="545433"/>
                  </a:lnTo>
                  <a:lnTo>
                    <a:pt x="427143" y="545352"/>
                  </a:lnTo>
                  <a:lnTo>
                    <a:pt x="423985" y="544240"/>
                  </a:lnTo>
                  <a:lnTo>
                    <a:pt x="408145" y="522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8"/>
            <p:cNvSpPr/>
            <p:nvPr>
              <p:custDataLst>
                <p:tags r:id="rId146"/>
              </p:custDataLst>
            </p:nvPr>
          </p:nvSpPr>
          <p:spPr>
            <a:xfrm>
              <a:off x="782374" y="601399"/>
              <a:ext cx="170127" cy="175231"/>
            </a:xfrm>
            <a:custGeom>
              <a:avLst/>
              <a:gdLst/>
              <a:ahLst/>
              <a:cxnLst/>
              <a:rect l="0" t="0" r="0" b="0"/>
              <a:pathLst>
                <a:path w="170127" h="175231">
                  <a:moveTo>
                    <a:pt x="8201" y="8201"/>
                  </a:moveTo>
                  <a:lnTo>
                    <a:pt x="8201" y="8201"/>
                  </a:lnTo>
                  <a:lnTo>
                    <a:pt x="8201" y="0"/>
                  </a:lnTo>
                  <a:lnTo>
                    <a:pt x="7143" y="41077"/>
                  </a:lnTo>
                  <a:lnTo>
                    <a:pt x="0" y="76906"/>
                  </a:lnTo>
                  <a:lnTo>
                    <a:pt x="6542" y="119923"/>
                  </a:lnTo>
                  <a:lnTo>
                    <a:pt x="21101" y="164730"/>
                  </a:lnTo>
                  <a:lnTo>
                    <a:pt x="26326" y="169704"/>
                  </a:lnTo>
                  <a:lnTo>
                    <a:pt x="40598" y="175230"/>
                  </a:lnTo>
                  <a:lnTo>
                    <a:pt x="54703" y="174864"/>
                  </a:lnTo>
                  <a:lnTo>
                    <a:pt x="92916" y="163146"/>
                  </a:lnTo>
                  <a:lnTo>
                    <a:pt x="125295" y="142762"/>
                  </a:lnTo>
                  <a:lnTo>
                    <a:pt x="170126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9"/>
            <p:cNvSpPr/>
            <p:nvPr>
              <p:custDataLst>
                <p:tags r:id="rId147"/>
              </p:custDataLst>
            </p:nvPr>
          </p:nvSpPr>
          <p:spPr>
            <a:xfrm>
              <a:off x="1066965" y="392826"/>
              <a:ext cx="60957" cy="113977"/>
            </a:xfrm>
            <a:custGeom>
              <a:avLst/>
              <a:gdLst/>
              <a:ahLst/>
              <a:cxnLst/>
              <a:rect l="0" t="0" r="0" b="0"/>
              <a:pathLst>
                <a:path w="60957" h="113977">
                  <a:moveTo>
                    <a:pt x="47460" y="35799"/>
                  </a:moveTo>
                  <a:lnTo>
                    <a:pt x="47460" y="35799"/>
                  </a:lnTo>
                  <a:lnTo>
                    <a:pt x="47460" y="22542"/>
                  </a:lnTo>
                  <a:lnTo>
                    <a:pt x="44638" y="16501"/>
                  </a:lnTo>
                  <a:lnTo>
                    <a:pt x="42404" y="13409"/>
                  </a:lnTo>
                  <a:lnTo>
                    <a:pt x="37099" y="9973"/>
                  </a:lnTo>
                  <a:lnTo>
                    <a:pt x="25070" y="7767"/>
                  </a:lnTo>
                  <a:lnTo>
                    <a:pt x="18812" y="10287"/>
                  </a:lnTo>
                  <a:lnTo>
                    <a:pt x="6171" y="20529"/>
                  </a:lnTo>
                  <a:lnTo>
                    <a:pt x="2651" y="35010"/>
                  </a:lnTo>
                  <a:lnTo>
                    <a:pt x="206" y="76774"/>
                  </a:lnTo>
                  <a:lnTo>
                    <a:pt x="0" y="94227"/>
                  </a:lnTo>
                  <a:lnTo>
                    <a:pt x="2062" y="101209"/>
                  </a:lnTo>
                  <a:lnTo>
                    <a:pt x="9997" y="111790"/>
                  </a:lnTo>
                  <a:lnTo>
                    <a:pt x="15076" y="113976"/>
                  </a:lnTo>
                  <a:lnTo>
                    <a:pt x="26364" y="113583"/>
                  </a:lnTo>
                  <a:lnTo>
                    <a:pt x="38437" y="107059"/>
                  </a:lnTo>
                  <a:lnTo>
                    <a:pt x="48741" y="98162"/>
                  </a:lnTo>
                  <a:lnTo>
                    <a:pt x="53321" y="90680"/>
                  </a:lnTo>
                  <a:lnTo>
                    <a:pt x="60956" y="70404"/>
                  </a:lnTo>
                  <a:lnTo>
                    <a:pt x="59808" y="39232"/>
                  </a:lnTo>
                  <a:lnTo>
                    <a:pt x="52765" y="18354"/>
                  </a:lnTo>
                  <a:lnTo>
                    <a:pt x="44173" y="9349"/>
                  </a:lnTo>
                  <a:lnTo>
                    <a:pt x="31524" y="0"/>
                  </a:lnTo>
                  <a:lnTo>
                    <a:pt x="30486" y="291"/>
                  </a:lnTo>
                  <a:lnTo>
                    <a:pt x="28410" y="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0"/>
            <p:cNvSpPr/>
            <p:nvPr>
              <p:custDataLst>
                <p:tags r:id="rId148"/>
              </p:custDataLst>
            </p:nvPr>
          </p:nvSpPr>
          <p:spPr>
            <a:xfrm>
              <a:off x="1219200" y="447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1"/>
            <p:cNvSpPr/>
            <p:nvPr>
              <p:custDataLst>
                <p:tags r:id="rId149"/>
              </p:custDataLst>
            </p:nvPr>
          </p:nvSpPr>
          <p:spPr>
            <a:xfrm>
              <a:off x="1251258" y="278229"/>
              <a:ext cx="129868" cy="264697"/>
            </a:xfrm>
            <a:custGeom>
              <a:avLst/>
              <a:gdLst/>
              <a:ahLst/>
              <a:cxnLst/>
              <a:rect l="0" t="0" r="0" b="0"/>
              <a:pathLst>
                <a:path w="129868" h="264697">
                  <a:moveTo>
                    <a:pt x="129867" y="64671"/>
                  </a:moveTo>
                  <a:lnTo>
                    <a:pt x="129867" y="64671"/>
                  </a:lnTo>
                  <a:lnTo>
                    <a:pt x="129867" y="54558"/>
                  </a:lnTo>
                  <a:lnTo>
                    <a:pt x="127045" y="46771"/>
                  </a:lnTo>
                  <a:lnTo>
                    <a:pt x="99276" y="15262"/>
                  </a:lnTo>
                  <a:lnTo>
                    <a:pt x="83879" y="4758"/>
                  </a:lnTo>
                  <a:lnTo>
                    <a:pt x="65911" y="0"/>
                  </a:lnTo>
                  <a:lnTo>
                    <a:pt x="42126" y="3646"/>
                  </a:lnTo>
                  <a:lnTo>
                    <a:pt x="25083" y="11429"/>
                  </a:lnTo>
                  <a:lnTo>
                    <a:pt x="8273" y="25495"/>
                  </a:lnTo>
                  <a:lnTo>
                    <a:pt x="1742" y="39851"/>
                  </a:lnTo>
                  <a:lnTo>
                    <a:pt x="0" y="48124"/>
                  </a:lnTo>
                  <a:lnTo>
                    <a:pt x="3710" y="65784"/>
                  </a:lnTo>
                  <a:lnTo>
                    <a:pt x="7662" y="74938"/>
                  </a:lnTo>
                  <a:lnTo>
                    <a:pt x="12414" y="81040"/>
                  </a:lnTo>
                  <a:lnTo>
                    <a:pt x="23338" y="87821"/>
                  </a:lnTo>
                  <a:lnTo>
                    <a:pt x="46444" y="91639"/>
                  </a:lnTo>
                  <a:lnTo>
                    <a:pt x="61393" y="86887"/>
                  </a:lnTo>
                  <a:lnTo>
                    <a:pt x="88237" y="66590"/>
                  </a:lnTo>
                  <a:lnTo>
                    <a:pt x="108347" y="39749"/>
                  </a:lnTo>
                  <a:lnTo>
                    <a:pt x="110229" y="40648"/>
                  </a:lnTo>
                  <a:lnTo>
                    <a:pt x="115142" y="47291"/>
                  </a:lnTo>
                  <a:lnTo>
                    <a:pt x="115208" y="62944"/>
                  </a:lnTo>
                  <a:lnTo>
                    <a:pt x="111684" y="102430"/>
                  </a:lnTo>
                  <a:lnTo>
                    <a:pt x="106018" y="141358"/>
                  </a:lnTo>
                  <a:lnTo>
                    <a:pt x="99092" y="187397"/>
                  </a:lnTo>
                  <a:lnTo>
                    <a:pt x="93937" y="226270"/>
                  </a:lnTo>
                  <a:lnTo>
                    <a:pt x="91767" y="26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2"/>
            <p:cNvSpPr/>
            <p:nvPr>
              <p:custDataLst>
                <p:tags r:id="rId150"/>
              </p:custDataLst>
            </p:nvPr>
          </p:nvSpPr>
          <p:spPr>
            <a:xfrm>
              <a:off x="981075" y="823298"/>
              <a:ext cx="1628776" cy="205403"/>
            </a:xfrm>
            <a:custGeom>
              <a:avLst/>
              <a:gdLst/>
              <a:ahLst/>
              <a:cxnLst/>
              <a:rect l="0" t="0" r="0" b="0"/>
              <a:pathLst>
                <a:path w="1628776" h="205403">
                  <a:moveTo>
                    <a:pt x="0" y="205402"/>
                  </a:moveTo>
                  <a:lnTo>
                    <a:pt x="0" y="205402"/>
                  </a:lnTo>
                  <a:lnTo>
                    <a:pt x="18314" y="205402"/>
                  </a:lnTo>
                  <a:lnTo>
                    <a:pt x="29659" y="199758"/>
                  </a:lnTo>
                  <a:lnTo>
                    <a:pt x="54189" y="183944"/>
                  </a:lnTo>
                  <a:lnTo>
                    <a:pt x="94626" y="168512"/>
                  </a:lnTo>
                  <a:lnTo>
                    <a:pt x="140557" y="142729"/>
                  </a:lnTo>
                  <a:lnTo>
                    <a:pt x="185574" y="126817"/>
                  </a:lnTo>
                  <a:lnTo>
                    <a:pt x="228685" y="106937"/>
                  </a:lnTo>
                  <a:lnTo>
                    <a:pt x="265549" y="94148"/>
                  </a:lnTo>
                  <a:lnTo>
                    <a:pt x="308457" y="78481"/>
                  </a:lnTo>
                  <a:lnTo>
                    <a:pt x="350569" y="65608"/>
                  </a:lnTo>
                  <a:lnTo>
                    <a:pt x="384408" y="54724"/>
                  </a:lnTo>
                  <a:lnTo>
                    <a:pt x="417793" y="45654"/>
                  </a:lnTo>
                  <a:lnTo>
                    <a:pt x="451327" y="38094"/>
                  </a:lnTo>
                  <a:lnTo>
                    <a:pt x="487398" y="31207"/>
                  </a:lnTo>
                  <a:lnTo>
                    <a:pt x="521774" y="24618"/>
                  </a:lnTo>
                  <a:lnTo>
                    <a:pt x="555750" y="18162"/>
                  </a:lnTo>
                  <a:lnTo>
                    <a:pt x="592017" y="11765"/>
                  </a:lnTo>
                  <a:lnTo>
                    <a:pt x="629302" y="8216"/>
                  </a:lnTo>
                  <a:lnTo>
                    <a:pt x="665981" y="6639"/>
                  </a:lnTo>
                  <a:lnTo>
                    <a:pt x="699922" y="5938"/>
                  </a:lnTo>
                  <a:lnTo>
                    <a:pt x="735468" y="2804"/>
                  </a:lnTo>
                  <a:lnTo>
                    <a:pt x="772433" y="0"/>
                  </a:lnTo>
                  <a:lnTo>
                    <a:pt x="810029" y="2282"/>
                  </a:lnTo>
                  <a:lnTo>
                    <a:pt x="847904" y="4001"/>
                  </a:lnTo>
                  <a:lnTo>
                    <a:pt x="885905" y="4766"/>
                  </a:lnTo>
                  <a:lnTo>
                    <a:pt x="923960" y="5105"/>
                  </a:lnTo>
                  <a:lnTo>
                    <a:pt x="962041" y="8078"/>
                  </a:lnTo>
                  <a:lnTo>
                    <a:pt x="1000132" y="11869"/>
                  </a:lnTo>
                  <a:lnTo>
                    <a:pt x="1038228" y="13554"/>
                  </a:lnTo>
                  <a:lnTo>
                    <a:pt x="1076326" y="17125"/>
                  </a:lnTo>
                  <a:lnTo>
                    <a:pt x="1113367" y="22240"/>
                  </a:lnTo>
                  <a:lnTo>
                    <a:pt x="1147469" y="28041"/>
                  </a:lnTo>
                  <a:lnTo>
                    <a:pt x="1183086" y="34147"/>
                  </a:lnTo>
                  <a:lnTo>
                    <a:pt x="1219025" y="40389"/>
                  </a:lnTo>
                  <a:lnTo>
                    <a:pt x="1252636" y="46691"/>
                  </a:lnTo>
                  <a:lnTo>
                    <a:pt x="1285213" y="53019"/>
                  </a:lnTo>
                  <a:lnTo>
                    <a:pt x="1317331" y="58301"/>
                  </a:lnTo>
                  <a:lnTo>
                    <a:pt x="1364104" y="62333"/>
                  </a:lnTo>
                  <a:lnTo>
                    <a:pt x="1405245" y="69760"/>
                  </a:lnTo>
                  <a:lnTo>
                    <a:pt x="1443187" y="78664"/>
                  </a:lnTo>
                  <a:lnTo>
                    <a:pt x="1484989" y="91154"/>
                  </a:lnTo>
                  <a:lnTo>
                    <a:pt x="1532347" y="106984"/>
                  </a:lnTo>
                  <a:lnTo>
                    <a:pt x="1579906" y="127086"/>
                  </a:lnTo>
                  <a:lnTo>
                    <a:pt x="1597319" y="145046"/>
                  </a:lnTo>
                  <a:lnTo>
                    <a:pt x="1601742" y="146827"/>
                  </a:lnTo>
                  <a:lnTo>
                    <a:pt x="1628775" y="148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3"/>
            <p:cNvSpPr/>
            <p:nvPr>
              <p:custDataLst>
                <p:tags r:id="rId151"/>
              </p:custDataLst>
            </p:nvPr>
          </p:nvSpPr>
          <p:spPr>
            <a:xfrm>
              <a:off x="2505075" y="800100"/>
              <a:ext cx="66230" cy="238126"/>
            </a:xfrm>
            <a:custGeom>
              <a:avLst/>
              <a:gdLst/>
              <a:ahLst/>
              <a:cxnLst/>
              <a:rect l="0" t="0" r="0" b="0"/>
              <a:pathLst>
                <a:path w="66230" h="238126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24499" y="5056"/>
                  </a:lnTo>
                  <a:lnTo>
                    <a:pt x="29585" y="7539"/>
                  </a:lnTo>
                  <a:lnTo>
                    <a:pt x="32424" y="8201"/>
                  </a:lnTo>
                  <a:lnTo>
                    <a:pt x="46531" y="24302"/>
                  </a:lnTo>
                  <a:lnTo>
                    <a:pt x="59060" y="54237"/>
                  </a:lnTo>
                  <a:lnTo>
                    <a:pt x="65171" y="95733"/>
                  </a:lnTo>
                  <a:lnTo>
                    <a:pt x="66229" y="131259"/>
                  </a:lnTo>
                  <a:lnTo>
                    <a:pt x="63765" y="178367"/>
                  </a:lnTo>
                  <a:lnTo>
                    <a:pt x="57973" y="197808"/>
                  </a:lnTo>
                  <a:lnTo>
                    <a:pt x="36079" y="22918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4"/>
            <p:cNvSpPr/>
            <p:nvPr>
              <p:custDataLst>
                <p:tags r:id="rId152"/>
              </p:custDataLst>
            </p:nvPr>
          </p:nvSpPr>
          <p:spPr>
            <a:xfrm>
              <a:off x="2010018" y="497552"/>
              <a:ext cx="62734" cy="146744"/>
            </a:xfrm>
            <a:custGeom>
              <a:avLst/>
              <a:gdLst/>
              <a:ahLst/>
              <a:cxnLst/>
              <a:rect l="0" t="0" r="0" b="0"/>
              <a:pathLst>
                <a:path w="62734" h="146744">
                  <a:moveTo>
                    <a:pt x="37857" y="54898"/>
                  </a:moveTo>
                  <a:lnTo>
                    <a:pt x="37857" y="54898"/>
                  </a:lnTo>
                  <a:lnTo>
                    <a:pt x="36799" y="45177"/>
                  </a:lnTo>
                  <a:lnTo>
                    <a:pt x="28156" y="12103"/>
                  </a:lnTo>
                  <a:lnTo>
                    <a:pt x="23668" y="4834"/>
                  </a:lnTo>
                  <a:lnTo>
                    <a:pt x="20989" y="4589"/>
                  </a:lnTo>
                  <a:lnTo>
                    <a:pt x="18145" y="6542"/>
                  </a:lnTo>
                  <a:lnTo>
                    <a:pt x="5976" y="24885"/>
                  </a:lnTo>
                  <a:lnTo>
                    <a:pt x="986" y="63041"/>
                  </a:lnTo>
                  <a:lnTo>
                    <a:pt x="0" y="105072"/>
                  </a:lnTo>
                  <a:lnTo>
                    <a:pt x="923" y="125881"/>
                  </a:lnTo>
                  <a:lnTo>
                    <a:pt x="4862" y="138657"/>
                  </a:lnTo>
                  <a:lnTo>
                    <a:pt x="8452" y="142487"/>
                  </a:lnTo>
                  <a:lnTo>
                    <a:pt x="18085" y="146743"/>
                  </a:lnTo>
                  <a:lnTo>
                    <a:pt x="23617" y="144703"/>
                  </a:lnTo>
                  <a:lnTo>
                    <a:pt x="35409" y="133970"/>
                  </a:lnTo>
                  <a:lnTo>
                    <a:pt x="53947" y="105020"/>
                  </a:lnTo>
                  <a:lnTo>
                    <a:pt x="62733" y="69631"/>
                  </a:lnTo>
                  <a:lnTo>
                    <a:pt x="60279" y="37391"/>
                  </a:lnTo>
                  <a:lnTo>
                    <a:pt x="52850" y="17843"/>
                  </a:lnTo>
                  <a:lnTo>
                    <a:pt x="43946" y="5348"/>
                  </a:lnTo>
                  <a:lnTo>
                    <a:pt x="34919" y="1126"/>
                  </a:lnTo>
                  <a:lnTo>
                    <a:pt x="29548" y="0"/>
                  </a:lnTo>
                  <a:lnTo>
                    <a:pt x="24909" y="308"/>
                  </a:lnTo>
                  <a:lnTo>
                    <a:pt x="9282" y="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5"/>
            <p:cNvSpPr/>
            <p:nvPr>
              <p:custDataLst>
                <p:tags r:id="rId153"/>
              </p:custDataLst>
            </p:nvPr>
          </p:nvSpPr>
          <p:spPr>
            <a:xfrm>
              <a:off x="2181225" y="561975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0"/>
                  </a:moveTo>
                  <a:lnTo>
                    <a:pt x="0" y="0"/>
                  </a:lnTo>
                  <a:lnTo>
                    <a:pt x="17900" y="7539"/>
                  </a:lnTo>
                  <a:lnTo>
                    <a:pt x="26466" y="9133"/>
                  </a:lnTo>
                  <a:lnTo>
                    <a:pt x="27169" y="820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6"/>
            <p:cNvSpPr/>
            <p:nvPr>
              <p:custDataLst>
                <p:tags r:id="rId154"/>
              </p:custDataLst>
            </p:nvPr>
          </p:nvSpPr>
          <p:spPr>
            <a:xfrm>
              <a:off x="2257425" y="400050"/>
              <a:ext cx="47626" cy="219076"/>
            </a:xfrm>
            <a:custGeom>
              <a:avLst/>
              <a:gdLst/>
              <a:ahLst/>
              <a:cxnLst/>
              <a:rect l="0" t="0" r="0" b="0"/>
              <a:pathLst>
                <a:path w="47626" h="219076">
                  <a:moveTo>
                    <a:pt x="0" y="0"/>
                  </a:moveTo>
                  <a:lnTo>
                    <a:pt x="0" y="0"/>
                  </a:lnTo>
                  <a:lnTo>
                    <a:pt x="21458" y="13257"/>
                  </a:lnTo>
                  <a:lnTo>
                    <a:pt x="25412" y="27764"/>
                  </a:lnTo>
                  <a:lnTo>
                    <a:pt x="33007" y="71571"/>
                  </a:lnTo>
                  <a:lnTo>
                    <a:pt x="37429" y="118499"/>
                  </a:lnTo>
                  <a:lnTo>
                    <a:pt x="37968" y="165929"/>
                  </a:lnTo>
                  <a:lnTo>
                    <a:pt x="39132" y="199797"/>
                  </a:lnTo>
                  <a:lnTo>
                    <a:pt x="476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3"/>
          <p:cNvGrpSpPr/>
          <p:nvPr/>
        </p:nvGrpSpPr>
        <p:grpSpPr>
          <a:xfrm>
            <a:off x="3059290" y="299172"/>
            <a:ext cx="1055511" cy="586654"/>
            <a:chOff x="3059290" y="299172"/>
            <a:chExt cx="1055511" cy="586654"/>
          </a:xfrm>
        </p:grpSpPr>
        <p:sp>
          <p:nvSpPr>
            <p:cNvPr id="19" name="SMARTInkShape-267"/>
            <p:cNvSpPr/>
            <p:nvPr>
              <p:custDataLst>
                <p:tags r:id="rId139"/>
              </p:custDataLst>
            </p:nvPr>
          </p:nvSpPr>
          <p:spPr>
            <a:xfrm>
              <a:off x="3059290" y="299172"/>
              <a:ext cx="435776" cy="586654"/>
            </a:xfrm>
            <a:custGeom>
              <a:avLst/>
              <a:gdLst/>
              <a:ahLst/>
              <a:cxnLst/>
              <a:rect l="0" t="0" r="0" b="0"/>
              <a:pathLst>
                <a:path w="435776" h="586654">
                  <a:moveTo>
                    <a:pt x="83960" y="519978"/>
                  </a:moveTo>
                  <a:lnTo>
                    <a:pt x="83960" y="519978"/>
                  </a:lnTo>
                  <a:lnTo>
                    <a:pt x="73201" y="477784"/>
                  </a:lnTo>
                  <a:lnTo>
                    <a:pt x="53093" y="438770"/>
                  </a:lnTo>
                  <a:lnTo>
                    <a:pt x="39684" y="391597"/>
                  </a:lnTo>
                  <a:lnTo>
                    <a:pt x="26844" y="349509"/>
                  </a:lnTo>
                  <a:lnTo>
                    <a:pt x="19173" y="310622"/>
                  </a:lnTo>
                  <a:lnTo>
                    <a:pt x="12788" y="276854"/>
                  </a:lnTo>
                  <a:lnTo>
                    <a:pt x="7172" y="244001"/>
                  </a:lnTo>
                  <a:lnTo>
                    <a:pt x="2207" y="205763"/>
                  </a:lnTo>
                  <a:lnTo>
                    <a:pt x="0" y="167602"/>
                  </a:lnTo>
                  <a:lnTo>
                    <a:pt x="3815" y="125587"/>
                  </a:lnTo>
                  <a:lnTo>
                    <a:pt x="10063" y="80587"/>
                  </a:lnTo>
                  <a:lnTo>
                    <a:pt x="20789" y="52885"/>
                  </a:lnTo>
                  <a:lnTo>
                    <a:pt x="43377" y="20137"/>
                  </a:lnTo>
                  <a:lnTo>
                    <a:pt x="61337" y="9254"/>
                  </a:lnTo>
                  <a:lnTo>
                    <a:pt x="92426" y="0"/>
                  </a:lnTo>
                  <a:lnTo>
                    <a:pt x="130213" y="80"/>
                  </a:lnTo>
                  <a:lnTo>
                    <a:pt x="173159" y="6806"/>
                  </a:lnTo>
                  <a:lnTo>
                    <a:pt x="208814" y="15502"/>
                  </a:lnTo>
                  <a:lnTo>
                    <a:pt x="253732" y="27922"/>
                  </a:lnTo>
                  <a:lnTo>
                    <a:pt x="293178" y="48171"/>
                  </a:lnTo>
                  <a:lnTo>
                    <a:pt x="336035" y="78820"/>
                  </a:lnTo>
                  <a:lnTo>
                    <a:pt x="376996" y="113247"/>
                  </a:lnTo>
                  <a:lnTo>
                    <a:pt x="404193" y="154121"/>
                  </a:lnTo>
                  <a:lnTo>
                    <a:pt x="422343" y="197473"/>
                  </a:lnTo>
                  <a:lnTo>
                    <a:pt x="431754" y="236508"/>
                  </a:lnTo>
                  <a:lnTo>
                    <a:pt x="435775" y="282362"/>
                  </a:lnTo>
                  <a:lnTo>
                    <a:pt x="431148" y="320692"/>
                  </a:lnTo>
                  <a:lnTo>
                    <a:pt x="425590" y="367959"/>
                  </a:lnTo>
                  <a:lnTo>
                    <a:pt x="412960" y="407673"/>
                  </a:lnTo>
                  <a:lnTo>
                    <a:pt x="395370" y="453775"/>
                  </a:lnTo>
                  <a:lnTo>
                    <a:pt x="368908" y="496273"/>
                  </a:lnTo>
                  <a:lnTo>
                    <a:pt x="337854" y="540336"/>
                  </a:lnTo>
                  <a:lnTo>
                    <a:pt x="300909" y="578022"/>
                  </a:lnTo>
                  <a:lnTo>
                    <a:pt x="292213" y="582817"/>
                  </a:lnTo>
                  <a:lnTo>
                    <a:pt x="274460" y="586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8"/>
            <p:cNvSpPr/>
            <p:nvPr>
              <p:custDataLst>
                <p:tags r:id="rId140"/>
              </p:custDataLst>
            </p:nvPr>
          </p:nvSpPr>
          <p:spPr>
            <a:xfrm>
              <a:off x="3277168" y="680312"/>
              <a:ext cx="237558" cy="204536"/>
            </a:xfrm>
            <a:custGeom>
              <a:avLst/>
              <a:gdLst/>
              <a:ahLst/>
              <a:cxnLst/>
              <a:rect l="0" t="0" r="0" b="0"/>
              <a:pathLst>
                <a:path w="237558" h="204536">
                  <a:moveTo>
                    <a:pt x="75632" y="5488"/>
                  </a:moveTo>
                  <a:lnTo>
                    <a:pt x="75632" y="5488"/>
                  </a:lnTo>
                  <a:lnTo>
                    <a:pt x="75632" y="431"/>
                  </a:lnTo>
                  <a:lnTo>
                    <a:pt x="73515" y="0"/>
                  </a:lnTo>
                  <a:lnTo>
                    <a:pt x="65519" y="2343"/>
                  </a:lnTo>
                  <a:lnTo>
                    <a:pt x="54173" y="9613"/>
                  </a:lnTo>
                  <a:lnTo>
                    <a:pt x="22584" y="50345"/>
                  </a:lnTo>
                  <a:lnTo>
                    <a:pt x="5904" y="92103"/>
                  </a:lnTo>
                  <a:lnTo>
                    <a:pt x="284" y="131416"/>
                  </a:lnTo>
                  <a:lnTo>
                    <a:pt x="0" y="140240"/>
                  </a:lnTo>
                  <a:lnTo>
                    <a:pt x="5329" y="158511"/>
                  </a:lnTo>
                  <a:lnTo>
                    <a:pt x="14753" y="175098"/>
                  </a:lnTo>
                  <a:lnTo>
                    <a:pt x="25997" y="185998"/>
                  </a:lnTo>
                  <a:lnTo>
                    <a:pt x="54340" y="198084"/>
                  </a:lnTo>
                  <a:lnTo>
                    <a:pt x="99195" y="204535"/>
                  </a:lnTo>
                  <a:lnTo>
                    <a:pt x="131297" y="202401"/>
                  </a:lnTo>
                  <a:lnTo>
                    <a:pt x="175645" y="192198"/>
                  </a:lnTo>
                  <a:lnTo>
                    <a:pt x="237557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9"/>
            <p:cNvSpPr/>
            <p:nvPr>
              <p:custDataLst>
                <p:tags r:id="rId141"/>
              </p:custDataLst>
            </p:nvPr>
          </p:nvSpPr>
          <p:spPr>
            <a:xfrm>
              <a:off x="3678603" y="561975"/>
              <a:ext cx="73647" cy="145594"/>
            </a:xfrm>
            <a:custGeom>
              <a:avLst/>
              <a:gdLst/>
              <a:ahLst/>
              <a:cxnLst/>
              <a:rect l="0" t="0" r="0" b="0"/>
              <a:pathLst>
                <a:path w="73647" h="145594">
                  <a:moveTo>
                    <a:pt x="55197" y="28575"/>
                  </a:moveTo>
                  <a:lnTo>
                    <a:pt x="55197" y="28575"/>
                  </a:lnTo>
                  <a:lnTo>
                    <a:pt x="40009" y="12328"/>
                  </a:lnTo>
                  <a:lnTo>
                    <a:pt x="36655" y="1832"/>
                  </a:lnTo>
                  <a:lnTo>
                    <a:pt x="26184" y="5600"/>
                  </a:lnTo>
                  <a:lnTo>
                    <a:pt x="18314" y="16247"/>
                  </a:lnTo>
                  <a:lnTo>
                    <a:pt x="2441" y="56977"/>
                  </a:lnTo>
                  <a:lnTo>
                    <a:pt x="0" y="71537"/>
                  </a:lnTo>
                  <a:lnTo>
                    <a:pt x="5843" y="112118"/>
                  </a:lnTo>
                  <a:lnTo>
                    <a:pt x="7862" y="124972"/>
                  </a:lnTo>
                  <a:lnTo>
                    <a:pt x="12287" y="134212"/>
                  </a:lnTo>
                  <a:lnTo>
                    <a:pt x="25785" y="145365"/>
                  </a:lnTo>
                  <a:lnTo>
                    <a:pt x="31355" y="145593"/>
                  </a:lnTo>
                  <a:lnTo>
                    <a:pt x="43190" y="140203"/>
                  </a:lnTo>
                  <a:lnTo>
                    <a:pt x="52682" y="127929"/>
                  </a:lnTo>
                  <a:lnTo>
                    <a:pt x="67401" y="89123"/>
                  </a:lnTo>
                  <a:lnTo>
                    <a:pt x="73346" y="46086"/>
                  </a:lnTo>
                  <a:lnTo>
                    <a:pt x="73646" y="37074"/>
                  </a:lnTo>
                  <a:lnTo>
                    <a:pt x="45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0"/>
            <p:cNvSpPr/>
            <p:nvPr>
              <p:custDataLst>
                <p:tags r:id="rId142"/>
              </p:custDataLst>
            </p:nvPr>
          </p:nvSpPr>
          <p:spPr>
            <a:xfrm>
              <a:off x="3790950" y="61912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0"/>
                  </a:moveTo>
                  <a:lnTo>
                    <a:pt x="0" y="0"/>
                  </a:lnTo>
                  <a:lnTo>
                    <a:pt x="381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1"/>
            <p:cNvSpPr/>
            <p:nvPr>
              <p:custDataLst>
                <p:tags r:id="rId143"/>
              </p:custDataLst>
            </p:nvPr>
          </p:nvSpPr>
          <p:spPr>
            <a:xfrm>
              <a:off x="3937676" y="534840"/>
              <a:ext cx="81875" cy="204189"/>
            </a:xfrm>
            <a:custGeom>
              <a:avLst/>
              <a:gdLst/>
              <a:ahLst/>
              <a:cxnLst/>
              <a:rect l="0" t="0" r="0" b="0"/>
              <a:pathLst>
                <a:path w="81875" h="204189">
                  <a:moveTo>
                    <a:pt x="81874" y="17610"/>
                  </a:moveTo>
                  <a:lnTo>
                    <a:pt x="81874" y="17610"/>
                  </a:lnTo>
                  <a:lnTo>
                    <a:pt x="81874" y="12553"/>
                  </a:lnTo>
                  <a:lnTo>
                    <a:pt x="79757" y="11064"/>
                  </a:lnTo>
                  <a:lnTo>
                    <a:pt x="35739" y="720"/>
                  </a:lnTo>
                  <a:lnTo>
                    <a:pt x="28893" y="0"/>
                  </a:lnTo>
                  <a:lnTo>
                    <a:pt x="22211" y="2695"/>
                  </a:lnTo>
                  <a:lnTo>
                    <a:pt x="9143" y="14156"/>
                  </a:lnTo>
                  <a:lnTo>
                    <a:pt x="1924" y="27011"/>
                  </a:lnTo>
                  <a:lnTo>
                    <a:pt x="0" y="33402"/>
                  </a:lnTo>
                  <a:lnTo>
                    <a:pt x="2346" y="57567"/>
                  </a:lnTo>
                  <a:lnTo>
                    <a:pt x="20225" y="99664"/>
                  </a:lnTo>
                  <a:lnTo>
                    <a:pt x="45311" y="142415"/>
                  </a:lnTo>
                  <a:lnTo>
                    <a:pt x="46927" y="160921"/>
                  </a:lnTo>
                  <a:lnTo>
                    <a:pt x="44397" y="193615"/>
                  </a:lnTo>
                  <a:lnTo>
                    <a:pt x="41014" y="198446"/>
                  </a:lnTo>
                  <a:lnTo>
                    <a:pt x="35584" y="201668"/>
                  </a:lnTo>
                  <a:lnTo>
                    <a:pt x="28789" y="203815"/>
                  </a:lnTo>
                  <a:lnTo>
                    <a:pt x="23201" y="204188"/>
                  </a:lnTo>
                  <a:lnTo>
                    <a:pt x="5674" y="19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2"/>
            <p:cNvSpPr/>
            <p:nvPr>
              <p:custDataLst>
                <p:tags r:id="rId144"/>
              </p:custDataLst>
            </p:nvPr>
          </p:nvSpPr>
          <p:spPr>
            <a:xfrm>
              <a:off x="3886200" y="4953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18364" y="30496"/>
                  </a:lnTo>
                  <a:lnTo>
                    <a:pt x="55015" y="18802"/>
                  </a:lnTo>
                  <a:lnTo>
                    <a:pt x="102472" y="11357"/>
                  </a:lnTo>
                  <a:lnTo>
                    <a:pt x="147837" y="5011"/>
                  </a:lnTo>
                  <a:lnTo>
                    <a:pt x="180358" y="222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4"/>
          <p:cNvGrpSpPr/>
          <p:nvPr/>
        </p:nvGrpSpPr>
        <p:grpSpPr>
          <a:xfrm>
            <a:off x="907256" y="1352550"/>
            <a:ext cx="1845295" cy="832276"/>
            <a:chOff x="907256" y="1352550"/>
            <a:chExt cx="1845295" cy="832276"/>
          </a:xfrm>
        </p:grpSpPr>
        <p:sp>
          <p:nvSpPr>
            <p:cNvPr id="26" name="SMARTInkShape-273"/>
            <p:cNvSpPr/>
            <p:nvPr>
              <p:custDataLst>
                <p:tags r:id="rId134"/>
              </p:custDataLst>
            </p:nvPr>
          </p:nvSpPr>
          <p:spPr>
            <a:xfrm>
              <a:off x="907256" y="1352550"/>
              <a:ext cx="1845295" cy="519010"/>
            </a:xfrm>
            <a:custGeom>
              <a:avLst/>
              <a:gdLst/>
              <a:ahLst/>
              <a:cxnLst/>
              <a:rect l="0" t="0" r="0" b="0"/>
              <a:pathLst>
                <a:path w="1845295" h="519010">
                  <a:moveTo>
                    <a:pt x="1835944" y="47625"/>
                  </a:moveTo>
                  <a:lnTo>
                    <a:pt x="1835944" y="47625"/>
                  </a:lnTo>
                  <a:lnTo>
                    <a:pt x="1841000" y="52681"/>
                  </a:lnTo>
                  <a:lnTo>
                    <a:pt x="1843483" y="57986"/>
                  </a:lnTo>
                  <a:lnTo>
                    <a:pt x="1845294" y="96996"/>
                  </a:lnTo>
                  <a:lnTo>
                    <a:pt x="1840378" y="143808"/>
                  </a:lnTo>
                  <a:lnTo>
                    <a:pt x="1832270" y="164809"/>
                  </a:lnTo>
                  <a:lnTo>
                    <a:pt x="1804762" y="205651"/>
                  </a:lnTo>
                  <a:lnTo>
                    <a:pt x="1762223" y="249122"/>
                  </a:lnTo>
                  <a:lnTo>
                    <a:pt x="1729777" y="280984"/>
                  </a:lnTo>
                  <a:lnTo>
                    <a:pt x="1686248" y="314207"/>
                  </a:lnTo>
                  <a:lnTo>
                    <a:pt x="1643156" y="342249"/>
                  </a:lnTo>
                  <a:lnTo>
                    <a:pt x="1606666" y="364579"/>
                  </a:lnTo>
                  <a:lnTo>
                    <a:pt x="1566221" y="388482"/>
                  </a:lnTo>
                  <a:lnTo>
                    <a:pt x="1523545" y="408970"/>
                  </a:lnTo>
                  <a:lnTo>
                    <a:pt x="1481268" y="425623"/>
                  </a:lnTo>
                  <a:lnTo>
                    <a:pt x="1438049" y="440083"/>
                  </a:lnTo>
                  <a:lnTo>
                    <a:pt x="1398433" y="457773"/>
                  </a:lnTo>
                  <a:lnTo>
                    <a:pt x="1359883" y="473597"/>
                  </a:lnTo>
                  <a:lnTo>
                    <a:pt x="1318828" y="484989"/>
                  </a:lnTo>
                  <a:lnTo>
                    <a:pt x="1275972" y="495067"/>
                  </a:lnTo>
                  <a:lnTo>
                    <a:pt x="1233640" y="501934"/>
                  </a:lnTo>
                  <a:lnTo>
                    <a:pt x="1187584" y="506791"/>
                  </a:lnTo>
                  <a:lnTo>
                    <a:pt x="1143246" y="512110"/>
                  </a:lnTo>
                  <a:lnTo>
                    <a:pt x="1100475" y="513686"/>
                  </a:lnTo>
                  <a:lnTo>
                    <a:pt x="1054288" y="516976"/>
                  </a:lnTo>
                  <a:lnTo>
                    <a:pt x="1007090" y="519009"/>
                  </a:lnTo>
                  <a:lnTo>
                    <a:pt x="962413" y="515730"/>
                  </a:lnTo>
                  <a:lnTo>
                    <a:pt x="919542" y="514759"/>
                  </a:lnTo>
                  <a:lnTo>
                    <a:pt x="873326" y="511649"/>
                  </a:lnTo>
                  <a:lnTo>
                    <a:pt x="828941" y="506847"/>
                  </a:lnTo>
                  <a:lnTo>
                    <a:pt x="786156" y="502602"/>
                  </a:lnTo>
                  <a:lnTo>
                    <a:pt x="742787" y="494641"/>
                  </a:lnTo>
                  <a:lnTo>
                    <a:pt x="703126" y="485580"/>
                  </a:lnTo>
                  <a:lnTo>
                    <a:pt x="664564" y="476192"/>
                  </a:lnTo>
                  <a:lnTo>
                    <a:pt x="626327" y="466708"/>
                  </a:lnTo>
                  <a:lnTo>
                    <a:pt x="588186" y="457195"/>
                  </a:lnTo>
                  <a:lnTo>
                    <a:pt x="550074" y="447673"/>
                  </a:lnTo>
                  <a:lnTo>
                    <a:pt x="511971" y="435327"/>
                  </a:lnTo>
                  <a:lnTo>
                    <a:pt x="466226" y="417249"/>
                  </a:lnTo>
                  <a:lnTo>
                    <a:pt x="425557" y="396940"/>
                  </a:lnTo>
                  <a:lnTo>
                    <a:pt x="380678" y="378818"/>
                  </a:lnTo>
                  <a:lnTo>
                    <a:pt x="340926" y="355169"/>
                  </a:lnTo>
                  <a:lnTo>
                    <a:pt x="302499" y="337719"/>
                  </a:lnTo>
                  <a:lnTo>
                    <a:pt x="264335" y="321259"/>
                  </a:lnTo>
                  <a:lnTo>
                    <a:pt x="217532" y="285522"/>
                  </a:lnTo>
                  <a:lnTo>
                    <a:pt x="172473" y="241487"/>
                  </a:lnTo>
                  <a:lnTo>
                    <a:pt x="138336" y="197028"/>
                  </a:lnTo>
                  <a:lnTo>
                    <a:pt x="109744" y="150151"/>
                  </a:lnTo>
                  <a:lnTo>
                    <a:pt x="80941" y="105537"/>
                  </a:lnTo>
                  <a:lnTo>
                    <a:pt x="68639" y="85833"/>
                  </a:lnTo>
                  <a:lnTo>
                    <a:pt x="61639" y="80481"/>
                  </a:lnTo>
                  <a:lnTo>
                    <a:pt x="59349" y="81171"/>
                  </a:lnTo>
                  <a:lnTo>
                    <a:pt x="57822" y="83747"/>
                  </a:lnTo>
                  <a:lnTo>
                    <a:pt x="55372" y="108147"/>
                  </a:lnTo>
                  <a:lnTo>
                    <a:pt x="53830" y="155575"/>
                  </a:lnTo>
                  <a:lnTo>
                    <a:pt x="46137" y="201305"/>
                  </a:lnTo>
                  <a:lnTo>
                    <a:pt x="45641" y="210472"/>
                  </a:lnTo>
                  <a:lnTo>
                    <a:pt x="44450" y="211223"/>
                  </a:lnTo>
                  <a:lnTo>
                    <a:pt x="42598" y="209607"/>
                  </a:lnTo>
                  <a:lnTo>
                    <a:pt x="18423" y="169783"/>
                  </a:lnTo>
                  <a:lnTo>
                    <a:pt x="2083" y="130151"/>
                  </a:lnTo>
                  <a:lnTo>
                    <a:pt x="0" y="102769"/>
                  </a:lnTo>
                  <a:lnTo>
                    <a:pt x="6674" y="70432"/>
                  </a:lnTo>
                  <a:lnTo>
                    <a:pt x="27355" y="39469"/>
                  </a:lnTo>
                  <a:lnTo>
                    <a:pt x="33318" y="32663"/>
                  </a:lnTo>
                  <a:lnTo>
                    <a:pt x="48410" y="25100"/>
                  </a:lnTo>
                  <a:lnTo>
                    <a:pt x="89026" y="15189"/>
                  </a:lnTo>
                  <a:lnTo>
                    <a:pt x="133385" y="4098"/>
                  </a:lnTo>
                  <a:lnTo>
                    <a:pt x="177899" y="1214"/>
                  </a:lnTo>
                  <a:lnTo>
                    <a:pt x="216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4"/>
            <p:cNvSpPr/>
            <p:nvPr>
              <p:custDataLst>
                <p:tags r:id="rId135"/>
              </p:custDataLst>
            </p:nvPr>
          </p:nvSpPr>
          <p:spPr>
            <a:xfrm>
              <a:off x="2136021" y="2014244"/>
              <a:ext cx="92830" cy="162040"/>
            </a:xfrm>
            <a:custGeom>
              <a:avLst/>
              <a:gdLst/>
              <a:ahLst/>
              <a:cxnLst/>
              <a:rect l="0" t="0" r="0" b="0"/>
              <a:pathLst>
                <a:path w="92830" h="162040">
                  <a:moveTo>
                    <a:pt x="92829" y="5056"/>
                  </a:moveTo>
                  <a:lnTo>
                    <a:pt x="92829" y="5056"/>
                  </a:lnTo>
                  <a:lnTo>
                    <a:pt x="82716" y="0"/>
                  </a:lnTo>
                  <a:lnTo>
                    <a:pt x="72107" y="339"/>
                  </a:lnTo>
                  <a:lnTo>
                    <a:pt x="60336" y="5076"/>
                  </a:lnTo>
                  <a:lnTo>
                    <a:pt x="29231" y="31295"/>
                  </a:lnTo>
                  <a:lnTo>
                    <a:pt x="15306" y="49754"/>
                  </a:lnTo>
                  <a:lnTo>
                    <a:pt x="2178" y="95651"/>
                  </a:lnTo>
                  <a:lnTo>
                    <a:pt x="0" y="127502"/>
                  </a:lnTo>
                  <a:lnTo>
                    <a:pt x="3241" y="147318"/>
                  </a:lnTo>
                  <a:lnTo>
                    <a:pt x="6645" y="153872"/>
                  </a:lnTo>
                  <a:lnTo>
                    <a:pt x="11031" y="158242"/>
                  </a:lnTo>
                  <a:lnTo>
                    <a:pt x="16072" y="161155"/>
                  </a:lnTo>
                  <a:lnTo>
                    <a:pt x="21549" y="162039"/>
                  </a:lnTo>
                  <a:lnTo>
                    <a:pt x="33280" y="160198"/>
                  </a:lnTo>
                  <a:lnTo>
                    <a:pt x="69073" y="139917"/>
                  </a:lnTo>
                  <a:lnTo>
                    <a:pt x="73816" y="136238"/>
                  </a:lnTo>
                  <a:lnTo>
                    <a:pt x="85549" y="110835"/>
                  </a:lnTo>
                  <a:lnTo>
                    <a:pt x="90672" y="76497"/>
                  </a:lnTo>
                  <a:lnTo>
                    <a:pt x="86226" y="54799"/>
                  </a:lnTo>
                  <a:lnTo>
                    <a:pt x="71181" y="25112"/>
                  </a:lnTo>
                  <a:lnTo>
                    <a:pt x="66756" y="21602"/>
                  </a:lnTo>
                  <a:lnTo>
                    <a:pt x="51472" y="16661"/>
                  </a:lnTo>
                  <a:lnTo>
                    <a:pt x="35679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5"/>
            <p:cNvSpPr/>
            <p:nvPr>
              <p:custDataLst>
                <p:tags r:id="rId136"/>
              </p:custDataLst>
            </p:nvPr>
          </p:nvSpPr>
          <p:spPr>
            <a:xfrm>
              <a:off x="2314575" y="2085975"/>
              <a:ext cx="31528" cy="9134"/>
            </a:xfrm>
            <a:custGeom>
              <a:avLst/>
              <a:gdLst/>
              <a:ahLst/>
              <a:cxnLst/>
              <a:rect l="0" t="0" r="0" b="0"/>
              <a:pathLst>
                <a:path w="31528" h="9134">
                  <a:moveTo>
                    <a:pt x="0" y="0"/>
                  </a:moveTo>
                  <a:lnTo>
                    <a:pt x="0" y="0"/>
                  </a:lnTo>
                  <a:lnTo>
                    <a:pt x="31415" y="8642"/>
                  </a:lnTo>
                  <a:lnTo>
                    <a:pt x="31527" y="8937"/>
                  </a:lnTo>
                  <a:lnTo>
                    <a:pt x="30543" y="9133"/>
                  </a:lnTo>
                  <a:lnTo>
                    <a:pt x="29887" y="820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6"/>
            <p:cNvSpPr/>
            <p:nvPr>
              <p:custDataLst>
                <p:tags r:id="rId137"/>
              </p:custDataLst>
            </p:nvPr>
          </p:nvSpPr>
          <p:spPr>
            <a:xfrm>
              <a:off x="2368748" y="1975974"/>
              <a:ext cx="106639" cy="208852"/>
            </a:xfrm>
            <a:custGeom>
              <a:avLst/>
              <a:gdLst/>
              <a:ahLst/>
              <a:cxnLst/>
              <a:rect l="0" t="0" r="0" b="0"/>
              <a:pathLst>
                <a:path w="106639" h="208852">
                  <a:moveTo>
                    <a:pt x="88702" y="14751"/>
                  </a:moveTo>
                  <a:lnTo>
                    <a:pt x="88702" y="14751"/>
                  </a:lnTo>
                  <a:lnTo>
                    <a:pt x="88702" y="9695"/>
                  </a:lnTo>
                  <a:lnTo>
                    <a:pt x="87644" y="8205"/>
                  </a:lnTo>
                  <a:lnTo>
                    <a:pt x="85880" y="7212"/>
                  </a:lnTo>
                  <a:lnTo>
                    <a:pt x="57247" y="0"/>
                  </a:lnTo>
                  <a:lnTo>
                    <a:pt x="32815" y="4265"/>
                  </a:lnTo>
                  <a:lnTo>
                    <a:pt x="17933" y="12232"/>
                  </a:lnTo>
                  <a:lnTo>
                    <a:pt x="10329" y="18218"/>
                  </a:lnTo>
                  <a:lnTo>
                    <a:pt x="99" y="37650"/>
                  </a:lnTo>
                  <a:lnTo>
                    <a:pt x="0" y="44834"/>
                  </a:lnTo>
                  <a:lnTo>
                    <a:pt x="5534" y="58460"/>
                  </a:lnTo>
                  <a:lnTo>
                    <a:pt x="44587" y="103608"/>
                  </a:lnTo>
                  <a:lnTo>
                    <a:pt x="88722" y="148099"/>
                  </a:lnTo>
                  <a:lnTo>
                    <a:pt x="95065" y="154449"/>
                  </a:lnTo>
                  <a:lnTo>
                    <a:pt x="102113" y="169973"/>
                  </a:lnTo>
                  <a:lnTo>
                    <a:pt x="106638" y="195696"/>
                  </a:lnTo>
                  <a:lnTo>
                    <a:pt x="104893" y="199939"/>
                  </a:lnTo>
                  <a:lnTo>
                    <a:pt x="97309" y="207476"/>
                  </a:lnTo>
                  <a:lnTo>
                    <a:pt x="91265" y="208851"/>
                  </a:lnTo>
                  <a:lnTo>
                    <a:pt x="76083" y="207557"/>
                  </a:lnTo>
                  <a:lnTo>
                    <a:pt x="50602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7"/>
            <p:cNvSpPr/>
            <p:nvPr>
              <p:custDataLst>
                <p:tags r:id="rId138"/>
              </p:custDataLst>
            </p:nvPr>
          </p:nvSpPr>
          <p:spPr>
            <a:xfrm>
              <a:off x="2362200" y="190500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28575"/>
                  </a:moveTo>
                  <a:lnTo>
                    <a:pt x="0" y="28575"/>
                  </a:lnTo>
                  <a:lnTo>
                    <a:pt x="31571" y="15317"/>
                  </a:lnTo>
                  <a:lnTo>
                    <a:pt x="39039" y="15504"/>
                  </a:lnTo>
                  <a:lnTo>
                    <a:pt x="60721" y="22703"/>
                  </a:lnTo>
                  <a:lnTo>
                    <a:pt x="100189" y="19740"/>
                  </a:lnTo>
                  <a:lnTo>
                    <a:pt x="140871" y="18128"/>
                  </a:lnTo>
                  <a:lnTo>
                    <a:pt x="174031" y="11486"/>
                  </a:lnTo>
                  <a:lnTo>
                    <a:pt x="218429" y="3874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5"/>
          <p:cNvGrpSpPr/>
          <p:nvPr/>
        </p:nvGrpSpPr>
        <p:grpSpPr>
          <a:xfrm>
            <a:off x="5205119" y="529313"/>
            <a:ext cx="1167107" cy="365776"/>
            <a:chOff x="5205119" y="529313"/>
            <a:chExt cx="1167107" cy="365776"/>
          </a:xfrm>
        </p:grpSpPr>
        <p:sp>
          <p:nvSpPr>
            <p:cNvPr id="32" name="SMARTInkShape-278"/>
            <p:cNvSpPr/>
            <p:nvPr>
              <p:custDataLst>
                <p:tags r:id="rId131"/>
              </p:custDataLst>
            </p:nvPr>
          </p:nvSpPr>
          <p:spPr>
            <a:xfrm>
              <a:off x="5205119" y="529313"/>
              <a:ext cx="700382" cy="365776"/>
            </a:xfrm>
            <a:custGeom>
              <a:avLst/>
              <a:gdLst/>
              <a:ahLst/>
              <a:cxnLst/>
              <a:rect l="0" t="0" r="0" b="0"/>
              <a:pathLst>
                <a:path w="700382" h="365776">
                  <a:moveTo>
                    <a:pt x="5056" y="356512"/>
                  </a:moveTo>
                  <a:lnTo>
                    <a:pt x="5056" y="356512"/>
                  </a:lnTo>
                  <a:lnTo>
                    <a:pt x="0" y="361569"/>
                  </a:lnTo>
                  <a:lnTo>
                    <a:pt x="627" y="363058"/>
                  </a:lnTo>
                  <a:lnTo>
                    <a:pt x="6968" y="364713"/>
                  </a:lnTo>
                  <a:lnTo>
                    <a:pt x="43494" y="365775"/>
                  </a:lnTo>
                  <a:lnTo>
                    <a:pt x="80180" y="364901"/>
                  </a:lnTo>
                  <a:lnTo>
                    <a:pt x="121977" y="360526"/>
                  </a:lnTo>
                  <a:lnTo>
                    <a:pt x="165617" y="361813"/>
                  </a:lnTo>
                  <a:lnTo>
                    <a:pt x="209997" y="357210"/>
                  </a:lnTo>
                  <a:lnTo>
                    <a:pt x="249694" y="356719"/>
                  </a:lnTo>
                  <a:lnTo>
                    <a:pt x="291795" y="355515"/>
                  </a:lnTo>
                  <a:lnTo>
                    <a:pt x="311001" y="351483"/>
                  </a:lnTo>
                  <a:lnTo>
                    <a:pt x="320948" y="346163"/>
                  </a:lnTo>
                  <a:lnTo>
                    <a:pt x="323601" y="343263"/>
                  </a:lnTo>
                  <a:lnTo>
                    <a:pt x="324311" y="338154"/>
                  </a:lnTo>
                  <a:lnTo>
                    <a:pt x="315183" y="298199"/>
                  </a:lnTo>
                  <a:lnTo>
                    <a:pt x="288865" y="255367"/>
                  </a:lnTo>
                  <a:lnTo>
                    <a:pt x="268629" y="215452"/>
                  </a:lnTo>
                  <a:lnTo>
                    <a:pt x="249956" y="171307"/>
                  </a:lnTo>
                  <a:lnTo>
                    <a:pt x="239031" y="132172"/>
                  </a:lnTo>
                  <a:lnTo>
                    <a:pt x="240631" y="119928"/>
                  </a:lnTo>
                  <a:lnTo>
                    <a:pt x="258944" y="81689"/>
                  </a:lnTo>
                  <a:lnTo>
                    <a:pt x="284188" y="53186"/>
                  </a:lnTo>
                  <a:lnTo>
                    <a:pt x="327286" y="26877"/>
                  </a:lnTo>
                  <a:lnTo>
                    <a:pt x="362645" y="14720"/>
                  </a:lnTo>
                  <a:lnTo>
                    <a:pt x="403813" y="4415"/>
                  </a:lnTo>
                  <a:lnTo>
                    <a:pt x="426757" y="0"/>
                  </a:lnTo>
                  <a:lnTo>
                    <a:pt x="440481" y="1565"/>
                  </a:lnTo>
                  <a:lnTo>
                    <a:pt x="459215" y="8396"/>
                  </a:lnTo>
                  <a:lnTo>
                    <a:pt x="478171" y="27236"/>
                  </a:lnTo>
                  <a:lnTo>
                    <a:pt x="485205" y="41187"/>
                  </a:lnTo>
                  <a:lnTo>
                    <a:pt x="496636" y="86897"/>
                  </a:lnTo>
                  <a:lnTo>
                    <a:pt x="498195" y="113408"/>
                  </a:lnTo>
                  <a:lnTo>
                    <a:pt x="492425" y="151249"/>
                  </a:lnTo>
                  <a:lnTo>
                    <a:pt x="480994" y="196374"/>
                  </a:lnTo>
                  <a:lnTo>
                    <a:pt x="471688" y="236039"/>
                  </a:lnTo>
                  <a:lnTo>
                    <a:pt x="465051" y="275661"/>
                  </a:lnTo>
                  <a:lnTo>
                    <a:pt x="465907" y="307509"/>
                  </a:lnTo>
                  <a:lnTo>
                    <a:pt x="467865" y="317493"/>
                  </a:lnTo>
                  <a:lnTo>
                    <a:pt x="473404" y="324149"/>
                  </a:lnTo>
                  <a:lnTo>
                    <a:pt x="490847" y="331545"/>
                  </a:lnTo>
                  <a:lnTo>
                    <a:pt x="529523" y="335709"/>
                  </a:lnTo>
                  <a:lnTo>
                    <a:pt x="569441" y="336943"/>
                  </a:lnTo>
                  <a:lnTo>
                    <a:pt x="613136" y="327195"/>
                  </a:lnTo>
                  <a:lnTo>
                    <a:pt x="700381" y="308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9"/>
            <p:cNvSpPr/>
            <p:nvPr>
              <p:custDataLst>
                <p:tags r:id="rId132"/>
              </p:custDataLst>
            </p:nvPr>
          </p:nvSpPr>
          <p:spPr>
            <a:xfrm>
              <a:off x="6059224" y="666750"/>
              <a:ext cx="198702" cy="28576"/>
            </a:xfrm>
            <a:custGeom>
              <a:avLst/>
              <a:gdLst/>
              <a:ahLst/>
              <a:cxnLst/>
              <a:rect l="0" t="0" r="0" b="0"/>
              <a:pathLst>
                <a:path w="198702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2" y="25753"/>
                  </a:lnTo>
                  <a:lnTo>
                    <a:pt x="0" y="23518"/>
                  </a:lnTo>
                  <a:lnTo>
                    <a:pt x="2734" y="20971"/>
                  </a:lnTo>
                  <a:lnTo>
                    <a:pt x="20693" y="13387"/>
                  </a:lnTo>
                  <a:lnTo>
                    <a:pt x="62737" y="10033"/>
                  </a:lnTo>
                  <a:lnTo>
                    <a:pt x="109810" y="2053"/>
                  </a:lnTo>
                  <a:lnTo>
                    <a:pt x="152920" y="406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0"/>
            <p:cNvSpPr/>
            <p:nvPr>
              <p:custDataLst>
                <p:tags r:id="rId133"/>
              </p:custDataLst>
            </p:nvPr>
          </p:nvSpPr>
          <p:spPr>
            <a:xfrm>
              <a:off x="6144949" y="752475"/>
              <a:ext cx="227277" cy="36385"/>
            </a:xfrm>
            <a:custGeom>
              <a:avLst/>
              <a:gdLst/>
              <a:ahLst/>
              <a:cxnLst/>
              <a:rect l="0" t="0" r="0" b="0"/>
              <a:pathLst>
                <a:path w="227277" h="36385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6"/>
                  </a:lnTo>
                  <a:lnTo>
                    <a:pt x="662" y="29411"/>
                  </a:lnTo>
                  <a:lnTo>
                    <a:pt x="0" y="32307"/>
                  </a:lnTo>
                  <a:lnTo>
                    <a:pt x="2734" y="34238"/>
                  </a:lnTo>
                  <a:lnTo>
                    <a:pt x="14238" y="36384"/>
                  </a:lnTo>
                  <a:lnTo>
                    <a:pt x="48678" y="27479"/>
                  </a:lnTo>
                  <a:lnTo>
                    <a:pt x="80166" y="22796"/>
                  </a:lnTo>
                  <a:lnTo>
                    <a:pt x="125126" y="17338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6"/>
          <p:cNvGrpSpPr/>
          <p:nvPr/>
        </p:nvGrpSpPr>
        <p:grpSpPr>
          <a:xfrm>
            <a:off x="6759645" y="443895"/>
            <a:ext cx="717481" cy="504809"/>
            <a:chOff x="6759645" y="443895"/>
            <a:chExt cx="717481" cy="504809"/>
          </a:xfrm>
        </p:grpSpPr>
        <p:sp>
          <p:nvSpPr>
            <p:cNvPr id="36" name="SMARTInkShape-281"/>
            <p:cNvSpPr/>
            <p:nvPr>
              <p:custDataLst>
                <p:tags r:id="rId128"/>
              </p:custDataLst>
            </p:nvPr>
          </p:nvSpPr>
          <p:spPr>
            <a:xfrm>
              <a:off x="6759645" y="443895"/>
              <a:ext cx="165031" cy="504809"/>
            </a:xfrm>
            <a:custGeom>
              <a:avLst/>
              <a:gdLst/>
              <a:ahLst/>
              <a:cxnLst/>
              <a:rect l="0" t="0" r="0" b="0"/>
              <a:pathLst>
                <a:path w="165031" h="504809">
                  <a:moveTo>
                    <a:pt x="145980" y="32355"/>
                  </a:moveTo>
                  <a:lnTo>
                    <a:pt x="145980" y="32355"/>
                  </a:lnTo>
                  <a:lnTo>
                    <a:pt x="140924" y="22242"/>
                  </a:lnTo>
                  <a:lnTo>
                    <a:pt x="132797" y="14455"/>
                  </a:lnTo>
                  <a:lnTo>
                    <a:pt x="110332" y="832"/>
                  </a:lnTo>
                  <a:lnTo>
                    <a:pt x="92389" y="0"/>
                  </a:lnTo>
                  <a:lnTo>
                    <a:pt x="56489" y="8090"/>
                  </a:lnTo>
                  <a:lnTo>
                    <a:pt x="30565" y="21873"/>
                  </a:lnTo>
                  <a:lnTo>
                    <a:pt x="24587" y="28542"/>
                  </a:lnTo>
                  <a:lnTo>
                    <a:pt x="17944" y="44419"/>
                  </a:lnTo>
                  <a:lnTo>
                    <a:pt x="20636" y="64881"/>
                  </a:lnTo>
                  <a:lnTo>
                    <a:pt x="39611" y="107454"/>
                  </a:lnTo>
                  <a:lnTo>
                    <a:pt x="68068" y="149206"/>
                  </a:lnTo>
                  <a:lnTo>
                    <a:pt x="75976" y="186099"/>
                  </a:lnTo>
                  <a:lnTo>
                    <a:pt x="73263" y="225487"/>
                  </a:lnTo>
                  <a:lnTo>
                    <a:pt x="60698" y="258913"/>
                  </a:lnTo>
                  <a:lnTo>
                    <a:pt x="33291" y="301524"/>
                  </a:lnTo>
                  <a:lnTo>
                    <a:pt x="1675" y="343164"/>
                  </a:lnTo>
                  <a:lnTo>
                    <a:pt x="35" y="348569"/>
                  </a:lnTo>
                  <a:lnTo>
                    <a:pt x="0" y="353231"/>
                  </a:lnTo>
                  <a:lnTo>
                    <a:pt x="7547" y="373374"/>
                  </a:lnTo>
                  <a:lnTo>
                    <a:pt x="41843" y="410294"/>
                  </a:lnTo>
                  <a:lnTo>
                    <a:pt x="46781" y="425753"/>
                  </a:lnTo>
                  <a:lnTo>
                    <a:pt x="50384" y="469921"/>
                  </a:lnTo>
                  <a:lnTo>
                    <a:pt x="50498" y="476466"/>
                  </a:lnTo>
                  <a:lnTo>
                    <a:pt x="53751" y="482946"/>
                  </a:lnTo>
                  <a:lnTo>
                    <a:pt x="65831" y="495790"/>
                  </a:lnTo>
                  <a:lnTo>
                    <a:pt x="81783" y="502909"/>
                  </a:lnTo>
                  <a:lnTo>
                    <a:pt x="90482" y="504808"/>
                  </a:lnTo>
                  <a:lnTo>
                    <a:pt x="165030" y="48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2"/>
            <p:cNvSpPr/>
            <p:nvPr>
              <p:custDataLst>
                <p:tags r:id="rId129"/>
              </p:custDataLst>
            </p:nvPr>
          </p:nvSpPr>
          <p:spPr>
            <a:xfrm>
              <a:off x="7136863" y="554166"/>
              <a:ext cx="225963" cy="272871"/>
            </a:xfrm>
            <a:custGeom>
              <a:avLst/>
              <a:gdLst/>
              <a:ahLst/>
              <a:cxnLst/>
              <a:rect l="0" t="0" r="0" b="0"/>
              <a:pathLst>
                <a:path w="225963" h="272871">
                  <a:moveTo>
                    <a:pt x="140237" y="17334"/>
                  </a:moveTo>
                  <a:lnTo>
                    <a:pt x="140237" y="17334"/>
                  </a:lnTo>
                  <a:lnTo>
                    <a:pt x="140237" y="12277"/>
                  </a:lnTo>
                  <a:lnTo>
                    <a:pt x="137415" y="6973"/>
                  </a:lnTo>
                  <a:lnTo>
                    <a:pt x="135181" y="4077"/>
                  </a:lnTo>
                  <a:lnTo>
                    <a:pt x="129876" y="858"/>
                  </a:lnTo>
                  <a:lnTo>
                    <a:pt x="126980" y="0"/>
                  </a:lnTo>
                  <a:lnTo>
                    <a:pt x="107734" y="8906"/>
                  </a:lnTo>
                  <a:lnTo>
                    <a:pt x="63520" y="50130"/>
                  </a:lnTo>
                  <a:lnTo>
                    <a:pt x="30494" y="94756"/>
                  </a:lnTo>
                  <a:lnTo>
                    <a:pt x="13765" y="118355"/>
                  </a:lnTo>
                  <a:lnTo>
                    <a:pt x="2693" y="156392"/>
                  </a:lnTo>
                  <a:lnTo>
                    <a:pt x="0" y="193885"/>
                  </a:lnTo>
                  <a:lnTo>
                    <a:pt x="5771" y="235238"/>
                  </a:lnTo>
                  <a:lnTo>
                    <a:pt x="17679" y="246825"/>
                  </a:lnTo>
                  <a:lnTo>
                    <a:pt x="26782" y="252878"/>
                  </a:lnTo>
                  <a:lnTo>
                    <a:pt x="64875" y="261397"/>
                  </a:lnTo>
                  <a:lnTo>
                    <a:pt x="99563" y="268978"/>
                  </a:lnTo>
                  <a:lnTo>
                    <a:pt x="145119" y="272870"/>
                  </a:lnTo>
                  <a:lnTo>
                    <a:pt x="183664" y="268967"/>
                  </a:lnTo>
                  <a:lnTo>
                    <a:pt x="225962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3"/>
            <p:cNvSpPr/>
            <p:nvPr>
              <p:custDataLst>
                <p:tags r:id="rId130"/>
              </p:custDataLst>
            </p:nvPr>
          </p:nvSpPr>
          <p:spPr>
            <a:xfrm>
              <a:off x="7410450" y="809625"/>
              <a:ext cx="66676" cy="133351"/>
            </a:xfrm>
            <a:custGeom>
              <a:avLst/>
              <a:gdLst/>
              <a:ahLst/>
              <a:cxnLst/>
              <a:rect l="0" t="0" r="0" b="0"/>
              <a:pathLst>
                <a:path w="66676" h="133351">
                  <a:moveTo>
                    <a:pt x="66675" y="0"/>
                  </a:moveTo>
                  <a:lnTo>
                    <a:pt x="66675" y="0"/>
                  </a:lnTo>
                  <a:lnTo>
                    <a:pt x="65617" y="45585"/>
                  </a:lnTo>
                  <a:lnTo>
                    <a:pt x="61619" y="61182"/>
                  </a:lnTo>
                  <a:lnTo>
                    <a:pt x="27883" y="10454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7"/>
          <p:cNvGrpSpPr/>
          <p:nvPr/>
        </p:nvGrpSpPr>
        <p:grpSpPr>
          <a:xfrm>
            <a:off x="8068332" y="420424"/>
            <a:ext cx="436898" cy="524332"/>
            <a:chOff x="8068332" y="420424"/>
            <a:chExt cx="436898" cy="524332"/>
          </a:xfrm>
        </p:grpSpPr>
        <p:sp>
          <p:nvSpPr>
            <p:cNvPr id="40" name="SMARTInkShape-284"/>
            <p:cNvSpPr/>
            <p:nvPr>
              <p:custDataLst>
                <p:tags r:id="rId126"/>
              </p:custDataLst>
            </p:nvPr>
          </p:nvSpPr>
          <p:spPr>
            <a:xfrm>
              <a:off x="8068332" y="558784"/>
              <a:ext cx="180319" cy="298988"/>
            </a:xfrm>
            <a:custGeom>
              <a:avLst/>
              <a:gdLst/>
              <a:ahLst/>
              <a:cxnLst/>
              <a:rect l="0" t="0" r="0" b="0"/>
              <a:pathLst>
                <a:path w="180319" h="298988">
                  <a:moveTo>
                    <a:pt x="18393" y="69866"/>
                  </a:moveTo>
                  <a:lnTo>
                    <a:pt x="18393" y="69866"/>
                  </a:lnTo>
                  <a:lnTo>
                    <a:pt x="18393" y="52532"/>
                  </a:lnTo>
                  <a:lnTo>
                    <a:pt x="23449" y="61438"/>
                  </a:lnTo>
                  <a:lnTo>
                    <a:pt x="26593" y="77482"/>
                  </a:lnTo>
                  <a:lnTo>
                    <a:pt x="30566" y="123211"/>
                  </a:lnTo>
                  <a:lnTo>
                    <a:pt x="32858" y="130829"/>
                  </a:lnTo>
                  <a:lnTo>
                    <a:pt x="29992" y="174532"/>
                  </a:lnTo>
                  <a:lnTo>
                    <a:pt x="27475" y="216707"/>
                  </a:lnTo>
                  <a:lnTo>
                    <a:pt x="17678" y="263776"/>
                  </a:lnTo>
                  <a:lnTo>
                    <a:pt x="8970" y="297661"/>
                  </a:lnTo>
                  <a:lnTo>
                    <a:pt x="6819" y="298987"/>
                  </a:lnTo>
                  <a:lnTo>
                    <a:pt x="4328" y="298814"/>
                  </a:lnTo>
                  <a:lnTo>
                    <a:pt x="1558" y="287332"/>
                  </a:lnTo>
                  <a:lnTo>
                    <a:pt x="0" y="251423"/>
                  </a:lnTo>
                  <a:lnTo>
                    <a:pt x="2360" y="209033"/>
                  </a:lnTo>
                  <a:lnTo>
                    <a:pt x="9762" y="165076"/>
                  </a:lnTo>
                  <a:lnTo>
                    <a:pt x="15615" y="130173"/>
                  </a:lnTo>
                  <a:lnTo>
                    <a:pt x="25919" y="92674"/>
                  </a:lnTo>
                  <a:lnTo>
                    <a:pt x="50649" y="48736"/>
                  </a:lnTo>
                  <a:lnTo>
                    <a:pt x="75682" y="14775"/>
                  </a:lnTo>
                  <a:lnTo>
                    <a:pt x="97457" y="1567"/>
                  </a:lnTo>
                  <a:lnTo>
                    <a:pt x="112093" y="0"/>
                  </a:lnTo>
                  <a:lnTo>
                    <a:pt x="126713" y="3889"/>
                  </a:lnTo>
                  <a:lnTo>
                    <a:pt x="143793" y="12674"/>
                  </a:lnTo>
                  <a:lnTo>
                    <a:pt x="156323" y="26455"/>
                  </a:lnTo>
                  <a:lnTo>
                    <a:pt x="166506" y="46420"/>
                  </a:lnTo>
                  <a:lnTo>
                    <a:pt x="167935" y="51061"/>
                  </a:lnTo>
                  <a:lnTo>
                    <a:pt x="166701" y="61861"/>
                  </a:lnTo>
                  <a:lnTo>
                    <a:pt x="157233" y="82664"/>
                  </a:lnTo>
                  <a:lnTo>
                    <a:pt x="140127" y="108025"/>
                  </a:lnTo>
                  <a:lnTo>
                    <a:pt x="124783" y="119743"/>
                  </a:lnTo>
                  <a:lnTo>
                    <a:pt x="89671" y="133597"/>
                  </a:lnTo>
                  <a:lnTo>
                    <a:pt x="73277" y="135959"/>
                  </a:lnTo>
                  <a:lnTo>
                    <a:pt x="70858" y="137212"/>
                  </a:lnTo>
                  <a:lnTo>
                    <a:pt x="69245" y="139105"/>
                  </a:lnTo>
                  <a:lnTo>
                    <a:pt x="68169" y="141425"/>
                  </a:lnTo>
                  <a:lnTo>
                    <a:pt x="69796" y="149648"/>
                  </a:lnTo>
                  <a:lnTo>
                    <a:pt x="76663" y="163355"/>
                  </a:lnTo>
                  <a:lnTo>
                    <a:pt x="105053" y="199089"/>
                  </a:lnTo>
                  <a:lnTo>
                    <a:pt x="123445" y="217163"/>
                  </a:lnTo>
                  <a:lnTo>
                    <a:pt x="145122" y="239804"/>
                  </a:lnTo>
                  <a:lnTo>
                    <a:pt x="180318" y="269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5"/>
            <p:cNvSpPr/>
            <p:nvPr>
              <p:custDataLst>
                <p:tags r:id="rId127"/>
              </p:custDataLst>
            </p:nvPr>
          </p:nvSpPr>
          <p:spPr>
            <a:xfrm>
              <a:off x="8410575" y="420424"/>
              <a:ext cx="94655" cy="524332"/>
            </a:xfrm>
            <a:custGeom>
              <a:avLst/>
              <a:gdLst/>
              <a:ahLst/>
              <a:cxnLst/>
              <a:rect l="0" t="0" r="0" b="0"/>
              <a:pathLst>
                <a:path w="94655" h="52433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39746" y="6542"/>
                  </a:lnTo>
                  <a:lnTo>
                    <a:pt x="59043" y="20848"/>
                  </a:lnTo>
                  <a:lnTo>
                    <a:pt x="77867" y="38686"/>
                  </a:lnTo>
                  <a:lnTo>
                    <a:pt x="88454" y="59214"/>
                  </a:lnTo>
                  <a:lnTo>
                    <a:pt x="93907" y="88049"/>
                  </a:lnTo>
                  <a:lnTo>
                    <a:pt x="94654" y="105072"/>
                  </a:lnTo>
                  <a:lnTo>
                    <a:pt x="86518" y="123222"/>
                  </a:lnTo>
                  <a:lnTo>
                    <a:pt x="75494" y="140813"/>
                  </a:lnTo>
                  <a:lnTo>
                    <a:pt x="66113" y="163675"/>
                  </a:lnTo>
                  <a:lnTo>
                    <a:pt x="27886" y="209358"/>
                  </a:lnTo>
                  <a:lnTo>
                    <a:pt x="6734" y="247318"/>
                  </a:lnTo>
                  <a:lnTo>
                    <a:pt x="2993" y="261231"/>
                  </a:lnTo>
                  <a:lnTo>
                    <a:pt x="6975" y="277292"/>
                  </a:lnTo>
                  <a:lnTo>
                    <a:pt x="31173" y="324722"/>
                  </a:lnTo>
                  <a:lnTo>
                    <a:pt x="59609" y="368323"/>
                  </a:lnTo>
                  <a:lnTo>
                    <a:pt x="71872" y="386778"/>
                  </a:lnTo>
                  <a:lnTo>
                    <a:pt x="85497" y="426509"/>
                  </a:lnTo>
                  <a:lnTo>
                    <a:pt x="93324" y="460188"/>
                  </a:lnTo>
                  <a:lnTo>
                    <a:pt x="84566" y="490785"/>
                  </a:lnTo>
                  <a:lnTo>
                    <a:pt x="74274" y="505963"/>
                  </a:lnTo>
                  <a:lnTo>
                    <a:pt x="68566" y="511492"/>
                  </a:lnTo>
                  <a:lnTo>
                    <a:pt x="40306" y="524331"/>
                  </a:lnTo>
                  <a:lnTo>
                    <a:pt x="0" y="5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8"/>
          <p:cNvGrpSpPr/>
          <p:nvPr/>
        </p:nvGrpSpPr>
        <p:grpSpPr>
          <a:xfrm>
            <a:off x="6853944" y="1054544"/>
            <a:ext cx="594607" cy="298007"/>
            <a:chOff x="6853944" y="1054544"/>
            <a:chExt cx="594607" cy="298007"/>
          </a:xfrm>
        </p:grpSpPr>
        <p:sp>
          <p:nvSpPr>
            <p:cNvPr id="43" name="SMARTInkShape-286"/>
            <p:cNvSpPr/>
            <p:nvPr>
              <p:custDataLst>
                <p:tags r:id="rId122"/>
              </p:custDataLst>
            </p:nvPr>
          </p:nvSpPr>
          <p:spPr>
            <a:xfrm>
              <a:off x="6853944" y="1181493"/>
              <a:ext cx="99307" cy="171058"/>
            </a:xfrm>
            <a:custGeom>
              <a:avLst/>
              <a:gdLst/>
              <a:ahLst/>
              <a:cxnLst/>
              <a:rect l="0" t="0" r="0" b="0"/>
              <a:pathLst>
                <a:path w="99307" h="171058">
                  <a:moveTo>
                    <a:pt x="99306" y="9132"/>
                  </a:moveTo>
                  <a:lnTo>
                    <a:pt x="99306" y="9132"/>
                  </a:lnTo>
                  <a:lnTo>
                    <a:pt x="94250" y="4076"/>
                  </a:lnTo>
                  <a:lnTo>
                    <a:pt x="88945" y="1593"/>
                  </a:lnTo>
                  <a:lnTo>
                    <a:pt x="76916" y="0"/>
                  </a:lnTo>
                  <a:lnTo>
                    <a:pt x="62450" y="4780"/>
                  </a:lnTo>
                  <a:lnTo>
                    <a:pt x="39703" y="17955"/>
                  </a:lnTo>
                  <a:lnTo>
                    <a:pt x="27660" y="32104"/>
                  </a:lnTo>
                  <a:lnTo>
                    <a:pt x="4456" y="73421"/>
                  </a:lnTo>
                  <a:lnTo>
                    <a:pt x="0" y="94855"/>
                  </a:lnTo>
                  <a:lnTo>
                    <a:pt x="3442" y="128605"/>
                  </a:lnTo>
                  <a:lnTo>
                    <a:pt x="8369" y="145487"/>
                  </a:lnTo>
                  <a:lnTo>
                    <a:pt x="13282" y="151893"/>
                  </a:lnTo>
                  <a:lnTo>
                    <a:pt x="27207" y="161834"/>
                  </a:lnTo>
                  <a:lnTo>
                    <a:pt x="47840" y="168324"/>
                  </a:lnTo>
                  <a:lnTo>
                    <a:pt x="89781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7"/>
            <p:cNvSpPr/>
            <p:nvPr>
              <p:custDataLst>
                <p:tags r:id="rId123"/>
              </p:custDataLst>
            </p:nvPr>
          </p:nvSpPr>
          <p:spPr>
            <a:xfrm>
              <a:off x="7058025" y="1054544"/>
              <a:ext cx="9133" cy="298007"/>
            </a:xfrm>
            <a:custGeom>
              <a:avLst/>
              <a:gdLst/>
              <a:ahLst/>
              <a:cxnLst/>
              <a:rect l="0" t="0" r="0" b="0"/>
              <a:pathLst>
                <a:path w="9133" h="298007">
                  <a:moveTo>
                    <a:pt x="0" y="12256"/>
                  </a:moveTo>
                  <a:lnTo>
                    <a:pt x="0" y="12256"/>
                  </a:lnTo>
                  <a:lnTo>
                    <a:pt x="6545" y="222"/>
                  </a:lnTo>
                  <a:lnTo>
                    <a:pt x="7538" y="0"/>
                  </a:lnTo>
                  <a:lnTo>
                    <a:pt x="8200" y="910"/>
                  </a:lnTo>
                  <a:lnTo>
                    <a:pt x="9132" y="12305"/>
                  </a:lnTo>
                  <a:lnTo>
                    <a:pt x="2901" y="57931"/>
                  </a:lnTo>
                  <a:lnTo>
                    <a:pt x="860" y="102460"/>
                  </a:lnTo>
                  <a:lnTo>
                    <a:pt x="255" y="149167"/>
                  </a:lnTo>
                  <a:lnTo>
                    <a:pt x="75" y="193345"/>
                  </a:lnTo>
                  <a:lnTo>
                    <a:pt x="15" y="234489"/>
                  </a:lnTo>
                  <a:lnTo>
                    <a:pt x="0" y="29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8"/>
            <p:cNvSpPr/>
            <p:nvPr>
              <p:custDataLst>
                <p:tags r:id="rId124"/>
              </p:custDataLst>
            </p:nvPr>
          </p:nvSpPr>
          <p:spPr>
            <a:xfrm>
              <a:off x="7096125" y="1196860"/>
              <a:ext cx="108832" cy="146166"/>
            </a:xfrm>
            <a:custGeom>
              <a:avLst/>
              <a:gdLst/>
              <a:ahLst/>
              <a:cxnLst/>
              <a:rect l="0" t="0" r="0" b="0"/>
              <a:pathLst>
                <a:path w="108832" h="146166">
                  <a:moveTo>
                    <a:pt x="0" y="60440"/>
                  </a:moveTo>
                  <a:lnTo>
                    <a:pt x="0" y="60440"/>
                  </a:lnTo>
                  <a:lnTo>
                    <a:pt x="0" y="65496"/>
                  </a:lnTo>
                  <a:lnTo>
                    <a:pt x="2822" y="70801"/>
                  </a:lnTo>
                  <a:lnTo>
                    <a:pt x="8200" y="77774"/>
                  </a:lnTo>
                  <a:lnTo>
                    <a:pt x="24302" y="78982"/>
                  </a:lnTo>
                  <a:lnTo>
                    <a:pt x="44124" y="74283"/>
                  </a:lnTo>
                  <a:lnTo>
                    <a:pt x="87699" y="46616"/>
                  </a:lnTo>
                  <a:lnTo>
                    <a:pt x="97186" y="37363"/>
                  </a:lnTo>
                  <a:lnTo>
                    <a:pt x="108831" y="14414"/>
                  </a:lnTo>
                  <a:lnTo>
                    <a:pt x="108538" y="9648"/>
                  </a:lnTo>
                  <a:lnTo>
                    <a:pt x="106225" y="5412"/>
                  </a:lnTo>
                  <a:lnTo>
                    <a:pt x="102567" y="1530"/>
                  </a:lnTo>
                  <a:lnTo>
                    <a:pt x="99070" y="0"/>
                  </a:lnTo>
                  <a:lnTo>
                    <a:pt x="95680" y="38"/>
                  </a:lnTo>
                  <a:lnTo>
                    <a:pt x="72522" y="7704"/>
                  </a:lnTo>
                  <a:lnTo>
                    <a:pt x="58338" y="19010"/>
                  </a:lnTo>
                  <a:lnTo>
                    <a:pt x="46036" y="34618"/>
                  </a:lnTo>
                  <a:lnTo>
                    <a:pt x="37040" y="52139"/>
                  </a:lnTo>
                  <a:lnTo>
                    <a:pt x="31083" y="84909"/>
                  </a:lnTo>
                  <a:lnTo>
                    <a:pt x="34375" y="116374"/>
                  </a:lnTo>
                  <a:lnTo>
                    <a:pt x="42052" y="135692"/>
                  </a:lnTo>
                  <a:lnTo>
                    <a:pt x="48143" y="139183"/>
                  </a:lnTo>
                  <a:lnTo>
                    <a:pt x="85725" y="14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9"/>
            <p:cNvSpPr/>
            <p:nvPr>
              <p:custDataLst>
                <p:tags r:id="rId125"/>
              </p:custDataLst>
            </p:nvPr>
          </p:nvSpPr>
          <p:spPr>
            <a:xfrm>
              <a:off x="7229636" y="1200150"/>
              <a:ext cx="218915" cy="139506"/>
            </a:xfrm>
            <a:custGeom>
              <a:avLst/>
              <a:gdLst/>
              <a:ahLst/>
              <a:cxnLst/>
              <a:rect l="0" t="0" r="0" b="0"/>
              <a:pathLst>
                <a:path w="218915" h="139506">
                  <a:moveTo>
                    <a:pt x="28414" y="76200"/>
                  </a:moveTo>
                  <a:lnTo>
                    <a:pt x="28414" y="76200"/>
                  </a:lnTo>
                  <a:lnTo>
                    <a:pt x="28414" y="57886"/>
                  </a:lnTo>
                  <a:lnTo>
                    <a:pt x="27356" y="54466"/>
                  </a:lnTo>
                  <a:lnTo>
                    <a:pt x="25592" y="52185"/>
                  </a:lnTo>
                  <a:lnTo>
                    <a:pt x="23358" y="50665"/>
                  </a:lnTo>
                  <a:lnTo>
                    <a:pt x="20810" y="50710"/>
                  </a:lnTo>
                  <a:lnTo>
                    <a:pt x="15157" y="53582"/>
                  </a:lnTo>
                  <a:lnTo>
                    <a:pt x="6024" y="66206"/>
                  </a:lnTo>
                  <a:lnTo>
                    <a:pt x="1672" y="83352"/>
                  </a:lnTo>
                  <a:lnTo>
                    <a:pt x="0" y="123865"/>
                  </a:lnTo>
                  <a:lnTo>
                    <a:pt x="2063" y="127027"/>
                  </a:lnTo>
                  <a:lnTo>
                    <a:pt x="5555" y="129134"/>
                  </a:lnTo>
                  <a:lnTo>
                    <a:pt x="10000" y="130540"/>
                  </a:lnTo>
                  <a:lnTo>
                    <a:pt x="20583" y="129279"/>
                  </a:lnTo>
                  <a:lnTo>
                    <a:pt x="26368" y="127461"/>
                  </a:lnTo>
                  <a:lnTo>
                    <a:pt x="30225" y="125190"/>
                  </a:lnTo>
                  <a:lnTo>
                    <a:pt x="32796" y="122619"/>
                  </a:lnTo>
                  <a:lnTo>
                    <a:pt x="50896" y="85127"/>
                  </a:lnTo>
                  <a:lnTo>
                    <a:pt x="51868" y="82152"/>
                  </a:lnTo>
                  <a:lnTo>
                    <a:pt x="51458" y="80168"/>
                  </a:lnTo>
                  <a:lnTo>
                    <a:pt x="48253" y="76984"/>
                  </a:lnTo>
                  <a:lnTo>
                    <a:pt x="47814" y="79371"/>
                  </a:lnTo>
                  <a:lnTo>
                    <a:pt x="47533" y="89526"/>
                  </a:lnTo>
                  <a:lnTo>
                    <a:pt x="48568" y="91434"/>
                  </a:lnTo>
                  <a:lnTo>
                    <a:pt x="50317" y="92706"/>
                  </a:lnTo>
                  <a:lnTo>
                    <a:pt x="52540" y="93554"/>
                  </a:lnTo>
                  <a:lnTo>
                    <a:pt x="55081" y="93061"/>
                  </a:lnTo>
                  <a:lnTo>
                    <a:pt x="60728" y="89691"/>
                  </a:lnTo>
                  <a:lnTo>
                    <a:pt x="91064" y="62126"/>
                  </a:lnTo>
                  <a:lnTo>
                    <a:pt x="102620" y="57805"/>
                  </a:lnTo>
                  <a:lnTo>
                    <a:pt x="106551" y="60263"/>
                  </a:lnTo>
                  <a:lnTo>
                    <a:pt x="134195" y="89657"/>
                  </a:lnTo>
                  <a:lnTo>
                    <a:pt x="166723" y="135073"/>
                  </a:lnTo>
                  <a:lnTo>
                    <a:pt x="169260" y="139407"/>
                  </a:lnTo>
                  <a:lnTo>
                    <a:pt x="168878" y="139505"/>
                  </a:lnTo>
                  <a:lnTo>
                    <a:pt x="165631" y="136791"/>
                  </a:lnTo>
                  <a:lnTo>
                    <a:pt x="162910" y="114144"/>
                  </a:lnTo>
                  <a:lnTo>
                    <a:pt x="167160" y="80622"/>
                  </a:lnTo>
                  <a:lnTo>
                    <a:pt x="184624" y="40032"/>
                  </a:lnTo>
                  <a:lnTo>
                    <a:pt x="196995" y="18446"/>
                  </a:lnTo>
                  <a:lnTo>
                    <a:pt x="218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9"/>
          <p:cNvGrpSpPr/>
          <p:nvPr/>
        </p:nvGrpSpPr>
        <p:grpSpPr>
          <a:xfrm>
            <a:off x="8001000" y="1152525"/>
            <a:ext cx="561585" cy="369129"/>
            <a:chOff x="8001000" y="1152525"/>
            <a:chExt cx="561585" cy="369129"/>
          </a:xfrm>
        </p:grpSpPr>
        <p:sp>
          <p:nvSpPr>
            <p:cNvPr id="48" name="SMARTInkShape-290"/>
            <p:cNvSpPr/>
            <p:nvPr>
              <p:custDataLst>
                <p:tags r:id="rId116"/>
              </p:custDataLst>
            </p:nvPr>
          </p:nvSpPr>
          <p:spPr>
            <a:xfrm>
              <a:off x="8001000" y="1212795"/>
              <a:ext cx="152401" cy="124758"/>
            </a:xfrm>
            <a:custGeom>
              <a:avLst/>
              <a:gdLst/>
              <a:ahLst/>
              <a:cxnLst/>
              <a:rect l="0" t="0" r="0" b="0"/>
              <a:pathLst>
                <a:path w="152401" h="124758">
                  <a:moveTo>
                    <a:pt x="0" y="25455"/>
                  </a:moveTo>
                  <a:lnTo>
                    <a:pt x="0" y="25455"/>
                  </a:lnTo>
                  <a:lnTo>
                    <a:pt x="0" y="20399"/>
                  </a:lnTo>
                  <a:lnTo>
                    <a:pt x="2822" y="15094"/>
                  </a:lnTo>
                  <a:lnTo>
                    <a:pt x="5056" y="12198"/>
                  </a:lnTo>
                  <a:lnTo>
                    <a:pt x="13183" y="8980"/>
                  </a:lnTo>
                  <a:lnTo>
                    <a:pt x="18314" y="8121"/>
                  </a:lnTo>
                  <a:lnTo>
                    <a:pt x="29659" y="9990"/>
                  </a:lnTo>
                  <a:lnTo>
                    <a:pt x="41756" y="15407"/>
                  </a:lnTo>
                  <a:lnTo>
                    <a:pt x="73089" y="42097"/>
                  </a:lnTo>
                  <a:lnTo>
                    <a:pt x="87037" y="60607"/>
                  </a:lnTo>
                  <a:lnTo>
                    <a:pt x="92817" y="84554"/>
                  </a:lnTo>
                  <a:lnTo>
                    <a:pt x="95037" y="124757"/>
                  </a:lnTo>
                  <a:lnTo>
                    <a:pt x="94049" y="124464"/>
                  </a:lnTo>
                  <a:lnTo>
                    <a:pt x="90130" y="118495"/>
                  </a:lnTo>
                  <a:lnTo>
                    <a:pt x="87030" y="93122"/>
                  </a:lnTo>
                  <a:lnTo>
                    <a:pt x="93587" y="47680"/>
                  </a:lnTo>
                  <a:lnTo>
                    <a:pt x="105073" y="12677"/>
                  </a:lnTo>
                  <a:lnTo>
                    <a:pt x="111258" y="3901"/>
                  </a:lnTo>
                  <a:lnTo>
                    <a:pt x="117534" y="0"/>
                  </a:lnTo>
                  <a:lnTo>
                    <a:pt x="152400" y="6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1"/>
            <p:cNvSpPr/>
            <p:nvPr>
              <p:custDataLst>
                <p:tags r:id="rId117"/>
              </p:custDataLst>
            </p:nvPr>
          </p:nvSpPr>
          <p:spPr>
            <a:xfrm>
              <a:off x="8187334" y="1205486"/>
              <a:ext cx="70216" cy="121644"/>
            </a:xfrm>
            <a:custGeom>
              <a:avLst/>
              <a:gdLst/>
              <a:ahLst/>
              <a:cxnLst/>
              <a:rect l="0" t="0" r="0" b="0"/>
              <a:pathLst>
                <a:path w="70216" h="121644">
                  <a:moveTo>
                    <a:pt x="51791" y="42289"/>
                  </a:moveTo>
                  <a:lnTo>
                    <a:pt x="51791" y="42289"/>
                  </a:lnTo>
                  <a:lnTo>
                    <a:pt x="51791" y="20831"/>
                  </a:lnTo>
                  <a:lnTo>
                    <a:pt x="48969" y="14055"/>
                  </a:lnTo>
                  <a:lnTo>
                    <a:pt x="46735" y="10766"/>
                  </a:lnTo>
                  <a:lnTo>
                    <a:pt x="33477" y="1081"/>
                  </a:lnTo>
                  <a:lnTo>
                    <a:pt x="28998" y="0"/>
                  </a:lnTo>
                  <a:lnTo>
                    <a:pt x="24955" y="338"/>
                  </a:lnTo>
                  <a:lnTo>
                    <a:pt x="21200" y="1622"/>
                  </a:lnTo>
                  <a:lnTo>
                    <a:pt x="14206" y="14337"/>
                  </a:lnTo>
                  <a:lnTo>
                    <a:pt x="0" y="54875"/>
                  </a:lnTo>
                  <a:lnTo>
                    <a:pt x="4719" y="95082"/>
                  </a:lnTo>
                  <a:lnTo>
                    <a:pt x="11621" y="111671"/>
                  </a:lnTo>
                  <a:lnTo>
                    <a:pt x="17357" y="120045"/>
                  </a:lnTo>
                  <a:lnTo>
                    <a:pt x="22485" y="121643"/>
                  </a:lnTo>
                  <a:lnTo>
                    <a:pt x="36649" y="120596"/>
                  </a:lnTo>
                  <a:lnTo>
                    <a:pt x="42755" y="116719"/>
                  </a:lnTo>
                  <a:lnTo>
                    <a:pt x="60159" y="90505"/>
                  </a:lnTo>
                  <a:lnTo>
                    <a:pt x="66093" y="77477"/>
                  </a:lnTo>
                  <a:lnTo>
                    <a:pt x="70215" y="50555"/>
                  </a:lnTo>
                  <a:lnTo>
                    <a:pt x="69366" y="48858"/>
                  </a:lnTo>
                  <a:lnTo>
                    <a:pt x="67741" y="48785"/>
                  </a:lnTo>
                  <a:lnTo>
                    <a:pt x="65599" y="49795"/>
                  </a:lnTo>
                  <a:lnTo>
                    <a:pt x="57529" y="61329"/>
                  </a:lnTo>
                  <a:lnTo>
                    <a:pt x="53492" y="78152"/>
                  </a:lnTo>
                  <a:lnTo>
                    <a:pt x="52296" y="96542"/>
                  </a:lnTo>
                  <a:lnTo>
                    <a:pt x="61316" y="11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2"/>
            <p:cNvSpPr/>
            <p:nvPr>
              <p:custDataLst>
                <p:tags r:id="rId118"/>
              </p:custDataLst>
            </p:nvPr>
          </p:nvSpPr>
          <p:spPr>
            <a:xfrm>
              <a:off x="8353425" y="12763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3"/>
            <p:cNvSpPr/>
            <p:nvPr>
              <p:custDataLst>
                <p:tags r:id="rId119"/>
              </p:custDataLst>
            </p:nvPr>
          </p:nvSpPr>
          <p:spPr>
            <a:xfrm>
              <a:off x="8324850" y="11525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76200"/>
                  </a:moveTo>
                  <a:lnTo>
                    <a:pt x="19050" y="76200"/>
                  </a:lnTo>
                  <a:lnTo>
                    <a:pt x="16228" y="45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4"/>
            <p:cNvSpPr/>
            <p:nvPr>
              <p:custDataLst>
                <p:tags r:id="rId120"/>
              </p:custDataLst>
            </p:nvPr>
          </p:nvSpPr>
          <p:spPr>
            <a:xfrm>
              <a:off x="8401050" y="1200150"/>
              <a:ext cx="56505" cy="101419"/>
            </a:xfrm>
            <a:custGeom>
              <a:avLst/>
              <a:gdLst/>
              <a:ahLst/>
              <a:cxnLst/>
              <a:rect l="0" t="0" r="0" b="0"/>
              <a:pathLst>
                <a:path w="56505" h="101419">
                  <a:moveTo>
                    <a:pt x="0" y="0"/>
                  </a:moveTo>
                  <a:lnTo>
                    <a:pt x="0" y="0"/>
                  </a:lnTo>
                  <a:lnTo>
                    <a:pt x="1058" y="45717"/>
                  </a:lnTo>
                  <a:lnTo>
                    <a:pt x="5487" y="66815"/>
                  </a:lnTo>
                  <a:lnTo>
                    <a:pt x="275" y="101327"/>
                  </a:lnTo>
                  <a:lnTo>
                    <a:pt x="1242" y="101418"/>
                  </a:lnTo>
                  <a:lnTo>
                    <a:pt x="5138" y="98697"/>
                  </a:lnTo>
                  <a:lnTo>
                    <a:pt x="7575" y="91137"/>
                  </a:lnTo>
                  <a:lnTo>
                    <a:pt x="8225" y="86158"/>
                  </a:lnTo>
                  <a:lnTo>
                    <a:pt x="14591" y="74981"/>
                  </a:lnTo>
                  <a:lnTo>
                    <a:pt x="22361" y="64017"/>
                  </a:lnTo>
                  <a:lnTo>
                    <a:pt x="25813" y="55616"/>
                  </a:lnTo>
                  <a:lnTo>
                    <a:pt x="32993" y="48354"/>
                  </a:lnTo>
                  <a:lnTo>
                    <a:pt x="42180" y="42657"/>
                  </a:lnTo>
                  <a:lnTo>
                    <a:pt x="49792" y="40126"/>
                  </a:lnTo>
                  <a:lnTo>
                    <a:pt x="52244" y="41567"/>
                  </a:lnTo>
                  <a:lnTo>
                    <a:pt x="53880" y="44645"/>
                  </a:lnTo>
                  <a:lnTo>
                    <a:pt x="56504" y="59736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5"/>
            <p:cNvSpPr/>
            <p:nvPr>
              <p:custDataLst>
                <p:tags r:id="rId121"/>
              </p:custDataLst>
            </p:nvPr>
          </p:nvSpPr>
          <p:spPr>
            <a:xfrm>
              <a:off x="8496300" y="1232762"/>
              <a:ext cx="66285" cy="288892"/>
            </a:xfrm>
            <a:custGeom>
              <a:avLst/>
              <a:gdLst/>
              <a:ahLst/>
              <a:cxnLst/>
              <a:rect l="0" t="0" r="0" b="0"/>
              <a:pathLst>
                <a:path w="66285" h="288892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35997"/>
                  </a:lnTo>
                  <a:lnTo>
                    <a:pt x="2822" y="43037"/>
                  </a:lnTo>
                  <a:lnTo>
                    <a:pt x="5056" y="46395"/>
                  </a:lnTo>
                  <a:lnTo>
                    <a:pt x="8662" y="47576"/>
                  </a:lnTo>
                  <a:lnTo>
                    <a:pt x="18314" y="46066"/>
                  </a:lnTo>
                  <a:lnTo>
                    <a:pt x="40698" y="29927"/>
                  </a:lnTo>
                  <a:lnTo>
                    <a:pt x="52863" y="17786"/>
                  </a:lnTo>
                  <a:lnTo>
                    <a:pt x="62112" y="4428"/>
                  </a:lnTo>
                  <a:lnTo>
                    <a:pt x="63633" y="3723"/>
                  </a:lnTo>
                  <a:lnTo>
                    <a:pt x="64647" y="4311"/>
                  </a:lnTo>
                  <a:lnTo>
                    <a:pt x="66074" y="15252"/>
                  </a:lnTo>
                  <a:lnTo>
                    <a:pt x="59058" y="60043"/>
                  </a:lnTo>
                  <a:lnTo>
                    <a:pt x="57715" y="99969"/>
                  </a:lnTo>
                  <a:lnTo>
                    <a:pt x="57262" y="141273"/>
                  </a:lnTo>
                  <a:lnTo>
                    <a:pt x="57183" y="178248"/>
                  </a:lnTo>
                  <a:lnTo>
                    <a:pt x="63702" y="223998"/>
                  </a:lnTo>
                  <a:lnTo>
                    <a:pt x="66284" y="270062"/>
                  </a:lnTo>
                  <a:lnTo>
                    <a:pt x="63679" y="279357"/>
                  </a:lnTo>
                  <a:lnTo>
                    <a:pt x="61502" y="283317"/>
                  </a:lnTo>
                  <a:lnTo>
                    <a:pt x="58993" y="285958"/>
                  </a:lnTo>
                  <a:lnTo>
                    <a:pt x="53382" y="288891"/>
                  </a:lnTo>
                  <a:lnTo>
                    <a:pt x="49347" y="287557"/>
                  </a:lnTo>
                  <a:lnTo>
                    <a:pt x="39217" y="280430"/>
                  </a:lnTo>
                  <a:lnTo>
                    <a:pt x="1905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60"/>
          <p:cNvGrpSpPr/>
          <p:nvPr/>
        </p:nvGrpSpPr>
        <p:grpSpPr>
          <a:xfrm>
            <a:off x="4595190" y="1794749"/>
            <a:ext cx="243511" cy="605422"/>
            <a:chOff x="4595190" y="1794749"/>
            <a:chExt cx="243511" cy="605422"/>
          </a:xfrm>
        </p:grpSpPr>
        <p:sp>
          <p:nvSpPr>
            <p:cNvPr id="55" name="SMARTInkShape-296"/>
            <p:cNvSpPr/>
            <p:nvPr>
              <p:custDataLst>
                <p:tags r:id="rId111"/>
              </p:custDataLst>
            </p:nvPr>
          </p:nvSpPr>
          <p:spPr>
            <a:xfrm>
              <a:off x="4595190" y="1794749"/>
              <a:ext cx="136699" cy="479020"/>
            </a:xfrm>
            <a:custGeom>
              <a:avLst/>
              <a:gdLst/>
              <a:ahLst/>
              <a:cxnLst/>
              <a:rect l="0" t="0" r="0" b="0"/>
              <a:pathLst>
                <a:path w="136699" h="479020">
                  <a:moveTo>
                    <a:pt x="24435" y="100726"/>
                  </a:moveTo>
                  <a:lnTo>
                    <a:pt x="24435" y="100726"/>
                  </a:lnTo>
                  <a:lnTo>
                    <a:pt x="19378" y="100726"/>
                  </a:lnTo>
                  <a:lnTo>
                    <a:pt x="17889" y="99668"/>
                  </a:lnTo>
                  <a:lnTo>
                    <a:pt x="16896" y="97904"/>
                  </a:lnTo>
                  <a:lnTo>
                    <a:pt x="15302" y="92525"/>
                  </a:lnTo>
                  <a:lnTo>
                    <a:pt x="16046" y="109846"/>
                  </a:lnTo>
                  <a:lnTo>
                    <a:pt x="21479" y="146585"/>
                  </a:lnTo>
                  <a:lnTo>
                    <a:pt x="23559" y="190984"/>
                  </a:lnTo>
                  <a:lnTo>
                    <a:pt x="25234" y="235537"/>
                  </a:lnTo>
                  <a:lnTo>
                    <a:pt x="31923" y="282930"/>
                  </a:lnTo>
                  <a:lnTo>
                    <a:pt x="33558" y="327688"/>
                  </a:lnTo>
                  <a:lnTo>
                    <a:pt x="33841" y="367529"/>
                  </a:lnTo>
                  <a:lnTo>
                    <a:pt x="33936" y="407702"/>
                  </a:lnTo>
                  <a:lnTo>
                    <a:pt x="33955" y="448564"/>
                  </a:lnTo>
                  <a:lnTo>
                    <a:pt x="33960" y="472589"/>
                  </a:lnTo>
                  <a:lnTo>
                    <a:pt x="32901" y="475634"/>
                  </a:lnTo>
                  <a:lnTo>
                    <a:pt x="31137" y="477665"/>
                  </a:lnTo>
                  <a:lnTo>
                    <a:pt x="28903" y="479019"/>
                  </a:lnTo>
                  <a:lnTo>
                    <a:pt x="27414" y="475688"/>
                  </a:lnTo>
                  <a:lnTo>
                    <a:pt x="22201" y="437102"/>
                  </a:lnTo>
                  <a:lnTo>
                    <a:pt x="14248" y="396890"/>
                  </a:lnTo>
                  <a:lnTo>
                    <a:pt x="8011" y="358165"/>
                  </a:lnTo>
                  <a:lnTo>
                    <a:pt x="6163" y="319879"/>
                  </a:lnTo>
                  <a:lnTo>
                    <a:pt x="2793" y="281724"/>
                  </a:lnTo>
                  <a:lnTo>
                    <a:pt x="0" y="256311"/>
                  </a:lnTo>
                  <a:lnTo>
                    <a:pt x="3319" y="218204"/>
                  </a:lnTo>
                  <a:lnTo>
                    <a:pt x="4773" y="180102"/>
                  </a:lnTo>
                  <a:lnTo>
                    <a:pt x="5204" y="143060"/>
                  </a:lnTo>
                  <a:lnTo>
                    <a:pt x="8172" y="101562"/>
                  </a:lnTo>
                  <a:lnTo>
                    <a:pt x="18636" y="57735"/>
                  </a:lnTo>
                  <a:lnTo>
                    <a:pt x="30324" y="38933"/>
                  </a:lnTo>
                  <a:lnTo>
                    <a:pt x="64173" y="5061"/>
                  </a:lnTo>
                  <a:lnTo>
                    <a:pt x="73141" y="0"/>
                  </a:lnTo>
                  <a:lnTo>
                    <a:pt x="83476" y="573"/>
                  </a:lnTo>
                  <a:lnTo>
                    <a:pt x="95126" y="5413"/>
                  </a:lnTo>
                  <a:lnTo>
                    <a:pt x="112526" y="20039"/>
                  </a:lnTo>
                  <a:lnTo>
                    <a:pt x="124855" y="38837"/>
                  </a:lnTo>
                  <a:lnTo>
                    <a:pt x="134151" y="66161"/>
                  </a:lnTo>
                  <a:lnTo>
                    <a:pt x="136698" y="92419"/>
                  </a:lnTo>
                  <a:lnTo>
                    <a:pt x="132185" y="113262"/>
                  </a:lnTo>
                  <a:lnTo>
                    <a:pt x="117098" y="138833"/>
                  </a:lnTo>
                  <a:lnTo>
                    <a:pt x="97046" y="155644"/>
                  </a:lnTo>
                  <a:lnTo>
                    <a:pt x="70997" y="168974"/>
                  </a:lnTo>
                  <a:lnTo>
                    <a:pt x="52538" y="170570"/>
                  </a:lnTo>
                  <a:lnTo>
                    <a:pt x="14910" y="176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7"/>
            <p:cNvSpPr/>
            <p:nvPr>
              <p:custDataLst>
                <p:tags r:id="rId112"/>
              </p:custDataLst>
            </p:nvPr>
          </p:nvSpPr>
          <p:spPr>
            <a:xfrm>
              <a:off x="4724400" y="21907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1759" y="5742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8"/>
            <p:cNvSpPr/>
            <p:nvPr>
              <p:custDataLst>
                <p:tags r:id="rId113"/>
              </p:custDataLst>
            </p:nvPr>
          </p:nvSpPr>
          <p:spPr>
            <a:xfrm>
              <a:off x="4714875" y="2085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9"/>
            <p:cNvSpPr/>
            <p:nvPr>
              <p:custDataLst>
                <p:tags r:id="rId114"/>
              </p:custDataLst>
            </p:nvPr>
          </p:nvSpPr>
          <p:spPr>
            <a:xfrm>
              <a:off x="4762500" y="2171700"/>
              <a:ext cx="76201" cy="228471"/>
            </a:xfrm>
            <a:custGeom>
              <a:avLst/>
              <a:gdLst/>
              <a:ahLst/>
              <a:cxnLst/>
              <a:rect l="0" t="0" r="0" b="0"/>
              <a:pathLst>
                <a:path w="76201" h="228471">
                  <a:moveTo>
                    <a:pt x="76200" y="0"/>
                  </a:moveTo>
                  <a:lnTo>
                    <a:pt x="76200" y="0"/>
                  </a:lnTo>
                  <a:lnTo>
                    <a:pt x="71143" y="5056"/>
                  </a:lnTo>
                  <a:lnTo>
                    <a:pt x="68661" y="13183"/>
                  </a:lnTo>
                  <a:lnTo>
                    <a:pt x="67995" y="56966"/>
                  </a:lnTo>
                  <a:lnTo>
                    <a:pt x="73299" y="92961"/>
                  </a:lnTo>
                  <a:lnTo>
                    <a:pt x="75340" y="131496"/>
                  </a:lnTo>
                  <a:lnTo>
                    <a:pt x="75946" y="173841"/>
                  </a:lnTo>
                  <a:lnTo>
                    <a:pt x="74008" y="206378"/>
                  </a:lnTo>
                  <a:lnTo>
                    <a:pt x="66053" y="222604"/>
                  </a:lnTo>
                  <a:lnTo>
                    <a:pt x="60969" y="226719"/>
                  </a:lnTo>
                  <a:lnTo>
                    <a:pt x="55463" y="228405"/>
                  </a:lnTo>
                  <a:lnTo>
                    <a:pt x="49675" y="228470"/>
                  </a:lnTo>
                  <a:lnTo>
                    <a:pt x="34778" y="220076"/>
                  </a:lnTo>
                  <a:lnTo>
                    <a:pt x="26361" y="21339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0"/>
            <p:cNvSpPr/>
            <p:nvPr>
              <p:custDataLst>
                <p:tags r:id="rId115"/>
              </p:custDataLst>
            </p:nvPr>
          </p:nvSpPr>
          <p:spPr>
            <a:xfrm>
              <a:off x="4819650" y="2085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1"/>
          <p:cNvGrpSpPr/>
          <p:nvPr/>
        </p:nvGrpSpPr>
        <p:grpSpPr>
          <a:xfrm>
            <a:off x="5248275" y="2085975"/>
            <a:ext cx="180976" cy="131876"/>
            <a:chOff x="5248275" y="2085975"/>
            <a:chExt cx="180976" cy="131876"/>
          </a:xfrm>
        </p:grpSpPr>
        <p:sp>
          <p:nvSpPr>
            <p:cNvPr id="61" name="SMARTInkShape-301"/>
            <p:cNvSpPr/>
            <p:nvPr>
              <p:custDataLst>
                <p:tags r:id="rId109"/>
              </p:custDataLst>
            </p:nvPr>
          </p:nvSpPr>
          <p:spPr>
            <a:xfrm>
              <a:off x="5248275" y="20859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2842" y="9473"/>
                  </a:lnTo>
                  <a:lnTo>
                    <a:pt x="84780" y="9515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2"/>
            <p:cNvSpPr/>
            <p:nvPr>
              <p:custDataLst>
                <p:tags r:id="rId110"/>
              </p:custDataLst>
            </p:nvPr>
          </p:nvSpPr>
          <p:spPr>
            <a:xfrm>
              <a:off x="5269042" y="2190750"/>
              <a:ext cx="160209" cy="27101"/>
            </a:xfrm>
            <a:custGeom>
              <a:avLst/>
              <a:gdLst/>
              <a:ahLst/>
              <a:cxnLst/>
              <a:rect l="0" t="0" r="0" b="0"/>
              <a:pathLst>
                <a:path w="160209" h="27101">
                  <a:moveTo>
                    <a:pt x="17333" y="0"/>
                  </a:moveTo>
                  <a:lnTo>
                    <a:pt x="17333" y="0"/>
                  </a:lnTo>
                  <a:lnTo>
                    <a:pt x="0" y="26466"/>
                  </a:lnTo>
                  <a:lnTo>
                    <a:pt x="35585" y="27100"/>
                  </a:lnTo>
                  <a:lnTo>
                    <a:pt x="81656" y="20953"/>
                  </a:lnTo>
                  <a:lnTo>
                    <a:pt x="1602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62"/>
          <p:cNvGrpSpPr/>
          <p:nvPr/>
        </p:nvGrpSpPr>
        <p:grpSpPr>
          <a:xfrm>
            <a:off x="5876925" y="1896117"/>
            <a:ext cx="457201" cy="361596"/>
            <a:chOff x="5876925" y="1896117"/>
            <a:chExt cx="457201" cy="361596"/>
          </a:xfrm>
        </p:grpSpPr>
        <p:sp>
          <p:nvSpPr>
            <p:cNvPr id="64" name="SMARTInkShape-303"/>
            <p:cNvSpPr/>
            <p:nvPr>
              <p:custDataLst>
                <p:tags r:id="rId105"/>
              </p:custDataLst>
            </p:nvPr>
          </p:nvSpPr>
          <p:spPr>
            <a:xfrm>
              <a:off x="5876925" y="1896117"/>
              <a:ext cx="121501" cy="357651"/>
            </a:xfrm>
            <a:custGeom>
              <a:avLst/>
              <a:gdLst/>
              <a:ahLst/>
              <a:cxnLst/>
              <a:rect l="0" t="0" r="0" b="0"/>
              <a:pathLst>
                <a:path w="121501" h="357651">
                  <a:moveTo>
                    <a:pt x="0" y="132708"/>
                  </a:moveTo>
                  <a:lnTo>
                    <a:pt x="0" y="132708"/>
                  </a:lnTo>
                  <a:lnTo>
                    <a:pt x="5056" y="127652"/>
                  </a:lnTo>
                  <a:lnTo>
                    <a:pt x="7604" y="127220"/>
                  </a:lnTo>
                  <a:lnTo>
                    <a:pt x="10361" y="127991"/>
                  </a:lnTo>
                  <a:lnTo>
                    <a:pt x="13257" y="129563"/>
                  </a:lnTo>
                  <a:lnTo>
                    <a:pt x="15188" y="131670"/>
                  </a:lnTo>
                  <a:lnTo>
                    <a:pt x="25256" y="161863"/>
                  </a:lnTo>
                  <a:lnTo>
                    <a:pt x="28284" y="208989"/>
                  </a:lnTo>
                  <a:lnTo>
                    <a:pt x="31340" y="254354"/>
                  </a:lnTo>
                  <a:lnTo>
                    <a:pt x="36765" y="299259"/>
                  </a:lnTo>
                  <a:lnTo>
                    <a:pt x="37836" y="340232"/>
                  </a:lnTo>
                  <a:lnTo>
                    <a:pt x="37983" y="355822"/>
                  </a:lnTo>
                  <a:lnTo>
                    <a:pt x="36964" y="357650"/>
                  </a:lnTo>
                  <a:lnTo>
                    <a:pt x="35226" y="355694"/>
                  </a:lnTo>
                  <a:lnTo>
                    <a:pt x="33009" y="351216"/>
                  </a:lnTo>
                  <a:lnTo>
                    <a:pt x="29451" y="311493"/>
                  </a:lnTo>
                  <a:lnTo>
                    <a:pt x="28835" y="265762"/>
                  </a:lnTo>
                  <a:lnTo>
                    <a:pt x="28653" y="229634"/>
                  </a:lnTo>
                  <a:lnTo>
                    <a:pt x="28598" y="192589"/>
                  </a:lnTo>
                  <a:lnTo>
                    <a:pt x="28582" y="154801"/>
                  </a:lnTo>
                  <a:lnTo>
                    <a:pt x="29635" y="114677"/>
                  </a:lnTo>
                  <a:lnTo>
                    <a:pt x="33632" y="81303"/>
                  </a:lnTo>
                  <a:lnTo>
                    <a:pt x="36776" y="36926"/>
                  </a:lnTo>
                  <a:lnTo>
                    <a:pt x="45979" y="15702"/>
                  </a:lnTo>
                  <a:lnTo>
                    <a:pt x="52877" y="7079"/>
                  </a:lnTo>
                  <a:lnTo>
                    <a:pt x="59593" y="2389"/>
                  </a:lnTo>
                  <a:lnTo>
                    <a:pt x="66188" y="320"/>
                  </a:lnTo>
                  <a:lnTo>
                    <a:pt x="72699" y="0"/>
                  </a:lnTo>
                  <a:lnTo>
                    <a:pt x="78099" y="1902"/>
                  </a:lnTo>
                  <a:lnTo>
                    <a:pt x="86923" y="9661"/>
                  </a:lnTo>
                  <a:lnTo>
                    <a:pt x="107755" y="39493"/>
                  </a:lnTo>
                  <a:lnTo>
                    <a:pt x="118593" y="65578"/>
                  </a:lnTo>
                  <a:lnTo>
                    <a:pt x="121500" y="80295"/>
                  </a:lnTo>
                  <a:lnTo>
                    <a:pt x="118080" y="105536"/>
                  </a:lnTo>
                  <a:lnTo>
                    <a:pt x="100896" y="140394"/>
                  </a:lnTo>
                  <a:lnTo>
                    <a:pt x="93174" y="151293"/>
                  </a:lnTo>
                  <a:lnTo>
                    <a:pt x="72763" y="163379"/>
                  </a:lnTo>
                  <a:lnTo>
                    <a:pt x="28575" y="17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4"/>
            <p:cNvSpPr/>
            <p:nvPr>
              <p:custDataLst>
                <p:tags r:id="rId106"/>
              </p:custDataLst>
            </p:nvPr>
          </p:nvSpPr>
          <p:spPr>
            <a:xfrm>
              <a:off x="6144020" y="1909977"/>
              <a:ext cx="104381" cy="347736"/>
            </a:xfrm>
            <a:custGeom>
              <a:avLst/>
              <a:gdLst/>
              <a:ahLst/>
              <a:cxnLst/>
              <a:rect l="0" t="0" r="0" b="0"/>
              <a:pathLst>
                <a:path w="104381" h="347736">
                  <a:moveTo>
                    <a:pt x="104380" y="23598"/>
                  </a:moveTo>
                  <a:lnTo>
                    <a:pt x="104380" y="23598"/>
                  </a:lnTo>
                  <a:lnTo>
                    <a:pt x="104380" y="10340"/>
                  </a:lnTo>
                  <a:lnTo>
                    <a:pt x="102263" y="8410"/>
                  </a:lnTo>
                  <a:lnTo>
                    <a:pt x="86480" y="2489"/>
                  </a:lnTo>
                  <a:lnTo>
                    <a:pt x="82921" y="0"/>
                  </a:lnTo>
                  <a:lnTo>
                    <a:pt x="78433" y="458"/>
                  </a:lnTo>
                  <a:lnTo>
                    <a:pt x="67801" y="6611"/>
                  </a:lnTo>
                  <a:lnTo>
                    <a:pt x="58842" y="19223"/>
                  </a:lnTo>
                  <a:lnTo>
                    <a:pt x="40096" y="57947"/>
                  </a:lnTo>
                  <a:lnTo>
                    <a:pt x="24890" y="94924"/>
                  </a:lnTo>
                  <a:lnTo>
                    <a:pt x="9735" y="136935"/>
                  </a:lnTo>
                  <a:lnTo>
                    <a:pt x="2606" y="166188"/>
                  </a:lnTo>
                  <a:lnTo>
                    <a:pt x="494" y="203430"/>
                  </a:lnTo>
                  <a:lnTo>
                    <a:pt x="0" y="235815"/>
                  </a:lnTo>
                  <a:lnTo>
                    <a:pt x="1839" y="281681"/>
                  </a:lnTo>
                  <a:lnTo>
                    <a:pt x="13790" y="314203"/>
                  </a:lnTo>
                  <a:lnTo>
                    <a:pt x="30668" y="338569"/>
                  </a:lnTo>
                  <a:lnTo>
                    <a:pt x="36189" y="344703"/>
                  </a:lnTo>
                  <a:lnTo>
                    <a:pt x="44103" y="347735"/>
                  </a:lnTo>
                  <a:lnTo>
                    <a:pt x="85330" y="347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5"/>
            <p:cNvSpPr/>
            <p:nvPr>
              <p:custDataLst>
                <p:tags r:id="rId107"/>
              </p:custDataLst>
            </p:nvPr>
          </p:nvSpPr>
          <p:spPr>
            <a:xfrm>
              <a:off x="6315075" y="21526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3564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6"/>
            <p:cNvSpPr/>
            <p:nvPr>
              <p:custDataLst>
                <p:tags r:id="rId108"/>
              </p:custDataLst>
            </p:nvPr>
          </p:nvSpPr>
          <p:spPr>
            <a:xfrm>
              <a:off x="6324600" y="2009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8462"/>
                  </a:lnTo>
                  <a:lnTo>
                    <a:pt x="8467" y="15483"/>
                  </a:lnTo>
                  <a:lnTo>
                    <a:pt x="6703" y="13497"/>
                  </a:lnTo>
                  <a:lnTo>
                    <a:pt x="4469" y="12173"/>
                  </a:lnTo>
                  <a:lnTo>
                    <a:pt x="2980" y="102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3"/>
          <p:cNvGrpSpPr/>
          <p:nvPr/>
        </p:nvGrpSpPr>
        <p:grpSpPr>
          <a:xfrm>
            <a:off x="6667500" y="1943100"/>
            <a:ext cx="852578" cy="499883"/>
            <a:chOff x="6667500" y="1943100"/>
            <a:chExt cx="852578" cy="499883"/>
          </a:xfrm>
        </p:grpSpPr>
        <p:sp>
          <p:nvSpPr>
            <p:cNvPr id="69" name="SMARTInkShape-307"/>
            <p:cNvSpPr/>
            <p:nvPr>
              <p:custDataLst>
                <p:tags r:id="rId100"/>
              </p:custDataLst>
            </p:nvPr>
          </p:nvSpPr>
          <p:spPr>
            <a:xfrm>
              <a:off x="6667500" y="2162175"/>
              <a:ext cx="371476" cy="19041"/>
            </a:xfrm>
            <a:custGeom>
              <a:avLst/>
              <a:gdLst/>
              <a:ahLst/>
              <a:cxnLst/>
              <a:rect l="0" t="0" r="0" b="0"/>
              <a:pathLst>
                <a:path w="371476" h="19041">
                  <a:moveTo>
                    <a:pt x="0" y="9525"/>
                  </a:moveTo>
                  <a:lnTo>
                    <a:pt x="0" y="9525"/>
                  </a:lnTo>
                  <a:lnTo>
                    <a:pt x="10113" y="14581"/>
                  </a:lnTo>
                  <a:lnTo>
                    <a:pt x="54601" y="18462"/>
                  </a:lnTo>
                  <a:lnTo>
                    <a:pt x="97317" y="18876"/>
                  </a:lnTo>
                  <a:lnTo>
                    <a:pt x="143487" y="18998"/>
                  </a:lnTo>
                  <a:lnTo>
                    <a:pt x="175956" y="19027"/>
                  </a:lnTo>
                  <a:lnTo>
                    <a:pt x="211552" y="19040"/>
                  </a:lnTo>
                  <a:lnTo>
                    <a:pt x="257180" y="13990"/>
                  </a:lnTo>
                  <a:lnTo>
                    <a:pt x="302568" y="10848"/>
                  </a:lnTo>
                  <a:lnTo>
                    <a:pt x="344473" y="4860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8"/>
            <p:cNvSpPr/>
            <p:nvPr>
              <p:custDataLst>
                <p:tags r:id="rId101"/>
              </p:custDataLst>
            </p:nvPr>
          </p:nvSpPr>
          <p:spPr>
            <a:xfrm>
              <a:off x="6929264" y="2096824"/>
              <a:ext cx="101917" cy="122502"/>
            </a:xfrm>
            <a:custGeom>
              <a:avLst/>
              <a:gdLst/>
              <a:ahLst/>
              <a:cxnLst/>
              <a:rect l="0" t="0" r="0" b="0"/>
              <a:pathLst>
                <a:path w="101917" h="122502">
                  <a:moveTo>
                    <a:pt x="33511" y="8201"/>
                  </a:moveTo>
                  <a:lnTo>
                    <a:pt x="33511" y="8201"/>
                  </a:lnTo>
                  <a:lnTo>
                    <a:pt x="7327" y="7143"/>
                  </a:lnTo>
                  <a:lnTo>
                    <a:pt x="3355" y="5379"/>
                  </a:lnTo>
                  <a:lnTo>
                    <a:pt x="707" y="3144"/>
                  </a:lnTo>
                  <a:lnTo>
                    <a:pt x="0" y="1655"/>
                  </a:lnTo>
                  <a:lnTo>
                    <a:pt x="587" y="662"/>
                  </a:lnTo>
                  <a:lnTo>
                    <a:pt x="2037" y="0"/>
                  </a:lnTo>
                  <a:lnTo>
                    <a:pt x="43177" y="9211"/>
                  </a:lnTo>
                  <a:lnTo>
                    <a:pt x="81163" y="26157"/>
                  </a:lnTo>
                  <a:lnTo>
                    <a:pt x="99605" y="43743"/>
                  </a:lnTo>
                  <a:lnTo>
                    <a:pt x="101916" y="50945"/>
                  </a:lnTo>
                  <a:lnTo>
                    <a:pt x="101660" y="67415"/>
                  </a:lnTo>
                  <a:lnTo>
                    <a:pt x="95196" y="82496"/>
                  </a:lnTo>
                  <a:lnTo>
                    <a:pt x="71611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9"/>
            <p:cNvSpPr/>
            <p:nvPr>
              <p:custDataLst>
                <p:tags r:id="rId102"/>
              </p:custDataLst>
            </p:nvPr>
          </p:nvSpPr>
          <p:spPr>
            <a:xfrm>
              <a:off x="7258050" y="2124075"/>
              <a:ext cx="93657" cy="318908"/>
            </a:xfrm>
            <a:custGeom>
              <a:avLst/>
              <a:gdLst/>
              <a:ahLst/>
              <a:cxnLst/>
              <a:rect l="0" t="0" r="0" b="0"/>
              <a:pathLst>
                <a:path w="93657" h="318908">
                  <a:moveTo>
                    <a:pt x="28575" y="0"/>
                  </a:moveTo>
                  <a:lnTo>
                    <a:pt x="28575" y="0"/>
                  </a:lnTo>
                  <a:lnTo>
                    <a:pt x="36775" y="0"/>
                  </a:lnTo>
                  <a:lnTo>
                    <a:pt x="48409" y="41417"/>
                  </a:lnTo>
                  <a:lnTo>
                    <a:pt x="54560" y="67658"/>
                  </a:lnTo>
                  <a:lnTo>
                    <a:pt x="61695" y="110026"/>
                  </a:lnTo>
                  <a:lnTo>
                    <a:pt x="75312" y="146665"/>
                  </a:lnTo>
                  <a:lnTo>
                    <a:pt x="84726" y="189367"/>
                  </a:lnTo>
                  <a:lnTo>
                    <a:pt x="93656" y="232919"/>
                  </a:lnTo>
                  <a:lnTo>
                    <a:pt x="87501" y="278688"/>
                  </a:lnTo>
                  <a:lnTo>
                    <a:pt x="86909" y="284217"/>
                  </a:lnTo>
                  <a:lnTo>
                    <a:pt x="75963" y="307168"/>
                  </a:lnTo>
                  <a:lnTo>
                    <a:pt x="69693" y="312729"/>
                  </a:lnTo>
                  <a:lnTo>
                    <a:pt x="54258" y="318907"/>
                  </a:lnTo>
                  <a:lnTo>
                    <a:pt x="46755" y="316321"/>
                  </a:lnTo>
                  <a:lnTo>
                    <a:pt x="32775" y="302159"/>
                  </a:lnTo>
                  <a:lnTo>
                    <a:pt x="14157" y="25963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0"/>
            <p:cNvSpPr/>
            <p:nvPr>
              <p:custDataLst>
                <p:tags r:id="rId103"/>
              </p:custDataLst>
            </p:nvPr>
          </p:nvSpPr>
          <p:spPr>
            <a:xfrm>
              <a:off x="7259375" y="1943100"/>
              <a:ext cx="17726" cy="47626"/>
            </a:xfrm>
            <a:custGeom>
              <a:avLst/>
              <a:gdLst/>
              <a:ahLst/>
              <a:cxnLst/>
              <a:rect l="0" t="0" r="0" b="0"/>
              <a:pathLst>
                <a:path w="17726" h="47626">
                  <a:moveTo>
                    <a:pt x="8200" y="47625"/>
                  </a:moveTo>
                  <a:lnTo>
                    <a:pt x="8200" y="47625"/>
                  </a:lnTo>
                  <a:lnTo>
                    <a:pt x="3144" y="42569"/>
                  </a:lnTo>
                  <a:lnTo>
                    <a:pt x="662" y="34442"/>
                  </a:lnTo>
                  <a:lnTo>
                    <a:pt x="0" y="29311"/>
                  </a:lnTo>
                  <a:lnTo>
                    <a:pt x="1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1"/>
            <p:cNvSpPr/>
            <p:nvPr>
              <p:custDataLst>
                <p:tags r:id="rId104"/>
              </p:custDataLst>
            </p:nvPr>
          </p:nvSpPr>
          <p:spPr>
            <a:xfrm>
              <a:off x="7400925" y="1962150"/>
              <a:ext cx="119153" cy="409576"/>
            </a:xfrm>
            <a:custGeom>
              <a:avLst/>
              <a:gdLst/>
              <a:ahLst/>
              <a:cxnLst/>
              <a:rect l="0" t="0" r="0" b="0"/>
              <a:pathLst>
                <a:path w="119153" h="4095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60010" y="48303"/>
                  </a:lnTo>
                  <a:lnTo>
                    <a:pt x="78915" y="87277"/>
                  </a:lnTo>
                  <a:lnTo>
                    <a:pt x="98012" y="133554"/>
                  </a:lnTo>
                  <a:lnTo>
                    <a:pt x="107061" y="153549"/>
                  </a:lnTo>
                  <a:lnTo>
                    <a:pt x="115692" y="200879"/>
                  </a:lnTo>
                  <a:lnTo>
                    <a:pt x="119152" y="227921"/>
                  </a:lnTo>
                  <a:lnTo>
                    <a:pt x="117162" y="261107"/>
                  </a:lnTo>
                  <a:lnTo>
                    <a:pt x="110092" y="305377"/>
                  </a:lnTo>
                  <a:lnTo>
                    <a:pt x="96237" y="335192"/>
                  </a:lnTo>
                  <a:lnTo>
                    <a:pt x="71534" y="369717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312"/>
          <p:cNvSpPr/>
          <p:nvPr>
            <p:custDataLst>
              <p:tags r:id="rId1"/>
            </p:custDataLst>
          </p:nvPr>
        </p:nvSpPr>
        <p:spPr>
          <a:xfrm>
            <a:off x="571685" y="1323975"/>
            <a:ext cx="218891" cy="19036"/>
          </a:xfrm>
          <a:custGeom>
            <a:avLst/>
            <a:gdLst/>
            <a:ahLst/>
            <a:cxnLst/>
            <a:rect l="0" t="0" r="0" b="0"/>
            <a:pathLst>
              <a:path w="218891" h="19036">
                <a:moveTo>
                  <a:pt x="28390" y="9525"/>
                </a:moveTo>
                <a:lnTo>
                  <a:pt x="28390" y="9525"/>
                </a:lnTo>
                <a:lnTo>
                  <a:pt x="440" y="9525"/>
                </a:lnTo>
                <a:lnTo>
                  <a:pt x="0" y="14581"/>
                </a:lnTo>
                <a:lnTo>
                  <a:pt x="2055" y="16071"/>
                </a:lnTo>
                <a:lnTo>
                  <a:pt x="18235" y="18167"/>
                </a:lnTo>
                <a:lnTo>
                  <a:pt x="54074" y="18788"/>
                </a:lnTo>
                <a:lnTo>
                  <a:pt x="91974" y="18972"/>
                </a:lnTo>
                <a:lnTo>
                  <a:pt x="134240" y="19035"/>
                </a:lnTo>
                <a:lnTo>
                  <a:pt x="163998" y="17990"/>
                </a:lnTo>
                <a:lnTo>
                  <a:pt x="172621" y="13993"/>
                </a:lnTo>
                <a:lnTo>
                  <a:pt x="174286" y="12504"/>
                </a:lnTo>
                <a:lnTo>
                  <a:pt x="174337" y="11511"/>
                </a:lnTo>
                <a:lnTo>
                  <a:pt x="173313" y="10849"/>
                </a:lnTo>
                <a:lnTo>
                  <a:pt x="132912" y="9699"/>
                </a:lnTo>
                <a:lnTo>
                  <a:pt x="89959" y="9559"/>
                </a:lnTo>
                <a:lnTo>
                  <a:pt x="74098" y="12363"/>
                </a:lnTo>
                <a:lnTo>
                  <a:pt x="65638" y="16078"/>
                </a:lnTo>
                <a:lnTo>
                  <a:pt x="64864" y="17069"/>
                </a:lnTo>
                <a:lnTo>
                  <a:pt x="65406" y="17729"/>
                </a:lnTo>
                <a:lnTo>
                  <a:pt x="111224" y="10733"/>
                </a:lnTo>
                <a:lnTo>
                  <a:pt x="157132" y="9764"/>
                </a:lnTo>
                <a:lnTo>
                  <a:pt x="2188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65"/>
          <p:cNvGrpSpPr/>
          <p:nvPr/>
        </p:nvGrpSpPr>
        <p:grpSpPr>
          <a:xfrm>
            <a:off x="4490420" y="2901712"/>
            <a:ext cx="491156" cy="527289"/>
            <a:chOff x="4490420" y="2901712"/>
            <a:chExt cx="491156" cy="527289"/>
          </a:xfrm>
        </p:grpSpPr>
        <p:sp>
          <p:nvSpPr>
            <p:cNvPr id="76" name="SMARTInkShape-313"/>
            <p:cNvSpPr/>
            <p:nvPr>
              <p:custDataLst>
                <p:tags r:id="rId97"/>
              </p:custDataLst>
            </p:nvPr>
          </p:nvSpPr>
          <p:spPr>
            <a:xfrm>
              <a:off x="4867877" y="3305442"/>
              <a:ext cx="113699" cy="112406"/>
            </a:xfrm>
            <a:custGeom>
              <a:avLst/>
              <a:gdLst/>
              <a:ahLst/>
              <a:cxnLst/>
              <a:rect l="0" t="0" r="0" b="0"/>
              <a:pathLst>
                <a:path w="113699" h="112406">
                  <a:moveTo>
                    <a:pt x="85123" y="28308"/>
                  </a:moveTo>
                  <a:lnTo>
                    <a:pt x="85123" y="28308"/>
                  </a:lnTo>
                  <a:lnTo>
                    <a:pt x="85123" y="23251"/>
                  </a:lnTo>
                  <a:lnTo>
                    <a:pt x="76922" y="2773"/>
                  </a:lnTo>
                  <a:lnTo>
                    <a:pt x="75422" y="1760"/>
                  </a:lnTo>
                  <a:lnTo>
                    <a:pt x="68255" y="333"/>
                  </a:lnTo>
                  <a:lnTo>
                    <a:pt x="62457" y="0"/>
                  </a:lnTo>
                  <a:lnTo>
                    <a:pt x="48186" y="4868"/>
                  </a:lnTo>
                  <a:lnTo>
                    <a:pt x="13234" y="28403"/>
                  </a:lnTo>
                  <a:lnTo>
                    <a:pt x="6253" y="37522"/>
                  </a:lnTo>
                  <a:lnTo>
                    <a:pt x="1429" y="59613"/>
                  </a:lnTo>
                  <a:lnTo>
                    <a:pt x="0" y="76154"/>
                  </a:lnTo>
                  <a:lnTo>
                    <a:pt x="5310" y="86967"/>
                  </a:lnTo>
                  <a:lnTo>
                    <a:pt x="13667" y="96712"/>
                  </a:lnTo>
                  <a:lnTo>
                    <a:pt x="35993" y="108538"/>
                  </a:lnTo>
                  <a:lnTo>
                    <a:pt x="63980" y="112405"/>
                  </a:lnTo>
                  <a:lnTo>
                    <a:pt x="113698" y="10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4"/>
            <p:cNvSpPr/>
            <p:nvPr>
              <p:custDataLst>
                <p:tags r:id="rId98"/>
              </p:custDataLst>
            </p:nvPr>
          </p:nvSpPr>
          <p:spPr>
            <a:xfrm>
              <a:off x="4650126" y="3305292"/>
              <a:ext cx="112375" cy="123709"/>
            </a:xfrm>
            <a:custGeom>
              <a:avLst/>
              <a:gdLst/>
              <a:ahLst/>
              <a:cxnLst/>
              <a:rect l="0" t="0" r="0" b="0"/>
              <a:pathLst>
                <a:path w="112375" h="123709">
                  <a:moveTo>
                    <a:pt x="93324" y="9408"/>
                  </a:moveTo>
                  <a:lnTo>
                    <a:pt x="93324" y="9408"/>
                  </a:lnTo>
                  <a:lnTo>
                    <a:pt x="85123" y="1207"/>
                  </a:lnTo>
                  <a:lnTo>
                    <a:pt x="79135" y="276"/>
                  </a:lnTo>
                  <a:lnTo>
                    <a:pt x="70658" y="0"/>
                  </a:lnTo>
                  <a:lnTo>
                    <a:pt x="56387" y="4974"/>
                  </a:lnTo>
                  <a:lnTo>
                    <a:pt x="25179" y="30478"/>
                  </a:lnTo>
                  <a:lnTo>
                    <a:pt x="14454" y="45872"/>
                  </a:lnTo>
                  <a:lnTo>
                    <a:pt x="2407" y="76583"/>
                  </a:lnTo>
                  <a:lnTo>
                    <a:pt x="0" y="90769"/>
                  </a:lnTo>
                  <a:lnTo>
                    <a:pt x="4574" y="104129"/>
                  </a:lnTo>
                  <a:lnTo>
                    <a:pt x="8757" y="110656"/>
                  </a:lnTo>
                  <a:lnTo>
                    <a:pt x="13663" y="115007"/>
                  </a:lnTo>
                  <a:lnTo>
                    <a:pt x="24758" y="119840"/>
                  </a:lnTo>
                  <a:lnTo>
                    <a:pt x="68577" y="123199"/>
                  </a:lnTo>
                  <a:lnTo>
                    <a:pt x="112374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5"/>
            <p:cNvSpPr/>
            <p:nvPr>
              <p:custDataLst>
                <p:tags r:id="rId99"/>
              </p:custDataLst>
            </p:nvPr>
          </p:nvSpPr>
          <p:spPr>
            <a:xfrm>
              <a:off x="4490420" y="2901712"/>
              <a:ext cx="170873" cy="425035"/>
            </a:xfrm>
            <a:custGeom>
              <a:avLst/>
              <a:gdLst/>
              <a:ahLst/>
              <a:cxnLst/>
              <a:rect l="0" t="0" r="0" b="0"/>
              <a:pathLst>
                <a:path w="170873" h="425035">
                  <a:moveTo>
                    <a:pt x="33955" y="146288"/>
                  </a:moveTo>
                  <a:lnTo>
                    <a:pt x="33955" y="146288"/>
                  </a:lnTo>
                  <a:lnTo>
                    <a:pt x="33955" y="138087"/>
                  </a:lnTo>
                  <a:lnTo>
                    <a:pt x="33955" y="178563"/>
                  </a:lnTo>
                  <a:lnTo>
                    <a:pt x="33955" y="225981"/>
                  </a:lnTo>
                  <a:lnTo>
                    <a:pt x="33955" y="262211"/>
                  </a:lnTo>
                  <a:lnTo>
                    <a:pt x="33955" y="306459"/>
                  </a:lnTo>
                  <a:lnTo>
                    <a:pt x="33955" y="348122"/>
                  </a:lnTo>
                  <a:lnTo>
                    <a:pt x="33955" y="394922"/>
                  </a:lnTo>
                  <a:lnTo>
                    <a:pt x="33955" y="425034"/>
                  </a:lnTo>
                  <a:lnTo>
                    <a:pt x="28898" y="394766"/>
                  </a:lnTo>
                  <a:lnTo>
                    <a:pt x="17708" y="359373"/>
                  </a:lnTo>
                  <a:lnTo>
                    <a:pt x="9503" y="315258"/>
                  </a:lnTo>
                  <a:lnTo>
                    <a:pt x="6602" y="275493"/>
                  </a:lnTo>
                  <a:lnTo>
                    <a:pt x="2799" y="233076"/>
                  </a:lnTo>
                  <a:lnTo>
                    <a:pt x="0" y="213435"/>
                  </a:lnTo>
                  <a:lnTo>
                    <a:pt x="4004" y="174956"/>
                  </a:lnTo>
                  <a:lnTo>
                    <a:pt x="7794" y="140671"/>
                  </a:lnTo>
                  <a:lnTo>
                    <a:pt x="18443" y="99821"/>
                  </a:lnTo>
                  <a:lnTo>
                    <a:pt x="30891" y="58204"/>
                  </a:lnTo>
                  <a:lnTo>
                    <a:pt x="47500" y="24114"/>
                  </a:lnTo>
                  <a:lnTo>
                    <a:pt x="59723" y="8959"/>
                  </a:lnTo>
                  <a:lnTo>
                    <a:pt x="70455" y="1292"/>
                  </a:lnTo>
                  <a:lnTo>
                    <a:pt x="85102" y="0"/>
                  </a:lnTo>
                  <a:lnTo>
                    <a:pt x="120376" y="7795"/>
                  </a:lnTo>
                  <a:lnTo>
                    <a:pt x="136217" y="19119"/>
                  </a:lnTo>
                  <a:lnTo>
                    <a:pt x="158577" y="47202"/>
                  </a:lnTo>
                  <a:lnTo>
                    <a:pt x="169775" y="71774"/>
                  </a:lnTo>
                  <a:lnTo>
                    <a:pt x="170872" y="92709"/>
                  </a:lnTo>
                  <a:lnTo>
                    <a:pt x="166774" y="115067"/>
                  </a:lnTo>
                  <a:lnTo>
                    <a:pt x="152566" y="144446"/>
                  </a:lnTo>
                  <a:lnTo>
                    <a:pt x="133893" y="167026"/>
                  </a:lnTo>
                  <a:lnTo>
                    <a:pt x="100582" y="195011"/>
                  </a:lnTo>
                  <a:lnTo>
                    <a:pt x="86850" y="199692"/>
                  </a:lnTo>
                  <a:lnTo>
                    <a:pt x="71222" y="200715"/>
                  </a:lnTo>
                  <a:lnTo>
                    <a:pt x="57221" y="197641"/>
                  </a:lnTo>
                  <a:lnTo>
                    <a:pt x="33955" y="174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6"/>
          <p:cNvGrpSpPr/>
          <p:nvPr/>
        </p:nvGrpSpPr>
        <p:grpSpPr>
          <a:xfrm>
            <a:off x="5272245" y="3190875"/>
            <a:ext cx="166531" cy="104383"/>
            <a:chOff x="5272245" y="3190875"/>
            <a:chExt cx="166531" cy="104383"/>
          </a:xfrm>
        </p:grpSpPr>
        <p:sp>
          <p:nvSpPr>
            <p:cNvPr id="80" name="SMARTInkShape-316"/>
            <p:cNvSpPr/>
            <p:nvPr>
              <p:custDataLst>
                <p:tags r:id="rId95"/>
              </p:custDataLst>
            </p:nvPr>
          </p:nvSpPr>
          <p:spPr>
            <a:xfrm>
              <a:off x="5277635" y="3286125"/>
              <a:ext cx="151616" cy="9133"/>
            </a:xfrm>
            <a:custGeom>
              <a:avLst/>
              <a:gdLst/>
              <a:ahLst/>
              <a:cxnLst/>
              <a:rect l="0" t="0" r="0" b="0"/>
              <a:pathLst>
                <a:path w="151616" h="9133">
                  <a:moveTo>
                    <a:pt x="18265" y="0"/>
                  </a:moveTo>
                  <a:lnTo>
                    <a:pt x="18265" y="0"/>
                  </a:lnTo>
                  <a:lnTo>
                    <a:pt x="0" y="9132"/>
                  </a:lnTo>
                  <a:lnTo>
                    <a:pt x="39358" y="8444"/>
                  </a:lnTo>
                  <a:lnTo>
                    <a:pt x="80153" y="1321"/>
                  </a:lnTo>
                  <a:lnTo>
                    <a:pt x="151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7"/>
            <p:cNvSpPr/>
            <p:nvPr>
              <p:custDataLst>
                <p:tags r:id="rId96"/>
              </p:custDataLst>
            </p:nvPr>
          </p:nvSpPr>
          <p:spPr>
            <a:xfrm>
              <a:off x="5272245" y="3190875"/>
              <a:ext cx="166531" cy="9526"/>
            </a:xfrm>
            <a:custGeom>
              <a:avLst/>
              <a:gdLst/>
              <a:ahLst/>
              <a:cxnLst/>
              <a:rect l="0" t="0" r="0" b="0"/>
              <a:pathLst>
                <a:path w="166531" h="9526">
                  <a:moveTo>
                    <a:pt x="14130" y="0"/>
                  </a:moveTo>
                  <a:lnTo>
                    <a:pt x="14130" y="0"/>
                  </a:lnTo>
                  <a:lnTo>
                    <a:pt x="0" y="0"/>
                  </a:lnTo>
                  <a:lnTo>
                    <a:pt x="39054" y="0"/>
                  </a:lnTo>
                  <a:lnTo>
                    <a:pt x="84583" y="0"/>
                  </a:lnTo>
                  <a:lnTo>
                    <a:pt x="125139" y="1058"/>
                  </a:lnTo>
                  <a:lnTo>
                    <a:pt x="1665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7"/>
          <p:cNvGrpSpPr/>
          <p:nvPr/>
        </p:nvGrpSpPr>
        <p:grpSpPr>
          <a:xfrm>
            <a:off x="5858481" y="3015990"/>
            <a:ext cx="523270" cy="327286"/>
            <a:chOff x="5858481" y="3015990"/>
            <a:chExt cx="523270" cy="327286"/>
          </a:xfrm>
        </p:grpSpPr>
        <p:sp>
          <p:nvSpPr>
            <p:cNvPr id="83" name="SMARTInkShape-318"/>
            <p:cNvSpPr/>
            <p:nvPr>
              <p:custDataLst>
                <p:tags r:id="rId92"/>
              </p:custDataLst>
            </p:nvPr>
          </p:nvSpPr>
          <p:spPr>
            <a:xfrm>
              <a:off x="6231914" y="3015990"/>
              <a:ext cx="149837" cy="327286"/>
            </a:xfrm>
            <a:custGeom>
              <a:avLst/>
              <a:gdLst/>
              <a:ahLst/>
              <a:cxnLst/>
              <a:rect l="0" t="0" r="0" b="0"/>
              <a:pathLst>
                <a:path w="149837" h="327286">
                  <a:moveTo>
                    <a:pt x="149836" y="79635"/>
                  </a:moveTo>
                  <a:lnTo>
                    <a:pt x="149836" y="79635"/>
                  </a:lnTo>
                  <a:lnTo>
                    <a:pt x="148778" y="69914"/>
                  </a:lnTo>
                  <a:lnTo>
                    <a:pt x="136653" y="39615"/>
                  </a:lnTo>
                  <a:lnTo>
                    <a:pt x="125985" y="23748"/>
                  </a:lnTo>
                  <a:lnTo>
                    <a:pt x="114188" y="13169"/>
                  </a:lnTo>
                  <a:lnTo>
                    <a:pt x="90591" y="1262"/>
                  </a:lnTo>
                  <a:lnTo>
                    <a:pt x="75527" y="0"/>
                  </a:lnTo>
                  <a:lnTo>
                    <a:pt x="43554" y="7813"/>
                  </a:lnTo>
                  <a:lnTo>
                    <a:pt x="28163" y="19139"/>
                  </a:lnTo>
                  <a:lnTo>
                    <a:pt x="15325" y="34756"/>
                  </a:lnTo>
                  <a:lnTo>
                    <a:pt x="1283" y="65008"/>
                  </a:lnTo>
                  <a:lnTo>
                    <a:pt x="0" y="69884"/>
                  </a:lnTo>
                  <a:lnTo>
                    <a:pt x="3253" y="91915"/>
                  </a:lnTo>
                  <a:lnTo>
                    <a:pt x="7664" y="98405"/>
                  </a:lnTo>
                  <a:lnTo>
                    <a:pt x="21033" y="108438"/>
                  </a:lnTo>
                  <a:lnTo>
                    <a:pt x="41351" y="114980"/>
                  </a:lnTo>
                  <a:lnTo>
                    <a:pt x="87877" y="109587"/>
                  </a:lnTo>
                  <a:lnTo>
                    <a:pt x="109599" y="104236"/>
                  </a:lnTo>
                  <a:lnTo>
                    <a:pt x="127014" y="92685"/>
                  </a:lnTo>
                  <a:lnTo>
                    <a:pt x="143074" y="73977"/>
                  </a:lnTo>
                  <a:lnTo>
                    <a:pt x="148500" y="63230"/>
                  </a:lnTo>
                  <a:lnTo>
                    <a:pt x="148945" y="63407"/>
                  </a:lnTo>
                  <a:lnTo>
                    <a:pt x="149440" y="66425"/>
                  </a:lnTo>
                  <a:lnTo>
                    <a:pt x="142245" y="111070"/>
                  </a:lnTo>
                  <a:lnTo>
                    <a:pt x="140884" y="147157"/>
                  </a:lnTo>
                  <a:lnTo>
                    <a:pt x="140424" y="192221"/>
                  </a:lnTo>
                  <a:lnTo>
                    <a:pt x="140333" y="239301"/>
                  </a:lnTo>
                  <a:lnTo>
                    <a:pt x="140315" y="283721"/>
                  </a:lnTo>
                  <a:lnTo>
                    <a:pt x="141371" y="299457"/>
                  </a:lnTo>
                  <a:lnTo>
                    <a:pt x="149836" y="32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9"/>
            <p:cNvSpPr/>
            <p:nvPr>
              <p:custDataLst>
                <p:tags r:id="rId93"/>
              </p:custDataLst>
            </p:nvPr>
          </p:nvSpPr>
          <p:spPr>
            <a:xfrm>
              <a:off x="6100037" y="3219450"/>
              <a:ext cx="15014" cy="9134"/>
            </a:xfrm>
            <a:custGeom>
              <a:avLst/>
              <a:gdLst/>
              <a:ahLst/>
              <a:cxnLst/>
              <a:rect l="0" t="0" r="0" b="0"/>
              <a:pathLst>
                <a:path w="15014" h="9134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432" y="9133"/>
                  </a:lnTo>
                  <a:lnTo>
                    <a:pt x="0" y="8205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0"/>
            <p:cNvSpPr/>
            <p:nvPr>
              <p:custDataLst>
                <p:tags r:id="rId94"/>
              </p:custDataLst>
            </p:nvPr>
          </p:nvSpPr>
          <p:spPr>
            <a:xfrm>
              <a:off x="5858481" y="3067593"/>
              <a:ext cx="141065" cy="241200"/>
            </a:xfrm>
            <a:custGeom>
              <a:avLst/>
              <a:gdLst/>
              <a:ahLst/>
              <a:cxnLst/>
              <a:rect l="0" t="0" r="0" b="0"/>
              <a:pathLst>
                <a:path w="141065" h="241200">
                  <a:moveTo>
                    <a:pt x="123219" y="28032"/>
                  </a:moveTo>
                  <a:lnTo>
                    <a:pt x="123219" y="28032"/>
                  </a:lnTo>
                  <a:lnTo>
                    <a:pt x="123219" y="5642"/>
                  </a:lnTo>
                  <a:lnTo>
                    <a:pt x="122161" y="3580"/>
                  </a:lnTo>
                  <a:lnTo>
                    <a:pt x="120397" y="2206"/>
                  </a:lnTo>
                  <a:lnTo>
                    <a:pt x="114557" y="679"/>
                  </a:lnTo>
                  <a:lnTo>
                    <a:pt x="104905" y="0"/>
                  </a:lnTo>
                  <a:lnTo>
                    <a:pt x="93560" y="5343"/>
                  </a:lnTo>
                  <a:lnTo>
                    <a:pt x="56449" y="33357"/>
                  </a:lnTo>
                  <a:lnTo>
                    <a:pt x="31124" y="72240"/>
                  </a:lnTo>
                  <a:lnTo>
                    <a:pt x="9753" y="118115"/>
                  </a:lnTo>
                  <a:lnTo>
                    <a:pt x="1440" y="165418"/>
                  </a:lnTo>
                  <a:lnTo>
                    <a:pt x="0" y="187743"/>
                  </a:lnTo>
                  <a:lnTo>
                    <a:pt x="9686" y="211173"/>
                  </a:lnTo>
                  <a:lnTo>
                    <a:pt x="23019" y="223376"/>
                  </a:lnTo>
                  <a:lnTo>
                    <a:pt x="47335" y="239833"/>
                  </a:lnTo>
                  <a:lnTo>
                    <a:pt x="53580" y="241199"/>
                  </a:lnTo>
                  <a:lnTo>
                    <a:pt x="85395" y="238268"/>
                  </a:lnTo>
                  <a:lnTo>
                    <a:pt x="107072" y="222616"/>
                  </a:lnTo>
                  <a:lnTo>
                    <a:pt x="128548" y="197870"/>
                  </a:lnTo>
                  <a:lnTo>
                    <a:pt x="136171" y="174071"/>
                  </a:lnTo>
                  <a:lnTo>
                    <a:pt x="141064" y="130845"/>
                  </a:lnTo>
                  <a:lnTo>
                    <a:pt x="139914" y="86715"/>
                  </a:lnTo>
                  <a:lnTo>
                    <a:pt x="124321" y="45700"/>
                  </a:lnTo>
                  <a:lnTo>
                    <a:pt x="105680" y="21409"/>
                  </a:lnTo>
                  <a:lnTo>
                    <a:pt x="91082" y="14505"/>
                  </a:lnTo>
                  <a:lnTo>
                    <a:pt x="77186" y="12495"/>
                  </a:lnTo>
                  <a:lnTo>
                    <a:pt x="73481" y="13441"/>
                  </a:lnTo>
                  <a:lnTo>
                    <a:pt x="71010" y="15129"/>
                  </a:lnTo>
                  <a:lnTo>
                    <a:pt x="69363" y="17314"/>
                  </a:lnTo>
                  <a:lnTo>
                    <a:pt x="66069" y="2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68"/>
          <p:cNvGrpSpPr/>
          <p:nvPr/>
        </p:nvGrpSpPr>
        <p:grpSpPr>
          <a:xfrm>
            <a:off x="7915275" y="2911298"/>
            <a:ext cx="504826" cy="556532"/>
            <a:chOff x="7915275" y="2911298"/>
            <a:chExt cx="504826" cy="556532"/>
          </a:xfrm>
        </p:grpSpPr>
        <p:sp>
          <p:nvSpPr>
            <p:cNvPr id="87" name="SMARTInkShape-321"/>
            <p:cNvSpPr/>
            <p:nvPr>
              <p:custDataLst>
                <p:tags r:id="rId89"/>
              </p:custDataLst>
            </p:nvPr>
          </p:nvSpPr>
          <p:spPr>
            <a:xfrm>
              <a:off x="8278550" y="3226635"/>
              <a:ext cx="141551" cy="241195"/>
            </a:xfrm>
            <a:custGeom>
              <a:avLst/>
              <a:gdLst/>
              <a:ahLst/>
              <a:cxnLst/>
              <a:rect l="0" t="0" r="0" b="0"/>
              <a:pathLst>
                <a:path w="141551" h="241195">
                  <a:moveTo>
                    <a:pt x="8200" y="97590"/>
                  </a:moveTo>
                  <a:lnTo>
                    <a:pt x="8200" y="97590"/>
                  </a:lnTo>
                  <a:lnTo>
                    <a:pt x="8200" y="88458"/>
                  </a:lnTo>
                  <a:lnTo>
                    <a:pt x="8200" y="132399"/>
                  </a:lnTo>
                  <a:lnTo>
                    <a:pt x="8200" y="169052"/>
                  </a:lnTo>
                  <a:lnTo>
                    <a:pt x="8200" y="215735"/>
                  </a:lnTo>
                  <a:lnTo>
                    <a:pt x="8200" y="236548"/>
                  </a:lnTo>
                  <a:lnTo>
                    <a:pt x="7142" y="239970"/>
                  </a:lnTo>
                  <a:lnTo>
                    <a:pt x="5378" y="241194"/>
                  </a:lnTo>
                  <a:lnTo>
                    <a:pt x="3144" y="240951"/>
                  </a:lnTo>
                  <a:lnTo>
                    <a:pt x="1655" y="238672"/>
                  </a:lnTo>
                  <a:lnTo>
                    <a:pt x="0" y="230496"/>
                  </a:lnTo>
                  <a:lnTo>
                    <a:pt x="6388" y="183988"/>
                  </a:lnTo>
                  <a:lnTo>
                    <a:pt x="7664" y="149295"/>
                  </a:lnTo>
                  <a:lnTo>
                    <a:pt x="10863" y="111146"/>
                  </a:lnTo>
                  <a:lnTo>
                    <a:pt x="26483" y="64755"/>
                  </a:lnTo>
                  <a:lnTo>
                    <a:pt x="50497" y="18203"/>
                  </a:lnTo>
                  <a:lnTo>
                    <a:pt x="52274" y="12915"/>
                  </a:lnTo>
                  <a:lnTo>
                    <a:pt x="59891" y="4218"/>
                  </a:lnTo>
                  <a:lnTo>
                    <a:pt x="64886" y="417"/>
                  </a:lnTo>
                  <a:lnTo>
                    <a:pt x="71391" y="0"/>
                  </a:lnTo>
                  <a:lnTo>
                    <a:pt x="87084" y="5180"/>
                  </a:lnTo>
                  <a:lnTo>
                    <a:pt x="98998" y="14538"/>
                  </a:lnTo>
                  <a:lnTo>
                    <a:pt x="106762" y="25753"/>
                  </a:lnTo>
                  <a:lnTo>
                    <a:pt x="111134" y="45025"/>
                  </a:lnTo>
                  <a:lnTo>
                    <a:pt x="112156" y="61528"/>
                  </a:lnTo>
                  <a:lnTo>
                    <a:pt x="106967" y="76623"/>
                  </a:lnTo>
                  <a:lnTo>
                    <a:pt x="86388" y="103562"/>
                  </a:lnTo>
                  <a:lnTo>
                    <a:pt x="77170" y="110828"/>
                  </a:lnTo>
                  <a:lnTo>
                    <a:pt x="48487" y="123669"/>
                  </a:lnTo>
                  <a:lnTo>
                    <a:pt x="44583" y="124500"/>
                  </a:lnTo>
                  <a:lnTo>
                    <a:pt x="41980" y="127172"/>
                  </a:lnTo>
                  <a:lnTo>
                    <a:pt x="39089" y="135785"/>
                  </a:lnTo>
                  <a:lnTo>
                    <a:pt x="39376" y="139987"/>
                  </a:lnTo>
                  <a:lnTo>
                    <a:pt x="42517" y="147477"/>
                  </a:lnTo>
                  <a:lnTo>
                    <a:pt x="88884" y="175561"/>
                  </a:lnTo>
                  <a:lnTo>
                    <a:pt x="141550" y="21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2"/>
            <p:cNvSpPr/>
            <p:nvPr>
              <p:custDataLst>
                <p:tags r:id="rId90"/>
              </p:custDataLst>
            </p:nvPr>
          </p:nvSpPr>
          <p:spPr>
            <a:xfrm>
              <a:off x="8073513" y="3276726"/>
              <a:ext cx="117988" cy="158120"/>
            </a:xfrm>
            <a:custGeom>
              <a:avLst/>
              <a:gdLst/>
              <a:ahLst/>
              <a:cxnLst/>
              <a:rect l="0" t="0" r="0" b="0"/>
              <a:pathLst>
                <a:path w="117988" h="158120">
                  <a:moveTo>
                    <a:pt x="89412" y="18924"/>
                  </a:moveTo>
                  <a:lnTo>
                    <a:pt x="89412" y="18924"/>
                  </a:lnTo>
                  <a:lnTo>
                    <a:pt x="89412" y="1314"/>
                  </a:lnTo>
                  <a:lnTo>
                    <a:pt x="88354" y="834"/>
                  </a:lnTo>
                  <a:lnTo>
                    <a:pt x="71098" y="0"/>
                  </a:lnTo>
                  <a:lnTo>
                    <a:pt x="59753" y="5575"/>
                  </a:lnTo>
                  <a:lnTo>
                    <a:pt x="35490" y="26887"/>
                  </a:lnTo>
                  <a:lnTo>
                    <a:pt x="15417" y="58597"/>
                  </a:lnTo>
                  <a:lnTo>
                    <a:pt x="948" y="90378"/>
                  </a:lnTo>
                  <a:lnTo>
                    <a:pt x="0" y="106773"/>
                  </a:lnTo>
                  <a:lnTo>
                    <a:pt x="4165" y="124643"/>
                  </a:lnTo>
                  <a:lnTo>
                    <a:pt x="13072" y="143169"/>
                  </a:lnTo>
                  <a:lnTo>
                    <a:pt x="21584" y="149379"/>
                  </a:lnTo>
                  <a:lnTo>
                    <a:pt x="56732" y="158119"/>
                  </a:lnTo>
                  <a:lnTo>
                    <a:pt x="117987" y="15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3"/>
            <p:cNvSpPr/>
            <p:nvPr>
              <p:custDataLst>
                <p:tags r:id="rId91"/>
              </p:custDataLst>
            </p:nvPr>
          </p:nvSpPr>
          <p:spPr>
            <a:xfrm>
              <a:off x="7915275" y="2911298"/>
              <a:ext cx="216199" cy="404929"/>
            </a:xfrm>
            <a:custGeom>
              <a:avLst/>
              <a:gdLst/>
              <a:ahLst/>
              <a:cxnLst/>
              <a:rect l="0" t="0" r="0" b="0"/>
              <a:pathLst>
                <a:path w="216199" h="404929">
                  <a:moveTo>
                    <a:pt x="0" y="146227"/>
                  </a:moveTo>
                  <a:lnTo>
                    <a:pt x="0" y="146227"/>
                  </a:lnTo>
                  <a:lnTo>
                    <a:pt x="5056" y="146227"/>
                  </a:lnTo>
                  <a:lnTo>
                    <a:pt x="6545" y="145169"/>
                  </a:lnTo>
                  <a:lnTo>
                    <a:pt x="7538" y="143405"/>
                  </a:lnTo>
                  <a:lnTo>
                    <a:pt x="9132" y="138026"/>
                  </a:lnTo>
                  <a:lnTo>
                    <a:pt x="16064" y="185028"/>
                  </a:lnTo>
                  <a:lnTo>
                    <a:pt x="18460" y="220880"/>
                  </a:lnTo>
                  <a:lnTo>
                    <a:pt x="18876" y="262891"/>
                  </a:lnTo>
                  <a:lnTo>
                    <a:pt x="19016" y="309325"/>
                  </a:lnTo>
                  <a:lnTo>
                    <a:pt x="19042" y="351971"/>
                  </a:lnTo>
                  <a:lnTo>
                    <a:pt x="19050" y="395454"/>
                  </a:lnTo>
                  <a:lnTo>
                    <a:pt x="19050" y="401278"/>
                  </a:lnTo>
                  <a:lnTo>
                    <a:pt x="17992" y="404103"/>
                  </a:lnTo>
                  <a:lnTo>
                    <a:pt x="16228" y="404928"/>
                  </a:lnTo>
                  <a:lnTo>
                    <a:pt x="13994" y="404419"/>
                  </a:lnTo>
                  <a:lnTo>
                    <a:pt x="11512" y="395387"/>
                  </a:lnTo>
                  <a:lnTo>
                    <a:pt x="9786" y="348176"/>
                  </a:lnTo>
                  <a:lnTo>
                    <a:pt x="9603" y="314014"/>
                  </a:lnTo>
                  <a:lnTo>
                    <a:pt x="9559" y="278654"/>
                  </a:lnTo>
                  <a:lnTo>
                    <a:pt x="9541" y="238245"/>
                  </a:lnTo>
                  <a:lnTo>
                    <a:pt x="10591" y="199824"/>
                  </a:lnTo>
                  <a:lnTo>
                    <a:pt x="17132" y="160343"/>
                  </a:lnTo>
                  <a:lnTo>
                    <a:pt x="31645" y="112914"/>
                  </a:lnTo>
                  <a:lnTo>
                    <a:pt x="48534" y="74268"/>
                  </a:lnTo>
                  <a:lnTo>
                    <a:pt x="73204" y="32765"/>
                  </a:lnTo>
                  <a:lnTo>
                    <a:pt x="87071" y="13714"/>
                  </a:lnTo>
                  <a:lnTo>
                    <a:pt x="107997" y="1365"/>
                  </a:lnTo>
                  <a:lnTo>
                    <a:pt x="125257" y="0"/>
                  </a:lnTo>
                  <a:lnTo>
                    <a:pt x="142453" y="3979"/>
                  </a:lnTo>
                  <a:lnTo>
                    <a:pt x="172269" y="24614"/>
                  </a:lnTo>
                  <a:lnTo>
                    <a:pt x="199951" y="60900"/>
                  </a:lnTo>
                  <a:lnTo>
                    <a:pt x="214984" y="103188"/>
                  </a:lnTo>
                  <a:lnTo>
                    <a:pt x="216198" y="119690"/>
                  </a:lnTo>
                  <a:lnTo>
                    <a:pt x="208355" y="153333"/>
                  </a:lnTo>
                  <a:lnTo>
                    <a:pt x="201611" y="167377"/>
                  </a:lnTo>
                  <a:lnTo>
                    <a:pt x="191557" y="180674"/>
                  </a:lnTo>
                  <a:lnTo>
                    <a:pt x="174390" y="190817"/>
                  </a:lnTo>
                  <a:lnTo>
                    <a:pt x="154765" y="196737"/>
                  </a:lnTo>
                  <a:lnTo>
                    <a:pt x="108092" y="194441"/>
                  </a:lnTo>
                  <a:lnTo>
                    <a:pt x="63960" y="180876"/>
                  </a:lnTo>
                  <a:lnTo>
                    <a:pt x="47625" y="174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9"/>
          <p:cNvGrpSpPr/>
          <p:nvPr/>
        </p:nvGrpSpPr>
        <p:grpSpPr>
          <a:xfrm>
            <a:off x="8715375" y="3095625"/>
            <a:ext cx="219076" cy="117525"/>
            <a:chOff x="8715375" y="3095625"/>
            <a:chExt cx="219076" cy="117525"/>
          </a:xfrm>
        </p:grpSpPr>
        <p:sp>
          <p:nvSpPr>
            <p:cNvPr id="91" name="SMARTInkShape-324"/>
            <p:cNvSpPr/>
            <p:nvPr>
              <p:custDataLst>
                <p:tags r:id="rId87"/>
              </p:custDataLst>
            </p:nvPr>
          </p:nvSpPr>
          <p:spPr>
            <a:xfrm>
              <a:off x="8741286" y="3181350"/>
              <a:ext cx="193165" cy="31800"/>
            </a:xfrm>
            <a:custGeom>
              <a:avLst/>
              <a:gdLst/>
              <a:ahLst/>
              <a:cxnLst/>
              <a:rect l="0" t="0" r="0" b="0"/>
              <a:pathLst>
                <a:path w="193165" h="31800">
                  <a:moveTo>
                    <a:pt x="21714" y="0"/>
                  </a:moveTo>
                  <a:lnTo>
                    <a:pt x="21714" y="0"/>
                  </a:lnTo>
                  <a:lnTo>
                    <a:pt x="256" y="13257"/>
                  </a:lnTo>
                  <a:lnTo>
                    <a:pt x="0" y="16246"/>
                  </a:lnTo>
                  <a:lnTo>
                    <a:pt x="1945" y="19297"/>
                  </a:lnTo>
                  <a:lnTo>
                    <a:pt x="5361" y="22390"/>
                  </a:lnTo>
                  <a:lnTo>
                    <a:pt x="40504" y="31799"/>
                  </a:lnTo>
                  <a:lnTo>
                    <a:pt x="81021" y="31177"/>
                  </a:lnTo>
                  <a:lnTo>
                    <a:pt x="112632" y="29731"/>
                  </a:lnTo>
                  <a:lnTo>
                    <a:pt x="19316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5"/>
            <p:cNvSpPr/>
            <p:nvPr>
              <p:custDataLst>
                <p:tags r:id="rId88"/>
              </p:custDataLst>
            </p:nvPr>
          </p:nvSpPr>
          <p:spPr>
            <a:xfrm>
              <a:off x="8715375" y="3095625"/>
              <a:ext cx="180976" cy="14466"/>
            </a:xfrm>
            <a:custGeom>
              <a:avLst/>
              <a:gdLst/>
              <a:ahLst/>
              <a:cxnLst/>
              <a:rect l="0" t="0" r="0" b="0"/>
              <a:pathLst>
                <a:path w="180976" h="1446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3184" y="12172"/>
                  </a:lnTo>
                  <a:lnTo>
                    <a:pt x="18314" y="14465"/>
                  </a:lnTo>
                  <a:lnTo>
                    <a:pt x="32482" y="14190"/>
                  </a:lnTo>
                  <a:lnTo>
                    <a:pt x="71227" y="9081"/>
                  </a:lnTo>
                  <a:lnTo>
                    <a:pt x="115826" y="2107"/>
                  </a:lnTo>
                  <a:lnTo>
                    <a:pt x="137203" y="199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0"/>
          <p:cNvGrpSpPr/>
          <p:nvPr/>
        </p:nvGrpSpPr>
        <p:grpSpPr>
          <a:xfrm>
            <a:off x="9248775" y="2890112"/>
            <a:ext cx="1846629" cy="347948"/>
            <a:chOff x="9248775" y="2890112"/>
            <a:chExt cx="1846629" cy="347948"/>
          </a:xfrm>
        </p:grpSpPr>
        <p:sp>
          <p:nvSpPr>
            <p:cNvPr id="94" name="SMARTInkShape-326"/>
            <p:cNvSpPr/>
            <p:nvPr>
              <p:custDataLst>
                <p:tags r:id="rId79"/>
              </p:custDataLst>
            </p:nvPr>
          </p:nvSpPr>
          <p:spPr>
            <a:xfrm>
              <a:off x="10925175" y="2890112"/>
              <a:ext cx="170229" cy="329339"/>
            </a:xfrm>
            <a:custGeom>
              <a:avLst/>
              <a:gdLst/>
              <a:ahLst/>
              <a:cxnLst/>
              <a:rect l="0" t="0" r="0" b="0"/>
              <a:pathLst>
                <a:path w="170229" h="329339">
                  <a:moveTo>
                    <a:pt x="142875" y="5488"/>
                  </a:moveTo>
                  <a:lnTo>
                    <a:pt x="142875" y="5488"/>
                  </a:lnTo>
                  <a:lnTo>
                    <a:pt x="147932" y="432"/>
                  </a:lnTo>
                  <a:lnTo>
                    <a:pt x="150481" y="0"/>
                  </a:lnTo>
                  <a:lnTo>
                    <a:pt x="153236" y="771"/>
                  </a:lnTo>
                  <a:lnTo>
                    <a:pt x="156132" y="2343"/>
                  </a:lnTo>
                  <a:lnTo>
                    <a:pt x="165264" y="19726"/>
                  </a:lnTo>
                  <a:lnTo>
                    <a:pt x="170228" y="67136"/>
                  </a:lnTo>
                  <a:lnTo>
                    <a:pt x="170029" y="102423"/>
                  </a:lnTo>
                  <a:lnTo>
                    <a:pt x="163739" y="149568"/>
                  </a:lnTo>
                  <a:lnTo>
                    <a:pt x="154114" y="189172"/>
                  </a:lnTo>
                  <a:lnTo>
                    <a:pt x="126389" y="234654"/>
                  </a:lnTo>
                  <a:lnTo>
                    <a:pt x="100421" y="271241"/>
                  </a:lnTo>
                  <a:lnTo>
                    <a:pt x="72793" y="293192"/>
                  </a:lnTo>
                  <a:lnTo>
                    <a:pt x="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7"/>
            <p:cNvSpPr/>
            <p:nvPr>
              <p:custDataLst>
                <p:tags r:id="rId80"/>
              </p:custDataLst>
            </p:nvPr>
          </p:nvSpPr>
          <p:spPr>
            <a:xfrm>
              <a:off x="10763687" y="2921492"/>
              <a:ext cx="161489" cy="274967"/>
            </a:xfrm>
            <a:custGeom>
              <a:avLst/>
              <a:gdLst/>
              <a:ahLst/>
              <a:cxnLst/>
              <a:rect l="0" t="0" r="0" b="0"/>
              <a:pathLst>
                <a:path w="161489" h="274967">
                  <a:moveTo>
                    <a:pt x="47188" y="97933"/>
                  </a:moveTo>
                  <a:lnTo>
                    <a:pt x="47188" y="97933"/>
                  </a:lnTo>
                  <a:lnTo>
                    <a:pt x="52245" y="92877"/>
                  </a:lnTo>
                  <a:lnTo>
                    <a:pt x="45276" y="99845"/>
                  </a:lnTo>
                  <a:lnTo>
                    <a:pt x="41046" y="112541"/>
                  </a:lnTo>
                  <a:lnTo>
                    <a:pt x="30422" y="159409"/>
                  </a:lnTo>
                  <a:lnTo>
                    <a:pt x="20835" y="201553"/>
                  </a:lnTo>
                  <a:lnTo>
                    <a:pt x="10844" y="245124"/>
                  </a:lnTo>
                  <a:lnTo>
                    <a:pt x="1041" y="274966"/>
                  </a:lnTo>
                  <a:lnTo>
                    <a:pt x="548" y="274164"/>
                  </a:lnTo>
                  <a:lnTo>
                    <a:pt x="0" y="267627"/>
                  </a:lnTo>
                  <a:lnTo>
                    <a:pt x="4750" y="231821"/>
                  </a:lnTo>
                  <a:lnTo>
                    <a:pt x="12858" y="186052"/>
                  </a:lnTo>
                  <a:lnTo>
                    <a:pt x="21964" y="149089"/>
                  </a:lnTo>
                  <a:lnTo>
                    <a:pt x="34522" y="108156"/>
                  </a:lnTo>
                  <a:lnTo>
                    <a:pt x="45083" y="80148"/>
                  </a:lnTo>
                  <a:lnTo>
                    <a:pt x="73147" y="39486"/>
                  </a:lnTo>
                  <a:lnTo>
                    <a:pt x="113882" y="1833"/>
                  </a:lnTo>
                  <a:lnTo>
                    <a:pt x="120225" y="0"/>
                  </a:lnTo>
                  <a:lnTo>
                    <a:pt x="135741" y="785"/>
                  </a:lnTo>
                  <a:lnTo>
                    <a:pt x="142206" y="3534"/>
                  </a:lnTo>
                  <a:lnTo>
                    <a:pt x="152213" y="12234"/>
                  </a:lnTo>
                  <a:lnTo>
                    <a:pt x="154247" y="19633"/>
                  </a:lnTo>
                  <a:lnTo>
                    <a:pt x="153684" y="39144"/>
                  </a:lnTo>
                  <a:lnTo>
                    <a:pt x="147083" y="56283"/>
                  </a:lnTo>
                  <a:lnTo>
                    <a:pt x="136036" y="70955"/>
                  </a:lnTo>
                  <a:lnTo>
                    <a:pt x="111966" y="90057"/>
                  </a:lnTo>
                  <a:lnTo>
                    <a:pt x="81032" y="103707"/>
                  </a:lnTo>
                  <a:lnTo>
                    <a:pt x="39275" y="109951"/>
                  </a:lnTo>
                  <a:lnTo>
                    <a:pt x="22696" y="115594"/>
                  </a:lnTo>
                  <a:lnTo>
                    <a:pt x="23451" y="118174"/>
                  </a:lnTo>
                  <a:lnTo>
                    <a:pt x="58442" y="156671"/>
                  </a:lnTo>
                  <a:lnTo>
                    <a:pt x="103835" y="184285"/>
                  </a:lnTo>
                  <a:lnTo>
                    <a:pt x="119990" y="195578"/>
                  </a:lnTo>
                  <a:lnTo>
                    <a:pt x="136004" y="211452"/>
                  </a:lnTo>
                  <a:lnTo>
                    <a:pt x="141324" y="214887"/>
                  </a:lnTo>
                  <a:lnTo>
                    <a:pt x="145928" y="216119"/>
                  </a:lnTo>
                  <a:lnTo>
                    <a:pt x="161488" y="21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8"/>
            <p:cNvSpPr/>
            <p:nvPr>
              <p:custDataLst>
                <p:tags r:id="rId81"/>
              </p:custDataLst>
            </p:nvPr>
          </p:nvSpPr>
          <p:spPr>
            <a:xfrm>
              <a:off x="10518249" y="3009900"/>
              <a:ext cx="99765" cy="114301"/>
            </a:xfrm>
            <a:custGeom>
              <a:avLst/>
              <a:gdLst/>
              <a:ahLst/>
              <a:cxnLst/>
              <a:rect l="0" t="0" r="0" b="0"/>
              <a:pathLst>
                <a:path w="99765" h="114301">
                  <a:moveTo>
                    <a:pt x="16401" y="0"/>
                  </a:moveTo>
                  <a:lnTo>
                    <a:pt x="16401" y="0"/>
                  </a:lnTo>
                  <a:lnTo>
                    <a:pt x="0" y="0"/>
                  </a:lnTo>
                  <a:lnTo>
                    <a:pt x="37475" y="2822"/>
                  </a:lnTo>
                  <a:lnTo>
                    <a:pt x="58981" y="10361"/>
                  </a:lnTo>
                  <a:lnTo>
                    <a:pt x="85783" y="26568"/>
                  </a:lnTo>
                  <a:lnTo>
                    <a:pt x="96814" y="41504"/>
                  </a:lnTo>
                  <a:lnTo>
                    <a:pt x="99764" y="49491"/>
                  </a:lnTo>
                  <a:lnTo>
                    <a:pt x="98434" y="54160"/>
                  </a:lnTo>
                  <a:lnTo>
                    <a:pt x="77098" y="81591"/>
                  </a:lnTo>
                  <a:lnTo>
                    <a:pt x="64100" y="97883"/>
                  </a:lnTo>
                  <a:lnTo>
                    <a:pt x="60900" y="103355"/>
                  </a:lnTo>
                  <a:lnTo>
                    <a:pt x="60884" y="107003"/>
                  </a:lnTo>
                  <a:lnTo>
                    <a:pt x="735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9"/>
            <p:cNvSpPr/>
            <p:nvPr>
              <p:custDataLst>
                <p:tags r:id="rId82"/>
              </p:custDataLst>
            </p:nvPr>
          </p:nvSpPr>
          <p:spPr>
            <a:xfrm>
              <a:off x="10225246" y="3076575"/>
              <a:ext cx="376080" cy="19016"/>
            </a:xfrm>
            <a:custGeom>
              <a:avLst/>
              <a:gdLst/>
              <a:ahLst/>
              <a:cxnLst/>
              <a:rect l="0" t="0" r="0" b="0"/>
              <a:pathLst>
                <a:path w="376080" h="19016">
                  <a:moveTo>
                    <a:pt x="14129" y="0"/>
                  </a:moveTo>
                  <a:lnTo>
                    <a:pt x="14129" y="0"/>
                  </a:lnTo>
                  <a:lnTo>
                    <a:pt x="9072" y="5056"/>
                  </a:lnTo>
                  <a:lnTo>
                    <a:pt x="3768" y="7539"/>
                  </a:lnTo>
                  <a:lnTo>
                    <a:pt x="872" y="8201"/>
                  </a:lnTo>
                  <a:lnTo>
                    <a:pt x="0" y="8642"/>
                  </a:lnTo>
                  <a:lnTo>
                    <a:pt x="476" y="8936"/>
                  </a:lnTo>
                  <a:lnTo>
                    <a:pt x="40970" y="17012"/>
                  </a:lnTo>
                  <a:lnTo>
                    <a:pt x="70508" y="18145"/>
                  </a:lnTo>
                  <a:lnTo>
                    <a:pt x="108330" y="18648"/>
                  </a:lnTo>
                  <a:lnTo>
                    <a:pt x="141369" y="18871"/>
                  </a:lnTo>
                  <a:lnTo>
                    <a:pt x="173338" y="18971"/>
                  </a:lnTo>
                  <a:lnTo>
                    <a:pt x="212241" y="19015"/>
                  </a:lnTo>
                  <a:lnTo>
                    <a:pt x="245759" y="16212"/>
                  </a:lnTo>
                  <a:lnTo>
                    <a:pt x="272650" y="13555"/>
                  </a:lnTo>
                  <a:lnTo>
                    <a:pt x="309984" y="14829"/>
                  </a:lnTo>
                  <a:lnTo>
                    <a:pt x="37607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0"/>
            <p:cNvSpPr/>
            <p:nvPr>
              <p:custDataLst>
                <p:tags r:id="rId83"/>
              </p:custDataLst>
            </p:nvPr>
          </p:nvSpPr>
          <p:spPr>
            <a:xfrm>
              <a:off x="9894652" y="2983308"/>
              <a:ext cx="125649" cy="175294"/>
            </a:xfrm>
            <a:custGeom>
              <a:avLst/>
              <a:gdLst/>
              <a:ahLst/>
              <a:cxnLst/>
              <a:rect l="0" t="0" r="0" b="0"/>
              <a:pathLst>
                <a:path w="125649" h="175294">
                  <a:moveTo>
                    <a:pt x="106598" y="45642"/>
                  </a:moveTo>
                  <a:lnTo>
                    <a:pt x="106598" y="45642"/>
                  </a:lnTo>
                  <a:lnTo>
                    <a:pt x="106598" y="27328"/>
                  </a:lnTo>
                  <a:lnTo>
                    <a:pt x="103774" y="18805"/>
                  </a:lnTo>
                  <a:lnTo>
                    <a:pt x="93341" y="4710"/>
                  </a:lnTo>
                  <a:lnTo>
                    <a:pt x="84478" y="992"/>
                  </a:lnTo>
                  <a:lnTo>
                    <a:pt x="79152" y="0"/>
                  </a:lnTo>
                  <a:lnTo>
                    <a:pt x="67589" y="1721"/>
                  </a:lnTo>
                  <a:lnTo>
                    <a:pt x="61541" y="3661"/>
                  </a:lnTo>
                  <a:lnTo>
                    <a:pt x="49178" y="14284"/>
                  </a:lnTo>
                  <a:lnTo>
                    <a:pt x="25267" y="42963"/>
                  </a:lnTo>
                  <a:lnTo>
                    <a:pt x="3276" y="84644"/>
                  </a:lnTo>
                  <a:lnTo>
                    <a:pt x="0" y="106015"/>
                  </a:lnTo>
                  <a:lnTo>
                    <a:pt x="2071" y="126449"/>
                  </a:lnTo>
                  <a:lnTo>
                    <a:pt x="6520" y="139059"/>
                  </a:lnTo>
                  <a:lnTo>
                    <a:pt x="20030" y="157165"/>
                  </a:lnTo>
                  <a:lnTo>
                    <a:pt x="28612" y="163999"/>
                  </a:lnTo>
                  <a:lnTo>
                    <a:pt x="60188" y="175293"/>
                  </a:lnTo>
                  <a:lnTo>
                    <a:pt x="125648" y="16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1"/>
            <p:cNvSpPr/>
            <p:nvPr>
              <p:custDataLst>
                <p:tags r:id="rId84"/>
              </p:custDataLst>
            </p:nvPr>
          </p:nvSpPr>
          <p:spPr>
            <a:xfrm>
              <a:off x="9687486" y="2897316"/>
              <a:ext cx="151840" cy="312610"/>
            </a:xfrm>
            <a:custGeom>
              <a:avLst/>
              <a:gdLst/>
              <a:ahLst/>
              <a:cxnLst/>
              <a:rect l="0" t="0" r="0" b="0"/>
              <a:pathLst>
                <a:path w="151840" h="312610">
                  <a:moveTo>
                    <a:pt x="151839" y="17334"/>
                  </a:moveTo>
                  <a:lnTo>
                    <a:pt x="151839" y="17334"/>
                  </a:lnTo>
                  <a:lnTo>
                    <a:pt x="138582" y="4077"/>
                  </a:lnTo>
                  <a:lnTo>
                    <a:pt x="114279" y="0"/>
                  </a:lnTo>
                  <a:lnTo>
                    <a:pt x="90382" y="3849"/>
                  </a:lnTo>
                  <a:lnTo>
                    <a:pt x="76547" y="14516"/>
                  </a:lnTo>
                  <a:lnTo>
                    <a:pt x="50418" y="47234"/>
                  </a:lnTo>
                  <a:lnTo>
                    <a:pt x="36299" y="84990"/>
                  </a:lnTo>
                  <a:lnTo>
                    <a:pt x="22046" y="125517"/>
                  </a:lnTo>
                  <a:lnTo>
                    <a:pt x="12253" y="165217"/>
                  </a:lnTo>
                  <a:lnTo>
                    <a:pt x="2283" y="211449"/>
                  </a:lnTo>
                  <a:lnTo>
                    <a:pt x="0" y="251705"/>
                  </a:lnTo>
                  <a:lnTo>
                    <a:pt x="5333" y="270018"/>
                  </a:lnTo>
                  <a:lnTo>
                    <a:pt x="20947" y="293966"/>
                  </a:lnTo>
                  <a:lnTo>
                    <a:pt x="46146" y="305439"/>
                  </a:lnTo>
                  <a:lnTo>
                    <a:pt x="85164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2"/>
            <p:cNvSpPr/>
            <p:nvPr>
              <p:custDataLst>
                <p:tags r:id="rId85"/>
              </p:custDataLst>
            </p:nvPr>
          </p:nvSpPr>
          <p:spPr>
            <a:xfrm>
              <a:off x="9315450" y="3038475"/>
              <a:ext cx="171451" cy="157166"/>
            </a:xfrm>
            <a:custGeom>
              <a:avLst/>
              <a:gdLst/>
              <a:ahLst/>
              <a:cxnLst/>
              <a:rect l="0" t="0" r="0" b="0"/>
              <a:pathLst>
                <a:path w="171451" h="157166">
                  <a:moveTo>
                    <a:pt x="0" y="57150"/>
                  </a:moveTo>
                  <a:lnTo>
                    <a:pt x="0" y="57150"/>
                  </a:lnTo>
                  <a:lnTo>
                    <a:pt x="17900" y="49611"/>
                  </a:lnTo>
                  <a:lnTo>
                    <a:pt x="31523" y="48017"/>
                  </a:lnTo>
                  <a:lnTo>
                    <a:pt x="40822" y="53444"/>
                  </a:lnTo>
                  <a:lnTo>
                    <a:pt x="49892" y="61853"/>
                  </a:lnTo>
                  <a:lnTo>
                    <a:pt x="69606" y="97614"/>
                  </a:lnTo>
                  <a:lnTo>
                    <a:pt x="73269" y="115351"/>
                  </a:lnTo>
                  <a:lnTo>
                    <a:pt x="67742" y="156373"/>
                  </a:lnTo>
                  <a:lnTo>
                    <a:pt x="67386" y="157165"/>
                  </a:lnTo>
                  <a:lnTo>
                    <a:pt x="67149" y="156635"/>
                  </a:lnTo>
                  <a:lnTo>
                    <a:pt x="66991" y="155224"/>
                  </a:lnTo>
                  <a:lnTo>
                    <a:pt x="79900" y="111327"/>
                  </a:lnTo>
                  <a:lnTo>
                    <a:pt x="102331" y="67969"/>
                  </a:lnTo>
                  <a:lnTo>
                    <a:pt x="128203" y="364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3"/>
            <p:cNvSpPr/>
            <p:nvPr>
              <p:custDataLst>
                <p:tags r:id="rId86"/>
              </p:custDataLst>
            </p:nvPr>
          </p:nvSpPr>
          <p:spPr>
            <a:xfrm>
              <a:off x="9248775" y="2900697"/>
              <a:ext cx="96122" cy="337363"/>
            </a:xfrm>
            <a:custGeom>
              <a:avLst/>
              <a:gdLst/>
              <a:ahLst/>
              <a:cxnLst/>
              <a:rect l="0" t="0" r="0" b="0"/>
              <a:pathLst>
                <a:path w="96122" h="337363">
                  <a:moveTo>
                    <a:pt x="0" y="147303"/>
                  </a:moveTo>
                  <a:lnTo>
                    <a:pt x="0" y="147303"/>
                  </a:lnTo>
                  <a:lnTo>
                    <a:pt x="0" y="139102"/>
                  </a:lnTo>
                  <a:lnTo>
                    <a:pt x="0" y="143227"/>
                  </a:lnTo>
                  <a:lnTo>
                    <a:pt x="2822" y="148313"/>
                  </a:lnTo>
                  <a:lnTo>
                    <a:pt x="5057" y="151152"/>
                  </a:lnTo>
                  <a:lnTo>
                    <a:pt x="15187" y="193728"/>
                  </a:lnTo>
                  <a:lnTo>
                    <a:pt x="18963" y="236670"/>
                  </a:lnTo>
                  <a:lnTo>
                    <a:pt x="25257" y="276676"/>
                  </a:lnTo>
                  <a:lnTo>
                    <a:pt x="27920" y="322475"/>
                  </a:lnTo>
                  <a:lnTo>
                    <a:pt x="28139" y="330759"/>
                  </a:lnTo>
                  <a:lnTo>
                    <a:pt x="27225" y="335224"/>
                  </a:lnTo>
                  <a:lnTo>
                    <a:pt x="25558" y="337142"/>
                  </a:lnTo>
                  <a:lnTo>
                    <a:pt x="23388" y="337362"/>
                  </a:lnTo>
                  <a:lnTo>
                    <a:pt x="21942" y="334334"/>
                  </a:lnTo>
                  <a:lnTo>
                    <a:pt x="14374" y="287879"/>
                  </a:lnTo>
                  <a:lnTo>
                    <a:pt x="11680" y="256348"/>
                  </a:lnTo>
                  <a:lnTo>
                    <a:pt x="10482" y="223284"/>
                  </a:lnTo>
                  <a:lnTo>
                    <a:pt x="10867" y="181928"/>
                  </a:lnTo>
                  <a:lnTo>
                    <a:pt x="16154" y="145921"/>
                  </a:lnTo>
                  <a:lnTo>
                    <a:pt x="19251" y="99621"/>
                  </a:lnTo>
                  <a:lnTo>
                    <a:pt x="29242" y="56746"/>
                  </a:lnTo>
                  <a:lnTo>
                    <a:pt x="44538" y="16492"/>
                  </a:lnTo>
                  <a:lnTo>
                    <a:pt x="60337" y="960"/>
                  </a:lnTo>
                  <a:lnTo>
                    <a:pt x="64566" y="0"/>
                  </a:lnTo>
                  <a:lnTo>
                    <a:pt x="74909" y="1754"/>
                  </a:lnTo>
                  <a:lnTo>
                    <a:pt x="92634" y="13749"/>
                  </a:lnTo>
                  <a:lnTo>
                    <a:pt x="95623" y="21225"/>
                  </a:lnTo>
                  <a:lnTo>
                    <a:pt x="96121" y="40821"/>
                  </a:lnTo>
                  <a:lnTo>
                    <a:pt x="85394" y="70597"/>
                  </a:lnTo>
                  <a:lnTo>
                    <a:pt x="47348" y="109895"/>
                  </a:lnTo>
                  <a:lnTo>
                    <a:pt x="19050" y="128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334"/>
          <p:cNvSpPr/>
          <p:nvPr>
            <p:custDataLst>
              <p:tags r:id="rId2"/>
            </p:custDataLst>
          </p:nvPr>
        </p:nvSpPr>
        <p:spPr>
          <a:xfrm>
            <a:off x="552107" y="1363433"/>
            <a:ext cx="247994" cy="36705"/>
          </a:xfrm>
          <a:custGeom>
            <a:avLst/>
            <a:gdLst/>
            <a:ahLst/>
            <a:cxnLst/>
            <a:rect l="0" t="0" r="0" b="0"/>
            <a:pathLst>
              <a:path w="247994" h="36705">
                <a:moveTo>
                  <a:pt x="247993" y="8167"/>
                </a:moveTo>
                <a:lnTo>
                  <a:pt x="247993" y="8167"/>
                </a:lnTo>
                <a:lnTo>
                  <a:pt x="210433" y="8167"/>
                </a:lnTo>
                <a:lnTo>
                  <a:pt x="166412" y="9225"/>
                </a:lnTo>
                <a:lnTo>
                  <a:pt x="126672" y="15706"/>
                </a:lnTo>
                <a:lnTo>
                  <a:pt x="86810" y="17104"/>
                </a:lnTo>
                <a:lnTo>
                  <a:pt x="39991" y="17614"/>
                </a:lnTo>
                <a:lnTo>
                  <a:pt x="33839" y="17658"/>
                </a:lnTo>
                <a:lnTo>
                  <a:pt x="79235" y="17689"/>
                </a:lnTo>
                <a:lnTo>
                  <a:pt x="117675" y="12635"/>
                </a:lnTo>
                <a:lnTo>
                  <a:pt x="155876" y="9491"/>
                </a:lnTo>
                <a:lnTo>
                  <a:pt x="178836" y="8559"/>
                </a:lnTo>
                <a:lnTo>
                  <a:pt x="182838" y="7370"/>
                </a:lnTo>
                <a:lnTo>
                  <a:pt x="185507" y="5519"/>
                </a:lnTo>
                <a:lnTo>
                  <a:pt x="187285" y="3227"/>
                </a:lnTo>
                <a:lnTo>
                  <a:pt x="187413" y="1698"/>
                </a:lnTo>
                <a:lnTo>
                  <a:pt x="186440" y="680"/>
                </a:lnTo>
                <a:lnTo>
                  <a:pt x="184732" y="0"/>
                </a:lnTo>
                <a:lnTo>
                  <a:pt x="144990" y="6962"/>
                </a:lnTo>
                <a:lnTo>
                  <a:pt x="104410" y="15533"/>
                </a:lnTo>
                <a:lnTo>
                  <a:pt x="62370" y="24595"/>
                </a:lnTo>
                <a:lnTo>
                  <a:pt x="19839" y="33418"/>
                </a:lnTo>
                <a:lnTo>
                  <a:pt x="0" y="36085"/>
                </a:lnTo>
                <a:lnTo>
                  <a:pt x="114" y="36304"/>
                </a:lnTo>
                <a:lnTo>
                  <a:pt x="45152" y="36704"/>
                </a:lnTo>
                <a:lnTo>
                  <a:pt x="90505" y="26376"/>
                </a:lnTo>
                <a:lnTo>
                  <a:pt x="137744" y="19407"/>
                </a:lnTo>
                <a:lnTo>
                  <a:pt x="155002" y="18200"/>
                </a:lnTo>
                <a:lnTo>
                  <a:pt x="155307" y="18031"/>
                </a:lnTo>
                <a:lnTo>
                  <a:pt x="150002" y="17843"/>
                </a:lnTo>
                <a:lnTo>
                  <a:pt x="104417" y="26634"/>
                </a:lnTo>
                <a:lnTo>
                  <a:pt x="104651" y="26829"/>
                </a:lnTo>
                <a:lnTo>
                  <a:pt x="146761" y="27183"/>
                </a:lnTo>
                <a:lnTo>
                  <a:pt x="209893" y="17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72"/>
          <p:cNvGrpSpPr/>
          <p:nvPr/>
        </p:nvGrpSpPr>
        <p:grpSpPr>
          <a:xfrm>
            <a:off x="944691" y="667142"/>
            <a:ext cx="1646063" cy="445392"/>
            <a:chOff x="944691" y="667142"/>
            <a:chExt cx="1646063" cy="445392"/>
          </a:xfrm>
        </p:grpSpPr>
        <p:sp>
          <p:nvSpPr>
            <p:cNvPr id="104" name="SMARTInkShape-335"/>
            <p:cNvSpPr/>
            <p:nvPr>
              <p:custDataLst>
                <p:tags r:id="rId77"/>
              </p:custDataLst>
            </p:nvPr>
          </p:nvSpPr>
          <p:spPr>
            <a:xfrm>
              <a:off x="2295525" y="667142"/>
              <a:ext cx="295229" cy="445392"/>
            </a:xfrm>
            <a:custGeom>
              <a:avLst/>
              <a:gdLst/>
              <a:ahLst/>
              <a:cxnLst/>
              <a:rect l="0" t="0" r="0" b="0"/>
              <a:pathLst>
                <a:path w="295229" h="445392">
                  <a:moveTo>
                    <a:pt x="180975" y="9133"/>
                  </a:moveTo>
                  <a:lnTo>
                    <a:pt x="180975" y="9133"/>
                  </a:lnTo>
                  <a:lnTo>
                    <a:pt x="180975" y="0"/>
                  </a:lnTo>
                  <a:lnTo>
                    <a:pt x="182033" y="14894"/>
                  </a:lnTo>
                  <a:lnTo>
                    <a:pt x="194158" y="41041"/>
                  </a:lnTo>
                  <a:lnTo>
                    <a:pt x="207812" y="70093"/>
                  </a:lnTo>
                  <a:lnTo>
                    <a:pt x="221907" y="112779"/>
                  </a:lnTo>
                  <a:lnTo>
                    <a:pt x="241428" y="151785"/>
                  </a:lnTo>
                  <a:lnTo>
                    <a:pt x="253751" y="187242"/>
                  </a:lnTo>
                  <a:lnTo>
                    <a:pt x="254892" y="194547"/>
                  </a:lnTo>
                  <a:lnTo>
                    <a:pt x="261805" y="208309"/>
                  </a:lnTo>
                  <a:lnTo>
                    <a:pt x="269816" y="221481"/>
                  </a:lnTo>
                  <a:lnTo>
                    <a:pt x="277781" y="244361"/>
                  </a:lnTo>
                  <a:lnTo>
                    <a:pt x="294745" y="265700"/>
                  </a:lnTo>
                  <a:lnTo>
                    <a:pt x="295228" y="274456"/>
                  </a:lnTo>
                  <a:lnTo>
                    <a:pt x="251033" y="317197"/>
                  </a:lnTo>
                  <a:lnTo>
                    <a:pt x="205162" y="352678"/>
                  </a:lnTo>
                  <a:lnTo>
                    <a:pt x="162940" y="375052"/>
                  </a:lnTo>
                  <a:lnTo>
                    <a:pt x="126847" y="392485"/>
                  </a:lnTo>
                  <a:lnTo>
                    <a:pt x="102848" y="407058"/>
                  </a:lnTo>
                  <a:lnTo>
                    <a:pt x="59013" y="424778"/>
                  </a:lnTo>
                  <a:lnTo>
                    <a:pt x="13892" y="443025"/>
                  </a:lnTo>
                  <a:lnTo>
                    <a:pt x="6174" y="445391"/>
                  </a:lnTo>
                  <a:lnTo>
                    <a:pt x="4116" y="444963"/>
                  </a:lnTo>
                  <a:lnTo>
                    <a:pt x="0" y="43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6"/>
            <p:cNvSpPr/>
            <p:nvPr>
              <p:custDataLst>
                <p:tags r:id="rId78"/>
              </p:custDataLst>
            </p:nvPr>
          </p:nvSpPr>
          <p:spPr>
            <a:xfrm>
              <a:off x="944691" y="775642"/>
              <a:ext cx="1636585" cy="272109"/>
            </a:xfrm>
            <a:custGeom>
              <a:avLst/>
              <a:gdLst/>
              <a:ahLst/>
              <a:cxnLst/>
              <a:rect l="0" t="0" r="0" b="0"/>
              <a:pathLst>
                <a:path w="1636585" h="272109">
                  <a:moveTo>
                    <a:pt x="17334" y="272108"/>
                  </a:moveTo>
                  <a:lnTo>
                    <a:pt x="17334" y="272108"/>
                  </a:lnTo>
                  <a:lnTo>
                    <a:pt x="12277" y="272108"/>
                  </a:lnTo>
                  <a:lnTo>
                    <a:pt x="6973" y="266464"/>
                  </a:lnTo>
                  <a:lnTo>
                    <a:pt x="2146" y="257958"/>
                  </a:lnTo>
                  <a:lnTo>
                    <a:pt x="0" y="250650"/>
                  </a:lnTo>
                  <a:lnTo>
                    <a:pt x="487" y="247219"/>
                  </a:lnTo>
                  <a:lnTo>
                    <a:pt x="6636" y="230900"/>
                  </a:lnTo>
                  <a:lnTo>
                    <a:pt x="37365" y="203588"/>
                  </a:lnTo>
                  <a:lnTo>
                    <a:pt x="83407" y="176197"/>
                  </a:lnTo>
                  <a:lnTo>
                    <a:pt x="121990" y="156384"/>
                  </a:lnTo>
                  <a:lnTo>
                    <a:pt x="169136" y="132592"/>
                  </a:lnTo>
                  <a:lnTo>
                    <a:pt x="216648" y="107695"/>
                  </a:lnTo>
                  <a:lnTo>
                    <a:pt x="232200" y="102743"/>
                  </a:lnTo>
                  <a:lnTo>
                    <a:pt x="275951" y="93237"/>
                  </a:lnTo>
                  <a:lnTo>
                    <a:pt x="322324" y="78292"/>
                  </a:lnTo>
                  <a:lnTo>
                    <a:pt x="362899" y="59371"/>
                  </a:lnTo>
                  <a:lnTo>
                    <a:pt x="399712" y="49854"/>
                  </a:lnTo>
                  <a:lnTo>
                    <a:pt x="444350" y="43703"/>
                  </a:lnTo>
                  <a:lnTo>
                    <a:pt x="488316" y="30416"/>
                  </a:lnTo>
                  <a:lnTo>
                    <a:pt x="524008" y="26223"/>
                  </a:lnTo>
                  <a:lnTo>
                    <a:pt x="569326" y="18261"/>
                  </a:lnTo>
                  <a:lnTo>
                    <a:pt x="615297" y="15371"/>
                  </a:lnTo>
                  <a:lnTo>
                    <a:pt x="656485" y="7452"/>
                  </a:lnTo>
                  <a:lnTo>
                    <a:pt x="698858" y="5812"/>
                  </a:lnTo>
                  <a:lnTo>
                    <a:pt x="740389" y="0"/>
                  </a:lnTo>
                  <a:lnTo>
                    <a:pt x="783691" y="4487"/>
                  </a:lnTo>
                  <a:lnTo>
                    <a:pt x="824841" y="5226"/>
                  </a:lnTo>
                  <a:lnTo>
                    <a:pt x="870285" y="5372"/>
                  </a:lnTo>
                  <a:lnTo>
                    <a:pt x="908588" y="5397"/>
                  </a:lnTo>
                  <a:lnTo>
                    <a:pt x="955031" y="5406"/>
                  </a:lnTo>
                  <a:lnTo>
                    <a:pt x="994983" y="5408"/>
                  </a:lnTo>
                  <a:lnTo>
                    <a:pt x="1035832" y="10464"/>
                  </a:lnTo>
                  <a:lnTo>
                    <a:pt x="1076506" y="14345"/>
                  </a:lnTo>
                  <a:lnTo>
                    <a:pt x="1118140" y="14817"/>
                  </a:lnTo>
                  <a:lnTo>
                    <a:pt x="1161781" y="14918"/>
                  </a:lnTo>
                  <a:lnTo>
                    <a:pt x="1189338" y="17751"/>
                  </a:lnTo>
                  <a:lnTo>
                    <a:pt x="1230044" y="23575"/>
                  </a:lnTo>
                  <a:lnTo>
                    <a:pt x="1275034" y="29398"/>
                  </a:lnTo>
                  <a:lnTo>
                    <a:pt x="1315417" y="33581"/>
                  </a:lnTo>
                  <a:lnTo>
                    <a:pt x="1357910" y="34962"/>
                  </a:lnTo>
                  <a:lnTo>
                    <a:pt x="1402605" y="42174"/>
                  </a:lnTo>
                  <a:lnTo>
                    <a:pt x="1447772" y="51592"/>
                  </a:lnTo>
                  <a:lnTo>
                    <a:pt x="1490125" y="61108"/>
                  </a:lnTo>
                  <a:lnTo>
                    <a:pt x="1500230" y="64736"/>
                  </a:lnTo>
                  <a:lnTo>
                    <a:pt x="1543705" y="94589"/>
                  </a:lnTo>
                  <a:lnTo>
                    <a:pt x="1574393" y="119539"/>
                  </a:lnTo>
                  <a:lnTo>
                    <a:pt x="1580762" y="129183"/>
                  </a:lnTo>
                  <a:lnTo>
                    <a:pt x="1611583" y="161375"/>
                  </a:lnTo>
                  <a:lnTo>
                    <a:pt x="1617711" y="164685"/>
                  </a:lnTo>
                  <a:lnTo>
                    <a:pt x="1625213" y="166810"/>
                  </a:lnTo>
                  <a:lnTo>
                    <a:pt x="1625828" y="168043"/>
                  </a:lnTo>
                  <a:lnTo>
                    <a:pt x="1626512" y="172234"/>
                  </a:lnTo>
                  <a:lnTo>
                    <a:pt x="1627753" y="171659"/>
                  </a:lnTo>
                  <a:lnTo>
                    <a:pt x="1636584" y="15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3"/>
          <p:cNvGrpSpPr/>
          <p:nvPr/>
        </p:nvGrpSpPr>
        <p:grpSpPr>
          <a:xfrm>
            <a:off x="11306175" y="2957219"/>
            <a:ext cx="666243" cy="224132"/>
            <a:chOff x="11306175" y="2957219"/>
            <a:chExt cx="666243" cy="224132"/>
          </a:xfrm>
        </p:grpSpPr>
        <p:sp>
          <p:nvSpPr>
            <p:cNvPr id="107" name="SMARTInkShape-337"/>
            <p:cNvSpPr/>
            <p:nvPr>
              <p:custDataLst>
                <p:tags r:id="rId72"/>
              </p:custDataLst>
            </p:nvPr>
          </p:nvSpPr>
          <p:spPr>
            <a:xfrm>
              <a:off x="11944350" y="2957219"/>
              <a:ext cx="28068" cy="224132"/>
            </a:xfrm>
            <a:custGeom>
              <a:avLst/>
              <a:gdLst/>
              <a:ahLst/>
              <a:cxnLst/>
              <a:rect l="0" t="0" r="0" b="0"/>
              <a:pathLst>
                <a:path w="28068" h="22413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10583" y="11622"/>
                  </a:lnTo>
                  <a:lnTo>
                    <a:pt x="26001" y="57596"/>
                  </a:lnTo>
                  <a:lnTo>
                    <a:pt x="28067" y="89165"/>
                  </a:lnTo>
                  <a:lnTo>
                    <a:pt x="21930" y="135108"/>
                  </a:lnTo>
                  <a:lnTo>
                    <a:pt x="16796" y="175854"/>
                  </a:lnTo>
                  <a:lnTo>
                    <a:pt x="0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8"/>
            <p:cNvSpPr/>
            <p:nvPr>
              <p:custDataLst>
                <p:tags r:id="rId73"/>
              </p:custDataLst>
            </p:nvPr>
          </p:nvSpPr>
          <p:spPr>
            <a:xfrm>
              <a:off x="11772900" y="30670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23322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9"/>
            <p:cNvSpPr/>
            <p:nvPr>
              <p:custDataLst>
                <p:tags r:id="rId74"/>
              </p:custDataLst>
            </p:nvPr>
          </p:nvSpPr>
          <p:spPr>
            <a:xfrm>
              <a:off x="11607376" y="2990850"/>
              <a:ext cx="98850" cy="100605"/>
            </a:xfrm>
            <a:custGeom>
              <a:avLst/>
              <a:gdLst/>
              <a:ahLst/>
              <a:cxnLst/>
              <a:rect l="0" t="0" r="0" b="0"/>
              <a:pathLst>
                <a:path w="98850" h="100605">
                  <a:moveTo>
                    <a:pt x="98849" y="19050"/>
                  </a:moveTo>
                  <a:lnTo>
                    <a:pt x="98849" y="19050"/>
                  </a:lnTo>
                  <a:lnTo>
                    <a:pt x="90186" y="11446"/>
                  </a:lnTo>
                  <a:lnTo>
                    <a:pt x="76057" y="3862"/>
                  </a:lnTo>
                  <a:lnTo>
                    <a:pt x="62581" y="1144"/>
                  </a:lnTo>
                  <a:lnTo>
                    <a:pt x="40477" y="1397"/>
                  </a:lnTo>
                  <a:lnTo>
                    <a:pt x="26692" y="5207"/>
                  </a:lnTo>
                  <a:lnTo>
                    <a:pt x="21111" y="9821"/>
                  </a:lnTo>
                  <a:lnTo>
                    <a:pt x="1059" y="43862"/>
                  </a:lnTo>
                  <a:lnTo>
                    <a:pt x="0" y="59711"/>
                  </a:lnTo>
                  <a:lnTo>
                    <a:pt x="4117" y="76280"/>
                  </a:lnTo>
                  <a:lnTo>
                    <a:pt x="13002" y="90699"/>
                  </a:lnTo>
                  <a:lnTo>
                    <a:pt x="24006" y="98519"/>
                  </a:lnTo>
                  <a:lnTo>
                    <a:pt x="29904" y="100604"/>
                  </a:lnTo>
                  <a:lnTo>
                    <a:pt x="58430" y="98483"/>
                  </a:lnTo>
                  <a:lnTo>
                    <a:pt x="75945" y="88220"/>
                  </a:lnTo>
                  <a:lnTo>
                    <a:pt x="83579" y="81038"/>
                  </a:lnTo>
                  <a:lnTo>
                    <a:pt x="92063" y="64592"/>
                  </a:lnTo>
                  <a:lnTo>
                    <a:pt x="94775" y="46699"/>
                  </a:lnTo>
                  <a:lnTo>
                    <a:pt x="90250" y="9991"/>
                  </a:lnTo>
                  <a:lnTo>
                    <a:pt x="87826" y="6661"/>
                  </a:lnTo>
                  <a:lnTo>
                    <a:pt x="84093" y="4441"/>
                  </a:lnTo>
                  <a:lnTo>
                    <a:pt x="60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0"/>
            <p:cNvSpPr/>
            <p:nvPr>
              <p:custDataLst>
                <p:tags r:id="rId75"/>
              </p:custDataLst>
            </p:nvPr>
          </p:nvSpPr>
          <p:spPr>
            <a:xfrm>
              <a:off x="11331798" y="3067050"/>
              <a:ext cx="98203" cy="19051"/>
            </a:xfrm>
            <a:custGeom>
              <a:avLst/>
              <a:gdLst/>
              <a:ahLst/>
              <a:cxnLst/>
              <a:rect l="0" t="0" r="0" b="0"/>
              <a:pathLst>
                <a:path w="98203" h="19051">
                  <a:moveTo>
                    <a:pt x="31527" y="0"/>
                  </a:moveTo>
                  <a:lnTo>
                    <a:pt x="31527" y="0"/>
                  </a:lnTo>
                  <a:lnTo>
                    <a:pt x="6087" y="10361"/>
                  </a:lnTo>
                  <a:lnTo>
                    <a:pt x="1867" y="13257"/>
                  </a:lnTo>
                  <a:lnTo>
                    <a:pt x="113" y="15188"/>
                  </a:lnTo>
                  <a:lnTo>
                    <a:pt x="0" y="16476"/>
                  </a:lnTo>
                  <a:lnTo>
                    <a:pt x="984" y="17334"/>
                  </a:lnTo>
                  <a:lnTo>
                    <a:pt x="39419" y="18824"/>
                  </a:lnTo>
                  <a:lnTo>
                    <a:pt x="982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1"/>
            <p:cNvSpPr/>
            <p:nvPr>
              <p:custDataLst>
                <p:tags r:id="rId76"/>
              </p:custDataLst>
            </p:nvPr>
          </p:nvSpPr>
          <p:spPr>
            <a:xfrm>
              <a:off x="11306175" y="30003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8906" y="1324"/>
                  </a:lnTo>
                  <a:lnTo>
                    <a:pt x="91465" y="2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4"/>
          <p:cNvGrpSpPr/>
          <p:nvPr/>
        </p:nvGrpSpPr>
        <p:grpSpPr>
          <a:xfrm>
            <a:off x="6972300" y="3807416"/>
            <a:ext cx="400051" cy="511505"/>
            <a:chOff x="6972300" y="3807416"/>
            <a:chExt cx="400051" cy="511505"/>
          </a:xfrm>
        </p:grpSpPr>
        <p:sp>
          <p:nvSpPr>
            <p:cNvPr id="113" name="SMARTInkShape-342"/>
            <p:cNvSpPr/>
            <p:nvPr>
              <p:custDataLst>
                <p:tags r:id="rId69"/>
              </p:custDataLst>
            </p:nvPr>
          </p:nvSpPr>
          <p:spPr>
            <a:xfrm>
              <a:off x="7241392" y="4193108"/>
              <a:ext cx="130959" cy="125813"/>
            </a:xfrm>
            <a:custGeom>
              <a:avLst/>
              <a:gdLst/>
              <a:ahLst/>
              <a:cxnLst/>
              <a:rect l="0" t="0" r="0" b="0"/>
              <a:pathLst>
                <a:path w="130959" h="125813">
                  <a:moveTo>
                    <a:pt x="64283" y="26467"/>
                  </a:moveTo>
                  <a:lnTo>
                    <a:pt x="64283" y="26467"/>
                  </a:lnTo>
                  <a:lnTo>
                    <a:pt x="69339" y="16354"/>
                  </a:lnTo>
                  <a:lnTo>
                    <a:pt x="68711" y="12316"/>
                  </a:lnTo>
                  <a:lnTo>
                    <a:pt x="66177" y="8567"/>
                  </a:lnTo>
                  <a:lnTo>
                    <a:pt x="58776" y="2636"/>
                  </a:lnTo>
                  <a:lnTo>
                    <a:pt x="51957" y="0"/>
                  </a:lnTo>
                  <a:lnTo>
                    <a:pt x="42577" y="1651"/>
                  </a:lnTo>
                  <a:lnTo>
                    <a:pt x="31352" y="6971"/>
                  </a:lnTo>
                  <a:lnTo>
                    <a:pt x="19308" y="16391"/>
                  </a:lnTo>
                  <a:lnTo>
                    <a:pt x="5684" y="38651"/>
                  </a:lnTo>
                  <a:lnTo>
                    <a:pt x="0" y="65355"/>
                  </a:lnTo>
                  <a:lnTo>
                    <a:pt x="4315" y="81145"/>
                  </a:lnTo>
                  <a:lnTo>
                    <a:pt x="8430" y="88319"/>
                  </a:lnTo>
                  <a:lnTo>
                    <a:pt x="21468" y="99112"/>
                  </a:lnTo>
                  <a:lnTo>
                    <a:pt x="61975" y="121405"/>
                  </a:lnTo>
                  <a:lnTo>
                    <a:pt x="83365" y="125812"/>
                  </a:lnTo>
                  <a:lnTo>
                    <a:pt x="130958" y="12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3"/>
            <p:cNvSpPr/>
            <p:nvPr>
              <p:custDataLst>
                <p:tags r:id="rId70"/>
              </p:custDataLst>
            </p:nvPr>
          </p:nvSpPr>
          <p:spPr>
            <a:xfrm>
              <a:off x="7030458" y="4168222"/>
              <a:ext cx="122818" cy="127554"/>
            </a:xfrm>
            <a:custGeom>
              <a:avLst/>
              <a:gdLst/>
              <a:ahLst/>
              <a:cxnLst/>
              <a:rect l="0" t="0" r="0" b="0"/>
              <a:pathLst>
                <a:path w="122818" h="127554">
                  <a:moveTo>
                    <a:pt x="122817" y="41828"/>
                  </a:moveTo>
                  <a:lnTo>
                    <a:pt x="122817" y="41828"/>
                  </a:lnTo>
                  <a:lnTo>
                    <a:pt x="117761" y="41828"/>
                  </a:lnTo>
                  <a:lnTo>
                    <a:pt x="116272" y="40770"/>
                  </a:lnTo>
                  <a:lnTo>
                    <a:pt x="115279" y="39006"/>
                  </a:lnTo>
                  <a:lnTo>
                    <a:pt x="113880" y="28645"/>
                  </a:lnTo>
                  <a:lnTo>
                    <a:pt x="113685" y="23514"/>
                  </a:lnTo>
                  <a:lnTo>
                    <a:pt x="111437" y="19035"/>
                  </a:lnTo>
                  <a:lnTo>
                    <a:pt x="103296" y="11237"/>
                  </a:lnTo>
                  <a:lnTo>
                    <a:pt x="86811" y="896"/>
                  </a:lnTo>
                  <a:lnTo>
                    <a:pt x="71889" y="0"/>
                  </a:lnTo>
                  <a:lnTo>
                    <a:pt x="55732" y="4188"/>
                  </a:lnTo>
                  <a:lnTo>
                    <a:pt x="41496" y="13105"/>
                  </a:lnTo>
                  <a:lnTo>
                    <a:pt x="6648" y="53647"/>
                  </a:lnTo>
                  <a:lnTo>
                    <a:pt x="2394" y="62250"/>
                  </a:lnTo>
                  <a:lnTo>
                    <a:pt x="0" y="83157"/>
                  </a:lnTo>
                  <a:lnTo>
                    <a:pt x="5085" y="97591"/>
                  </a:lnTo>
                  <a:lnTo>
                    <a:pt x="14400" y="110003"/>
                  </a:lnTo>
                  <a:lnTo>
                    <a:pt x="37092" y="12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4"/>
            <p:cNvSpPr/>
            <p:nvPr>
              <p:custDataLst>
                <p:tags r:id="rId71"/>
              </p:custDataLst>
            </p:nvPr>
          </p:nvSpPr>
          <p:spPr>
            <a:xfrm>
              <a:off x="6972300" y="3807416"/>
              <a:ext cx="117767" cy="447626"/>
            </a:xfrm>
            <a:custGeom>
              <a:avLst/>
              <a:gdLst/>
              <a:ahLst/>
              <a:cxnLst/>
              <a:rect l="0" t="0" r="0" b="0"/>
              <a:pathLst>
                <a:path w="117767" h="447626">
                  <a:moveTo>
                    <a:pt x="28575" y="97834"/>
                  </a:moveTo>
                  <a:lnTo>
                    <a:pt x="28575" y="97834"/>
                  </a:lnTo>
                  <a:lnTo>
                    <a:pt x="28575" y="136894"/>
                  </a:lnTo>
                  <a:lnTo>
                    <a:pt x="28575" y="173143"/>
                  </a:lnTo>
                  <a:lnTo>
                    <a:pt x="28575" y="214810"/>
                  </a:lnTo>
                  <a:lnTo>
                    <a:pt x="28575" y="251380"/>
                  </a:lnTo>
                  <a:lnTo>
                    <a:pt x="28575" y="283551"/>
                  </a:lnTo>
                  <a:lnTo>
                    <a:pt x="25753" y="316194"/>
                  </a:lnTo>
                  <a:lnTo>
                    <a:pt x="21037" y="358677"/>
                  </a:lnTo>
                  <a:lnTo>
                    <a:pt x="14386" y="401477"/>
                  </a:lnTo>
                  <a:lnTo>
                    <a:pt x="8751" y="444332"/>
                  </a:lnTo>
                  <a:lnTo>
                    <a:pt x="6893" y="446308"/>
                  </a:lnTo>
                  <a:lnTo>
                    <a:pt x="4595" y="447625"/>
                  </a:lnTo>
                  <a:lnTo>
                    <a:pt x="2042" y="434977"/>
                  </a:lnTo>
                  <a:lnTo>
                    <a:pt x="605" y="395284"/>
                  </a:lnTo>
                  <a:lnTo>
                    <a:pt x="3002" y="351772"/>
                  </a:lnTo>
                  <a:lnTo>
                    <a:pt x="7593" y="315950"/>
                  </a:lnTo>
                  <a:lnTo>
                    <a:pt x="8952" y="278525"/>
                  </a:lnTo>
                  <a:lnTo>
                    <a:pt x="9355" y="240625"/>
                  </a:lnTo>
                  <a:lnTo>
                    <a:pt x="9475" y="202584"/>
                  </a:lnTo>
                  <a:lnTo>
                    <a:pt x="12333" y="158857"/>
                  </a:lnTo>
                  <a:lnTo>
                    <a:pt x="17059" y="114151"/>
                  </a:lnTo>
                  <a:lnTo>
                    <a:pt x="23713" y="70600"/>
                  </a:lnTo>
                  <a:lnTo>
                    <a:pt x="36278" y="32483"/>
                  </a:lnTo>
                  <a:lnTo>
                    <a:pt x="52141" y="11325"/>
                  </a:lnTo>
                  <a:lnTo>
                    <a:pt x="64096" y="1883"/>
                  </a:lnTo>
                  <a:lnTo>
                    <a:pt x="71306" y="0"/>
                  </a:lnTo>
                  <a:lnTo>
                    <a:pt x="87782" y="730"/>
                  </a:lnTo>
                  <a:lnTo>
                    <a:pt x="94505" y="5581"/>
                  </a:lnTo>
                  <a:lnTo>
                    <a:pt x="109023" y="31576"/>
                  </a:lnTo>
                  <a:lnTo>
                    <a:pt x="116541" y="50395"/>
                  </a:lnTo>
                  <a:lnTo>
                    <a:pt x="117766" y="66519"/>
                  </a:lnTo>
                  <a:lnTo>
                    <a:pt x="116611" y="73782"/>
                  </a:lnTo>
                  <a:lnTo>
                    <a:pt x="109682" y="87497"/>
                  </a:lnTo>
                  <a:lnTo>
                    <a:pt x="87430" y="113406"/>
                  </a:lnTo>
                  <a:lnTo>
                    <a:pt x="43196" y="144791"/>
                  </a:lnTo>
                  <a:lnTo>
                    <a:pt x="0" y="16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75"/>
          <p:cNvGrpSpPr/>
          <p:nvPr/>
        </p:nvGrpSpPr>
        <p:grpSpPr>
          <a:xfrm>
            <a:off x="7762875" y="4010025"/>
            <a:ext cx="180976" cy="152401"/>
            <a:chOff x="7762875" y="4010025"/>
            <a:chExt cx="180976" cy="152401"/>
          </a:xfrm>
        </p:grpSpPr>
        <p:sp>
          <p:nvSpPr>
            <p:cNvPr id="117" name="SMARTInkShape-345"/>
            <p:cNvSpPr/>
            <p:nvPr>
              <p:custDataLst>
                <p:tags r:id="rId67"/>
              </p:custDataLst>
            </p:nvPr>
          </p:nvSpPr>
          <p:spPr>
            <a:xfrm>
              <a:off x="7868043" y="4010025"/>
              <a:ext cx="18658" cy="152401"/>
            </a:xfrm>
            <a:custGeom>
              <a:avLst/>
              <a:gdLst/>
              <a:ahLst/>
              <a:cxnLst/>
              <a:rect l="0" t="0" r="0" b="0"/>
              <a:pathLst>
                <a:path w="18658" h="152401">
                  <a:moveTo>
                    <a:pt x="9132" y="0"/>
                  </a:moveTo>
                  <a:lnTo>
                    <a:pt x="9132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743" y="26589"/>
                  </a:lnTo>
                  <a:lnTo>
                    <a:pt x="7161" y="65969"/>
                  </a:lnTo>
                  <a:lnTo>
                    <a:pt x="8742" y="109692"/>
                  </a:lnTo>
                  <a:lnTo>
                    <a:pt x="11781" y="125657"/>
                  </a:lnTo>
                  <a:lnTo>
                    <a:pt x="186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6"/>
            <p:cNvSpPr/>
            <p:nvPr>
              <p:custDataLst>
                <p:tags r:id="rId68"/>
              </p:custDataLst>
            </p:nvPr>
          </p:nvSpPr>
          <p:spPr>
            <a:xfrm>
              <a:off x="7762875" y="40671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288" y="4716"/>
                  </a:lnTo>
                  <a:lnTo>
                    <a:pt x="28301" y="3155"/>
                  </a:lnTo>
                  <a:lnTo>
                    <a:pt x="73159" y="8477"/>
                  </a:lnTo>
                  <a:lnTo>
                    <a:pt x="108347" y="12210"/>
                  </a:lnTo>
                  <a:lnTo>
                    <a:pt x="140836" y="18149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6"/>
          <p:cNvGrpSpPr/>
          <p:nvPr/>
        </p:nvGrpSpPr>
        <p:grpSpPr>
          <a:xfrm>
            <a:off x="8334391" y="3879917"/>
            <a:ext cx="980909" cy="376233"/>
            <a:chOff x="8334391" y="3879917"/>
            <a:chExt cx="980909" cy="376233"/>
          </a:xfrm>
        </p:grpSpPr>
        <p:sp>
          <p:nvSpPr>
            <p:cNvPr id="120" name="SMARTInkShape-347"/>
            <p:cNvSpPr/>
            <p:nvPr>
              <p:custDataLst>
                <p:tags r:id="rId61"/>
              </p:custDataLst>
            </p:nvPr>
          </p:nvSpPr>
          <p:spPr>
            <a:xfrm>
              <a:off x="9277350" y="3890668"/>
              <a:ext cx="37950" cy="252708"/>
            </a:xfrm>
            <a:custGeom>
              <a:avLst/>
              <a:gdLst/>
              <a:ahLst/>
              <a:cxnLst/>
              <a:rect l="0" t="0" r="0" b="0"/>
              <a:pathLst>
                <a:path w="37950" h="252708">
                  <a:moveTo>
                    <a:pt x="19050" y="5057"/>
                  </a:moveTo>
                  <a:lnTo>
                    <a:pt x="19050" y="5057"/>
                  </a:lnTo>
                  <a:lnTo>
                    <a:pt x="19050" y="0"/>
                  </a:lnTo>
                  <a:lnTo>
                    <a:pt x="20108" y="627"/>
                  </a:lnTo>
                  <a:lnTo>
                    <a:pt x="26655" y="12682"/>
                  </a:lnTo>
                  <a:lnTo>
                    <a:pt x="35526" y="41841"/>
                  </a:lnTo>
                  <a:lnTo>
                    <a:pt x="37592" y="78410"/>
                  </a:lnTo>
                  <a:lnTo>
                    <a:pt x="37949" y="119102"/>
                  </a:lnTo>
                  <a:lnTo>
                    <a:pt x="30466" y="159563"/>
                  </a:lnTo>
                  <a:lnTo>
                    <a:pt x="18797" y="200481"/>
                  </a:lnTo>
                  <a:lnTo>
                    <a:pt x="0" y="25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48"/>
            <p:cNvSpPr/>
            <p:nvPr>
              <p:custDataLst>
                <p:tags r:id="rId62"/>
              </p:custDataLst>
            </p:nvPr>
          </p:nvSpPr>
          <p:spPr>
            <a:xfrm>
              <a:off x="8933366" y="4048125"/>
              <a:ext cx="182060" cy="9526"/>
            </a:xfrm>
            <a:custGeom>
              <a:avLst/>
              <a:gdLst/>
              <a:ahLst/>
              <a:cxnLst/>
              <a:rect l="0" t="0" r="0" b="0"/>
              <a:pathLst>
                <a:path w="182060" h="9526">
                  <a:moveTo>
                    <a:pt x="29659" y="0"/>
                  </a:moveTo>
                  <a:lnTo>
                    <a:pt x="29659" y="0"/>
                  </a:lnTo>
                  <a:lnTo>
                    <a:pt x="0" y="8201"/>
                  </a:lnTo>
                  <a:lnTo>
                    <a:pt x="361" y="8642"/>
                  </a:lnTo>
                  <a:lnTo>
                    <a:pt x="37422" y="9447"/>
                  </a:lnTo>
                  <a:lnTo>
                    <a:pt x="81348" y="9502"/>
                  </a:lnTo>
                  <a:lnTo>
                    <a:pt x="125173" y="9518"/>
                  </a:lnTo>
                  <a:lnTo>
                    <a:pt x="1820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9"/>
            <p:cNvSpPr/>
            <p:nvPr>
              <p:custDataLst>
                <p:tags r:id="rId63"/>
              </p:custDataLst>
            </p:nvPr>
          </p:nvSpPr>
          <p:spPr>
            <a:xfrm>
              <a:off x="8943975" y="3957174"/>
              <a:ext cx="133351" cy="14752"/>
            </a:xfrm>
            <a:custGeom>
              <a:avLst/>
              <a:gdLst/>
              <a:ahLst/>
              <a:cxnLst/>
              <a:rect l="0" t="0" r="0" b="0"/>
              <a:pathLst>
                <a:path w="133351" h="14752">
                  <a:moveTo>
                    <a:pt x="0" y="14751"/>
                  </a:moveTo>
                  <a:lnTo>
                    <a:pt x="0" y="14751"/>
                  </a:lnTo>
                  <a:lnTo>
                    <a:pt x="5057" y="9695"/>
                  </a:lnTo>
                  <a:lnTo>
                    <a:pt x="42843" y="2992"/>
                  </a:lnTo>
                  <a:lnTo>
                    <a:pt x="64549" y="0"/>
                  </a:lnTo>
                  <a:lnTo>
                    <a:pt x="13335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0"/>
            <p:cNvSpPr/>
            <p:nvPr>
              <p:custDataLst>
                <p:tags r:id="rId64"/>
              </p:custDataLst>
            </p:nvPr>
          </p:nvSpPr>
          <p:spPr>
            <a:xfrm>
              <a:off x="8592011" y="4061728"/>
              <a:ext cx="132890" cy="194422"/>
            </a:xfrm>
            <a:custGeom>
              <a:avLst/>
              <a:gdLst/>
              <a:ahLst/>
              <a:cxnLst/>
              <a:rect l="0" t="0" r="0" b="0"/>
              <a:pathLst>
                <a:path w="132890" h="194422">
                  <a:moveTo>
                    <a:pt x="28114" y="100697"/>
                  </a:moveTo>
                  <a:lnTo>
                    <a:pt x="28114" y="100697"/>
                  </a:lnTo>
                  <a:lnTo>
                    <a:pt x="28114" y="113954"/>
                  </a:lnTo>
                  <a:lnTo>
                    <a:pt x="11712" y="153955"/>
                  </a:lnTo>
                  <a:lnTo>
                    <a:pt x="0" y="194421"/>
                  </a:lnTo>
                  <a:lnTo>
                    <a:pt x="15812" y="147118"/>
                  </a:lnTo>
                  <a:lnTo>
                    <a:pt x="31015" y="107162"/>
                  </a:lnTo>
                  <a:lnTo>
                    <a:pt x="45201" y="71215"/>
                  </a:lnTo>
                  <a:lnTo>
                    <a:pt x="59476" y="31256"/>
                  </a:lnTo>
                  <a:lnTo>
                    <a:pt x="74331" y="9684"/>
                  </a:lnTo>
                  <a:lnTo>
                    <a:pt x="86049" y="2038"/>
                  </a:lnTo>
                  <a:lnTo>
                    <a:pt x="92137" y="0"/>
                  </a:lnTo>
                  <a:lnTo>
                    <a:pt x="98314" y="757"/>
                  </a:lnTo>
                  <a:lnTo>
                    <a:pt x="110819" y="7243"/>
                  </a:lnTo>
                  <a:lnTo>
                    <a:pt x="114999" y="12995"/>
                  </a:lnTo>
                  <a:lnTo>
                    <a:pt x="119646" y="27851"/>
                  </a:lnTo>
                  <a:lnTo>
                    <a:pt x="116068" y="45038"/>
                  </a:lnTo>
                  <a:lnTo>
                    <a:pt x="102152" y="69741"/>
                  </a:lnTo>
                  <a:lnTo>
                    <a:pt x="83544" y="91995"/>
                  </a:lnTo>
                  <a:lnTo>
                    <a:pt x="43487" y="114660"/>
                  </a:lnTo>
                  <a:lnTo>
                    <a:pt x="42596" y="118472"/>
                  </a:lnTo>
                  <a:lnTo>
                    <a:pt x="44429" y="128353"/>
                  </a:lnTo>
                  <a:lnTo>
                    <a:pt x="51592" y="136977"/>
                  </a:lnTo>
                  <a:lnTo>
                    <a:pt x="73439" y="151138"/>
                  </a:lnTo>
                  <a:lnTo>
                    <a:pt x="104683" y="163068"/>
                  </a:lnTo>
                  <a:lnTo>
                    <a:pt x="132889" y="167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1"/>
            <p:cNvSpPr/>
            <p:nvPr>
              <p:custDataLst>
                <p:tags r:id="rId65"/>
              </p:custDataLst>
            </p:nvPr>
          </p:nvSpPr>
          <p:spPr>
            <a:xfrm>
              <a:off x="8411666" y="4107224"/>
              <a:ext cx="122735" cy="121877"/>
            </a:xfrm>
            <a:custGeom>
              <a:avLst/>
              <a:gdLst/>
              <a:ahLst/>
              <a:cxnLst/>
              <a:rect l="0" t="0" r="0" b="0"/>
              <a:pathLst>
                <a:path w="122735" h="121877">
                  <a:moveTo>
                    <a:pt x="122734" y="36151"/>
                  </a:moveTo>
                  <a:lnTo>
                    <a:pt x="122734" y="36151"/>
                  </a:lnTo>
                  <a:lnTo>
                    <a:pt x="80540" y="11262"/>
                  </a:lnTo>
                  <a:lnTo>
                    <a:pt x="46583" y="0"/>
                  </a:lnTo>
                  <a:lnTo>
                    <a:pt x="35620" y="1739"/>
                  </a:lnTo>
                  <a:lnTo>
                    <a:pt x="23692" y="7099"/>
                  </a:lnTo>
                  <a:lnTo>
                    <a:pt x="2592" y="23636"/>
                  </a:lnTo>
                  <a:lnTo>
                    <a:pt x="0" y="40910"/>
                  </a:lnTo>
                  <a:lnTo>
                    <a:pt x="5038" y="54494"/>
                  </a:lnTo>
                  <a:lnTo>
                    <a:pt x="14131" y="71219"/>
                  </a:lnTo>
                  <a:lnTo>
                    <a:pt x="15406" y="75405"/>
                  </a:lnTo>
                  <a:lnTo>
                    <a:pt x="32372" y="91408"/>
                  </a:lnTo>
                  <a:lnTo>
                    <a:pt x="103684" y="12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2"/>
            <p:cNvSpPr/>
            <p:nvPr>
              <p:custDataLst>
                <p:tags r:id="rId66"/>
              </p:custDataLst>
            </p:nvPr>
          </p:nvSpPr>
          <p:spPr>
            <a:xfrm>
              <a:off x="8334391" y="3879917"/>
              <a:ext cx="117296" cy="331477"/>
            </a:xfrm>
            <a:custGeom>
              <a:avLst/>
              <a:gdLst/>
              <a:ahLst/>
              <a:cxnLst/>
              <a:rect l="0" t="0" r="0" b="0"/>
              <a:pathLst>
                <a:path w="117296" h="331477">
                  <a:moveTo>
                    <a:pt x="28559" y="120583"/>
                  </a:moveTo>
                  <a:lnTo>
                    <a:pt x="28559" y="120583"/>
                  </a:lnTo>
                  <a:lnTo>
                    <a:pt x="18858" y="165952"/>
                  </a:lnTo>
                  <a:lnTo>
                    <a:pt x="12750" y="209167"/>
                  </a:lnTo>
                  <a:lnTo>
                    <a:pt x="10469" y="249724"/>
                  </a:lnTo>
                  <a:lnTo>
                    <a:pt x="6877" y="292887"/>
                  </a:lnTo>
                  <a:lnTo>
                    <a:pt x="2026" y="311336"/>
                  </a:lnTo>
                  <a:lnTo>
                    <a:pt x="388" y="331476"/>
                  </a:lnTo>
                  <a:lnTo>
                    <a:pt x="37" y="294313"/>
                  </a:lnTo>
                  <a:lnTo>
                    <a:pt x="0" y="254609"/>
                  </a:lnTo>
                  <a:lnTo>
                    <a:pt x="5044" y="208323"/>
                  </a:lnTo>
                  <a:lnTo>
                    <a:pt x="9685" y="161002"/>
                  </a:lnTo>
                  <a:lnTo>
                    <a:pt x="19696" y="113711"/>
                  </a:lnTo>
                  <a:lnTo>
                    <a:pt x="28755" y="77625"/>
                  </a:lnTo>
                  <a:lnTo>
                    <a:pt x="38142" y="39063"/>
                  </a:lnTo>
                  <a:lnTo>
                    <a:pt x="47626" y="13174"/>
                  </a:lnTo>
                  <a:lnTo>
                    <a:pt x="50795" y="7702"/>
                  </a:lnTo>
                  <a:lnTo>
                    <a:pt x="55025" y="4054"/>
                  </a:lnTo>
                  <a:lnTo>
                    <a:pt x="65369" y="0"/>
                  </a:lnTo>
                  <a:lnTo>
                    <a:pt x="77022" y="1021"/>
                  </a:lnTo>
                  <a:lnTo>
                    <a:pt x="89256" y="6061"/>
                  </a:lnTo>
                  <a:lnTo>
                    <a:pt x="115627" y="27433"/>
                  </a:lnTo>
                  <a:lnTo>
                    <a:pt x="117295" y="33083"/>
                  </a:lnTo>
                  <a:lnTo>
                    <a:pt x="114588" y="56204"/>
                  </a:lnTo>
                  <a:lnTo>
                    <a:pt x="109833" y="73978"/>
                  </a:lnTo>
                  <a:lnTo>
                    <a:pt x="98548" y="89639"/>
                  </a:lnTo>
                  <a:lnTo>
                    <a:pt x="82948" y="102597"/>
                  </a:lnTo>
                  <a:lnTo>
                    <a:pt x="38084" y="1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7"/>
          <p:cNvGrpSpPr/>
          <p:nvPr/>
        </p:nvGrpSpPr>
        <p:grpSpPr>
          <a:xfrm>
            <a:off x="4591050" y="4515915"/>
            <a:ext cx="685801" cy="503761"/>
            <a:chOff x="4591050" y="4515915"/>
            <a:chExt cx="685801" cy="503761"/>
          </a:xfrm>
        </p:grpSpPr>
        <p:sp>
          <p:nvSpPr>
            <p:cNvPr id="127" name="SMARTInkShape-353"/>
            <p:cNvSpPr/>
            <p:nvPr>
              <p:custDataLst>
                <p:tags r:id="rId56"/>
              </p:custDataLst>
            </p:nvPr>
          </p:nvSpPr>
          <p:spPr>
            <a:xfrm>
              <a:off x="5098523" y="4914900"/>
              <a:ext cx="178328" cy="17654"/>
            </a:xfrm>
            <a:custGeom>
              <a:avLst/>
              <a:gdLst/>
              <a:ahLst/>
              <a:cxnLst/>
              <a:rect l="0" t="0" r="0" b="0"/>
              <a:pathLst>
                <a:path w="178328" h="17654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7"/>
                  </a:lnTo>
                  <a:lnTo>
                    <a:pt x="1234" y="15188"/>
                  </a:lnTo>
                  <a:lnTo>
                    <a:pt x="8249" y="17333"/>
                  </a:lnTo>
                  <a:lnTo>
                    <a:pt x="50697" y="17653"/>
                  </a:lnTo>
                  <a:lnTo>
                    <a:pt x="97495" y="11443"/>
                  </a:lnTo>
                  <a:lnTo>
                    <a:pt x="1783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4"/>
            <p:cNvSpPr/>
            <p:nvPr>
              <p:custDataLst>
                <p:tags r:id="rId57"/>
              </p:custDataLst>
            </p:nvPr>
          </p:nvSpPr>
          <p:spPr>
            <a:xfrm>
              <a:off x="5086350" y="4838816"/>
              <a:ext cx="57151" cy="9410"/>
            </a:xfrm>
            <a:custGeom>
              <a:avLst/>
              <a:gdLst/>
              <a:ahLst/>
              <a:cxnLst/>
              <a:rect l="0" t="0" r="0" b="0"/>
              <a:pathLst>
                <a:path w="57151" h="941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8314" y="0"/>
                  </a:lnTo>
                  <a:lnTo>
                    <a:pt x="571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5"/>
            <p:cNvSpPr/>
            <p:nvPr>
              <p:custDataLst>
                <p:tags r:id="rId58"/>
              </p:custDataLst>
            </p:nvPr>
          </p:nvSpPr>
          <p:spPr>
            <a:xfrm>
              <a:off x="4876800" y="4810042"/>
              <a:ext cx="85726" cy="209634"/>
            </a:xfrm>
            <a:custGeom>
              <a:avLst/>
              <a:gdLst/>
              <a:ahLst/>
              <a:cxnLst/>
              <a:rect l="0" t="0" r="0" b="0"/>
              <a:pathLst>
                <a:path w="85726" h="209634">
                  <a:moveTo>
                    <a:pt x="0" y="66758"/>
                  </a:moveTo>
                  <a:lnTo>
                    <a:pt x="0" y="66758"/>
                  </a:lnTo>
                  <a:lnTo>
                    <a:pt x="0" y="56645"/>
                  </a:lnTo>
                  <a:lnTo>
                    <a:pt x="1058" y="53666"/>
                  </a:lnTo>
                  <a:lnTo>
                    <a:pt x="2822" y="51680"/>
                  </a:lnTo>
                  <a:lnTo>
                    <a:pt x="5056" y="50356"/>
                  </a:lnTo>
                  <a:lnTo>
                    <a:pt x="6545" y="50531"/>
                  </a:lnTo>
                  <a:lnTo>
                    <a:pt x="7539" y="51707"/>
                  </a:lnTo>
                  <a:lnTo>
                    <a:pt x="8201" y="53549"/>
                  </a:lnTo>
                  <a:lnTo>
                    <a:pt x="14189" y="61197"/>
                  </a:lnTo>
                  <a:lnTo>
                    <a:pt x="18090" y="95019"/>
                  </a:lnTo>
                  <a:lnTo>
                    <a:pt x="18860" y="136194"/>
                  </a:lnTo>
                  <a:lnTo>
                    <a:pt x="19039" y="182723"/>
                  </a:lnTo>
                  <a:lnTo>
                    <a:pt x="17985" y="183226"/>
                  </a:lnTo>
                  <a:lnTo>
                    <a:pt x="13990" y="178142"/>
                  </a:lnTo>
                  <a:lnTo>
                    <a:pt x="10848" y="153265"/>
                  </a:lnTo>
                  <a:lnTo>
                    <a:pt x="16333" y="109050"/>
                  </a:lnTo>
                  <a:lnTo>
                    <a:pt x="21336" y="72094"/>
                  </a:lnTo>
                  <a:lnTo>
                    <a:pt x="32202" y="29712"/>
                  </a:lnTo>
                  <a:lnTo>
                    <a:pt x="41409" y="5452"/>
                  </a:lnTo>
                  <a:lnTo>
                    <a:pt x="44539" y="1545"/>
                  </a:lnTo>
                  <a:lnTo>
                    <a:pt x="47684" y="0"/>
                  </a:lnTo>
                  <a:lnTo>
                    <a:pt x="50839" y="28"/>
                  </a:lnTo>
                  <a:lnTo>
                    <a:pt x="54001" y="2163"/>
                  </a:lnTo>
                  <a:lnTo>
                    <a:pt x="60336" y="10180"/>
                  </a:lnTo>
                  <a:lnTo>
                    <a:pt x="64797" y="36706"/>
                  </a:lnTo>
                  <a:lnTo>
                    <a:pt x="61062" y="66320"/>
                  </a:lnTo>
                  <a:lnTo>
                    <a:pt x="53253" y="90147"/>
                  </a:lnTo>
                  <a:lnTo>
                    <a:pt x="44482" y="101142"/>
                  </a:lnTo>
                  <a:lnTo>
                    <a:pt x="29506" y="113608"/>
                  </a:lnTo>
                  <a:lnTo>
                    <a:pt x="28657" y="127573"/>
                  </a:lnTo>
                  <a:lnTo>
                    <a:pt x="59635" y="171801"/>
                  </a:lnTo>
                  <a:lnTo>
                    <a:pt x="85725" y="20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6"/>
            <p:cNvSpPr/>
            <p:nvPr>
              <p:custDataLst>
                <p:tags r:id="rId59"/>
              </p:custDataLst>
            </p:nvPr>
          </p:nvSpPr>
          <p:spPr>
            <a:xfrm>
              <a:off x="4716272" y="4790868"/>
              <a:ext cx="97908" cy="209758"/>
            </a:xfrm>
            <a:custGeom>
              <a:avLst/>
              <a:gdLst/>
              <a:ahLst/>
              <a:cxnLst/>
              <a:rect l="0" t="0" r="0" b="0"/>
              <a:pathLst>
                <a:path w="97908" h="209758">
                  <a:moveTo>
                    <a:pt x="17653" y="66882"/>
                  </a:moveTo>
                  <a:lnTo>
                    <a:pt x="17653" y="66882"/>
                  </a:lnTo>
                  <a:lnTo>
                    <a:pt x="17653" y="57749"/>
                  </a:lnTo>
                  <a:lnTo>
                    <a:pt x="17653" y="104024"/>
                  </a:lnTo>
                  <a:lnTo>
                    <a:pt x="17653" y="142893"/>
                  </a:lnTo>
                  <a:lnTo>
                    <a:pt x="14831" y="171601"/>
                  </a:lnTo>
                  <a:lnTo>
                    <a:pt x="10049" y="187507"/>
                  </a:lnTo>
                  <a:lnTo>
                    <a:pt x="4396" y="194577"/>
                  </a:lnTo>
                  <a:lnTo>
                    <a:pt x="2465" y="195403"/>
                  </a:lnTo>
                  <a:lnTo>
                    <a:pt x="1178" y="194896"/>
                  </a:lnTo>
                  <a:lnTo>
                    <a:pt x="320" y="193499"/>
                  </a:lnTo>
                  <a:lnTo>
                    <a:pt x="0" y="153238"/>
                  </a:lnTo>
                  <a:lnTo>
                    <a:pt x="6308" y="110695"/>
                  </a:lnTo>
                  <a:lnTo>
                    <a:pt x="17921" y="63504"/>
                  </a:lnTo>
                  <a:lnTo>
                    <a:pt x="35462" y="28114"/>
                  </a:lnTo>
                  <a:lnTo>
                    <a:pt x="53151" y="5066"/>
                  </a:lnTo>
                  <a:lnTo>
                    <a:pt x="60368" y="1329"/>
                  </a:lnTo>
                  <a:lnTo>
                    <a:pt x="76854" y="0"/>
                  </a:lnTo>
                  <a:lnTo>
                    <a:pt x="82520" y="1127"/>
                  </a:lnTo>
                  <a:lnTo>
                    <a:pt x="86298" y="2937"/>
                  </a:lnTo>
                  <a:lnTo>
                    <a:pt x="91554" y="8829"/>
                  </a:lnTo>
                  <a:lnTo>
                    <a:pt x="97417" y="18503"/>
                  </a:lnTo>
                  <a:lnTo>
                    <a:pt x="97907" y="32681"/>
                  </a:lnTo>
                  <a:lnTo>
                    <a:pt x="94653" y="57539"/>
                  </a:lnTo>
                  <a:lnTo>
                    <a:pt x="88565" y="68374"/>
                  </a:lnTo>
                  <a:lnTo>
                    <a:pt x="70414" y="86374"/>
                  </a:lnTo>
                  <a:lnTo>
                    <a:pt x="22842" y="120973"/>
                  </a:lnTo>
                  <a:lnTo>
                    <a:pt x="21113" y="121993"/>
                  </a:lnTo>
                  <a:lnTo>
                    <a:pt x="19959" y="123731"/>
                  </a:lnTo>
                  <a:lnTo>
                    <a:pt x="18678" y="128484"/>
                  </a:lnTo>
                  <a:lnTo>
                    <a:pt x="20453" y="131233"/>
                  </a:lnTo>
                  <a:lnTo>
                    <a:pt x="35688" y="146073"/>
                  </a:lnTo>
                  <a:lnTo>
                    <a:pt x="77251" y="192941"/>
                  </a:lnTo>
                  <a:lnTo>
                    <a:pt x="93853" y="209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7"/>
            <p:cNvSpPr/>
            <p:nvPr>
              <p:custDataLst>
                <p:tags r:id="rId60"/>
              </p:custDataLst>
            </p:nvPr>
          </p:nvSpPr>
          <p:spPr>
            <a:xfrm>
              <a:off x="4591050" y="4515915"/>
              <a:ext cx="120191" cy="378818"/>
            </a:xfrm>
            <a:custGeom>
              <a:avLst/>
              <a:gdLst/>
              <a:ahLst/>
              <a:cxnLst/>
              <a:rect l="0" t="0" r="0" b="0"/>
              <a:pathLst>
                <a:path w="120191" h="378818">
                  <a:moveTo>
                    <a:pt x="0" y="160860"/>
                  </a:moveTo>
                  <a:lnTo>
                    <a:pt x="0" y="160860"/>
                  </a:lnTo>
                  <a:lnTo>
                    <a:pt x="0" y="152659"/>
                  </a:lnTo>
                  <a:lnTo>
                    <a:pt x="0" y="156784"/>
                  </a:lnTo>
                  <a:lnTo>
                    <a:pt x="7539" y="189511"/>
                  </a:lnTo>
                  <a:lnTo>
                    <a:pt x="8936" y="230380"/>
                  </a:lnTo>
                  <a:lnTo>
                    <a:pt x="12173" y="273180"/>
                  </a:lnTo>
                  <a:lnTo>
                    <a:pt x="17692" y="315456"/>
                  </a:lnTo>
                  <a:lnTo>
                    <a:pt x="21693" y="361174"/>
                  </a:lnTo>
                  <a:lnTo>
                    <a:pt x="26536" y="378257"/>
                  </a:lnTo>
                  <a:lnTo>
                    <a:pt x="27216" y="378817"/>
                  </a:lnTo>
                  <a:lnTo>
                    <a:pt x="21760" y="362389"/>
                  </a:lnTo>
                  <a:lnTo>
                    <a:pt x="16763" y="323396"/>
                  </a:lnTo>
                  <a:lnTo>
                    <a:pt x="11670" y="285924"/>
                  </a:lnTo>
                  <a:lnTo>
                    <a:pt x="10479" y="252428"/>
                  </a:lnTo>
                  <a:lnTo>
                    <a:pt x="9949" y="216373"/>
                  </a:lnTo>
                  <a:lnTo>
                    <a:pt x="9650" y="175544"/>
                  </a:lnTo>
                  <a:lnTo>
                    <a:pt x="16096" y="134362"/>
                  </a:lnTo>
                  <a:lnTo>
                    <a:pt x="21289" y="96281"/>
                  </a:lnTo>
                  <a:lnTo>
                    <a:pt x="32060" y="59528"/>
                  </a:lnTo>
                  <a:lnTo>
                    <a:pt x="49607" y="28778"/>
                  </a:lnTo>
                  <a:lnTo>
                    <a:pt x="69811" y="7026"/>
                  </a:lnTo>
                  <a:lnTo>
                    <a:pt x="77947" y="2531"/>
                  </a:lnTo>
                  <a:lnTo>
                    <a:pt x="93533" y="0"/>
                  </a:lnTo>
                  <a:lnTo>
                    <a:pt x="105423" y="5054"/>
                  </a:lnTo>
                  <a:lnTo>
                    <a:pt x="111557" y="9363"/>
                  </a:lnTo>
                  <a:lnTo>
                    <a:pt x="115647" y="15413"/>
                  </a:lnTo>
                  <a:lnTo>
                    <a:pt x="120190" y="30600"/>
                  </a:lnTo>
                  <a:lnTo>
                    <a:pt x="117692" y="57001"/>
                  </a:lnTo>
                  <a:lnTo>
                    <a:pt x="110163" y="69897"/>
                  </a:lnTo>
                  <a:lnTo>
                    <a:pt x="98703" y="79157"/>
                  </a:lnTo>
                  <a:lnTo>
                    <a:pt x="52823" y="103574"/>
                  </a:lnTo>
                  <a:lnTo>
                    <a:pt x="7787" y="122559"/>
                  </a:lnTo>
                  <a:lnTo>
                    <a:pt x="0" y="13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8"/>
          <p:cNvGrpSpPr/>
          <p:nvPr/>
        </p:nvGrpSpPr>
        <p:grpSpPr>
          <a:xfrm>
            <a:off x="5573582" y="4733925"/>
            <a:ext cx="417644" cy="228601"/>
            <a:chOff x="5573582" y="4733925"/>
            <a:chExt cx="417644" cy="228601"/>
          </a:xfrm>
        </p:grpSpPr>
        <p:sp>
          <p:nvSpPr>
            <p:cNvPr id="133" name="SMARTInkShape-358"/>
            <p:cNvSpPr/>
            <p:nvPr>
              <p:custDataLst>
                <p:tags r:id="rId52"/>
              </p:custDataLst>
            </p:nvPr>
          </p:nvSpPr>
          <p:spPr>
            <a:xfrm>
              <a:off x="5810250" y="473392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15170" y="47037"/>
                  </a:lnTo>
                  <a:lnTo>
                    <a:pt x="21755" y="45115"/>
                  </a:lnTo>
                  <a:lnTo>
                    <a:pt x="64026" y="42030"/>
                  </a:lnTo>
                  <a:lnTo>
                    <a:pt x="81726" y="34201"/>
                  </a:lnTo>
                  <a:lnTo>
                    <a:pt x="109234" y="2071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9"/>
            <p:cNvSpPr/>
            <p:nvPr>
              <p:custDataLst>
                <p:tags r:id="rId53"/>
              </p:custDataLst>
            </p:nvPr>
          </p:nvSpPr>
          <p:spPr>
            <a:xfrm>
              <a:off x="5815478" y="4772025"/>
              <a:ext cx="80498" cy="190501"/>
            </a:xfrm>
            <a:custGeom>
              <a:avLst/>
              <a:gdLst/>
              <a:ahLst/>
              <a:cxnLst/>
              <a:rect l="0" t="0" r="0" b="0"/>
              <a:pathLst>
                <a:path w="80498" h="190501">
                  <a:moveTo>
                    <a:pt x="80497" y="0"/>
                  </a:moveTo>
                  <a:lnTo>
                    <a:pt x="80497" y="0"/>
                  </a:lnTo>
                  <a:lnTo>
                    <a:pt x="40477" y="2822"/>
                  </a:lnTo>
                  <a:lnTo>
                    <a:pt x="19087" y="8201"/>
                  </a:lnTo>
                  <a:lnTo>
                    <a:pt x="13340" y="14581"/>
                  </a:lnTo>
                  <a:lnTo>
                    <a:pt x="1027" y="35924"/>
                  </a:lnTo>
                  <a:lnTo>
                    <a:pt x="0" y="41941"/>
                  </a:lnTo>
                  <a:lnTo>
                    <a:pt x="5957" y="69629"/>
                  </a:lnTo>
                  <a:lnTo>
                    <a:pt x="14314" y="90480"/>
                  </a:lnTo>
                  <a:lnTo>
                    <a:pt x="40454" y="129888"/>
                  </a:lnTo>
                  <a:lnTo>
                    <a:pt x="49657" y="160653"/>
                  </a:lnTo>
                  <a:lnTo>
                    <a:pt x="48093" y="172296"/>
                  </a:lnTo>
                  <a:lnTo>
                    <a:pt x="43870" y="182409"/>
                  </a:lnTo>
                  <a:lnTo>
                    <a:pt x="2334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0"/>
            <p:cNvSpPr/>
            <p:nvPr>
              <p:custDataLst>
                <p:tags r:id="rId54"/>
              </p:custDataLst>
            </p:nvPr>
          </p:nvSpPr>
          <p:spPr>
            <a:xfrm>
              <a:off x="5743575" y="4886325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8544"/>
                  </a:lnTo>
                  <a:lnTo>
                    <a:pt x="1058" y="569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1"/>
            <p:cNvSpPr/>
            <p:nvPr>
              <p:custDataLst>
                <p:tags r:id="rId55"/>
              </p:custDataLst>
            </p:nvPr>
          </p:nvSpPr>
          <p:spPr>
            <a:xfrm>
              <a:off x="5573582" y="4792399"/>
              <a:ext cx="64112" cy="137470"/>
            </a:xfrm>
            <a:custGeom>
              <a:avLst/>
              <a:gdLst/>
              <a:ahLst/>
              <a:cxnLst/>
              <a:rect l="0" t="0" r="0" b="0"/>
              <a:pathLst>
                <a:path w="64112" h="137470">
                  <a:moveTo>
                    <a:pt x="55693" y="8201"/>
                  </a:moveTo>
                  <a:lnTo>
                    <a:pt x="55693" y="8201"/>
                  </a:lnTo>
                  <a:lnTo>
                    <a:pt x="55693" y="0"/>
                  </a:lnTo>
                  <a:lnTo>
                    <a:pt x="45580" y="4125"/>
                  </a:lnTo>
                  <a:lnTo>
                    <a:pt x="29178" y="17106"/>
                  </a:lnTo>
                  <a:lnTo>
                    <a:pt x="15969" y="39415"/>
                  </a:lnTo>
                  <a:lnTo>
                    <a:pt x="561" y="84046"/>
                  </a:lnTo>
                  <a:lnTo>
                    <a:pt x="0" y="113729"/>
                  </a:lnTo>
                  <a:lnTo>
                    <a:pt x="3777" y="127775"/>
                  </a:lnTo>
                  <a:lnTo>
                    <a:pt x="8382" y="132367"/>
                  </a:lnTo>
                  <a:lnTo>
                    <a:pt x="21966" y="137469"/>
                  </a:lnTo>
                  <a:lnTo>
                    <a:pt x="35764" y="136914"/>
                  </a:lnTo>
                  <a:lnTo>
                    <a:pt x="42407" y="135285"/>
                  </a:lnTo>
                  <a:lnTo>
                    <a:pt x="47894" y="131023"/>
                  </a:lnTo>
                  <a:lnTo>
                    <a:pt x="56813" y="117822"/>
                  </a:lnTo>
                  <a:lnTo>
                    <a:pt x="64111" y="72366"/>
                  </a:lnTo>
                  <a:lnTo>
                    <a:pt x="63668" y="60002"/>
                  </a:lnTo>
                  <a:lnTo>
                    <a:pt x="59943" y="43924"/>
                  </a:lnTo>
                  <a:lnTo>
                    <a:pt x="46839" y="22078"/>
                  </a:lnTo>
                  <a:lnTo>
                    <a:pt x="43441" y="18511"/>
                  </a:lnTo>
                  <a:lnTo>
                    <a:pt x="41175" y="17191"/>
                  </a:lnTo>
                  <a:lnTo>
                    <a:pt x="39664" y="17369"/>
                  </a:lnTo>
                  <a:lnTo>
                    <a:pt x="38657" y="18546"/>
                  </a:lnTo>
                  <a:lnTo>
                    <a:pt x="36643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9"/>
          <p:cNvGrpSpPr/>
          <p:nvPr/>
        </p:nvGrpSpPr>
        <p:grpSpPr>
          <a:xfrm>
            <a:off x="7572375" y="4730626"/>
            <a:ext cx="419101" cy="479550"/>
            <a:chOff x="7572375" y="4730626"/>
            <a:chExt cx="419101" cy="479550"/>
          </a:xfrm>
        </p:grpSpPr>
        <p:sp>
          <p:nvSpPr>
            <p:cNvPr id="138" name="SMARTInkShape-362"/>
            <p:cNvSpPr/>
            <p:nvPr>
              <p:custDataLst>
                <p:tags r:id="rId49"/>
              </p:custDataLst>
            </p:nvPr>
          </p:nvSpPr>
          <p:spPr>
            <a:xfrm>
              <a:off x="7870248" y="5049151"/>
              <a:ext cx="121228" cy="129013"/>
            </a:xfrm>
            <a:custGeom>
              <a:avLst/>
              <a:gdLst/>
              <a:ahLst/>
              <a:cxnLst/>
              <a:rect l="0" t="0" r="0" b="0"/>
              <a:pathLst>
                <a:path w="121228" h="129013">
                  <a:moveTo>
                    <a:pt x="64077" y="27674"/>
                  </a:moveTo>
                  <a:lnTo>
                    <a:pt x="64077" y="27674"/>
                  </a:lnTo>
                  <a:lnTo>
                    <a:pt x="74190" y="22618"/>
                  </a:lnTo>
                  <a:lnTo>
                    <a:pt x="77169" y="19012"/>
                  </a:lnTo>
                  <a:lnTo>
                    <a:pt x="80479" y="9360"/>
                  </a:lnTo>
                  <a:lnTo>
                    <a:pt x="79244" y="5940"/>
                  </a:lnTo>
                  <a:lnTo>
                    <a:pt x="76305" y="3659"/>
                  </a:lnTo>
                  <a:lnTo>
                    <a:pt x="64878" y="450"/>
                  </a:lnTo>
                  <a:lnTo>
                    <a:pt x="61436" y="0"/>
                  </a:lnTo>
                  <a:lnTo>
                    <a:pt x="51968" y="5144"/>
                  </a:lnTo>
                  <a:lnTo>
                    <a:pt x="41762" y="14486"/>
                  </a:lnTo>
                  <a:lnTo>
                    <a:pt x="5196" y="57647"/>
                  </a:lnTo>
                  <a:lnTo>
                    <a:pt x="866" y="73450"/>
                  </a:lnTo>
                  <a:lnTo>
                    <a:pt x="0" y="91411"/>
                  </a:lnTo>
                  <a:lnTo>
                    <a:pt x="3143" y="102921"/>
                  </a:lnTo>
                  <a:lnTo>
                    <a:pt x="20975" y="120407"/>
                  </a:lnTo>
                  <a:lnTo>
                    <a:pt x="40334" y="127097"/>
                  </a:lnTo>
                  <a:lnTo>
                    <a:pt x="61992" y="129012"/>
                  </a:lnTo>
                  <a:lnTo>
                    <a:pt x="121227" y="122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3"/>
            <p:cNvSpPr/>
            <p:nvPr>
              <p:custDataLst>
                <p:tags r:id="rId50"/>
              </p:custDataLst>
            </p:nvPr>
          </p:nvSpPr>
          <p:spPr>
            <a:xfrm>
              <a:off x="7705725" y="4966422"/>
              <a:ext cx="95251" cy="243754"/>
            </a:xfrm>
            <a:custGeom>
              <a:avLst/>
              <a:gdLst/>
              <a:ahLst/>
              <a:cxnLst/>
              <a:rect l="0" t="0" r="0" b="0"/>
              <a:pathLst>
                <a:path w="95251" h="243754">
                  <a:moveTo>
                    <a:pt x="0" y="72303"/>
                  </a:moveTo>
                  <a:lnTo>
                    <a:pt x="0" y="72303"/>
                  </a:lnTo>
                  <a:lnTo>
                    <a:pt x="0" y="67247"/>
                  </a:lnTo>
                  <a:lnTo>
                    <a:pt x="1058" y="66815"/>
                  </a:lnTo>
                  <a:lnTo>
                    <a:pt x="5056" y="69159"/>
                  </a:lnTo>
                  <a:lnTo>
                    <a:pt x="6545" y="71265"/>
                  </a:lnTo>
                  <a:lnTo>
                    <a:pt x="8200" y="76428"/>
                  </a:lnTo>
                  <a:lnTo>
                    <a:pt x="9351" y="116917"/>
                  </a:lnTo>
                  <a:lnTo>
                    <a:pt x="9502" y="157828"/>
                  </a:lnTo>
                  <a:lnTo>
                    <a:pt x="9522" y="187453"/>
                  </a:lnTo>
                  <a:lnTo>
                    <a:pt x="8465" y="189285"/>
                  </a:lnTo>
                  <a:lnTo>
                    <a:pt x="6701" y="189450"/>
                  </a:lnTo>
                  <a:lnTo>
                    <a:pt x="4468" y="188501"/>
                  </a:lnTo>
                  <a:lnTo>
                    <a:pt x="1985" y="176158"/>
                  </a:lnTo>
                  <a:lnTo>
                    <a:pt x="391" y="128683"/>
                  </a:lnTo>
                  <a:lnTo>
                    <a:pt x="5173" y="88891"/>
                  </a:lnTo>
                  <a:lnTo>
                    <a:pt x="10782" y="51670"/>
                  </a:lnTo>
                  <a:lnTo>
                    <a:pt x="24478" y="25267"/>
                  </a:lnTo>
                  <a:lnTo>
                    <a:pt x="40885" y="5685"/>
                  </a:lnTo>
                  <a:lnTo>
                    <a:pt x="49215" y="362"/>
                  </a:lnTo>
                  <a:lnTo>
                    <a:pt x="52918" y="0"/>
                  </a:lnTo>
                  <a:lnTo>
                    <a:pt x="59855" y="2421"/>
                  </a:lnTo>
                  <a:lnTo>
                    <a:pt x="74767" y="14791"/>
                  </a:lnTo>
                  <a:lnTo>
                    <a:pt x="80855" y="25928"/>
                  </a:lnTo>
                  <a:lnTo>
                    <a:pt x="82478" y="31861"/>
                  </a:lnTo>
                  <a:lnTo>
                    <a:pt x="79706" y="60438"/>
                  </a:lnTo>
                  <a:lnTo>
                    <a:pt x="72113" y="75144"/>
                  </a:lnTo>
                  <a:lnTo>
                    <a:pt x="25886" y="122595"/>
                  </a:lnTo>
                  <a:lnTo>
                    <a:pt x="24666" y="126997"/>
                  </a:lnTo>
                  <a:lnTo>
                    <a:pt x="26132" y="137534"/>
                  </a:lnTo>
                  <a:lnTo>
                    <a:pt x="41437" y="170603"/>
                  </a:lnTo>
                  <a:lnTo>
                    <a:pt x="68954" y="214609"/>
                  </a:lnTo>
                  <a:lnTo>
                    <a:pt x="95250" y="243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4"/>
            <p:cNvSpPr/>
            <p:nvPr>
              <p:custDataLst>
                <p:tags r:id="rId51"/>
              </p:custDataLst>
            </p:nvPr>
          </p:nvSpPr>
          <p:spPr>
            <a:xfrm>
              <a:off x="7572375" y="4730626"/>
              <a:ext cx="135828" cy="319002"/>
            </a:xfrm>
            <a:custGeom>
              <a:avLst/>
              <a:gdLst/>
              <a:ahLst/>
              <a:cxnLst/>
              <a:rect l="0" t="0" r="0" b="0"/>
              <a:pathLst>
                <a:path w="135828" h="319002">
                  <a:moveTo>
                    <a:pt x="9525" y="79499"/>
                  </a:moveTo>
                  <a:lnTo>
                    <a:pt x="9525" y="79499"/>
                  </a:lnTo>
                  <a:lnTo>
                    <a:pt x="9525" y="87700"/>
                  </a:lnTo>
                  <a:lnTo>
                    <a:pt x="4469" y="93688"/>
                  </a:lnTo>
                  <a:lnTo>
                    <a:pt x="1987" y="102033"/>
                  </a:lnTo>
                  <a:lnTo>
                    <a:pt x="261" y="145966"/>
                  </a:lnTo>
                  <a:lnTo>
                    <a:pt x="52" y="188741"/>
                  </a:lnTo>
                  <a:lnTo>
                    <a:pt x="10" y="228313"/>
                  </a:lnTo>
                  <a:lnTo>
                    <a:pt x="2" y="273720"/>
                  </a:lnTo>
                  <a:lnTo>
                    <a:pt x="0" y="319001"/>
                  </a:lnTo>
                  <a:lnTo>
                    <a:pt x="1058" y="273719"/>
                  </a:lnTo>
                  <a:lnTo>
                    <a:pt x="6545" y="235707"/>
                  </a:lnTo>
                  <a:lnTo>
                    <a:pt x="9701" y="195045"/>
                  </a:lnTo>
                  <a:lnTo>
                    <a:pt x="14189" y="161545"/>
                  </a:lnTo>
                  <a:lnTo>
                    <a:pt x="22666" y="122153"/>
                  </a:lnTo>
                  <a:lnTo>
                    <a:pt x="35013" y="81457"/>
                  </a:lnTo>
                  <a:lnTo>
                    <a:pt x="50811" y="35137"/>
                  </a:lnTo>
                  <a:lnTo>
                    <a:pt x="60327" y="14379"/>
                  </a:lnTo>
                  <a:lnTo>
                    <a:pt x="74908" y="1525"/>
                  </a:lnTo>
                  <a:lnTo>
                    <a:pt x="80630" y="0"/>
                  </a:lnTo>
                  <a:lnTo>
                    <a:pt x="92633" y="1127"/>
                  </a:lnTo>
                  <a:lnTo>
                    <a:pt x="116346" y="12769"/>
                  </a:lnTo>
                  <a:lnTo>
                    <a:pt x="133368" y="29623"/>
                  </a:lnTo>
                  <a:lnTo>
                    <a:pt x="135827" y="47454"/>
                  </a:lnTo>
                  <a:lnTo>
                    <a:pt x="132335" y="67374"/>
                  </a:lnTo>
                  <a:lnTo>
                    <a:pt x="123726" y="83283"/>
                  </a:lnTo>
                  <a:lnTo>
                    <a:pt x="106980" y="99082"/>
                  </a:lnTo>
                  <a:lnTo>
                    <a:pt x="73443" y="105409"/>
                  </a:lnTo>
                  <a:lnTo>
                    <a:pt x="38100" y="8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80"/>
          <p:cNvGrpSpPr/>
          <p:nvPr/>
        </p:nvGrpSpPr>
        <p:grpSpPr>
          <a:xfrm>
            <a:off x="8212267" y="4895850"/>
            <a:ext cx="798384" cy="231049"/>
            <a:chOff x="8212267" y="4895850"/>
            <a:chExt cx="798384" cy="231049"/>
          </a:xfrm>
        </p:grpSpPr>
        <p:sp>
          <p:nvSpPr>
            <p:cNvPr id="142" name="SMARTInkShape-365"/>
            <p:cNvSpPr/>
            <p:nvPr>
              <p:custDataLst>
                <p:tags r:id="rId43"/>
              </p:custDataLst>
            </p:nvPr>
          </p:nvSpPr>
          <p:spPr>
            <a:xfrm>
              <a:off x="8858250" y="48958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41155" y="21853"/>
                  </a:lnTo>
                  <a:lnTo>
                    <a:pt x="81312" y="1227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6"/>
            <p:cNvSpPr/>
            <p:nvPr>
              <p:custDataLst>
                <p:tags r:id="rId44"/>
              </p:custDataLst>
            </p:nvPr>
          </p:nvSpPr>
          <p:spPr>
            <a:xfrm>
              <a:off x="8810625" y="4919820"/>
              <a:ext cx="104776" cy="207079"/>
            </a:xfrm>
            <a:custGeom>
              <a:avLst/>
              <a:gdLst/>
              <a:ahLst/>
              <a:cxnLst/>
              <a:rect l="0" t="0" r="0" b="0"/>
              <a:pathLst>
                <a:path w="104776" h="207079">
                  <a:moveTo>
                    <a:pt x="104775" y="14130"/>
                  </a:moveTo>
                  <a:lnTo>
                    <a:pt x="104775" y="14130"/>
                  </a:lnTo>
                  <a:lnTo>
                    <a:pt x="99718" y="14130"/>
                  </a:lnTo>
                  <a:lnTo>
                    <a:pt x="94414" y="11308"/>
                  </a:lnTo>
                  <a:lnTo>
                    <a:pt x="86413" y="6526"/>
                  </a:lnTo>
                  <a:lnTo>
                    <a:pt x="72272" y="873"/>
                  </a:lnTo>
                  <a:lnTo>
                    <a:pt x="66173" y="0"/>
                  </a:lnTo>
                  <a:lnTo>
                    <a:pt x="56574" y="1853"/>
                  </a:lnTo>
                  <a:lnTo>
                    <a:pt x="45221" y="8846"/>
                  </a:lnTo>
                  <a:lnTo>
                    <a:pt x="42847" y="12724"/>
                  </a:lnTo>
                  <a:lnTo>
                    <a:pt x="40209" y="22678"/>
                  </a:lnTo>
                  <a:lnTo>
                    <a:pt x="43781" y="45238"/>
                  </a:lnTo>
                  <a:lnTo>
                    <a:pt x="68746" y="91876"/>
                  </a:lnTo>
                  <a:lnTo>
                    <a:pt x="88803" y="134358"/>
                  </a:lnTo>
                  <a:lnTo>
                    <a:pt x="89563" y="152937"/>
                  </a:lnTo>
                  <a:lnTo>
                    <a:pt x="85313" y="173189"/>
                  </a:lnTo>
                  <a:lnTo>
                    <a:pt x="76371" y="189245"/>
                  </a:lnTo>
                  <a:lnTo>
                    <a:pt x="59435" y="205128"/>
                  </a:lnTo>
                  <a:lnTo>
                    <a:pt x="52323" y="207078"/>
                  </a:lnTo>
                  <a:lnTo>
                    <a:pt x="35955" y="206424"/>
                  </a:lnTo>
                  <a:lnTo>
                    <a:pt x="23741" y="202605"/>
                  </a:lnTo>
                  <a:lnTo>
                    <a:pt x="19003" y="200105"/>
                  </a:lnTo>
                  <a:lnTo>
                    <a:pt x="10915" y="191682"/>
                  </a:lnTo>
                  <a:lnTo>
                    <a:pt x="4852" y="181942"/>
                  </a:lnTo>
                  <a:lnTo>
                    <a:pt x="0" y="16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7"/>
            <p:cNvSpPr/>
            <p:nvPr>
              <p:custDataLst>
                <p:tags r:id="rId45"/>
              </p:custDataLst>
            </p:nvPr>
          </p:nvSpPr>
          <p:spPr>
            <a:xfrm>
              <a:off x="8715375" y="5029200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68"/>
            <p:cNvSpPr/>
            <p:nvPr>
              <p:custDataLst>
                <p:tags r:id="rId46"/>
              </p:custDataLst>
            </p:nvPr>
          </p:nvSpPr>
          <p:spPr>
            <a:xfrm>
              <a:off x="8536833" y="4943475"/>
              <a:ext cx="92818" cy="139808"/>
            </a:xfrm>
            <a:custGeom>
              <a:avLst/>
              <a:gdLst/>
              <a:ahLst/>
              <a:cxnLst/>
              <a:rect l="0" t="0" r="0" b="0"/>
              <a:pathLst>
                <a:path w="92818" h="139808">
                  <a:moveTo>
                    <a:pt x="92817" y="19050"/>
                  </a:moveTo>
                  <a:lnTo>
                    <a:pt x="92817" y="19050"/>
                  </a:lnTo>
                  <a:lnTo>
                    <a:pt x="87761" y="19050"/>
                  </a:lnTo>
                  <a:lnTo>
                    <a:pt x="57169" y="10849"/>
                  </a:lnTo>
                  <a:lnTo>
                    <a:pt x="38629" y="14974"/>
                  </a:lnTo>
                  <a:lnTo>
                    <a:pt x="26047" y="25705"/>
                  </a:lnTo>
                  <a:lnTo>
                    <a:pt x="5780" y="53409"/>
                  </a:lnTo>
                  <a:lnTo>
                    <a:pt x="0" y="82971"/>
                  </a:lnTo>
                  <a:lnTo>
                    <a:pt x="4293" y="103551"/>
                  </a:lnTo>
                  <a:lnTo>
                    <a:pt x="19239" y="132521"/>
                  </a:lnTo>
                  <a:lnTo>
                    <a:pt x="24715" y="135972"/>
                  </a:lnTo>
                  <a:lnTo>
                    <a:pt x="39266" y="139807"/>
                  </a:lnTo>
                  <a:lnTo>
                    <a:pt x="53495" y="138689"/>
                  </a:lnTo>
                  <a:lnTo>
                    <a:pt x="60252" y="136909"/>
                  </a:lnTo>
                  <a:lnTo>
                    <a:pt x="65815" y="131490"/>
                  </a:lnTo>
                  <a:lnTo>
                    <a:pt x="74819" y="114179"/>
                  </a:lnTo>
                  <a:lnTo>
                    <a:pt x="80781" y="85689"/>
                  </a:lnTo>
                  <a:lnTo>
                    <a:pt x="75423" y="40917"/>
                  </a:lnTo>
                  <a:lnTo>
                    <a:pt x="71435" y="19885"/>
                  </a:lnTo>
                  <a:lnTo>
                    <a:pt x="64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9"/>
            <p:cNvSpPr/>
            <p:nvPr>
              <p:custDataLst>
                <p:tags r:id="rId47"/>
              </p:custDataLst>
            </p:nvPr>
          </p:nvSpPr>
          <p:spPr>
            <a:xfrm>
              <a:off x="8241773" y="5048250"/>
              <a:ext cx="130703" cy="19051"/>
            </a:xfrm>
            <a:custGeom>
              <a:avLst/>
              <a:gdLst/>
              <a:ahLst/>
              <a:cxnLst/>
              <a:rect l="0" t="0" r="0" b="0"/>
              <a:pathLst>
                <a:path w="130703" h="19051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2293" y="17285"/>
                  </a:lnTo>
                  <a:lnTo>
                    <a:pt x="47305" y="18895"/>
                  </a:lnTo>
                  <a:lnTo>
                    <a:pt x="1307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0"/>
            <p:cNvSpPr/>
            <p:nvPr>
              <p:custDataLst>
                <p:tags r:id="rId48"/>
              </p:custDataLst>
            </p:nvPr>
          </p:nvSpPr>
          <p:spPr>
            <a:xfrm>
              <a:off x="8212267" y="4953000"/>
              <a:ext cx="169734" cy="9526"/>
            </a:xfrm>
            <a:custGeom>
              <a:avLst/>
              <a:gdLst/>
              <a:ahLst/>
              <a:cxnLst/>
              <a:rect l="0" t="0" r="0" b="0"/>
              <a:pathLst>
                <a:path w="169734" h="9526">
                  <a:moveTo>
                    <a:pt x="17333" y="0"/>
                  </a:moveTo>
                  <a:lnTo>
                    <a:pt x="17333" y="0"/>
                  </a:lnTo>
                  <a:lnTo>
                    <a:pt x="0" y="0"/>
                  </a:lnTo>
                  <a:lnTo>
                    <a:pt x="486" y="1058"/>
                  </a:lnTo>
                  <a:lnTo>
                    <a:pt x="3849" y="5056"/>
                  </a:lnTo>
                  <a:lnTo>
                    <a:pt x="37443" y="8642"/>
                  </a:lnTo>
                  <a:lnTo>
                    <a:pt x="79200" y="9350"/>
                  </a:lnTo>
                  <a:lnTo>
                    <a:pt x="123628" y="9491"/>
                  </a:lnTo>
                  <a:lnTo>
                    <a:pt x="1697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371"/>
          <p:cNvSpPr/>
          <p:nvPr>
            <p:custDataLst>
              <p:tags r:id="rId3"/>
            </p:custDataLst>
          </p:nvPr>
        </p:nvSpPr>
        <p:spPr>
          <a:xfrm>
            <a:off x="2656823" y="5648328"/>
            <a:ext cx="495953" cy="484313"/>
          </a:xfrm>
          <a:custGeom>
            <a:avLst/>
            <a:gdLst/>
            <a:ahLst/>
            <a:cxnLst/>
            <a:rect l="0" t="0" r="0" b="0"/>
            <a:pathLst>
              <a:path w="495953" h="484313">
                <a:moveTo>
                  <a:pt x="419752" y="9522"/>
                </a:moveTo>
                <a:lnTo>
                  <a:pt x="419752" y="9522"/>
                </a:lnTo>
                <a:lnTo>
                  <a:pt x="424808" y="9522"/>
                </a:lnTo>
                <a:lnTo>
                  <a:pt x="430113" y="6700"/>
                </a:lnTo>
                <a:lnTo>
                  <a:pt x="438798" y="0"/>
                </a:lnTo>
                <a:lnTo>
                  <a:pt x="418079" y="17897"/>
                </a:lnTo>
                <a:lnTo>
                  <a:pt x="379119" y="41317"/>
                </a:lnTo>
                <a:lnTo>
                  <a:pt x="335722" y="59350"/>
                </a:lnTo>
                <a:lnTo>
                  <a:pt x="300310" y="76850"/>
                </a:lnTo>
                <a:lnTo>
                  <a:pt x="261948" y="92618"/>
                </a:lnTo>
                <a:lnTo>
                  <a:pt x="224828" y="106815"/>
                </a:lnTo>
                <a:lnTo>
                  <a:pt x="180316" y="127249"/>
                </a:lnTo>
                <a:lnTo>
                  <a:pt x="138094" y="152486"/>
                </a:lnTo>
                <a:lnTo>
                  <a:pt x="95187" y="181402"/>
                </a:lnTo>
                <a:lnTo>
                  <a:pt x="79709" y="192805"/>
                </a:lnTo>
                <a:lnTo>
                  <a:pt x="72830" y="201400"/>
                </a:lnTo>
                <a:lnTo>
                  <a:pt x="73112" y="205174"/>
                </a:lnTo>
                <a:lnTo>
                  <a:pt x="75417" y="208749"/>
                </a:lnTo>
                <a:lnTo>
                  <a:pt x="79070" y="212190"/>
                </a:lnTo>
                <a:lnTo>
                  <a:pt x="124037" y="228527"/>
                </a:lnTo>
                <a:lnTo>
                  <a:pt x="158566" y="235279"/>
                </a:lnTo>
                <a:lnTo>
                  <a:pt x="202311" y="240102"/>
                </a:lnTo>
                <a:lnTo>
                  <a:pt x="249330" y="246157"/>
                </a:lnTo>
                <a:lnTo>
                  <a:pt x="296062" y="250273"/>
                </a:lnTo>
                <a:lnTo>
                  <a:pt x="328361" y="257322"/>
                </a:lnTo>
                <a:lnTo>
                  <a:pt x="336095" y="261824"/>
                </a:lnTo>
                <a:lnTo>
                  <a:pt x="336464" y="265565"/>
                </a:lnTo>
                <a:lnTo>
                  <a:pt x="331229" y="275366"/>
                </a:lnTo>
                <a:lnTo>
                  <a:pt x="294304" y="312641"/>
                </a:lnTo>
                <a:lnTo>
                  <a:pt x="247394" y="339390"/>
                </a:lnTo>
                <a:lnTo>
                  <a:pt x="199826" y="368606"/>
                </a:lnTo>
                <a:lnTo>
                  <a:pt x="152940" y="393515"/>
                </a:lnTo>
                <a:lnTo>
                  <a:pt x="110469" y="412305"/>
                </a:lnTo>
                <a:lnTo>
                  <a:pt x="63914" y="431386"/>
                </a:lnTo>
                <a:lnTo>
                  <a:pt x="18586" y="459677"/>
                </a:lnTo>
                <a:lnTo>
                  <a:pt x="4742" y="468177"/>
                </a:lnTo>
                <a:lnTo>
                  <a:pt x="1262" y="471926"/>
                </a:lnTo>
                <a:lnTo>
                  <a:pt x="0" y="475483"/>
                </a:lnTo>
                <a:lnTo>
                  <a:pt x="217" y="478912"/>
                </a:lnTo>
                <a:lnTo>
                  <a:pt x="1421" y="481199"/>
                </a:lnTo>
                <a:lnTo>
                  <a:pt x="3281" y="482723"/>
                </a:lnTo>
                <a:lnTo>
                  <a:pt x="5580" y="483740"/>
                </a:lnTo>
                <a:lnTo>
                  <a:pt x="38628" y="484312"/>
                </a:lnTo>
                <a:lnTo>
                  <a:pt x="85294" y="478153"/>
                </a:lnTo>
                <a:lnTo>
                  <a:pt x="130859" y="476812"/>
                </a:lnTo>
                <a:lnTo>
                  <a:pt x="171171" y="476414"/>
                </a:lnTo>
                <a:lnTo>
                  <a:pt x="209926" y="473475"/>
                </a:lnTo>
                <a:lnTo>
                  <a:pt x="248220" y="468723"/>
                </a:lnTo>
                <a:lnTo>
                  <a:pt x="286378" y="467315"/>
                </a:lnTo>
                <a:lnTo>
                  <a:pt x="324495" y="466898"/>
                </a:lnTo>
                <a:lnTo>
                  <a:pt x="368244" y="466774"/>
                </a:lnTo>
                <a:lnTo>
                  <a:pt x="415779" y="469559"/>
                </a:lnTo>
                <a:lnTo>
                  <a:pt x="495952" y="476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82"/>
          <p:cNvGrpSpPr/>
          <p:nvPr/>
        </p:nvGrpSpPr>
        <p:grpSpPr>
          <a:xfrm>
            <a:off x="3467493" y="5670958"/>
            <a:ext cx="447278" cy="770886"/>
            <a:chOff x="3467493" y="5670958"/>
            <a:chExt cx="447278" cy="770886"/>
          </a:xfrm>
        </p:grpSpPr>
        <p:sp>
          <p:nvSpPr>
            <p:cNvPr id="150" name="SMARTInkShape-372"/>
            <p:cNvSpPr/>
            <p:nvPr>
              <p:custDataLst>
                <p:tags r:id="rId38"/>
              </p:custDataLst>
            </p:nvPr>
          </p:nvSpPr>
          <p:spPr>
            <a:xfrm>
              <a:off x="3838692" y="6019800"/>
              <a:ext cx="18934" cy="18543"/>
            </a:xfrm>
            <a:custGeom>
              <a:avLst/>
              <a:gdLst/>
              <a:ahLst/>
              <a:cxnLst/>
              <a:rect l="0" t="0" r="0" b="0"/>
              <a:pathLst>
                <a:path w="18934" h="18543">
                  <a:moveTo>
                    <a:pt x="9408" y="0"/>
                  </a:moveTo>
                  <a:lnTo>
                    <a:pt x="9408" y="0"/>
                  </a:lnTo>
                  <a:lnTo>
                    <a:pt x="4351" y="0"/>
                  </a:lnTo>
                  <a:lnTo>
                    <a:pt x="2862" y="1058"/>
                  </a:lnTo>
                  <a:lnTo>
                    <a:pt x="1869" y="2822"/>
                  </a:lnTo>
                  <a:lnTo>
                    <a:pt x="0" y="17333"/>
                  </a:lnTo>
                  <a:lnTo>
                    <a:pt x="1019" y="17905"/>
                  </a:lnTo>
                  <a:lnTo>
                    <a:pt x="4974" y="18542"/>
                  </a:lnTo>
                  <a:lnTo>
                    <a:pt x="6452" y="17653"/>
                  </a:lnTo>
                  <a:lnTo>
                    <a:pt x="7437" y="16001"/>
                  </a:lnTo>
                  <a:lnTo>
                    <a:pt x="9019" y="10804"/>
                  </a:lnTo>
                  <a:lnTo>
                    <a:pt x="17575" y="1436"/>
                  </a:lnTo>
                  <a:lnTo>
                    <a:pt x="18028" y="2015"/>
                  </a:lnTo>
                  <a:lnTo>
                    <a:pt x="189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73"/>
            <p:cNvSpPr/>
            <p:nvPr>
              <p:custDataLst>
                <p:tags r:id="rId39"/>
              </p:custDataLst>
            </p:nvPr>
          </p:nvSpPr>
          <p:spPr>
            <a:xfrm>
              <a:off x="3857625" y="6162675"/>
              <a:ext cx="57146" cy="279169"/>
            </a:xfrm>
            <a:custGeom>
              <a:avLst/>
              <a:gdLst/>
              <a:ahLst/>
              <a:cxnLst/>
              <a:rect l="0" t="0" r="0" b="0"/>
              <a:pathLst>
                <a:path w="57146" h="279169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41832" y="23370"/>
                  </a:lnTo>
                  <a:lnTo>
                    <a:pt x="49684" y="62528"/>
                  </a:lnTo>
                  <a:lnTo>
                    <a:pt x="56167" y="101721"/>
                  </a:lnTo>
                  <a:lnTo>
                    <a:pt x="56956" y="144780"/>
                  </a:lnTo>
                  <a:lnTo>
                    <a:pt x="57124" y="186988"/>
                  </a:lnTo>
                  <a:lnTo>
                    <a:pt x="57145" y="227592"/>
                  </a:lnTo>
                  <a:lnTo>
                    <a:pt x="56089" y="245086"/>
                  </a:lnTo>
                  <a:lnTo>
                    <a:pt x="52093" y="256389"/>
                  </a:lnTo>
                  <a:lnTo>
                    <a:pt x="37852" y="275703"/>
                  </a:lnTo>
                  <a:lnTo>
                    <a:pt x="34760" y="279052"/>
                  </a:lnTo>
                  <a:lnTo>
                    <a:pt x="29523" y="279168"/>
                  </a:lnTo>
                  <a:lnTo>
                    <a:pt x="4515" y="26876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74"/>
            <p:cNvSpPr/>
            <p:nvPr>
              <p:custDataLst>
                <p:tags r:id="rId40"/>
              </p:custDataLst>
            </p:nvPr>
          </p:nvSpPr>
          <p:spPr>
            <a:xfrm>
              <a:off x="3686601" y="6002467"/>
              <a:ext cx="26400" cy="26859"/>
            </a:xfrm>
            <a:custGeom>
              <a:avLst/>
              <a:gdLst/>
              <a:ahLst/>
              <a:cxnLst/>
              <a:rect l="0" t="0" r="0" b="0"/>
              <a:pathLst>
                <a:path w="26400" h="26859">
                  <a:moveTo>
                    <a:pt x="18624" y="17333"/>
                  </a:moveTo>
                  <a:lnTo>
                    <a:pt x="18624" y="17333"/>
                  </a:lnTo>
                  <a:lnTo>
                    <a:pt x="13567" y="12277"/>
                  </a:lnTo>
                  <a:lnTo>
                    <a:pt x="11085" y="6972"/>
                  </a:lnTo>
                  <a:lnTo>
                    <a:pt x="10423" y="4076"/>
                  </a:lnTo>
                  <a:lnTo>
                    <a:pt x="8923" y="2145"/>
                  </a:lnTo>
                  <a:lnTo>
                    <a:pt x="4435" y="0"/>
                  </a:lnTo>
                  <a:lnTo>
                    <a:pt x="2815" y="486"/>
                  </a:lnTo>
                  <a:lnTo>
                    <a:pt x="1734" y="1868"/>
                  </a:lnTo>
                  <a:lnTo>
                    <a:pt x="534" y="6227"/>
                  </a:lnTo>
                  <a:lnTo>
                    <a:pt x="0" y="11691"/>
                  </a:lnTo>
                  <a:lnTo>
                    <a:pt x="917" y="13572"/>
                  </a:lnTo>
                  <a:lnTo>
                    <a:pt x="2586" y="14826"/>
                  </a:lnTo>
                  <a:lnTo>
                    <a:pt x="4757" y="15662"/>
                  </a:lnTo>
                  <a:lnTo>
                    <a:pt x="6204" y="17277"/>
                  </a:lnTo>
                  <a:lnTo>
                    <a:pt x="7813" y="21894"/>
                  </a:lnTo>
                  <a:lnTo>
                    <a:pt x="9300" y="23549"/>
                  </a:lnTo>
                  <a:lnTo>
                    <a:pt x="13774" y="25388"/>
                  </a:lnTo>
                  <a:lnTo>
                    <a:pt x="16449" y="24819"/>
                  </a:lnTo>
                  <a:lnTo>
                    <a:pt x="22244" y="21366"/>
                  </a:lnTo>
                  <a:lnTo>
                    <a:pt x="24212" y="18963"/>
                  </a:lnTo>
                  <a:lnTo>
                    <a:pt x="26399" y="13472"/>
                  </a:lnTo>
                  <a:lnTo>
                    <a:pt x="25924" y="11584"/>
                  </a:lnTo>
                  <a:lnTo>
                    <a:pt x="24549" y="10325"/>
                  </a:lnTo>
                  <a:lnTo>
                    <a:pt x="22574" y="9487"/>
                  </a:lnTo>
                  <a:lnTo>
                    <a:pt x="20199" y="9985"/>
                  </a:lnTo>
                  <a:lnTo>
                    <a:pt x="14738" y="13362"/>
                  </a:lnTo>
                  <a:lnTo>
                    <a:pt x="12858" y="15744"/>
                  </a:lnTo>
                  <a:lnTo>
                    <a:pt x="9099" y="2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75"/>
            <p:cNvSpPr/>
            <p:nvPr>
              <p:custDataLst>
                <p:tags r:id="rId41"/>
              </p:custDataLst>
            </p:nvPr>
          </p:nvSpPr>
          <p:spPr>
            <a:xfrm>
              <a:off x="3705225" y="6134100"/>
              <a:ext cx="17693" cy="133351"/>
            </a:xfrm>
            <a:custGeom>
              <a:avLst/>
              <a:gdLst/>
              <a:ahLst/>
              <a:cxnLst/>
              <a:rect l="0" t="0" r="0" b="0"/>
              <a:pathLst>
                <a:path w="17693" h="1333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936" y="20723"/>
                  </a:lnTo>
                  <a:lnTo>
                    <a:pt x="12173" y="41418"/>
                  </a:lnTo>
                  <a:lnTo>
                    <a:pt x="17692" y="71799"/>
                  </a:lnTo>
                  <a:lnTo>
                    <a:pt x="10730" y="119219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76"/>
            <p:cNvSpPr/>
            <p:nvPr>
              <p:custDataLst>
                <p:tags r:id="rId42"/>
              </p:custDataLst>
            </p:nvPr>
          </p:nvSpPr>
          <p:spPr>
            <a:xfrm>
              <a:off x="3467493" y="5670958"/>
              <a:ext cx="197172" cy="427795"/>
            </a:xfrm>
            <a:custGeom>
              <a:avLst/>
              <a:gdLst/>
              <a:ahLst/>
              <a:cxnLst/>
              <a:rect l="0" t="0" r="0" b="0"/>
              <a:pathLst>
                <a:path w="197172" h="427795">
                  <a:moveTo>
                    <a:pt x="9132" y="148817"/>
                  </a:moveTo>
                  <a:lnTo>
                    <a:pt x="9132" y="148817"/>
                  </a:lnTo>
                  <a:lnTo>
                    <a:pt x="4075" y="143761"/>
                  </a:lnTo>
                  <a:lnTo>
                    <a:pt x="1593" y="138456"/>
                  </a:lnTo>
                  <a:lnTo>
                    <a:pt x="0" y="131484"/>
                  </a:lnTo>
                  <a:lnTo>
                    <a:pt x="2604" y="133352"/>
                  </a:lnTo>
                  <a:lnTo>
                    <a:pt x="4780" y="135333"/>
                  </a:lnTo>
                  <a:lnTo>
                    <a:pt x="7198" y="140354"/>
                  </a:lnTo>
                  <a:lnTo>
                    <a:pt x="16501" y="181980"/>
                  </a:lnTo>
                  <a:lnTo>
                    <a:pt x="18231" y="229099"/>
                  </a:lnTo>
                  <a:lnTo>
                    <a:pt x="25119" y="267137"/>
                  </a:lnTo>
                  <a:lnTo>
                    <a:pt x="27577" y="313848"/>
                  </a:lnTo>
                  <a:lnTo>
                    <a:pt x="28062" y="354513"/>
                  </a:lnTo>
                  <a:lnTo>
                    <a:pt x="28158" y="394647"/>
                  </a:lnTo>
                  <a:lnTo>
                    <a:pt x="28180" y="427794"/>
                  </a:lnTo>
                  <a:lnTo>
                    <a:pt x="23125" y="383519"/>
                  </a:lnTo>
                  <a:lnTo>
                    <a:pt x="19540" y="343893"/>
                  </a:lnTo>
                  <a:lnTo>
                    <a:pt x="18919" y="300104"/>
                  </a:lnTo>
                  <a:lnTo>
                    <a:pt x="18735" y="263493"/>
                  </a:lnTo>
                  <a:lnTo>
                    <a:pt x="18680" y="220072"/>
                  </a:lnTo>
                  <a:lnTo>
                    <a:pt x="18664" y="175809"/>
                  </a:lnTo>
                  <a:lnTo>
                    <a:pt x="21480" y="128513"/>
                  </a:lnTo>
                  <a:lnTo>
                    <a:pt x="31841" y="91296"/>
                  </a:lnTo>
                  <a:lnTo>
                    <a:pt x="49248" y="45850"/>
                  </a:lnTo>
                  <a:lnTo>
                    <a:pt x="59589" y="26116"/>
                  </a:lnTo>
                  <a:lnTo>
                    <a:pt x="79468" y="8509"/>
                  </a:lnTo>
                  <a:lnTo>
                    <a:pt x="99307" y="1791"/>
                  </a:lnTo>
                  <a:lnTo>
                    <a:pt x="110523" y="0"/>
                  </a:lnTo>
                  <a:lnTo>
                    <a:pt x="128631" y="3654"/>
                  </a:lnTo>
                  <a:lnTo>
                    <a:pt x="170677" y="27614"/>
                  </a:lnTo>
                  <a:lnTo>
                    <a:pt x="177154" y="33089"/>
                  </a:lnTo>
                  <a:lnTo>
                    <a:pt x="191325" y="61022"/>
                  </a:lnTo>
                  <a:lnTo>
                    <a:pt x="197171" y="85998"/>
                  </a:lnTo>
                  <a:lnTo>
                    <a:pt x="191541" y="121004"/>
                  </a:lnTo>
                  <a:lnTo>
                    <a:pt x="182183" y="147984"/>
                  </a:lnTo>
                  <a:lnTo>
                    <a:pt x="154556" y="183215"/>
                  </a:lnTo>
                  <a:lnTo>
                    <a:pt x="135947" y="197579"/>
                  </a:lnTo>
                  <a:lnTo>
                    <a:pt x="123349" y="202239"/>
                  </a:lnTo>
                  <a:lnTo>
                    <a:pt x="75833" y="213950"/>
                  </a:lnTo>
                  <a:lnTo>
                    <a:pt x="48886" y="204922"/>
                  </a:lnTo>
                  <a:lnTo>
                    <a:pt x="37383" y="197389"/>
                  </a:lnTo>
                  <a:lnTo>
                    <a:pt x="28182" y="18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3"/>
          <p:cNvGrpSpPr/>
          <p:nvPr/>
        </p:nvGrpSpPr>
        <p:grpSpPr>
          <a:xfrm>
            <a:off x="2714625" y="6267450"/>
            <a:ext cx="119440" cy="394206"/>
            <a:chOff x="2714625" y="6267450"/>
            <a:chExt cx="119440" cy="394206"/>
          </a:xfrm>
        </p:grpSpPr>
        <p:sp>
          <p:nvSpPr>
            <p:cNvPr id="156" name="SMARTInkShape-377"/>
            <p:cNvSpPr/>
            <p:nvPr>
              <p:custDataLst>
                <p:tags r:id="rId36"/>
              </p:custDataLst>
            </p:nvPr>
          </p:nvSpPr>
          <p:spPr>
            <a:xfrm>
              <a:off x="2714625" y="6267450"/>
              <a:ext cx="19051" cy="27145"/>
            </a:xfrm>
            <a:custGeom>
              <a:avLst/>
              <a:gdLst/>
              <a:ahLst/>
              <a:cxnLst/>
              <a:rect l="0" t="0" r="0" b="0"/>
              <a:pathLst>
                <a:path w="19051" h="27145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0849"/>
                  </a:lnTo>
                  <a:lnTo>
                    <a:pt x="9349" y="11466"/>
                  </a:lnTo>
                  <a:lnTo>
                    <a:pt x="1440" y="17842"/>
                  </a:lnTo>
                  <a:lnTo>
                    <a:pt x="640" y="21336"/>
                  </a:lnTo>
                  <a:lnTo>
                    <a:pt x="427" y="23749"/>
                  </a:lnTo>
                  <a:lnTo>
                    <a:pt x="1343" y="25358"/>
                  </a:lnTo>
                  <a:lnTo>
                    <a:pt x="3012" y="26430"/>
                  </a:lnTo>
                  <a:lnTo>
                    <a:pt x="5183" y="27144"/>
                  </a:lnTo>
                  <a:lnTo>
                    <a:pt x="6630" y="26563"/>
                  </a:lnTo>
                  <a:lnTo>
                    <a:pt x="7595" y="25117"/>
                  </a:lnTo>
                  <a:lnTo>
                    <a:pt x="8238" y="23095"/>
                  </a:lnTo>
                  <a:lnTo>
                    <a:pt x="16895" y="9221"/>
                  </a:lnTo>
                  <a:lnTo>
                    <a:pt x="17613" y="6147"/>
                  </a:lnTo>
                  <a:lnTo>
                    <a:pt x="17034" y="4098"/>
                  </a:lnTo>
                  <a:lnTo>
                    <a:pt x="15589" y="2733"/>
                  </a:lnTo>
                  <a:lnTo>
                    <a:pt x="11162" y="1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78"/>
            <p:cNvSpPr/>
            <p:nvPr>
              <p:custDataLst>
                <p:tags r:id="rId37"/>
              </p:custDataLst>
            </p:nvPr>
          </p:nvSpPr>
          <p:spPr>
            <a:xfrm>
              <a:off x="2762250" y="6410325"/>
              <a:ext cx="71815" cy="251331"/>
            </a:xfrm>
            <a:custGeom>
              <a:avLst/>
              <a:gdLst/>
              <a:ahLst/>
              <a:cxnLst/>
              <a:rect l="0" t="0" r="0" b="0"/>
              <a:pathLst>
                <a:path w="71815" h="251331">
                  <a:moveTo>
                    <a:pt x="28575" y="0"/>
                  </a:moveTo>
                  <a:lnTo>
                    <a:pt x="28575" y="0"/>
                  </a:lnTo>
                  <a:lnTo>
                    <a:pt x="29633" y="9721"/>
                  </a:lnTo>
                  <a:lnTo>
                    <a:pt x="43763" y="53574"/>
                  </a:lnTo>
                  <a:lnTo>
                    <a:pt x="47539" y="90427"/>
                  </a:lnTo>
                  <a:lnTo>
                    <a:pt x="60732" y="137183"/>
                  </a:lnTo>
                  <a:lnTo>
                    <a:pt x="68714" y="184302"/>
                  </a:lnTo>
                  <a:lnTo>
                    <a:pt x="71814" y="205737"/>
                  </a:lnTo>
                  <a:lnTo>
                    <a:pt x="67561" y="238498"/>
                  </a:lnTo>
                  <a:lnTo>
                    <a:pt x="65149" y="242608"/>
                  </a:lnTo>
                  <a:lnTo>
                    <a:pt x="56825" y="249995"/>
                  </a:lnTo>
                  <a:lnTo>
                    <a:pt x="52700" y="251330"/>
                  </a:lnTo>
                  <a:lnTo>
                    <a:pt x="48892" y="251162"/>
                  </a:lnTo>
                  <a:lnTo>
                    <a:pt x="45294" y="249991"/>
                  </a:lnTo>
                  <a:lnTo>
                    <a:pt x="12216" y="22134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4"/>
          <p:cNvGrpSpPr/>
          <p:nvPr/>
        </p:nvGrpSpPr>
        <p:grpSpPr>
          <a:xfrm>
            <a:off x="4354365" y="5800725"/>
            <a:ext cx="492972" cy="314326"/>
            <a:chOff x="4354365" y="5800725"/>
            <a:chExt cx="492972" cy="314326"/>
          </a:xfrm>
        </p:grpSpPr>
        <p:sp>
          <p:nvSpPr>
            <p:cNvPr id="159" name="SMARTInkShape-379"/>
            <p:cNvSpPr/>
            <p:nvPr>
              <p:custDataLst>
                <p:tags r:id="rId33"/>
              </p:custDataLst>
            </p:nvPr>
          </p:nvSpPr>
          <p:spPr>
            <a:xfrm>
              <a:off x="4819650" y="5800725"/>
              <a:ext cx="27687" cy="314326"/>
            </a:xfrm>
            <a:custGeom>
              <a:avLst/>
              <a:gdLst/>
              <a:ahLst/>
              <a:cxnLst/>
              <a:rect l="0" t="0" r="0" b="0"/>
              <a:pathLst>
                <a:path w="27687" h="314326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25572" y="46664"/>
                  </a:lnTo>
                  <a:lnTo>
                    <a:pt x="27686" y="90497"/>
                  </a:lnTo>
                  <a:lnTo>
                    <a:pt x="27253" y="134881"/>
                  </a:lnTo>
                  <a:lnTo>
                    <a:pt x="21951" y="171198"/>
                  </a:lnTo>
                  <a:lnTo>
                    <a:pt x="18852" y="211356"/>
                  </a:lnTo>
                  <a:lnTo>
                    <a:pt x="8859" y="251143"/>
                  </a:lnTo>
                  <a:lnTo>
                    <a:pt x="1750" y="294084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0"/>
            <p:cNvSpPr/>
            <p:nvPr>
              <p:custDataLst>
                <p:tags r:id="rId34"/>
              </p:custDataLst>
            </p:nvPr>
          </p:nvSpPr>
          <p:spPr>
            <a:xfrm>
              <a:off x="4373152" y="6029325"/>
              <a:ext cx="208374" cy="37316"/>
            </a:xfrm>
            <a:custGeom>
              <a:avLst/>
              <a:gdLst/>
              <a:ahLst/>
              <a:cxnLst/>
              <a:rect l="0" t="0" r="0" b="0"/>
              <a:pathLst>
                <a:path w="208374" h="37316">
                  <a:moveTo>
                    <a:pt x="27398" y="19050"/>
                  </a:moveTo>
                  <a:lnTo>
                    <a:pt x="27398" y="19050"/>
                  </a:lnTo>
                  <a:lnTo>
                    <a:pt x="0" y="37315"/>
                  </a:lnTo>
                  <a:lnTo>
                    <a:pt x="21868" y="36886"/>
                  </a:lnTo>
                  <a:lnTo>
                    <a:pt x="59584" y="30530"/>
                  </a:lnTo>
                  <a:lnTo>
                    <a:pt x="101369" y="27774"/>
                  </a:lnTo>
                  <a:lnTo>
                    <a:pt x="138333" y="21047"/>
                  </a:lnTo>
                  <a:lnTo>
                    <a:pt x="208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1"/>
            <p:cNvSpPr/>
            <p:nvPr>
              <p:custDataLst>
                <p:tags r:id="rId35"/>
              </p:custDataLst>
            </p:nvPr>
          </p:nvSpPr>
          <p:spPr>
            <a:xfrm>
              <a:off x="4354365" y="5953387"/>
              <a:ext cx="227161" cy="18789"/>
            </a:xfrm>
            <a:custGeom>
              <a:avLst/>
              <a:gdLst/>
              <a:ahLst/>
              <a:cxnLst/>
              <a:rect l="0" t="0" r="0" b="0"/>
              <a:pathLst>
                <a:path w="227161" h="18789">
                  <a:moveTo>
                    <a:pt x="17610" y="18788"/>
                  </a:moveTo>
                  <a:lnTo>
                    <a:pt x="17610" y="18788"/>
                  </a:lnTo>
                  <a:lnTo>
                    <a:pt x="12553" y="18788"/>
                  </a:lnTo>
                  <a:lnTo>
                    <a:pt x="11064" y="17730"/>
                  </a:lnTo>
                  <a:lnTo>
                    <a:pt x="10071" y="15966"/>
                  </a:lnTo>
                  <a:lnTo>
                    <a:pt x="9409" y="13732"/>
                  </a:lnTo>
                  <a:lnTo>
                    <a:pt x="7909" y="12243"/>
                  </a:lnTo>
                  <a:lnTo>
                    <a:pt x="0" y="9656"/>
                  </a:lnTo>
                  <a:lnTo>
                    <a:pt x="41897" y="9286"/>
                  </a:lnTo>
                  <a:lnTo>
                    <a:pt x="83124" y="6446"/>
                  </a:lnTo>
                  <a:lnTo>
                    <a:pt x="127212" y="1063"/>
                  </a:lnTo>
                  <a:lnTo>
                    <a:pt x="173511" y="0"/>
                  </a:lnTo>
                  <a:lnTo>
                    <a:pt x="210395" y="819"/>
                  </a:lnTo>
                  <a:lnTo>
                    <a:pt x="227160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85"/>
          <p:cNvGrpSpPr/>
          <p:nvPr/>
        </p:nvGrpSpPr>
        <p:grpSpPr>
          <a:xfrm>
            <a:off x="5716293" y="5905500"/>
            <a:ext cx="537476" cy="238126"/>
            <a:chOff x="5716293" y="5905500"/>
            <a:chExt cx="537476" cy="238126"/>
          </a:xfrm>
        </p:grpSpPr>
        <p:sp>
          <p:nvSpPr>
            <p:cNvPr id="163" name="SMARTInkShape-382"/>
            <p:cNvSpPr/>
            <p:nvPr>
              <p:custDataLst>
                <p:tags r:id="rId30"/>
              </p:custDataLst>
            </p:nvPr>
          </p:nvSpPr>
          <p:spPr>
            <a:xfrm>
              <a:off x="6070858" y="5905500"/>
              <a:ext cx="182911" cy="238126"/>
            </a:xfrm>
            <a:custGeom>
              <a:avLst/>
              <a:gdLst/>
              <a:ahLst/>
              <a:cxnLst/>
              <a:rect l="0" t="0" r="0" b="0"/>
              <a:pathLst>
                <a:path w="182911" h="238126">
                  <a:moveTo>
                    <a:pt x="34667" y="0"/>
                  </a:moveTo>
                  <a:lnTo>
                    <a:pt x="34667" y="0"/>
                  </a:lnTo>
                  <a:lnTo>
                    <a:pt x="19458" y="1058"/>
                  </a:lnTo>
                  <a:lnTo>
                    <a:pt x="0" y="8201"/>
                  </a:lnTo>
                  <a:lnTo>
                    <a:pt x="6559" y="14581"/>
                  </a:lnTo>
                  <a:lnTo>
                    <a:pt x="50996" y="40883"/>
                  </a:lnTo>
                  <a:lnTo>
                    <a:pt x="94474" y="69733"/>
                  </a:lnTo>
                  <a:lnTo>
                    <a:pt x="134105" y="100449"/>
                  </a:lnTo>
                  <a:lnTo>
                    <a:pt x="177714" y="144194"/>
                  </a:lnTo>
                  <a:lnTo>
                    <a:pt x="182910" y="153339"/>
                  </a:lnTo>
                  <a:lnTo>
                    <a:pt x="182179" y="159376"/>
                  </a:lnTo>
                  <a:lnTo>
                    <a:pt x="160187" y="200944"/>
                  </a:lnTo>
                  <a:lnTo>
                    <a:pt x="151131" y="211018"/>
                  </a:lnTo>
                  <a:lnTo>
                    <a:pt x="11086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3"/>
            <p:cNvSpPr/>
            <p:nvPr>
              <p:custDataLst>
                <p:tags r:id="rId31"/>
              </p:custDataLst>
            </p:nvPr>
          </p:nvSpPr>
          <p:spPr>
            <a:xfrm>
              <a:off x="5828923" y="6067425"/>
              <a:ext cx="324228" cy="55434"/>
            </a:xfrm>
            <a:custGeom>
              <a:avLst/>
              <a:gdLst/>
              <a:ahLst/>
              <a:cxnLst/>
              <a:rect l="0" t="0" r="0" b="0"/>
              <a:pathLst>
                <a:path w="324228" h="55434">
                  <a:moveTo>
                    <a:pt x="48002" y="38100"/>
                  </a:moveTo>
                  <a:lnTo>
                    <a:pt x="48002" y="38100"/>
                  </a:lnTo>
                  <a:lnTo>
                    <a:pt x="5085" y="51357"/>
                  </a:lnTo>
                  <a:lnTo>
                    <a:pt x="1399" y="53288"/>
                  </a:lnTo>
                  <a:lnTo>
                    <a:pt x="0" y="54575"/>
                  </a:lnTo>
                  <a:lnTo>
                    <a:pt x="125" y="55433"/>
                  </a:lnTo>
                  <a:lnTo>
                    <a:pt x="40128" y="48798"/>
                  </a:lnTo>
                  <a:lnTo>
                    <a:pt x="82711" y="47973"/>
                  </a:lnTo>
                  <a:lnTo>
                    <a:pt x="125431" y="42671"/>
                  </a:lnTo>
                  <a:lnTo>
                    <a:pt x="171246" y="37945"/>
                  </a:lnTo>
                  <a:lnTo>
                    <a:pt x="209637" y="30763"/>
                  </a:lnTo>
                  <a:lnTo>
                    <a:pt x="257114" y="21933"/>
                  </a:lnTo>
                  <a:lnTo>
                    <a:pt x="324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4"/>
            <p:cNvSpPr/>
            <p:nvPr>
              <p:custDataLst>
                <p:tags r:id="rId32"/>
              </p:custDataLst>
            </p:nvPr>
          </p:nvSpPr>
          <p:spPr>
            <a:xfrm>
              <a:off x="5716293" y="6010275"/>
              <a:ext cx="427333" cy="28576"/>
            </a:xfrm>
            <a:custGeom>
              <a:avLst/>
              <a:gdLst/>
              <a:ahLst/>
              <a:cxnLst/>
              <a:rect l="0" t="0" r="0" b="0"/>
              <a:pathLst>
                <a:path w="427333" h="28576">
                  <a:moveTo>
                    <a:pt x="36807" y="0"/>
                  </a:moveTo>
                  <a:lnTo>
                    <a:pt x="36807" y="0"/>
                  </a:lnTo>
                  <a:lnTo>
                    <a:pt x="27086" y="1058"/>
                  </a:lnTo>
                  <a:lnTo>
                    <a:pt x="0" y="9132"/>
                  </a:lnTo>
                  <a:lnTo>
                    <a:pt x="36984" y="9447"/>
                  </a:lnTo>
                  <a:lnTo>
                    <a:pt x="78958" y="9502"/>
                  </a:lnTo>
                  <a:lnTo>
                    <a:pt x="121850" y="9518"/>
                  </a:lnTo>
                  <a:lnTo>
                    <a:pt x="159623" y="9522"/>
                  </a:lnTo>
                  <a:lnTo>
                    <a:pt x="192639" y="9524"/>
                  </a:lnTo>
                  <a:lnTo>
                    <a:pt x="235026" y="9525"/>
                  </a:lnTo>
                  <a:lnTo>
                    <a:pt x="282220" y="9525"/>
                  </a:lnTo>
                  <a:lnTo>
                    <a:pt x="327603" y="9525"/>
                  </a:lnTo>
                  <a:lnTo>
                    <a:pt x="367612" y="12347"/>
                  </a:lnTo>
                  <a:lnTo>
                    <a:pt x="410531" y="19226"/>
                  </a:lnTo>
                  <a:lnTo>
                    <a:pt x="42733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385"/>
          <p:cNvSpPr/>
          <p:nvPr>
            <p:custDataLst>
              <p:tags r:id="rId4"/>
            </p:custDataLst>
          </p:nvPr>
        </p:nvSpPr>
        <p:spPr>
          <a:xfrm>
            <a:off x="6924941" y="5800770"/>
            <a:ext cx="371210" cy="338817"/>
          </a:xfrm>
          <a:custGeom>
            <a:avLst/>
            <a:gdLst/>
            <a:ahLst/>
            <a:cxnLst/>
            <a:rect l="0" t="0" r="0" b="0"/>
            <a:pathLst>
              <a:path w="371210" h="338817">
                <a:moveTo>
                  <a:pt x="266434" y="19005"/>
                </a:moveTo>
                <a:lnTo>
                  <a:pt x="266434" y="19005"/>
                </a:lnTo>
                <a:lnTo>
                  <a:pt x="275096" y="11401"/>
                </a:lnTo>
                <a:lnTo>
                  <a:pt x="289227" y="3817"/>
                </a:lnTo>
                <a:lnTo>
                  <a:pt x="304019" y="718"/>
                </a:lnTo>
                <a:lnTo>
                  <a:pt x="313472" y="0"/>
                </a:lnTo>
                <a:lnTo>
                  <a:pt x="300750" y="13216"/>
                </a:lnTo>
                <a:lnTo>
                  <a:pt x="275447" y="26524"/>
                </a:lnTo>
                <a:lnTo>
                  <a:pt x="257580" y="42517"/>
                </a:lnTo>
                <a:lnTo>
                  <a:pt x="214747" y="64062"/>
                </a:lnTo>
                <a:lnTo>
                  <a:pt x="171708" y="82167"/>
                </a:lnTo>
                <a:lnTo>
                  <a:pt x="126633" y="108448"/>
                </a:lnTo>
                <a:lnTo>
                  <a:pt x="79936" y="135691"/>
                </a:lnTo>
                <a:lnTo>
                  <a:pt x="69599" y="145302"/>
                </a:lnTo>
                <a:lnTo>
                  <a:pt x="65360" y="150828"/>
                </a:lnTo>
                <a:lnTo>
                  <a:pt x="64652" y="156629"/>
                </a:lnTo>
                <a:lnTo>
                  <a:pt x="69508" y="168718"/>
                </a:lnTo>
                <a:lnTo>
                  <a:pt x="84367" y="178324"/>
                </a:lnTo>
                <a:lnTo>
                  <a:pt x="123344" y="193116"/>
                </a:lnTo>
                <a:lnTo>
                  <a:pt x="162675" y="199682"/>
                </a:lnTo>
                <a:lnTo>
                  <a:pt x="201645" y="210074"/>
                </a:lnTo>
                <a:lnTo>
                  <a:pt x="207367" y="213059"/>
                </a:lnTo>
                <a:lnTo>
                  <a:pt x="208006" y="217166"/>
                </a:lnTo>
                <a:lnTo>
                  <a:pt x="205256" y="222021"/>
                </a:lnTo>
                <a:lnTo>
                  <a:pt x="192677" y="233059"/>
                </a:lnTo>
                <a:lnTo>
                  <a:pt x="152930" y="254570"/>
                </a:lnTo>
                <a:lnTo>
                  <a:pt x="118151" y="268719"/>
                </a:lnTo>
                <a:lnTo>
                  <a:pt x="79976" y="283493"/>
                </a:lnTo>
                <a:lnTo>
                  <a:pt x="35388" y="302347"/>
                </a:lnTo>
                <a:lnTo>
                  <a:pt x="0" y="325618"/>
                </a:lnTo>
                <a:lnTo>
                  <a:pt x="970" y="328188"/>
                </a:lnTo>
                <a:lnTo>
                  <a:pt x="13336" y="331045"/>
                </a:lnTo>
                <a:lnTo>
                  <a:pt x="49155" y="332653"/>
                </a:lnTo>
                <a:lnTo>
                  <a:pt x="80965" y="333029"/>
                </a:lnTo>
                <a:lnTo>
                  <a:pt x="114153" y="333196"/>
                </a:lnTo>
                <a:lnTo>
                  <a:pt x="158755" y="333291"/>
                </a:lnTo>
                <a:lnTo>
                  <a:pt x="193176" y="333312"/>
                </a:lnTo>
                <a:lnTo>
                  <a:pt x="229642" y="333322"/>
                </a:lnTo>
                <a:lnTo>
                  <a:pt x="263840" y="334385"/>
                </a:lnTo>
                <a:lnTo>
                  <a:pt x="302001" y="338816"/>
                </a:lnTo>
                <a:lnTo>
                  <a:pt x="371209" y="3333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87"/>
          <p:cNvGrpSpPr/>
          <p:nvPr/>
        </p:nvGrpSpPr>
        <p:grpSpPr>
          <a:xfrm>
            <a:off x="7572375" y="5795440"/>
            <a:ext cx="707997" cy="338661"/>
            <a:chOff x="7572375" y="5795440"/>
            <a:chExt cx="707997" cy="338661"/>
          </a:xfrm>
        </p:grpSpPr>
        <p:sp>
          <p:nvSpPr>
            <p:cNvPr id="168" name="SMARTInkShape-386"/>
            <p:cNvSpPr/>
            <p:nvPr>
              <p:custDataLst>
                <p:tags r:id="rId25"/>
              </p:custDataLst>
            </p:nvPr>
          </p:nvSpPr>
          <p:spPr>
            <a:xfrm>
              <a:off x="8229600" y="5831017"/>
              <a:ext cx="50772" cy="36384"/>
            </a:xfrm>
            <a:custGeom>
              <a:avLst/>
              <a:gdLst/>
              <a:ahLst/>
              <a:cxnLst/>
              <a:rect l="0" t="0" r="0" b="0"/>
              <a:pathLst>
                <a:path w="50772" h="36384">
                  <a:moveTo>
                    <a:pt x="38100" y="17333"/>
                  </a:moveTo>
                  <a:lnTo>
                    <a:pt x="38100" y="17333"/>
                  </a:lnTo>
                  <a:lnTo>
                    <a:pt x="38100" y="12277"/>
                  </a:lnTo>
                  <a:lnTo>
                    <a:pt x="32455" y="6972"/>
                  </a:lnTo>
                  <a:lnTo>
                    <a:pt x="23949" y="2145"/>
                  </a:lnTo>
                  <a:lnTo>
                    <a:pt x="16642" y="0"/>
                  </a:lnTo>
                  <a:lnTo>
                    <a:pt x="13211" y="486"/>
                  </a:lnTo>
                  <a:lnTo>
                    <a:pt x="6577" y="3849"/>
                  </a:lnTo>
                  <a:lnTo>
                    <a:pt x="4385" y="7285"/>
                  </a:lnTo>
                  <a:lnTo>
                    <a:pt x="1949" y="16747"/>
                  </a:lnTo>
                  <a:lnTo>
                    <a:pt x="2357" y="21176"/>
                  </a:lnTo>
                  <a:lnTo>
                    <a:pt x="5633" y="28919"/>
                  </a:lnTo>
                  <a:lnTo>
                    <a:pt x="9047" y="31407"/>
                  </a:lnTo>
                  <a:lnTo>
                    <a:pt x="18485" y="34171"/>
                  </a:lnTo>
                  <a:lnTo>
                    <a:pt x="35698" y="35728"/>
                  </a:lnTo>
                  <a:lnTo>
                    <a:pt x="45147" y="33269"/>
                  </a:lnTo>
                  <a:lnTo>
                    <a:pt x="49147" y="31133"/>
                  </a:lnTo>
                  <a:lnTo>
                    <a:pt x="50757" y="28649"/>
                  </a:lnTo>
                  <a:lnTo>
                    <a:pt x="50771" y="25936"/>
                  </a:lnTo>
                  <a:lnTo>
                    <a:pt x="49723" y="23068"/>
                  </a:lnTo>
                  <a:lnTo>
                    <a:pt x="47965" y="21156"/>
                  </a:lnTo>
                  <a:lnTo>
                    <a:pt x="43190" y="19032"/>
                  </a:lnTo>
                  <a:lnTo>
                    <a:pt x="29495" y="17836"/>
                  </a:lnTo>
                  <a:lnTo>
                    <a:pt x="20870" y="20379"/>
                  </a:lnTo>
                  <a:lnTo>
                    <a:pt x="0" y="36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7"/>
            <p:cNvSpPr/>
            <p:nvPr>
              <p:custDataLst>
                <p:tags r:id="rId26"/>
              </p:custDataLst>
            </p:nvPr>
          </p:nvSpPr>
          <p:spPr>
            <a:xfrm>
              <a:off x="8248650" y="6019800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8444" y="5775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8"/>
            <p:cNvSpPr/>
            <p:nvPr>
              <p:custDataLst>
                <p:tags r:id="rId27"/>
              </p:custDataLst>
            </p:nvPr>
          </p:nvSpPr>
          <p:spPr>
            <a:xfrm>
              <a:off x="8031621" y="5801118"/>
              <a:ext cx="112255" cy="332983"/>
            </a:xfrm>
            <a:custGeom>
              <a:avLst/>
              <a:gdLst/>
              <a:ahLst/>
              <a:cxnLst/>
              <a:rect l="0" t="0" r="0" b="0"/>
              <a:pathLst>
                <a:path w="112255" h="332983">
                  <a:moveTo>
                    <a:pt x="93204" y="9132"/>
                  </a:moveTo>
                  <a:lnTo>
                    <a:pt x="93204" y="9132"/>
                  </a:lnTo>
                  <a:lnTo>
                    <a:pt x="101404" y="9132"/>
                  </a:lnTo>
                  <a:lnTo>
                    <a:pt x="101846" y="8074"/>
                  </a:lnTo>
                  <a:lnTo>
                    <a:pt x="102613" y="931"/>
                  </a:lnTo>
                  <a:lnTo>
                    <a:pt x="101593" y="490"/>
                  </a:lnTo>
                  <a:lnTo>
                    <a:pt x="97639" y="0"/>
                  </a:lnTo>
                  <a:lnTo>
                    <a:pt x="84405" y="9836"/>
                  </a:lnTo>
                  <a:lnTo>
                    <a:pt x="54782" y="51401"/>
                  </a:lnTo>
                  <a:lnTo>
                    <a:pt x="29640" y="88743"/>
                  </a:lnTo>
                  <a:lnTo>
                    <a:pt x="15692" y="125031"/>
                  </a:lnTo>
                  <a:lnTo>
                    <a:pt x="4856" y="164240"/>
                  </a:lnTo>
                  <a:lnTo>
                    <a:pt x="0" y="192555"/>
                  </a:lnTo>
                  <a:lnTo>
                    <a:pt x="3616" y="224464"/>
                  </a:lnTo>
                  <a:lnTo>
                    <a:pt x="20866" y="269997"/>
                  </a:lnTo>
                  <a:lnTo>
                    <a:pt x="38385" y="295297"/>
                  </a:lnTo>
                  <a:lnTo>
                    <a:pt x="56858" y="315307"/>
                  </a:lnTo>
                  <a:lnTo>
                    <a:pt x="77496" y="326099"/>
                  </a:lnTo>
                  <a:lnTo>
                    <a:pt x="112254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9"/>
            <p:cNvSpPr/>
            <p:nvPr>
              <p:custDataLst>
                <p:tags r:id="rId28"/>
              </p:custDataLst>
            </p:nvPr>
          </p:nvSpPr>
          <p:spPr>
            <a:xfrm>
              <a:off x="7696200" y="5924550"/>
              <a:ext cx="190501" cy="194976"/>
            </a:xfrm>
            <a:custGeom>
              <a:avLst/>
              <a:gdLst/>
              <a:ahLst/>
              <a:cxnLst/>
              <a:rect l="0" t="0" r="0" b="0"/>
              <a:pathLst>
                <a:path w="190501" h="194976">
                  <a:moveTo>
                    <a:pt x="0" y="85725"/>
                  </a:moveTo>
                  <a:lnTo>
                    <a:pt x="0" y="85725"/>
                  </a:lnTo>
                  <a:lnTo>
                    <a:pt x="0" y="80669"/>
                  </a:lnTo>
                  <a:lnTo>
                    <a:pt x="2822" y="75364"/>
                  </a:lnTo>
                  <a:lnTo>
                    <a:pt x="5056" y="72468"/>
                  </a:lnTo>
                  <a:lnTo>
                    <a:pt x="7538" y="63605"/>
                  </a:lnTo>
                  <a:lnTo>
                    <a:pt x="8200" y="58279"/>
                  </a:lnTo>
                  <a:lnTo>
                    <a:pt x="11817" y="55786"/>
                  </a:lnTo>
                  <a:lnTo>
                    <a:pt x="24302" y="55838"/>
                  </a:lnTo>
                  <a:lnTo>
                    <a:pt x="34789" y="59390"/>
                  </a:lnTo>
                  <a:lnTo>
                    <a:pt x="55203" y="75349"/>
                  </a:lnTo>
                  <a:lnTo>
                    <a:pt x="68333" y="92763"/>
                  </a:lnTo>
                  <a:lnTo>
                    <a:pt x="78926" y="116386"/>
                  </a:lnTo>
                  <a:lnTo>
                    <a:pt x="83710" y="153606"/>
                  </a:lnTo>
                  <a:lnTo>
                    <a:pt x="80072" y="182979"/>
                  </a:lnTo>
                  <a:lnTo>
                    <a:pt x="75099" y="192449"/>
                  </a:lnTo>
                  <a:lnTo>
                    <a:pt x="72290" y="194975"/>
                  </a:lnTo>
                  <a:lnTo>
                    <a:pt x="70419" y="194542"/>
                  </a:lnTo>
                  <a:lnTo>
                    <a:pt x="69171" y="192136"/>
                  </a:lnTo>
                  <a:lnTo>
                    <a:pt x="67169" y="162954"/>
                  </a:lnTo>
                  <a:lnTo>
                    <a:pt x="71878" y="128598"/>
                  </a:lnTo>
                  <a:lnTo>
                    <a:pt x="79924" y="109719"/>
                  </a:lnTo>
                  <a:lnTo>
                    <a:pt x="109500" y="67130"/>
                  </a:lnTo>
                  <a:lnTo>
                    <a:pt x="156649" y="2680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0"/>
            <p:cNvSpPr/>
            <p:nvPr>
              <p:custDataLst>
                <p:tags r:id="rId29"/>
              </p:custDataLst>
            </p:nvPr>
          </p:nvSpPr>
          <p:spPr>
            <a:xfrm>
              <a:off x="7572375" y="5795440"/>
              <a:ext cx="128050" cy="335127"/>
            </a:xfrm>
            <a:custGeom>
              <a:avLst/>
              <a:gdLst/>
              <a:ahLst/>
              <a:cxnLst/>
              <a:rect l="0" t="0" r="0" b="0"/>
              <a:pathLst>
                <a:path w="128050" h="335127">
                  <a:moveTo>
                    <a:pt x="0" y="91010"/>
                  </a:moveTo>
                  <a:lnTo>
                    <a:pt x="0" y="91010"/>
                  </a:lnTo>
                  <a:lnTo>
                    <a:pt x="1058" y="116540"/>
                  </a:lnTo>
                  <a:lnTo>
                    <a:pt x="13257" y="163595"/>
                  </a:lnTo>
                  <a:lnTo>
                    <a:pt x="17333" y="199770"/>
                  </a:lnTo>
                  <a:lnTo>
                    <a:pt x="18542" y="237300"/>
                  </a:lnTo>
                  <a:lnTo>
                    <a:pt x="18950" y="275874"/>
                  </a:lnTo>
                  <a:lnTo>
                    <a:pt x="19031" y="319869"/>
                  </a:lnTo>
                  <a:lnTo>
                    <a:pt x="19047" y="335126"/>
                  </a:lnTo>
                  <a:lnTo>
                    <a:pt x="19050" y="299794"/>
                  </a:lnTo>
                  <a:lnTo>
                    <a:pt x="19050" y="254942"/>
                  </a:lnTo>
                  <a:lnTo>
                    <a:pt x="19050" y="208139"/>
                  </a:lnTo>
                  <a:lnTo>
                    <a:pt x="19050" y="173759"/>
                  </a:lnTo>
                  <a:lnTo>
                    <a:pt x="19050" y="129992"/>
                  </a:lnTo>
                  <a:lnTo>
                    <a:pt x="24106" y="86128"/>
                  </a:lnTo>
                  <a:lnTo>
                    <a:pt x="38347" y="42010"/>
                  </a:lnTo>
                  <a:lnTo>
                    <a:pt x="45619" y="24783"/>
                  </a:lnTo>
                  <a:lnTo>
                    <a:pt x="55906" y="10070"/>
                  </a:lnTo>
                  <a:lnTo>
                    <a:pt x="67533" y="2120"/>
                  </a:lnTo>
                  <a:lnTo>
                    <a:pt x="73596" y="0"/>
                  </a:lnTo>
                  <a:lnTo>
                    <a:pt x="85979" y="467"/>
                  </a:lnTo>
                  <a:lnTo>
                    <a:pt x="98538" y="5260"/>
                  </a:lnTo>
                  <a:lnTo>
                    <a:pt x="115392" y="18801"/>
                  </a:lnTo>
                  <a:lnTo>
                    <a:pt x="127771" y="41781"/>
                  </a:lnTo>
                  <a:lnTo>
                    <a:pt x="128049" y="56430"/>
                  </a:lnTo>
                  <a:lnTo>
                    <a:pt x="123585" y="72467"/>
                  </a:lnTo>
                  <a:lnTo>
                    <a:pt x="114546" y="86649"/>
                  </a:lnTo>
                  <a:lnTo>
                    <a:pt x="92501" y="106533"/>
                  </a:lnTo>
                  <a:lnTo>
                    <a:pt x="74978" y="113784"/>
                  </a:lnTo>
                  <a:lnTo>
                    <a:pt x="28575" y="11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8"/>
          <p:cNvGrpSpPr/>
          <p:nvPr/>
        </p:nvGrpSpPr>
        <p:grpSpPr>
          <a:xfrm>
            <a:off x="8534400" y="5857875"/>
            <a:ext cx="750150" cy="441807"/>
            <a:chOff x="8534400" y="5857875"/>
            <a:chExt cx="750150" cy="441807"/>
          </a:xfrm>
        </p:grpSpPr>
        <p:sp>
          <p:nvSpPr>
            <p:cNvPr id="174" name="SMARTInkShape-391"/>
            <p:cNvSpPr/>
            <p:nvPr>
              <p:custDataLst>
                <p:tags r:id="rId20"/>
              </p:custDataLst>
            </p:nvPr>
          </p:nvSpPr>
          <p:spPr>
            <a:xfrm>
              <a:off x="9210675" y="5857875"/>
              <a:ext cx="73875" cy="342901"/>
            </a:xfrm>
            <a:custGeom>
              <a:avLst/>
              <a:gdLst/>
              <a:ahLst/>
              <a:cxnLst/>
              <a:rect l="0" t="0" r="0" b="0"/>
              <a:pathLst>
                <a:path w="73875" h="342901">
                  <a:moveTo>
                    <a:pt x="28575" y="0"/>
                  </a:moveTo>
                  <a:lnTo>
                    <a:pt x="28575" y="0"/>
                  </a:lnTo>
                  <a:lnTo>
                    <a:pt x="50033" y="21459"/>
                  </a:lnTo>
                  <a:lnTo>
                    <a:pt x="63349" y="65191"/>
                  </a:lnTo>
                  <a:lnTo>
                    <a:pt x="71922" y="108333"/>
                  </a:lnTo>
                  <a:lnTo>
                    <a:pt x="73874" y="149456"/>
                  </a:lnTo>
                  <a:lnTo>
                    <a:pt x="68220" y="195743"/>
                  </a:lnTo>
                  <a:lnTo>
                    <a:pt x="62775" y="230930"/>
                  </a:lnTo>
                  <a:lnTo>
                    <a:pt x="53760" y="266215"/>
                  </a:lnTo>
                  <a:lnTo>
                    <a:pt x="27083" y="31019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2"/>
            <p:cNvSpPr/>
            <p:nvPr>
              <p:custDataLst>
                <p:tags r:id="rId21"/>
              </p:custDataLst>
            </p:nvPr>
          </p:nvSpPr>
          <p:spPr>
            <a:xfrm>
              <a:off x="9071837" y="59340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2666" y="8689"/>
                  </a:lnTo>
                  <a:lnTo>
                    <a:pt x="431" y="5793"/>
                  </a:lnTo>
                  <a:lnTo>
                    <a:pt x="0" y="3862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3"/>
            <p:cNvSpPr/>
            <p:nvPr>
              <p:custDataLst>
                <p:tags r:id="rId22"/>
              </p:custDataLst>
            </p:nvPr>
          </p:nvSpPr>
          <p:spPr>
            <a:xfrm>
              <a:off x="9039225" y="6067425"/>
              <a:ext cx="76074" cy="232257"/>
            </a:xfrm>
            <a:custGeom>
              <a:avLst/>
              <a:gdLst/>
              <a:ahLst/>
              <a:cxnLst/>
              <a:rect l="0" t="0" r="0" b="0"/>
              <a:pathLst>
                <a:path w="76074" h="232257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56269" y="1058"/>
                  </a:lnTo>
                  <a:lnTo>
                    <a:pt x="64637" y="40020"/>
                  </a:lnTo>
                  <a:lnTo>
                    <a:pt x="71329" y="81636"/>
                  </a:lnTo>
                  <a:lnTo>
                    <a:pt x="75558" y="128095"/>
                  </a:lnTo>
                  <a:lnTo>
                    <a:pt x="76073" y="175468"/>
                  </a:lnTo>
                  <a:lnTo>
                    <a:pt x="71106" y="202862"/>
                  </a:lnTo>
                  <a:lnTo>
                    <a:pt x="62932" y="219328"/>
                  </a:lnTo>
                  <a:lnTo>
                    <a:pt x="53807" y="230910"/>
                  </a:lnTo>
                  <a:lnTo>
                    <a:pt x="49630" y="232256"/>
                  </a:lnTo>
                  <a:lnTo>
                    <a:pt x="39343" y="230930"/>
                  </a:lnTo>
                  <a:lnTo>
                    <a:pt x="27716" y="21834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4"/>
            <p:cNvSpPr/>
            <p:nvPr>
              <p:custDataLst>
                <p:tags r:id="rId23"/>
              </p:custDataLst>
            </p:nvPr>
          </p:nvSpPr>
          <p:spPr>
            <a:xfrm>
              <a:off x="8852390" y="6001564"/>
              <a:ext cx="85848" cy="113487"/>
            </a:xfrm>
            <a:custGeom>
              <a:avLst/>
              <a:gdLst/>
              <a:ahLst/>
              <a:cxnLst/>
              <a:rect l="0" t="0" r="0" b="0"/>
              <a:pathLst>
                <a:path w="85848" h="113487">
                  <a:moveTo>
                    <a:pt x="53485" y="27761"/>
                  </a:moveTo>
                  <a:lnTo>
                    <a:pt x="53485" y="27761"/>
                  </a:lnTo>
                  <a:lnTo>
                    <a:pt x="8706" y="5371"/>
                  </a:lnTo>
                  <a:lnTo>
                    <a:pt x="0" y="1019"/>
                  </a:lnTo>
                  <a:lnTo>
                    <a:pt x="6431" y="0"/>
                  </a:lnTo>
                  <a:lnTo>
                    <a:pt x="19872" y="606"/>
                  </a:lnTo>
                  <a:lnTo>
                    <a:pt x="36429" y="4403"/>
                  </a:lnTo>
                  <a:lnTo>
                    <a:pt x="58544" y="17548"/>
                  </a:lnTo>
                  <a:lnTo>
                    <a:pt x="77376" y="34406"/>
                  </a:lnTo>
                  <a:lnTo>
                    <a:pt x="84564" y="45178"/>
                  </a:lnTo>
                  <a:lnTo>
                    <a:pt x="85847" y="51014"/>
                  </a:lnTo>
                  <a:lnTo>
                    <a:pt x="84448" y="63143"/>
                  </a:lnTo>
                  <a:lnTo>
                    <a:pt x="77711" y="81871"/>
                  </a:lnTo>
                  <a:lnTo>
                    <a:pt x="69190" y="91674"/>
                  </a:lnTo>
                  <a:lnTo>
                    <a:pt x="60465" y="99558"/>
                  </a:lnTo>
                  <a:lnTo>
                    <a:pt x="53485" y="113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5"/>
            <p:cNvSpPr/>
            <p:nvPr>
              <p:custDataLst>
                <p:tags r:id="rId24"/>
              </p:custDataLst>
            </p:nvPr>
          </p:nvSpPr>
          <p:spPr>
            <a:xfrm>
              <a:off x="8534400" y="6038850"/>
              <a:ext cx="409576" cy="45662"/>
            </a:xfrm>
            <a:custGeom>
              <a:avLst/>
              <a:gdLst/>
              <a:ahLst/>
              <a:cxnLst/>
              <a:rect l="0" t="0" r="0" b="0"/>
              <a:pathLst>
                <a:path w="409576" h="4566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113" y="18314"/>
                  </a:lnTo>
                  <a:lnTo>
                    <a:pt x="26367" y="24015"/>
                  </a:lnTo>
                  <a:lnTo>
                    <a:pt x="72538" y="27975"/>
                  </a:lnTo>
                  <a:lnTo>
                    <a:pt x="116742" y="28397"/>
                  </a:lnTo>
                  <a:lnTo>
                    <a:pt x="157593" y="29581"/>
                  </a:lnTo>
                  <a:lnTo>
                    <a:pt x="196507" y="35105"/>
                  </a:lnTo>
                  <a:lnTo>
                    <a:pt x="234848" y="37212"/>
                  </a:lnTo>
                  <a:lnTo>
                    <a:pt x="273020" y="38895"/>
                  </a:lnTo>
                  <a:lnTo>
                    <a:pt x="312199" y="44568"/>
                  </a:lnTo>
                  <a:lnTo>
                    <a:pt x="355793" y="45661"/>
                  </a:lnTo>
                  <a:lnTo>
                    <a:pt x="4095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89"/>
          <p:cNvGrpSpPr/>
          <p:nvPr/>
        </p:nvGrpSpPr>
        <p:grpSpPr>
          <a:xfrm>
            <a:off x="7048500" y="6305550"/>
            <a:ext cx="71151" cy="349930"/>
            <a:chOff x="7048500" y="6305550"/>
            <a:chExt cx="71151" cy="349930"/>
          </a:xfrm>
        </p:grpSpPr>
        <p:sp>
          <p:nvSpPr>
            <p:cNvPr id="180" name="SMARTInkShape-396"/>
            <p:cNvSpPr/>
            <p:nvPr>
              <p:custDataLst>
                <p:tags r:id="rId18"/>
              </p:custDataLst>
            </p:nvPr>
          </p:nvSpPr>
          <p:spPr>
            <a:xfrm>
              <a:off x="7052538" y="6305550"/>
              <a:ext cx="24005" cy="18543"/>
            </a:xfrm>
            <a:custGeom>
              <a:avLst/>
              <a:gdLst/>
              <a:ahLst/>
              <a:cxnLst/>
              <a:rect l="0" t="0" r="0" b="0"/>
              <a:pathLst>
                <a:path w="24005" h="18543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4449" y="15188"/>
                  </a:lnTo>
                  <a:lnTo>
                    <a:pt x="9612" y="17333"/>
                  </a:lnTo>
                  <a:lnTo>
                    <a:pt x="18468" y="18542"/>
                  </a:lnTo>
                  <a:lnTo>
                    <a:pt x="20492" y="17653"/>
                  </a:lnTo>
                  <a:lnTo>
                    <a:pt x="21839" y="16001"/>
                  </a:lnTo>
                  <a:lnTo>
                    <a:pt x="24004" y="10804"/>
                  </a:lnTo>
                  <a:lnTo>
                    <a:pt x="19323" y="4848"/>
                  </a:lnTo>
                  <a:lnTo>
                    <a:pt x="11284" y="2155"/>
                  </a:lnTo>
                  <a:lnTo>
                    <a:pt x="3830" y="958"/>
                  </a:lnTo>
                  <a:lnTo>
                    <a:pt x="3324" y="638"/>
                  </a:lnTo>
                  <a:lnTo>
                    <a:pt x="4044" y="426"/>
                  </a:lnTo>
                  <a:lnTo>
                    <a:pt x="4525" y="1343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97"/>
            <p:cNvSpPr/>
            <p:nvPr>
              <p:custDataLst>
                <p:tags r:id="rId19"/>
              </p:custDataLst>
            </p:nvPr>
          </p:nvSpPr>
          <p:spPr>
            <a:xfrm>
              <a:off x="7048500" y="6419850"/>
              <a:ext cx="71151" cy="235630"/>
            </a:xfrm>
            <a:custGeom>
              <a:avLst/>
              <a:gdLst/>
              <a:ahLst/>
              <a:cxnLst/>
              <a:rect l="0" t="0" r="0" b="0"/>
              <a:pathLst>
                <a:path w="71151" h="235630">
                  <a:moveTo>
                    <a:pt x="19050" y="0"/>
                  </a:moveTo>
                  <a:lnTo>
                    <a:pt x="19050" y="0"/>
                  </a:lnTo>
                  <a:lnTo>
                    <a:pt x="37364" y="18314"/>
                  </a:lnTo>
                  <a:lnTo>
                    <a:pt x="49641" y="45760"/>
                  </a:lnTo>
                  <a:lnTo>
                    <a:pt x="56725" y="90845"/>
                  </a:lnTo>
                  <a:lnTo>
                    <a:pt x="67218" y="127972"/>
                  </a:lnTo>
                  <a:lnTo>
                    <a:pt x="71150" y="150009"/>
                  </a:lnTo>
                  <a:lnTo>
                    <a:pt x="67473" y="194653"/>
                  </a:lnTo>
                  <a:lnTo>
                    <a:pt x="66911" y="215250"/>
                  </a:lnTo>
                  <a:lnTo>
                    <a:pt x="64716" y="220758"/>
                  </a:lnTo>
                  <a:lnTo>
                    <a:pt x="56632" y="229701"/>
                  </a:lnTo>
                  <a:lnTo>
                    <a:pt x="45984" y="234381"/>
                  </a:lnTo>
                  <a:lnTo>
                    <a:pt x="40180" y="235629"/>
                  </a:lnTo>
                  <a:lnTo>
                    <a:pt x="35254" y="234345"/>
                  </a:lnTo>
                  <a:lnTo>
                    <a:pt x="26957" y="227273"/>
                  </a:lnTo>
                  <a:lnTo>
                    <a:pt x="5014" y="18717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0"/>
          <p:cNvGrpSpPr/>
          <p:nvPr/>
        </p:nvGrpSpPr>
        <p:grpSpPr>
          <a:xfrm>
            <a:off x="9610725" y="6086475"/>
            <a:ext cx="200026" cy="104776"/>
            <a:chOff x="9610725" y="6086475"/>
            <a:chExt cx="200026" cy="104776"/>
          </a:xfrm>
        </p:grpSpPr>
        <p:sp>
          <p:nvSpPr>
            <p:cNvPr id="183" name="SMARTInkShape-398"/>
            <p:cNvSpPr/>
            <p:nvPr>
              <p:custDataLst>
                <p:tags r:id="rId16"/>
              </p:custDataLst>
            </p:nvPr>
          </p:nvSpPr>
          <p:spPr>
            <a:xfrm>
              <a:off x="9637681" y="6172200"/>
              <a:ext cx="173070" cy="19051"/>
            </a:xfrm>
            <a:custGeom>
              <a:avLst/>
              <a:gdLst/>
              <a:ahLst/>
              <a:cxnLst/>
              <a:rect l="0" t="0" r="0" b="0"/>
              <a:pathLst>
                <a:path w="173070" h="19051">
                  <a:moveTo>
                    <a:pt x="49244" y="0"/>
                  </a:moveTo>
                  <a:lnTo>
                    <a:pt x="49244" y="0"/>
                  </a:lnTo>
                  <a:lnTo>
                    <a:pt x="3532" y="14189"/>
                  </a:lnTo>
                  <a:lnTo>
                    <a:pt x="778" y="15810"/>
                  </a:lnTo>
                  <a:lnTo>
                    <a:pt x="0" y="16890"/>
                  </a:lnTo>
                  <a:lnTo>
                    <a:pt x="539" y="17610"/>
                  </a:lnTo>
                  <a:lnTo>
                    <a:pt x="38205" y="18860"/>
                  </a:lnTo>
                  <a:lnTo>
                    <a:pt x="80193" y="18994"/>
                  </a:lnTo>
                  <a:lnTo>
                    <a:pt x="120502" y="19033"/>
                  </a:lnTo>
                  <a:lnTo>
                    <a:pt x="1730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99"/>
            <p:cNvSpPr/>
            <p:nvPr>
              <p:custDataLst>
                <p:tags r:id="rId17"/>
              </p:custDataLst>
            </p:nvPr>
          </p:nvSpPr>
          <p:spPr>
            <a:xfrm>
              <a:off x="9610725" y="60864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41155" y="0"/>
                  </a:lnTo>
                  <a:lnTo>
                    <a:pt x="81312" y="0"/>
                  </a:lnTo>
                  <a:lnTo>
                    <a:pt x="120366" y="5056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91"/>
          <p:cNvGrpSpPr/>
          <p:nvPr/>
        </p:nvGrpSpPr>
        <p:grpSpPr>
          <a:xfrm>
            <a:off x="10144527" y="5801118"/>
            <a:ext cx="1617419" cy="540282"/>
            <a:chOff x="10144527" y="5801118"/>
            <a:chExt cx="1617419" cy="540282"/>
          </a:xfrm>
        </p:grpSpPr>
        <p:sp>
          <p:nvSpPr>
            <p:cNvPr id="186" name="SMARTInkShape-400"/>
            <p:cNvSpPr/>
            <p:nvPr>
              <p:custDataLst>
                <p:tags r:id="rId5"/>
              </p:custDataLst>
            </p:nvPr>
          </p:nvSpPr>
          <p:spPr>
            <a:xfrm>
              <a:off x="11649075" y="5962650"/>
              <a:ext cx="112871" cy="342901"/>
            </a:xfrm>
            <a:custGeom>
              <a:avLst/>
              <a:gdLst/>
              <a:ahLst/>
              <a:cxnLst/>
              <a:rect l="0" t="0" r="0" b="0"/>
              <a:pathLst>
                <a:path w="112871" h="342901">
                  <a:moveTo>
                    <a:pt x="104775" y="0"/>
                  </a:moveTo>
                  <a:lnTo>
                    <a:pt x="104775" y="0"/>
                  </a:lnTo>
                  <a:lnTo>
                    <a:pt x="99717" y="0"/>
                  </a:lnTo>
                  <a:lnTo>
                    <a:pt x="98229" y="3175"/>
                  </a:lnTo>
                  <a:lnTo>
                    <a:pt x="96573" y="15170"/>
                  </a:lnTo>
                  <a:lnTo>
                    <a:pt x="102058" y="57403"/>
                  </a:lnTo>
                  <a:lnTo>
                    <a:pt x="105028" y="98265"/>
                  </a:lnTo>
                  <a:lnTo>
                    <a:pt x="111082" y="134596"/>
                  </a:lnTo>
                  <a:lnTo>
                    <a:pt x="112870" y="166712"/>
                  </a:lnTo>
                  <a:lnTo>
                    <a:pt x="110842" y="199330"/>
                  </a:lnTo>
                  <a:lnTo>
                    <a:pt x="105355" y="228291"/>
                  </a:lnTo>
                  <a:lnTo>
                    <a:pt x="87408" y="266952"/>
                  </a:lnTo>
                  <a:lnTo>
                    <a:pt x="73357" y="299794"/>
                  </a:lnTo>
                  <a:lnTo>
                    <a:pt x="58355" y="313511"/>
                  </a:lnTo>
                  <a:lnTo>
                    <a:pt x="12858" y="33730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1"/>
            <p:cNvSpPr/>
            <p:nvPr>
              <p:custDataLst>
                <p:tags r:id="rId6"/>
              </p:custDataLst>
            </p:nvPr>
          </p:nvSpPr>
          <p:spPr>
            <a:xfrm>
              <a:off x="11534775" y="6096901"/>
              <a:ext cx="76199" cy="244499"/>
            </a:xfrm>
            <a:custGeom>
              <a:avLst/>
              <a:gdLst/>
              <a:ahLst/>
              <a:cxnLst/>
              <a:rect l="0" t="0" r="0" b="0"/>
              <a:pathLst>
                <a:path w="76199" h="244499">
                  <a:moveTo>
                    <a:pt x="0" y="27674"/>
                  </a:moveTo>
                  <a:lnTo>
                    <a:pt x="0" y="27674"/>
                  </a:lnTo>
                  <a:lnTo>
                    <a:pt x="7606" y="19012"/>
                  </a:lnTo>
                  <a:lnTo>
                    <a:pt x="17335" y="2139"/>
                  </a:lnTo>
                  <a:lnTo>
                    <a:pt x="16846" y="1126"/>
                  </a:lnTo>
                  <a:lnTo>
                    <a:pt x="15463" y="450"/>
                  </a:lnTo>
                  <a:lnTo>
                    <a:pt x="13485" y="0"/>
                  </a:lnTo>
                  <a:lnTo>
                    <a:pt x="12166" y="2875"/>
                  </a:lnTo>
                  <a:lnTo>
                    <a:pt x="9627" y="46746"/>
                  </a:lnTo>
                  <a:lnTo>
                    <a:pt x="12393" y="60139"/>
                  </a:lnTo>
                  <a:lnTo>
                    <a:pt x="19902" y="73629"/>
                  </a:lnTo>
                  <a:lnTo>
                    <a:pt x="22792" y="77361"/>
                  </a:lnTo>
                  <a:lnTo>
                    <a:pt x="26836" y="77731"/>
                  </a:lnTo>
                  <a:lnTo>
                    <a:pt x="36975" y="72500"/>
                  </a:lnTo>
                  <a:lnTo>
                    <a:pt x="54583" y="57653"/>
                  </a:lnTo>
                  <a:lnTo>
                    <a:pt x="61299" y="45937"/>
                  </a:lnTo>
                  <a:lnTo>
                    <a:pt x="65345" y="34732"/>
                  </a:lnTo>
                  <a:lnTo>
                    <a:pt x="74563" y="20541"/>
                  </a:lnTo>
                  <a:lnTo>
                    <a:pt x="75109" y="21860"/>
                  </a:lnTo>
                  <a:lnTo>
                    <a:pt x="76157" y="68048"/>
                  </a:lnTo>
                  <a:lnTo>
                    <a:pt x="76185" y="105136"/>
                  </a:lnTo>
                  <a:lnTo>
                    <a:pt x="76198" y="150925"/>
                  </a:lnTo>
                  <a:lnTo>
                    <a:pt x="73376" y="196816"/>
                  </a:lnTo>
                  <a:lnTo>
                    <a:pt x="65839" y="221370"/>
                  </a:lnTo>
                  <a:lnTo>
                    <a:pt x="58896" y="231236"/>
                  </a:lnTo>
                  <a:lnTo>
                    <a:pt x="44144" y="241683"/>
                  </a:lnTo>
                  <a:lnTo>
                    <a:pt x="36202" y="244498"/>
                  </a:lnTo>
                  <a:lnTo>
                    <a:pt x="23497" y="237281"/>
                  </a:lnTo>
                  <a:lnTo>
                    <a:pt x="15665" y="230913"/>
                  </a:lnTo>
                  <a:lnTo>
                    <a:pt x="0" y="17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2"/>
            <p:cNvSpPr/>
            <p:nvPr>
              <p:custDataLst>
                <p:tags r:id="rId7"/>
              </p:custDataLst>
            </p:nvPr>
          </p:nvSpPr>
          <p:spPr>
            <a:xfrm>
              <a:off x="11430153" y="6102623"/>
              <a:ext cx="56998" cy="98153"/>
            </a:xfrm>
            <a:custGeom>
              <a:avLst/>
              <a:gdLst/>
              <a:ahLst/>
              <a:cxnLst/>
              <a:rect l="0" t="0" r="0" b="0"/>
              <a:pathLst>
                <a:path w="56998" h="98153">
                  <a:moveTo>
                    <a:pt x="28422" y="31477"/>
                  </a:moveTo>
                  <a:lnTo>
                    <a:pt x="28422" y="31477"/>
                  </a:lnTo>
                  <a:lnTo>
                    <a:pt x="23365" y="26421"/>
                  </a:lnTo>
                  <a:lnTo>
                    <a:pt x="21876" y="25989"/>
                  </a:lnTo>
                  <a:lnTo>
                    <a:pt x="20884" y="26761"/>
                  </a:lnTo>
                  <a:lnTo>
                    <a:pt x="18720" y="30439"/>
                  </a:lnTo>
                  <a:lnTo>
                    <a:pt x="5756" y="49515"/>
                  </a:lnTo>
                  <a:lnTo>
                    <a:pt x="366" y="75529"/>
                  </a:lnTo>
                  <a:lnTo>
                    <a:pt x="192" y="75662"/>
                  </a:lnTo>
                  <a:lnTo>
                    <a:pt x="0" y="72986"/>
                  </a:lnTo>
                  <a:lnTo>
                    <a:pt x="16103" y="30738"/>
                  </a:lnTo>
                  <a:lnTo>
                    <a:pt x="28496" y="6206"/>
                  </a:lnTo>
                  <a:lnTo>
                    <a:pt x="31647" y="1930"/>
                  </a:lnTo>
                  <a:lnTo>
                    <a:pt x="34805" y="136"/>
                  </a:lnTo>
                  <a:lnTo>
                    <a:pt x="37969" y="0"/>
                  </a:lnTo>
                  <a:lnTo>
                    <a:pt x="41137" y="967"/>
                  </a:lnTo>
                  <a:lnTo>
                    <a:pt x="47478" y="7687"/>
                  </a:lnTo>
                  <a:lnTo>
                    <a:pt x="50651" y="12442"/>
                  </a:lnTo>
                  <a:lnTo>
                    <a:pt x="55117" y="34304"/>
                  </a:lnTo>
                  <a:lnTo>
                    <a:pt x="56997" y="9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3"/>
            <p:cNvSpPr/>
            <p:nvPr>
              <p:custDataLst>
                <p:tags r:id="rId8"/>
              </p:custDataLst>
            </p:nvPr>
          </p:nvSpPr>
          <p:spPr>
            <a:xfrm>
              <a:off x="11308455" y="6069374"/>
              <a:ext cx="92971" cy="140927"/>
            </a:xfrm>
            <a:custGeom>
              <a:avLst/>
              <a:gdLst/>
              <a:ahLst/>
              <a:cxnLst/>
              <a:rect l="0" t="0" r="0" b="0"/>
              <a:pathLst>
                <a:path w="92971" h="140927">
                  <a:moveTo>
                    <a:pt x="64395" y="36151"/>
                  </a:moveTo>
                  <a:lnTo>
                    <a:pt x="64395" y="36151"/>
                  </a:lnTo>
                  <a:lnTo>
                    <a:pt x="64395" y="4629"/>
                  </a:lnTo>
                  <a:lnTo>
                    <a:pt x="62278" y="2436"/>
                  </a:lnTo>
                  <a:lnTo>
                    <a:pt x="54283" y="0"/>
                  </a:lnTo>
                  <a:lnTo>
                    <a:pt x="50246" y="409"/>
                  </a:lnTo>
                  <a:lnTo>
                    <a:pt x="42937" y="3684"/>
                  </a:lnTo>
                  <a:lnTo>
                    <a:pt x="18130" y="38806"/>
                  </a:lnTo>
                  <a:lnTo>
                    <a:pt x="5413" y="65512"/>
                  </a:lnTo>
                  <a:lnTo>
                    <a:pt x="0" y="93534"/>
                  </a:lnTo>
                  <a:lnTo>
                    <a:pt x="4377" y="109633"/>
                  </a:lnTo>
                  <a:lnTo>
                    <a:pt x="12321" y="121726"/>
                  </a:lnTo>
                  <a:lnTo>
                    <a:pt x="19378" y="127102"/>
                  </a:lnTo>
                  <a:lnTo>
                    <a:pt x="22742" y="125360"/>
                  </a:lnTo>
                  <a:lnTo>
                    <a:pt x="38945" y="96307"/>
                  </a:lnTo>
                  <a:lnTo>
                    <a:pt x="49839" y="63419"/>
                  </a:lnTo>
                  <a:lnTo>
                    <a:pt x="51517" y="61737"/>
                  </a:lnTo>
                  <a:lnTo>
                    <a:pt x="52634" y="61675"/>
                  </a:lnTo>
                  <a:lnTo>
                    <a:pt x="65034" y="80464"/>
                  </a:lnTo>
                  <a:lnTo>
                    <a:pt x="71288" y="101845"/>
                  </a:lnTo>
                  <a:lnTo>
                    <a:pt x="72165" y="108522"/>
                  </a:lnTo>
                  <a:lnTo>
                    <a:pt x="92970" y="14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04"/>
            <p:cNvSpPr/>
            <p:nvPr>
              <p:custDataLst>
                <p:tags r:id="rId9"/>
              </p:custDataLst>
            </p:nvPr>
          </p:nvSpPr>
          <p:spPr>
            <a:xfrm>
              <a:off x="11112591" y="6049894"/>
              <a:ext cx="100998" cy="208032"/>
            </a:xfrm>
            <a:custGeom>
              <a:avLst/>
              <a:gdLst/>
              <a:ahLst/>
              <a:cxnLst/>
              <a:rect l="0" t="0" r="0" b="0"/>
              <a:pathLst>
                <a:path w="100998" h="208032">
                  <a:moveTo>
                    <a:pt x="60234" y="46106"/>
                  </a:moveTo>
                  <a:lnTo>
                    <a:pt x="60234" y="46106"/>
                  </a:lnTo>
                  <a:lnTo>
                    <a:pt x="39512" y="32923"/>
                  </a:lnTo>
                  <a:lnTo>
                    <a:pt x="16817" y="13012"/>
                  </a:lnTo>
                  <a:lnTo>
                    <a:pt x="3289" y="6172"/>
                  </a:lnTo>
                  <a:lnTo>
                    <a:pt x="45" y="3608"/>
                  </a:lnTo>
                  <a:lnTo>
                    <a:pt x="0" y="1899"/>
                  </a:lnTo>
                  <a:lnTo>
                    <a:pt x="2086" y="760"/>
                  </a:lnTo>
                  <a:lnTo>
                    <a:pt x="5595" y="0"/>
                  </a:lnTo>
                  <a:lnTo>
                    <a:pt x="45591" y="19403"/>
                  </a:lnTo>
                  <a:lnTo>
                    <a:pt x="82742" y="43301"/>
                  </a:lnTo>
                  <a:lnTo>
                    <a:pt x="98770" y="67147"/>
                  </a:lnTo>
                  <a:lnTo>
                    <a:pt x="100997" y="85091"/>
                  </a:lnTo>
                  <a:lnTo>
                    <a:pt x="91079" y="131948"/>
                  </a:lnTo>
                  <a:lnTo>
                    <a:pt x="79105" y="164310"/>
                  </a:lnTo>
                  <a:lnTo>
                    <a:pt x="62327" y="191612"/>
                  </a:lnTo>
                  <a:lnTo>
                    <a:pt x="41184" y="20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5"/>
            <p:cNvSpPr/>
            <p:nvPr>
              <p:custDataLst>
                <p:tags r:id="rId10"/>
              </p:custDataLst>
            </p:nvPr>
          </p:nvSpPr>
          <p:spPr>
            <a:xfrm>
              <a:off x="10873206" y="6134216"/>
              <a:ext cx="337720" cy="42522"/>
            </a:xfrm>
            <a:custGeom>
              <a:avLst/>
              <a:gdLst/>
              <a:ahLst/>
              <a:cxnLst/>
              <a:rect l="0" t="0" r="0" b="0"/>
              <a:pathLst>
                <a:path w="337720" h="42522">
                  <a:moveTo>
                    <a:pt x="23394" y="9409"/>
                  </a:moveTo>
                  <a:lnTo>
                    <a:pt x="23394" y="9409"/>
                  </a:lnTo>
                  <a:lnTo>
                    <a:pt x="18337" y="4353"/>
                  </a:lnTo>
                  <a:lnTo>
                    <a:pt x="13033" y="1870"/>
                  </a:lnTo>
                  <a:lnTo>
                    <a:pt x="0" y="146"/>
                  </a:lnTo>
                  <a:lnTo>
                    <a:pt x="1709" y="0"/>
                  </a:lnTo>
                  <a:lnTo>
                    <a:pt x="48943" y="13152"/>
                  </a:lnTo>
                  <a:lnTo>
                    <a:pt x="94479" y="20995"/>
                  </a:lnTo>
                  <a:lnTo>
                    <a:pt x="136683" y="26985"/>
                  </a:lnTo>
                  <a:lnTo>
                    <a:pt x="182140" y="29226"/>
                  </a:lnTo>
                  <a:lnTo>
                    <a:pt x="225614" y="35941"/>
                  </a:lnTo>
                  <a:lnTo>
                    <a:pt x="264992" y="40201"/>
                  </a:lnTo>
                  <a:lnTo>
                    <a:pt x="304528" y="42521"/>
                  </a:lnTo>
                  <a:lnTo>
                    <a:pt x="337719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6"/>
            <p:cNvSpPr/>
            <p:nvPr>
              <p:custDataLst>
                <p:tags r:id="rId11"/>
              </p:custDataLst>
            </p:nvPr>
          </p:nvSpPr>
          <p:spPr>
            <a:xfrm>
              <a:off x="10696575" y="5915025"/>
              <a:ext cx="45763" cy="36233"/>
            </a:xfrm>
            <a:custGeom>
              <a:avLst/>
              <a:gdLst/>
              <a:ahLst/>
              <a:cxnLst/>
              <a:rect l="0" t="0" r="0" b="0"/>
              <a:pathLst>
                <a:path w="45763" h="36233">
                  <a:moveTo>
                    <a:pt x="38100" y="0"/>
                  </a:moveTo>
                  <a:lnTo>
                    <a:pt x="38100" y="0"/>
                  </a:lnTo>
                  <a:lnTo>
                    <a:pt x="24843" y="0"/>
                  </a:lnTo>
                  <a:lnTo>
                    <a:pt x="18804" y="2822"/>
                  </a:lnTo>
                  <a:lnTo>
                    <a:pt x="15711" y="5056"/>
                  </a:lnTo>
                  <a:lnTo>
                    <a:pt x="12274" y="10361"/>
                  </a:lnTo>
                  <a:lnTo>
                    <a:pt x="11357" y="13257"/>
                  </a:lnTo>
                  <a:lnTo>
                    <a:pt x="11805" y="16247"/>
                  </a:lnTo>
                  <a:lnTo>
                    <a:pt x="15125" y="22390"/>
                  </a:lnTo>
                  <a:lnTo>
                    <a:pt x="22944" y="31798"/>
                  </a:lnTo>
                  <a:lnTo>
                    <a:pt x="28894" y="35300"/>
                  </a:lnTo>
                  <a:lnTo>
                    <a:pt x="31963" y="36232"/>
                  </a:lnTo>
                  <a:lnTo>
                    <a:pt x="35067" y="35797"/>
                  </a:lnTo>
                  <a:lnTo>
                    <a:pt x="41338" y="32490"/>
                  </a:lnTo>
                  <a:lnTo>
                    <a:pt x="43433" y="29068"/>
                  </a:lnTo>
                  <a:lnTo>
                    <a:pt x="45762" y="19622"/>
                  </a:lnTo>
                  <a:lnTo>
                    <a:pt x="45325" y="16256"/>
                  </a:lnTo>
                  <a:lnTo>
                    <a:pt x="43975" y="14013"/>
                  </a:lnTo>
                  <a:lnTo>
                    <a:pt x="29148" y="5355"/>
                  </a:lnTo>
                  <a:lnTo>
                    <a:pt x="24724" y="4628"/>
                  </a:lnTo>
                  <a:lnTo>
                    <a:pt x="20716" y="520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7"/>
            <p:cNvSpPr/>
            <p:nvPr>
              <p:custDataLst>
                <p:tags r:id="rId12"/>
              </p:custDataLst>
            </p:nvPr>
          </p:nvSpPr>
          <p:spPr>
            <a:xfrm>
              <a:off x="10706100" y="60674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8467" y="42816"/>
                  </a:lnTo>
                  <a:lnTo>
                    <a:pt x="588" y="871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8"/>
            <p:cNvSpPr/>
            <p:nvPr>
              <p:custDataLst>
                <p:tags r:id="rId13"/>
              </p:custDataLst>
            </p:nvPr>
          </p:nvSpPr>
          <p:spPr>
            <a:xfrm>
              <a:off x="10554559" y="5801118"/>
              <a:ext cx="113442" cy="399658"/>
            </a:xfrm>
            <a:custGeom>
              <a:avLst/>
              <a:gdLst/>
              <a:ahLst/>
              <a:cxnLst/>
              <a:rect l="0" t="0" r="0" b="0"/>
              <a:pathLst>
                <a:path w="113442" h="399658">
                  <a:moveTo>
                    <a:pt x="113441" y="9132"/>
                  </a:moveTo>
                  <a:lnTo>
                    <a:pt x="113441" y="9132"/>
                  </a:lnTo>
                  <a:lnTo>
                    <a:pt x="113441" y="4076"/>
                  </a:lnTo>
                  <a:lnTo>
                    <a:pt x="112383" y="2587"/>
                  </a:lnTo>
                  <a:lnTo>
                    <a:pt x="110617" y="1593"/>
                  </a:lnTo>
                  <a:lnTo>
                    <a:pt x="100184" y="0"/>
                  </a:lnTo>
                  <a:lnTo>
                    <a:pt x="98254" y="927"/>
                  </a:lnTo>
                  <a:lnTo>
                    <a:pt x="96965" y="2604"/>
                  </a:lnTo>
                  <a:lnTo>
                    <a:pt x="73083" y="48522"/>
                  </a:lnTo>
                  <a:lnTo>
                    <a:pt x="48872" y="87488"/>
                  </a:lnTo>
                  <a:lnTo>
                    <a:pt x="40687" y="111723"/>
                  </a:lnTo>
                  <a:lnTo>
                    <a:pt x="36656" y="126695"/>
                  </a:lnTo>
                  <a:lnTo>
                    <a:pt x="22466" y="162176"/>
                  </a:lnTo>
                  <a:lnTo>
                    <a:pt x="13813" y="195942"/>
                  </a:lnTo>
                  <a:lnTo>
                    <a:pt x="3488" y="239461"/>
                  </a:lnTo>
                  <a:lnTo>
                    <a:pt x="0" y="286404"/>
                  </a:lnTo>
                  <a:lnTo>
                    <a:pt x="6915" y="329151"/>
                  </a:lnTo>
                  <a:lnTo>
                    <a:pt x="21554" y="366984"/>
                  </a:lnTo>
                  <a:lnTo>
                    <a:pt x="56291" y="39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09"/>
            <p:cNvSpPr/>
            <p:nvPr>
              <p:custDataLst>
                <p:tags r:id="rId14"/>
              </p:custDataLst>
            </p:nvPr>
          </p:nvSpPr>
          <p:spPr>
            <a:xfrm>
              <a:off x="10224362" y="6019800"/>
              <a:ext cx="138839" cy="177296"/>
            </a:xfrm>
            <a:custGeom>
              <a:avLst/>
              <a:gdLst/>
              <a:ahLst/>
              <a:cxnLst/>
              <a:rect l="0" t="0" r="0" b="0"/>
              <a:pathLst>
                <a:path w="138839" h="177296">
                  <a:moveTo>
                    <a:pt x="5488" y="47625"/>
                  </a:moveTo>
                  <a:lnTo>
                    <a:pt x="5488" y="47625"/>
                  </a:lnTo>
                  <a:lnTo>
                    <a:pt x="5488" y="42569"/>
                  </a:lnTo>
                  <a:lnTo>
                    <a:pt x="4430" y="41080"/>
                  </a:lnTo>
                  <a:lnTo>
                    <a:pt x="2664" y="40086"/>
                  </a:lnTo>
                  <a:lnTo>
                    <a:pt x="431" y="39424"/>
                  </a:lnTo>
                  <a:lnTo>
                    <a:pt x="0" y="40041"/>
                  </a:lnTo>
                  <a:lnTo>
                    <a:pt x="18257" y="67810"/>
                  </a:lnTo>
                  <a:lnTo>
                    <a:pt x="35998" y="92300"/>
                  </a:lnTo>
                  <a:lnTo>
                    <a:pt x="50128" y="128571"/>
                  </a:lnTo>
                  <a:lnTo>
                    <a:pt x="52937" y="168553"/>
                  </a:lnTo>
                  <a:lnTo>
                    <a:pt x="51938" y="172693"/>
                  </a:lnTo>
                  <a:lnTo>
                    <a:pt x="50213" y="175454"/>
                  </a:lnTo>
                  <a:lnTo>
                    <a:pt x="48006" y="177295"/>
                  </a:lnTo>
                  <a:lnTo>
                    <a:pt x="45474" y="176404"/>
                  </a:lnTo>
                  <a:lnTo>
                    <a:pt x="39840" y="169771"/>
                  </a:lnTo>
                  <a:lnTo>
                    <a:pt x="39454" y="154123"/>
                  </a:lnTo>
                  <a:lnTo>
                    <a:pt x="46048" y="107657"/>
                  </a:lnTo>
                  <a:lnTo>
                    <a:pt x="56664" y="77054"/>
                  </a:lnTo>
                  <a:lnTo>
                    <a:pt x="67391" y="59646"/>
                  </a:lnTo>
                  <a:lnTo>
                    <a:pt x="111618" y="17544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10"/>
            <p:cNvSpPr/>
            <p:nvPr>
              <p:custDataLst>
                <p:tags r:id="rId15"/>
              </p:custDataLst>
            </p:nvPr>
          </p:nvSpPr>
          <p:spPr>
            <a:xfrm>
              <a:off x="10144527" y="5806070"/>
              <a:ext cx="106095" cy="406894"/>
            </a:xfrm>
            <a:custGeom>
              <a:avLst/>
              <a:gdLst/>
              <a:ahLst/>
              <a:cxnLst/>
              <a:rect l="0" t="0" r="0" b="0"/>
              <a:pathLst>
                <a:path w="106095" h="406894">
                  <a:moveTo>
                    <a:pt x="9123" y="204205"/>
                  </a:moveTo>
                  <a:lnTo>
                    <a:pt x="9123" y="204205"/>
                  </a:lnTo>
                  <a:lnTo>
                    <a:pt x="9123" y="196004"/>
                  </a:lnTo>
                  <a:lnTo>
                    <a:pt x="10181" y="234855"/>
                  </a:lnTo>
                  <a:lnTo>
                    <a:pt x="17325" y="275622"/>
                  </a:lnTo>
                  <a:lnTo>
                    <a:pt x="18388" y="315404"/>
                  </a:lnTo>
                  <a:lnTo>
                    <a:pt x="18613" y="362717"/>
                  </a:lnTo>
                  <a:lnTo>
                    <a:pt x="10004" y="406638"/>
                  </a:lnTo>
                  <a:lnTo>
                    <a:pt x="9710" y="406893"/>
                  </a:lnTo>
                  <a:lnTo>
                    <a:pt x="957" y="361469"/>
                  </a:lnTo>
                  <a:lnTo>
                    <a:pt x="0" y="321005"/>
                  </a:lnTo>
                  <a:lnTo>
                    <a:pt x="2599" y="283986"/>
                  </a:lnTo>
                  <a:lnTo>
                    <a:pt x="6223" y="246013"/>
                  </a:lnTo>
                  <a:lnTo>
                    <a:pt x="7835" y="215025"/>
                  </a:lnTo>
                  <a:lnTo>
                    <a:pt x="11373" y="178675"/>
                  </a:lnTo>
                  <a:lnTo>
                    <a:pt x="16472" y="142058"/>
                  </a:lnTo>
                  <a:lnTo>
                    <a:pt x="25293" y="103594"/>
                  </a:lnTo>
                  <a:lnTo>
                    <a:pt x="40913" y="57409"/>
                  </a:lnTo>
                  <a:lnTo>
                    <a:pt x="53582" y="19085"/>
                  </a:lnTo>
                  <a:lnTo>
                    <a:pt x="59927" y="10804"/>
                  </a:lnTo>
                  <a:lnTo>
                    <a:pt x="74505" y="1087"/>
                  </a:lnTo>
                  <a:lnTo>
                    <a:pt x="79169" y="0"/>
                  </a:lnTo>
                  <a:lnTo>
                    <a:pt x="83336" y="336"/>
                  </a:lnTo>
                  <a:lnTo>
                    <a:pt x="87174" y="1617"/>
                  </a:lnTo>
                  <a:lnTo>
                    <a:pt x="102689" y="23647"/>
                  </a:lnTo>
                  <a:lnTo>
                    <a:pt x="106094" y="42465"/>
                  </a:lnTo>
                  <a:lnTo>
                    <a:pt x="99656" y="80417"/>
                  </a:lnTo>
                  <a:lnTo>
                    <a:pt x="91216" y="98853"/>
                  </a:lnTo>
                  <a:lnTo>
                    <a:pt x="45560" y="139617"/>
                  </a:lnTo>
                  <a:lnTo>
                    <a:pt x="9123" y="17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48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85">
            <p14:nvContentPartPr>
              <p14:cNvPr id="2" name="Ink 1"/>
              <p14:cNvContentPartPr/>
              <p14:nvPr/>
            </p14:nvContentPartPr>
            <p14:xfrm>
              <a:off x="10544040" y="9050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86" cstate="print"/>
              <a:stretch>
                <a:fillRect/>
              </a:stretch>
            </p:blipFill>
            <p:spPr>
              <a:xfrm>
                <a:off x="10534680" y="89568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SMARTInkShape-Group149"/>
          <p:cNvGrpSpPr/>
          <p:nvPr/>
        </p:nvGrpSpPr>
        <p:grpSpPr>
          <a:xfrm>
            <a:off x="9696450" y="5821295"/>
            <a:ext cx="2302672" cy="786936"/>
            <a:chOff x="9696450" y="5821295"/>
            <a:chExt cx="2302672" cy="786936"/>
          </a:xfrm>
        </p:grpSpPr>
        <p:sp>
          <p:nvSpPr>
            <p:cNvPr id="329" name="SMARTInkShape-693"/>
            <p:cNvSpPr/>
            <p:nvPr>
              <p:custDataLst>
                <p:tags r:id="rId244"/>
              </p:custDataLst>
            </p:nvPr>
          </p:nvSpPr>
          <p:spPr>
            <a:xfrm>
              <a:off x="9763125" y="5943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94"/>
            <p:cNvSpPr/>
            <p:nvPr>
              <p:custDataLst>
                <p:tags r:id="rId245"/>
              </p:custDataLst>
            </p:nvPr>
          </p:nvSpPr>
          <p:spPr>
            <a:xfrm>
              <a:off x="9763125" y="6048375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2" y="12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95"/>
            <p:cNvSpPr/>
            <p:nvPr>
              <p:custDataLst>
                <p:tags r:id="rId246"/>
              </p:custDataLst>
            </p:nvPr>
          </p:nvSpPr>
          <p:spPr>
            <a:xfrm>
              <a:off x="9982200" y="5821295"/>
              <a:ext cx="94299" cy="299802"/>
            </a:xfrm>
            <a:custGeom>
              <a:avLst/>
              <a:gdLst/>
              <a:ahLst/>
              <a:cxnLst/>
              <a:rect l="0" t="0" r="0" b="0"/>
              <a:pathLst>
                <a:path w="94299" h="299802">
                  <a:moveTo>
                    <a:pt x="0" y="93730"/>
                  </a:moveTo>
                  <a:lnTo>
                    <a:pt x="0" y="93730"/>
                  </a:lnTo>
                  <a:lnTo>
                    <a:pt x="5057" y="98786"/>
                  </a:lnTo>
                  <a:lnTo>
                    <a:pt x="13257" y="117100"/>
                  </a:lnTo>
                  <a:lnTo>
                    <a:pt x="18287" y="163796"/>
                  </a:lnTo>
                  <a:lnTo>
                    <a:pt x="18948" y="211259"/>
                  </a:lnTo>
                  <a:lnTo>
                    <a:pt x="19031" y="256920"/>
                  </a:lnTo>
                  <a:lnTo>
                    <a:pt x="19049" y="299801"/>
                  </a:lnTo>
                  <a:lnTo>
                    <a:pt x="13993" y="287080"/>
                  </a:lnTo>
                  <a:lnTo>
                    <a:pt x="10408" y="247790"/>
                  </a:lnTo>
                  <a:lnTo>
                    <a:pt x="12521" y="208357"/>
                  </a:lnTo>
                  <a:lnTo>
                    <a:pt x="18190" y="164878"/>
                  </a:lnTo>
                  <a:lnTo>
                    <a:pt x="18879" y="118994"/>
                  </a:lnTo>
                  <a:lnTo>
                    <a:pt x="21822" y="92749"/>
                  </a:lnTo>
                  <a:lnTo>
                    <a:pt x="29803" y="53580"/>
                  </a:lnTo>
                  <a:lnTo>
                    <a:pt x="56757" y="6176"/>
                  </a:lnTo>
                  <a:lnTo>
                    <a:pt x="63326" y="1900"/>
                  </a:lnTo>
                  <a:lnTo>
                    <a:pt x="69772" y="0"/>
                  </a:lnTo>
                  <a:lnTo>
                    <a:pt x="74032" y="2668"/>
                  </a:lnTo>
                  <a:lnTo>
                    <a:pt x="84408" y="14100"/>
                  </a:lnTo>
                  <a:lnTo>
                    <a:pt x="90431" y="26942"/>
                  </a:lnTo>
                  <a:lnTo>
                    <a:pt x="94298" y="57489"/>
                  </a:lnTo>
                  <a:lnTo>
                    <a:pt x="89182" y="75506"/>
                  </a:lnTo>
                  <a:lnTo>
                    <a:pt x="69246" y="113751"/>
                  </a:lnTo>
                  <a:lnTo>
                    <a:pt x="58647" y="123088"/>
                  </a:lnTo>
                  <a:lnTo>
                    <a:pt x="46879" y="127945"/>
                  </a:lnTo>
                  <a:lnTo>
                    <a:pt x="40778" y="129240"/>
                  </a:lnTo>
                  <a:lnTo>
                    <a:pt x="31176" y="127857"/>
                  </a:lnTo>
                  <a:lnTo>
                    <a:pt x="19050" y="122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696"/>
            <p:cNvSpPr/>
            <p:nvPr>
              <p:custDataLst>
                <p:tags r:id="rId247"/>
              </p:custDataLst>
            </p:nvPr>
          </p:nvSpPr>
          <p:spPr>
            <a:xfrm>
              <a:off x="10040673" y="5972175"/>
              <a:ext cx="112978" cy="136056"/>
            </a:xfrm>
            <a:custGeom>
              <a:avLst/>
              <a:gdLst/>
              <a:ahLst/>
              <a:cxnLst/>
              <a:rect l="0" t="0" r="0" b="0"/>
              <a:pathLst>
                <a:path w="112978" h="136056">
                  <a:moveTo>
                    <a:pt x="8202" y="38100"/>
                  </a:moveTo>
                  <a:lnTo>
                    <a:pt x="8202" y="38100"/>
                  </a:lnTo>
                  <a:lnTo>
                    <a:pt x="0" y="29899"/>
                  </a:lnTo>
                  <a:lnTo>
                    <a:pt x="618" y="29458"/>
                  </a:lnTo>
                  <a:lnTo>
                    <a:pt x="12051" y="28691"/>
                  </a:lnTo>
                  <a:lnTo>
                    <a:pt x="26157" y="33665"/>
                  </a:lnTo>
                  <a:lnTo>
                    <a:pt x="43744" y="46899"/>
                  </a:lnTo>
                  <a:lnTo>
                    <a:pt x="57304" y="64227"/>
                  </a:lnTo>
                  <a:lnTo>
                    <a:pt x="62968" y="92878"/>
                  </a:lnTo>
                  <a:lnTo>
                    <a:pt x="56941" y="133878"/>
                  </a:lnTo>
                  <a:lnTo>
                    <a:pt x="55513" y="135818"/>
                  </a:lnTo>
                  <a:lnTo>
                    <a:pt x="53501" y="136055"/>
                  </a:lnTo>
                  <a:lnTo>
                    <a:pt x="51101" y="135153"/>
                  </a:lnTo>
                  <a:lnTo>
                    <a:pt x="48433" y="125684"/>
                  </a:lnTo>
                  <a:lnTo>
                    <a:pt x="48309" y="110894"/>
                  </a:lnTo>
                  <a:lnTo>
                    <a:pt x="57145" y="69943"/>
                  </a:lnTo>
                  <a:lnTo>
                    <a:pt x="77181" y="27751"/>
                  </a:lnTo>
                  <a:lnTo>
                    <a:pt x="84014" y="17625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97"/>
            <p:cNvSpPr/>
            <p:nvPr>
              <p:custDataLst>
                <p:tags r:id="rId248"/>
              </p:custDataLst>
            </p:nvPr>
          </p:nvSpPr>
          <p:spPr>
            <a:xfrm>
              <a:off x="10215486" y="5834219"/>
              <a:ext cx="100090" cy="318932"/>
            </a:xfrm>
            <a:custGeom>
              <a:avLst/>
              <a:gdLst/>
              <a:ahLst/>
              <a:cxnLst/>
              <a:rect l="0" t="0" r="0" b="0"/>
              <a:pathLst>
                <a:path w="100090" h="318932">
                  <a:moveTo>
                    <a:pt x="100089" y="14131"/>
                  </a:moveTo>
                  <a:lnTo>
                    <a:pt x="100089" y="14131"/>
                  </a:lnTo>
                  <a:lnTo>
                    <a:pt x="100089" y="874"/>
                  </a:lnTo>
                  <a:lnTo>
                    <a:pt x="99031" y="0"/>
                  </a:lnTo>
                  <a:lnTo>
                    <a:pt x="97265" y="478"/>
                  </a:lnTo>
                  <a:lnTo>
                    <a:pt x="75180" y="20329"/>
                  </a:lnTo>
                  <a:lnTo>
                    <a:pt x="52845" y="45600"/>
                  </a:lnTo>
                  <a:lnTo>
                    <a:pt x="34743" y="85886"/>
                  </a:lnTo>
                  <a:lnTo>
                    <a:pt x="15920" y="124966"/>
                  </a:lnTo>
                  <a:lnTo>
                    <a:pt x="5970" y="171334"/>
                  </a:lnTo>
                  <a:lnTo>
                    <a:pt x="0" y="196999"/>
                  </a:lnTo>
                  <a:lnTo>
                    <a:pt x="3993" y="242981"/>
                  </a:lnTo>
                  <a:lnTo>
                    <a:pt x="21167" y="289790"/>
                  </a:lnTo>
                  <a:lnTo>
                    <a:pt x="25248" y="294212"/>
                  </a:lnTo>
                  <a:lnTo>
                    <a:pt x="61989" y="318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98"/>
            <p:cNvSpPr/>
            <p:nvPr>
              <p:custDataLst>
                <p:tags r:id="rId249"/>
              </p:custDataLst>
            </p:nvPr>
          </p:nvSpPr>
          <p:spPr>
            <a:xfrm>
              <a:off x="10344150" y="6019800"/>
              <a:ext cx="9135" cy="76201"/>
            </a:xfrm>
            <a:custGeom>
              <a:avLst/>
              <a:gdLst/>
              <a:ahLst/>
              <a:cxnLst/>
              <a:rect l="0" t="0" r="0" b="0"/>
              <a:pathLst>
                <a:path w="9135" h="762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3183"/>
                  </a:lnTo>
                  <a:lnTo>
                    <a:pt x="9134" y="356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99"/>
            <p:cNvSpPr/>
            <p:nvPr>
              <p:custDataLst>
                <p:tags r:id="rId250"/>
              </p:custDataLst>
            </p:nvPr>
          </p:nvSpPr>
          <p:spPr>
            <a:xfrm>
              <a:off x="10344150" y="5919998"/>
              <a:ext cx="27757" cy="23603"/>
            </a:xfrm>
            <a:custGeom>
              <a:avLst/>
              <a:gdLst/>
              <a:ahLst/>
              <a:cxnLst/>
              <a:rect l="0" t="0" r="0" b="0"/>
              <a:pathLst>
                <a:path w="27757" h="23603">
                  <a:moveTo>
                    <a:pt x="19050" y="23602"/>
                  </a:moveTo>
                  <a:lnTo>
                    <a:pt x="19050" y="23602"/>
                  </a:lnTo>
                  <a:lnTo>
                    <a:pt x="19050" y="18546"/>
                  </a:lnTo>
                  <a:lnTo>
                    <a:pt x="17992" y="17057"/>
                  </a:lnTo>
                  <a:lnTo>
                    <a:pt x="16226" y="16063"/>
                  </a:lnTo>
                  <a:lnTo>
                    <a:pt x="13993" y="15401"/>
                  </a:lnTo>
                  <a:lnTo>
                    <a:pt x="12504" y="13901"/>
                  </a:lnTo>
                  <a:lnTo>
                    <a:pt x="10848" y="9413"/>
                  </a:lnTo>
                  <a:lnTo>
                    <a:pt x="9348" y="7792"/>
                  </a:lnTo>
                  <a:lnTo>
                    <a:pt x="1441" y="4979"/>
                  </a:lnTo>
                  <a:lnTo>
                    <a:pt x="959" y="5895"/>
                  </a:lnTo>
                  <a:lnTo>
                    <a:pt x="427" y="9735"/>
                  </a:lnTo>
                  <a:lnTo>
                    <a:pt x="1343" y="11183"/>
                  </a:lnTo>
                  <a:lnTo>
                    <a:pt x="3011" y="12147"/>
                  </a:lnTo>
                  <a:lnTo>
                    <a:pt x="22362" y="19489"/>
                  </a:lnTo>
                  <a:lnTo>
                    <a:pt x="24433" y="18743"/>
                  </a:lnTo>
                  <a:lnTo>
                    <a:pt x="27756" y="14999"/>
                  </a:lnTo>
                  <a:lnTo>
                    <a:pt x="23275" y="9294"/>
                  </a:lnTo>
                  <a:lnTo>
                    <a:pt x="15246" y="901"/>
                  </a:lnTo>
                  <a:lnTo>
                    <a:pt x="12281" y="0"/>
                  </a:lnTo>
                  <a:lnTo>
                    <a:pt x="9246" y="460"/>
                  </a:lnTo>
                  <a:lnTo>
                    <a:pt x="0" y="4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700"/>
            <p:cNvSpPr/>
            <p:nvPr>
              <p:custDataLst>
                <p:tags r:id="rId251"/>
              </p:custDataLst>
            </p:nvPr>
          </p:nvSpPr>
          <p:spPr>
            <a:xfrm>
              <a:off x="10424387" y="6067425"/>
              <a:ext cx="148364" cy="8202"/>
            </a:xfrm>
            <a:custGeom>
              <a:avLst/>
              <a:gdLst/>
              <a:ahLst/>
              <a:cxnLst/>
              <a:rect l="0" t="0" r="0" b="0"/>
              <a:pathLst>
                <a:path w="148364" h="8202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49" y="6545"/>
                  </a:lnTo>
                  <a:lnTo>
                    <a:pt x="9612" y="8201"/>
                  </a:lnTo>
                  <a:lnTo>
                    <a:pt x="54312" y="1208"/>
                  </a:lnTo>
                  <a:lnTo>
                    <a:pt x="92158" y="358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701"/>
            <p:cNvSpPr/>
            <p:nvPr>
              <p:custDataLst>
                <p:tags r:id="rId252"/>
              </p:custDataLst>
            </p:nvPr>
          </p:nvSpPr>
          <p:spPr>
            <a:xfrm>
              <a:off x="10548643" y="6011599"/>
              <a:ext cx="86986" cy="103452"/>
            </a:xfrm>
            <a:custGeom>
              <a:avLst/>
              <a:gdLst/>
              <a:ahLst/>
              <a:cxnLst/>
              <a:rect l="0" t="0" r="0" b="0"/>
              <a:pathLst>
                <a:path w="86986" h="103452">
                  <a:moveTo>
                    <a:pt x="5057" y="8201"/>
                  </a:moveTo>
                  <a:lnTo>
                    <a:pt x="5057" y="8201"/>
                  </a:lnTo>
                  <a:lnTo>
                    <a:pt x="0" y="8201"/>
                  </a:lnTo>
                  <a:lnTo>
                    <a:pt x="627" y="7143"/>
                  </a:lnTo>
                  <a:lnTo>
                    <a:pt x="10566" y="1656"/>
                  </a:lnTo>
                  <a:lnTo>
                    <a:pt x="17383" y="0"/>
                  </a:lnTo>
                  <a:lnTo>
                    <a:pt x="55088" y="12050"/>
                  </a:lnTo>
                  <a:lnTo>
                    <a:pt x="69979" y="23670"/>
                  </a:lnTo>
                  <a:lnTo>
                    <a:pt x="81536" y="38359"/>
                  </a:lnTo>
                  <a:lnTo>
                    <a:pt x="86673" y="51944"/>
                  </a:lnTo>
                  <a:lnTo>
                    <a:pt x="86985" y="57471"/>
                  </a:lnTo>
                  <a:lnTo>
                    <a:pt x="84509" y="66435"/>
                  </a:lnTo>
                  <a:lnTo>
                    <a:pt x="71323" y="91665"/>
                  </a:lnTo>
                  <a:lnTo>
                    <a:pt x="65200" y="98213"/>
                  </a:lnTo>
                  <a:lnTo>
                    <a:pt x="52682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702"/>
            <p:cNvSpPr/>
            <p:nvPr>
              <p:custDataLst>
                <p:tags r:id="rId253"/>
              </p:custDataLst>
            </p:nvPr>
          </p:nvSpPr>
          <p:spPr>
            <a:xfrm>
              <a:off x="10677525" y="6030649"/>
              <a:ext cx="65446" cy="175801"/>
            </a:xfrm>
            <a:custGeom>
              <a:avLst/>
              <a:gdLst/>
              <a:ahLst/>
              <a:cxnLst/>
              <a:rect l="0" t="0" r="0" b="0"/>
              <a:pathLst>
                <a:path w="65446" h="175801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5"/>
                  </a:lnTo>
                  <a:lnTo>
                    <a:pt x="39158" y="1656"/>
                  </a:lnTo>
                  <a:lnTo>
                    <a:pt x="40924" y="662"/>
                  </a:lnTo>
                  <a:lnTo>
                    <a:pt x="43157" y="0"/>
                  </a:lnTo>
                  <a:lnTo>
                    <a:pt x="44646" y="617"/>
                  </a:lnTo>
                  <a:lnTo>
                    <a:pt x="45638" y="2088"/>
                  </a:lnTo>
                  <a:lnTo>
                    <a:pt x="46302" y="4125"/>
                  </a:lnTo>
                  <a:lnTo>
                    <a:pt x="60455" y="23662"/>
                  </a:lnTo>
                  <a:lnTo>
                    <a:pt x="65445" y="59821"/>
                  </a:lnTo>
                  <a:lnTo>
                    <a:pt x="63490" y="97932"/>
                  </a:lnTo>
                  <a:lnTo>
                    <a:pt x="58403" y="143047"/>
                  </a:lnTo>
                  <a:lnTo>
                    <a:pt x="52062" y="158444"/>
                  </a:lnTo>
                  <a:lnTo>
                    <a:pt x="43246" y="170225"/>
                  </a:lnTo>
                  <a:lnTo>
                    <a:pt x="35802" y="175462"/>
                  </a:lnTo>
                  <a:lnTo>
                    <a:pt x="32334" y="175800"/>
                  </a:lnTo>
                  <a:lnTo>
                    <a:pt x="25658" y="173353"/>
                  </a:lnTo>
                  <a:lnTo>
                    <a:pt x="19165" y="163094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703"/>
            <p:cNvSpPr/>
            <p:nvPr>
              <p:custDataLst>
                <p:tags r:id="rId254"/>
              </p:custDataLst>
            </p:nvPr>
          </p:nvSpPr>
          <p:spPr>
            <a:xfrm>
              <a:off x="10715625" y="59055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704"/>
            <p:cNvSpPr/>
            <p:nvPr>
              <p:custDataLst>
                <p:tags r:id="rId255"/>
              </p:custDataLst>
            </p:nvPr>
          </p:nvSpPr>
          <p:spPr>
            <a:xfrm>
              <a:off x="10906125" y="60483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1207" y="30592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705"/>
            <p:cNvSpPr/>
            <p:nvPr>
              <p:custDataLst>
                <p:tags r:id="rId256"/>
              </p:custDataLst>
            </p:nvPr>
          </p:nvSpPr>
          <p:spPr>
            <a:xfrm>
              <a:off x="10906125" y="5962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06"/>
            <p:cNvSpPr/>
            <p:nvPr>
              <p:custDataLst>
                <p:tags r:id="rId257"/>
              </p:custDataLst>
            </p:nvPr>
          </p:nvSpPr>
          <p:spPr>
            <a:xfrm>
              <a:off x="10944630" y="6010275"/>
              <a:ext cx="85321" cy="114301"/>
            </a:xfrm>
            <a:custGeom>
              <a:avLst/>
              <a:gdLst/>
              <a:ahLst/>
              <a:cxnLst/>
              <a:rect l="0" t="0" r="0" b="0"/>
              <a:pathLst>
                <a:path w="85321" h="114301">
                  <a:moveTo>
                    <a:pt x="28170" y="0"/>
                  </a:moveTo>
                  <a:lnTo>
                    <a:pt x="28170" y="0"/>
                  </a:lnTo>
                  <a:lnTo>
                    <a:pt x="14913" y="13257"/>
                  </a:lnTo>
                  <a:lnTo>
                    <a:pt x="11694" y="22120"/>
                  </a:lnTo>
                  <a:lnTo>
                    <a:pt x="4213" y="68737"/>
                  </a:lnTo>
                  <a:lnTo>
                    <a:pt x="0" y="100635"/>
                  </a:lnTo>
                  <a:lnTo>
                    <a:pt x="924" y="100957"/>
                  </a:lnTo>
                  <a:lnTo>
                    <a:pt x="4771" y="98492"/>
                  </a:lnTo>
                  <a:lnTo>
                    <a:pt x="7188" y="88224"/>
                  </a:lnTo>
                  <a:lnTo>
                    <a:pt x="11772" y="45022"/>
                  </a:lnTo>
                  <a:lnTo>
                    <a:pt x="16648" y="30593"/>
                  </a:lnTo>
                  <a:lnTo>
                    <a:pt x="22345" y="24180"/>
                  </a:lnTo>
                  <a:lnTo>
                    <a:pt x="31225" y="21330"/>
                  </a:lnTo>
                  <a:lnTo>
                    <a:pt x="36557" y="20570"/>
                  </a:lnTo>
                  <a:lnTo>
                    <a:pt x="54174" y="24557"/>
                  </a:lnTo>
                  <a:lnTo>
                    <a:pt x="72799" y="37497"/>
                  </a:lnTo>
                  <a:lnTo>
                    <a:pt x="79755" y="51591"/>
                  </a:lnTo>
                  <a:lnTo>
                    <a:pt x="8532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707"/>
            <p:cNvSpPr/>
            <p:nvPr>
              <p:custDataLst>
                <p:tags r:id="rId258"/>
              </p:custDataLst>
            </p:nvPr>
          </p:nvSpPr>
          <p:spPr>
            <a:xfrm>
              <a:off x="11239500" y="6020924"/>
              <a:ext cx="95251" cy="122702"/>
            </a:xfrm>
            <a:custGeom>
              <a:avLst/>
              <a:gdLst/>
              <a:ahLst/>
              <a:cxnLst/>
              <a:rect l="0" t="0" r="0" b="0"/>
              <a:pathLst>
                <a:path w="95251" h="122702">
                  <a:moveTo>
                    <a:pt x="0" y="36976"/>
                  </a:moveTo>
                  <a:lnTo>
                    <a:pt x="0" y="36976"/>
                  </a:lnTo>
                  <a:lnTo>
                    <a:pt x="0" y="31920"/>
                  </a:lnTo>
                  <a:lnTo>
                    <a:pt x="1058" y="30431"/>
                  </a:lnTo>
                  <a:lnTo>
                    <a:pt x="2824" y="29437"/>
                  </a:lnTo>
                  <a:lnTo>
                    <a:pt x="8202" y="27844"/>
                  </a:lnTo>
                  <a:lnTo>
                    <a:pt x="14191" y="37680"/>
                  </a:lnTo>
                  <a:lnTo>
                    <a:pt x="17609" y="48944"/>
                  </a:lnTo>
                  <a:lnTo>
                    <a:pt x="10722" y="93265"/>
                  </a:lnTo>
                  <a:lnTo>
                    <a:pt x="9761" y="107087"/>
                  </a:lnTo>
                  <a:lnTo>
                    <a:pt x="9682" y="107000"/>
                  </a:lnTo>
                  <a:lnTo>
                    <a:pt x="10604" y="87824"/>
                  </a:lnTo>
                  <a:lnTo>
                    <a:pt x="19227" y="44027"/>
                  </a:lnTo>
                  <a:lnTo>
                    <a:pt x="27452" y="24484"/>
                  </a:lnTo>
                  <a:lnTo>
                    <a:pt x="41766" y="7404"/>
                  </a:lnTo>
                  <a:lnTo>
                    <a:pt x="49606" y="2666"/>
                  </a:lnTo>
                  <a:lnTo>
                    <a:pt x="59974" y="0"/>
                  </a:lnTo>
                  <a:lnTo>
                    <a:pt x="63264" y="2800"/>
                  </a:lnTo>
                  <a:lnTo>
                    <a:pt x="79344" y="38747"/>
                  </a:lnTo>
                  <a:lnTo>
                    <a:pt x="84885" y="77296"/>
                  </a:lnTo>
                  <a:lnTo>
                    <a:pt x="95250" y="122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708"/>
            <p:cNvSpPr/>
            <p:nvPr>
              <p:custDataLst>
                <p:tags r:id="rId259"/>
              </p:custDataLst>
            </p:nvPr>
          </p:nvSpPr>
          <p:spPr>
            <a:xfrm>
              <a:off x="11477625" y="6020343"/>
              <a:ext cx="90330" cy="154844"/>
            </a:xfrm>
            <a:custGeom>
              <a:avLst/>
              <a:gdLst/>
              <a:ahLst/>
              <a:cxnLst/>
              <a:rect l="0" t="0" r="0" b="0"/>
              <a:pathLst>
                <a:path w="90330" h="154844">
                  <a:moveTo>
                    <a:pt x="76200" y="28032"/>
                  </a:moveTo>
                  <a:lnTo>
                    <a:pt x="76200" y="28032"/>
                  </a:lnTo>
                  <a:lnTo>
                    <a:pt x="89456" y="14775"/>
                  </a:lnTo>
                  <a:lnTo>
                    <a:pt x="90329" y="11785"/>
                  </a:lnTo>
                  <a:lnTo>
                    <a:pt x="89853" y="8734"/>
                  </a:lnTo>
                  <a:lnTo>
                    <a:pt x="88478" y="5642"/>
                  </a:lnTo>
                  <a:lnTo>
                    <a:pt x="86502" y="3580"/>
                  </a:lnTo>
                  <a:lnTo>
                    <a:pt x="81483" y="1290"/>
                  </a:lnTo>
                  <a:lnTo>
                    <a:pt x="67652" y="0"/>
                  </a:lnTo>
                  <a:lnTo>
                    <a:pt x="50149" y="4674"/>
                  </a:lnTo>
                  <a:lnTo>
                    <a:pt x="21787" y="18776"/>
                  </a:lnTo>
                  <a:lnTo>
                    <a:pt x="17700" y="21861"/>
                  </a:lnTo>
                  <a:lnTo>
                    <a:pt x="13157" y="30934"/>
                  </a:lnTo>
                  <a:lnTo>
                    <a:pt x="11947" y="36318"/>
                  </a:lnTo>
                  <a:lnTo>
                    <a:pt x="13423" y="47942"/>
                  </a:lnTo>
                  <a:lnTo>
                    <a:pt x="17608" y="59106"/>
                  </a:lnTo>
                  <a:lnTo>
                    <a:pt x="31741" y="77719"/>
                  </a:lnTo>
                  <a:lnTo>
                    <a:pt x="40566" y="89273"/>
                  </a:lnTo>
                  <a:lnTo>
                    <a:pt x="51753" y="120228"/>
                  </a:lnTo>
                  <a:lnTo>
                    <a:pt x="51929" y="132861"/>
                  </a:lnTo>
                  <a:lnTo>
                    <a:pt x="48480" y="144473"/>
                  </a:lnTo>
                  <a:lnTo>
                    <a:pt x="43418" y="153160"/>
                  </a:lnTo>
                  <a:lnTo>
                    <a:pt x="38471" y="154843"/>
                  </a:lnTo>
                  <a:lnTo>
                    <a:pt x="24507" y="153889"/>
                  </a:lnTo>
                  <a:lnTo>
                    <a:pt x="18455" y="151095"/>
                  </a:lnTo>
                  <a:lnTo>
                    <a:pt x="8908" y="142346"/>
                  </a:lnTo>
                  <a:lnTo>
                    <a:pt x="0" y="113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709"/>
            <p:cNvSpPr/>
            <p:nvPr>
              <p:custDataLst>
                <p:tags r:id="rId260"/>
              </p:custDataLst>
            </p:nvPr>
          </p:nvSpPr>
          <p:spPr>
            <a:xfrm>
              <a:off x="11597192" y="5924550"/>
              <a:ext cx="61409" cy="269681"/>
            </a:xfrm>
            <a:custGeom>
              <a:avLst/>
              <a:gdLst/>
              <a:ahLst/>
              <a:cxnLst/>
              <a:rect l="0" t="0" r="0" b="0"/>
              <a:pathLst>
                <a:path w="61409" h="269681">
                  <a:moveTo>
                    <a:pt x="51883" y="0"/>
                  </a:moveTo>
                  <a:lnTo>
                    <a:pt x="51883" y="0"/>
                  </a:lnTo>
                  <a:lnTo>
                    <a:pt x="46825" y="5056"/>
                  </a:lnTo>
                  <a:lnTo>
                    <a:pt x="40123" y="45664"/>
                  </a:lnTo>
                  <a:lnTo>
                    <a:pt x="34994" y="85144"/>
                  </a:lnTo>
                  <a:lnTo>
                    <a:pt x="30653" y="123653"/>
                  </a:lnTo>
                  <a:lnTo>
                    <a:pt x="19701" y="164478"/>
                  </a:lnTo>
                  <a:lnTo>
                    <a:pt x="7349" y="202646"/>
                  </a:lnTo>
                  <a:lnTo>
                    <a:pt x="0" y="239725"/>
                  </a:lnTo>
                  <a:lnTo>
                    <a:pt x="1660" y="254005"/>
                  </a:lnTo>
                  <a:lnTo>
                    <a:pt x="8544" y="267995"/>
                  </a:lnTo>
                  <a:lnTo>
                    <a:pt x="13466" y="269680"/>
                  </a:lnTo>
                  <a:lnTo>
                    <a:pt x="27401" y="268730"/>
                  </a:lnTo>
                  <a:lnTo>
                    <a:pt x="61408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710"/>
            <p:cNvSpPr/>
            <p:nvPr>
              <p:custDataLst>
                <p:tags r:id="rId261"/>
              </p:custDataLst>
            </p:nvPr>
          </p:nvSpPr>
          <p:spPr>
            <a:xfrm>
              <a:off x="11573266" y="6076950"/>
              <a:ext cx="85335" cy="19051"/>
            </a:xfrm>
            <a:custGeom>
              <a:avLst/>
              <a:gdLst/>
              <a:ahLst/>
              <a:cxnLst/>
              <a:rect l="0" t="0" r="0" b="0"/>
              <a:pathLst>
                <a:path w="85335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9918"/>
                  </a:lnTo>
                  <a:lnTo>
                    <a:pt x="29303" y="1358"/>
                  </a:lnTo>
                  <a:lnTo>
                    <a:pt x="853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711"/>
            <p:cNvSpPr/>
            <p:nvPr>
              <p:custDataLst>
                <p:tags r:id="rId262"/>
              </p:custDataLst>
            </p:nvPr>
          </p:nvSpPr>
          <p:spPr>
            <a:xfrm>
              <a:off x="11668125" y="6069566"/>
              <a:ext cx="64623" cy="102635"/>
            </a:xfrm>
            <a:custGeom>
              <a:avLst/>
              <a:gdLst/>
              <a:ahLst/>
              <a:cxnLst/>
              <a:rect l="0" t="0" r="0" b="0"/>
              <a:pathLst>
                <a:path w="64623" h="102635">
                  <a:moveTo>
                    <a:pt x="0" y="16909"/>
                  </a:moveTo>
                  <a:lnTo>
                    <a:pt x="0" y="16909"/>
                  </a:lnTo>
                  <a:lnTo>
                    <a:pt x="0" y="33311"/>
                  </a:lnTo>
                  <a:lnTo>
                    <a:pt x="15170" y="35174"/>
                  </a:lnTo>
                  <a:lnTo>
                    <a:pt x="48857" y="27689"/>
                  </a:lnTo>
                  <a:lnTo>
                    <a:pt x="52679" y="25155"/>
                  </a:lnTo>
                  <a:lnTo>
                    <a:pt x="59748" y="16693"/>
                  </a:lnTo>
                  <a:lnTo>
                    <a:pt x="63597" y="8699"/>
                  </a:lnTo>
                  <a:lnTo>
                    <a:pt x="64622" y="5085"/>
                  </a:lnTo>
                  <a:lnTo>
                    <a:pt x="63190" y="2677"/>
                  </a:lnTo>
                  <a:lnTo>
                    <a:pt x="60120" y="1070"/>
                  </a:lnTo>
                  <a:lnTo>
                    <a:pt x="55953" y="0"/>
                  </a:lnTo>
                  <a:lnTo>
                    <a:pt x="51060" y="1403"/>
                  </a:lnTo>
                  <a:lnTo>
                    <a:pt x="26898" y="19505"/>
                  </a:lnTo>
                  <a:lnTo>
                    <a:pt x="11264" y="39550"/>
                  </a:lnTo>
                  <a:lnTo>
                    <a:pt x="5005" y="56605"/>
                  </a:lnTo>
                  <a:lnTo>
                    <a:pt x="989" y="83311"/>
                  </a:lnTo>
                  <a:lnTo>
                    <a:pt x="2776" y="87635"/>
                  </a:lnTo>
                  <a:lnTo>
                    <a:pt x="10408" y="95263"/>
                  </a:lnTo>
                  <a:lnTo>
                    <a:pt x="47625" y="102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712"/>
            <p:cNvSpPr/>
            <p:nvPr>
              <p:custDataLst>
                <p:tags r:id="rId263"/>
              </p:custDataLst>
            </p:nvPr>
          </p:nvSpPr>
          <p:spPr>
            <a:xfrm>
              <a:off x="11745687" y="6055914"/>
              <a:ext cx="88696" cy="243009"/>
            </a:xfrm>
            <a:custGeom>
              <a:avLst/>
              <a:gdLst/>
              <a:ahLst/>
              <a:cxnLst/>
              <a:rect l="0" t="0" r="0" b="0"/>
              <a:pathLst>
                <a:path w="88696" h="243009">
                  <a:moveTo>
                    <a:pt x="46263" y="87711"/>
                  </a:moveTo>
                  <a:lnTo>
                    <a:pt x="46263" y="87711"/>
                  </a:lnTo>
                  <a:lnTo>
                    <a:pt x="46263" y="79510"/>
                  </a:lnTo>
                  <a:lnTo>
                    <a:pt x="45205" y="79069"/>
                  </a:lnTo>
                  <a:lnTo>
                    <a:pt x="41205" y="78579"/>
                  </a:lnTo>
                  <a:lnTo>
                    <a:pt x="38657" y="80564"/>
                  </a:lnTo>
                  <a:lnTo>
                    <a:pt x="23873" y="104735"/>
                  </a:lnTo>
                  <a:lnTo>
                    <a:pt x="17852" y="143363"/>
                  </a:lnTo>
                  <a:lnTo>
                    <a:pt x="9153" y="188787"/>
                  </a:lnTo>
                  <a:lnTo>
                    <a:pt x="5537" y="219390"/>
                  </a:lnTo>
                  <a:lnTo>
                    <a:pt x="0" y="241074"/>
                  </a:lnTo>
                  <a:lnTo>
                    <a:pt x="606" y="242869"/>
                  </a:lnTo>
                  <a:lnTo>
                    <a:pt x="2065" y="243008"/>
                  </a:lnTo>
                  <a:lnTo>
                    <a:pt x="4098" y="242044"/>
                  </a:lnTo>
                  <a:lnTo>
                    <a:pt x="6356" y="232503"/>
                  </a:lnTo>
                  <a:lnTo>
                    <a:pt x="10826" y="187009"/>
                  </a:lnTo>
                  <a:lnTo>
                    <a:pt x="17843" y="142415"/>
                  </a:lnTo>
                  <a:lnTo>
                    <a:pt x="27870" y="103457"/>
                  </a:lnTo>
                  <a:lnTo>
                    <a:pt x="36933" y="67682"/>
                  </a:lnTo>
                  <a:lnTo>
                    <a:pt x="49143" y="33093"/>
                  </a:lnTo>
                  <a:lnTo>
                    <a:pt x="62117" y="3075"/>
                  </a:lnTo>
                  <a:lnTo>
                    <a:pt x="65301" y="595"/>
                  </a:lnTo>
                  <a:lnTo>
                    <a:pt x="69538" y="0"/>
                  </a:lnTo>
                  <a:lnTo>
                    <a:pt x="74481" y="662"/>
                  </a:lnTo>
                  <a:lnTo>
                    <a:pt x="77774" y="2162"/>
                  </a:lnTo>
                  <a:lnTo>
                    <a:pt x="79970" y="4220"/>
                  </a:lnTo>
                  <a:lnTo>
                    <a:pt x="88552" y="20185"/>
                  </a:lnTo>
                  <a:lnTo>
                    <a:pt x="88695" y="34416"/>
                  </a:lnTo>
                  <a:lnTo>
                    <a:pt x="84173" y="50266"/>
                  </a:lnTo>
                  <a:lnTo>
                    <a:pt x="58585" y="84119"/>
                  </a:lnTo>
                  <a:lnTo>
                    <a:pt x="47859" y="95287"/>
                  </a:lnTo>
                  <a:lnTo>
                    <a:pt x="43092" y="98053"/>
                  </a:lnTo>
                  <a:lnTo>
                    <a:pt x="27213" y="87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713"/>
            <p:cNvSpPr/>
            <p:nvPr>
              <p:custDataLst>
                <p:tags r:id="rId264"/>
              </p:custDataLst>
            </p:nvPr>
          </p:nvSpPr>
          <p:spPr>
            <a:xfrm>
              <a:off x="11849100" y="6058408"/>
              <a:ext cx="47626" cy="127158"/>
            </a:xfrm>
            <a:custGeom>
              <a:avLst/>
              <a:gdLst/>
              <a:ahLst/>
              <a:cxnLst/>
              <a:rect l="0" t="0" r="0" b="0"/>
              <a:pathLst>
                <a:path w="47626" h="127158">
                  <a:moveTo>
                    <a:pt x="47625" y="18542"/>
                  </a:moveTo>
                  <a:lnTo>
                    <a:pt x="47625" y="18542"/>
                  </a:lnTo>
                  <a:lnTo>
                    <a:pt x="47625" y="13486"/>
                  </a:lnTo>
                  <a:lnTo>
                    <a:pt x="41981" y="8181"/>
                  </a:lnTo>
                  <a:lnTo>
                    <a:pt x="31224" y="1209"/>
                  </a:lnTo>
                  <a:lnTo>
                    <a:pt x="19246" y="0"/>
                  </a:lnTo>
                  <a:lnTo>
                    <a:pt x="16006" y="889"/>
                  </a:lnTo>
                  <a:lnTo>
                    <a:pt x="13845" y="2541"/>
                  </a:lnTo>
                  <a:lnTo>
                    <a:pt x="10380" y="7738"/>
                  </a:lnTo>
                  <a:lnTo>
                    <a:pt x="9777" y="18751"/>
                  </a:lnTo>
                  <a:lnTo>
                    <a:pt x="14657" y="35420"/>
                  </a:lnTo>
                  <a:lnTo>
                    <a:pt x="40124" y="80806"/>
                  </a:lnTo>
                  <a:lnTo>
                    <a:pt x="45402" y="100725"/>
                  </a:lnTo>
                  <a:lnTo>
                    <a:pt x="44026" y="106140"/>
                  </a:lnTo>
                  <a:lnTo>
                    <a:pt x="25971" y="125903"/>
                  </a:lnTo>
                  <a:lnTo>
                    <a:pt x="21547" y="127157"/>
                  </a:lnTo>
                  <a:lnTo>
                    <a:pt x="10988" y="125728"/>
                  </a:lnTo>
                  <a:lnTo>
                    <a:pt x="7326" y="121750"/>
                  </a:lnTo>
                  <a:lnTo>
                    <a:pt x="0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714"/>
            <p:cNvSpPr/>
            <p:nvPr>
              <p:custDataLst>
                <p:tags r:id="rId265"/>
              </p:custDataLst>
            </p:nvPr>
          </p:nvSpPr>
          <p:spPr>
            <a:xfrm>
              <a:off x="11877675" y="5946248"/>
              <a:ext cx="121447" cy="273578"/>
            </a:xfrm>
            <a:custGeom>
              <a:avLst/>
              <a:gdLst/>
              <a:ahLst/>
              <a:cxnLst/>
              <a:rect l="0" t="0" r="0" b="0"/>
              <a:pathLst>
                <a:path w="121447" h="273578">
                  <a:moveTo>
                    <a:pt x="85725" y="16402"/>
                  </a:moveTo>
                  <a:lnTo>
                    <a:pt x="85725" y="16402"/>
                  </a:lnTo>
                  <a:lnTo>
                    <a:pt x="77523" y="0"/>
                  </a:lnTo>
                  <a:lnTo>
                    <a:pt x="78141" y="175"/>
                  </a:lnTo>
                  <a:lnTo>
                    <a:pt x="94630" y="15899"/>
                  </a:lnTo>
                  <a:lnTo>
                    <a:pt x="110375" y="54363"/>
                  </a:lnTo>
                  <a:lnTo>
                    <a:pt x="120855" y="97082"/>
                  </a:lnTo>
                  <a:lnTo>
                    <a:pt x="121446" y="114702"/>
                  </a:lnTo>
                  <a:lnTo>
                    <a:pt x="114771" y="149480"/>
                  </a:lnTo>
                  <a:lnTo>
                    <a:pt x="100916" y="189652"/>
                  </a:lnTo>
                  <a:lnTo>
                    <a:pt x="87521" y="217430"/>
                  </a:lnTo>
                  <a:lnTo>
                    <a:pt x="58446" y="249081"/>
                  </a:lnTo>
                  <a:lnTo>
                    <a:pt x="0" y="273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715"/>
            <p:cNvSpPr/>
            <p:nvPr>
              <p:custDataLst>
                <p:tags r:id="rId266"/>
              </p:custDataLst>
            </p:nvPr>
          </p:nvSpPr>
          <p:spPr>
            <a:xfrm>
              <a:off x="9696450" y="6382541"/>
              <a:ext cx="64716" cy="225690"/>
            </a:xfrm>
            <a:custGeom>
              <a:avLst/>
              <a:gdLst/>
              <a:ahLst/>
              <a:cxnLst/>
              <a:rect l="0" t="0" r="0" b="0"/>
              <a:pathLst>
                <a:path w="64716" h="225690">
                  <a:moveTo>
                    <a:pt x="0" y="75409"/>
                  </a:moveTo>
                  <a:lnTo>
                    <a:pt x="0" y="75409"/>
                  </a:lnTo>
                  <a:lnTo>
                    <a:pt x="0" y="66277"/>
                  </a:lnTo>
                  <a:lnTo>
                    <a:pt x="5057" y="66000"/>
                  </a:lnTo>
                  <a:lnTo>
                    <a:pt x="6546" y="69138"/>
                  </a:lnTo>
                  <a:lnTo>
                    <a:pt x="9264" y="110202"/>
                  </a:lnTo>
                  <a:lnTo>
                    <a:pt x="9447" y="146866"/>
                  </a:lnTo>
                  <a:lnTo>
                    <a:pt x="9509" y="191594"/>
                  </a:lnTo>
                  <a:lnTo>
                    <a:pt x="9524" y="225689"/>
                  </a:lnTo>
                  <a:lnTo>
                    <a:pt x="4468" y="185939"/>
                  </a:lnTo>
                  <a:lnTo>
                    <a:pt x="1324" y="143201"/>
                  </a:lnTo>
                  <a:lnTo>
                    <a:pt x="391" y="102081"/>
                  </a:lnTo>
                  <a:lnTo>
                    <a:pt x="2996" y="84441"/>
                  </a:lnTo>
                  <a:lnTo>
                    <a:pt x="15211" y="40027"/>
                  </a:lnTo>
                  <a:lnTo>
                    <a:pt x="18972" y="17888"/>
                  </a:lnTo>
                  <a:lnTo>
                    <a:pt x="27101" y="1877"/>
                  </a:lnTo>
                  <a:lnTo>
                    <a:pt x="33564" y="395"/>
                  </a:lnTo>
                  <a:lnTo>
                    <a:pt x="38251" y="0"/>
                  </a:lnTo>
                  <a:lnTo>
                    <a:pt x="42435" y="1853"/>
                  </a:lnTo>
                  <a:lnTo>
                    <a:pt x="49905" y="9557"/>
                  </a:lnTo>
                  <a:lnTo>
                    <a:pt x="60061" y="25793"/>
                  </a:lnTo>
                  <a:lnTo>
                    <a:pt x="64715" y="54123"/>
                  </a:lnTo>
                  <a:lnTo>
                    <a:pt x="61038" y="79215"/>
                  </a:lnTo>
                  <a:lnTo>
                    <a:pt x="53234" y="90506"/>
                  </a:lnTo>
                  <a:lnTo>
                    <a:pt x="21528" y="117879"/>
                  </a:lnTo>
                  <a:lnTo>
                    <a:pt x="0" y="123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716"/>
            <p:cNvSpPr/>
            <p:nvPr>
              <p:custDataLst>
                <p:tags r:id="rId267"/>
              </p:custDataLst>
            </p:nvPr>
          </p:nvSpPr>
          <p:spPr>
            <a:xfrm>
              <a:off x="9748720" y="6515687"/>
              <a:ext cx="62031" cy="75614"/>
            </a:xfrm>
            <a:custGeom>
              <a:avLst/>
              <a:gdLst/>
              <a:ahLst/>
              <a:cxnLst/>
              <a:rect l="0" t="0" r="0" b="0"/>
              <a:pathLst>
                <a:path w="62031" h="75614">
                  <a:moveTo>
                    <a:pt x="33455" y="47038"/>
                  </a:moveTo>
                  <a:lnTo>
                    <a:pt x="33455" y="47038"/>
                  </a:lnTo>
                  <a:lnTo>
                    <a:pt x="38512" y="41982"/>
                  </a:lnTo>
                  <a:lnTo>
                    <a:pt x="40993" y="33855"/>
                  </a:lnTo>
                  <a:lnTo>
                    <a:pt x="42589" y="16447"/>
                  </a:lnTo>
                  <a:lnTo>
                    <a:pt x="39984" y="9453"/>
                  </a:lnTo>
                  <a:lnTo>
                    <a:pt x="34745" y="1396"/>
                  </a:lnTo>
                  <a:lnTo>
                    <a:pt x="31206" y="294"/>
                  </a:lnTo>
                  <a:lnTo>
                    <a:pt x="28782" y="0"/>
                  </a:lnTo>
                  <a:lnTo>
                    <a:pt x="15257" y="4644"/>
                  </a:lnTo>
                  <a:lnTo>
                    <a:pt x="11797" y="8192"/>
                  </a:lnTo>
                  <a:lnTo>
                    <a:pt x="735" y="35077"/>
                  </a:lnTo>
                  <a:lnTo>
                    <a:pt x="0" y="40122"/>
                  </a:lnTo>
                  <a:lnTo>
                    <a:pt x="2005" y="48550"/>
                  </a:lnTo>
                  <a:lnTo>
                    <a:pt x="4022" y="51221"/>
                  </a:lnTo>
                  <a:lnTo>
                    <a:pt x="9085" y="54189"/>
                  </a:lnTo>
                  <a:lnTo>
                    <a:pt x="11916" y="53922"/>
                  </a:lnTo>
                  <a:lnTo>
                    <a:pt x="17885" y="50803"/>
                  </a:lnTo>
                  <a:lnTo>
                    <a:pt x="36657" y="34111"/>
                  </a:lnTo>
                  <a:lnTo>
                    <a:pt x="39824" y="33128"/>
                  </a:lnTo>
                  <a:lnTo>
                    <a:pt x="42992" y="33531"/>
                  </a:lnTo>
                  <a:lnTo>
                    <a:pt x="50626" y="36726"/>
                  </a:lnTo>
                  <a:lnTo>
                    <a:pt x="57005" y="47392"/>
                  </a:lnTo>
                  <a:lnTo>
                    <a:pt x="62030" y="75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717"/>
            <p:cNvSpPr/>
            <p:nvPr>
              <p:custDataLst>
                <p:tags r:id="rId268"/>
              </p:custDataLst>
            </p:nvPr>
          </p:nvSpPr>
          <p:spPr>
            <a:xfrm>
              <a:off x="9860256" y="6366737"/>
              <a:ext cx="64795" cy="221817"/>
            </a:xfrm>
            <a:custGeom>
              <a:avLst/>
              <a:gdLst/>
              <a:ahLst/>
              <a:cxnLst/>
              <a:rect l="0" t="0" r="0" b="0"/>
              <a:pathLst>
                <a:path w="64795" h="221817">
                  <a:moveTo>
                    <a:pt x="64794" y="5488"/>
                  </a:moveTo>
                  <a:lnTo>
                    <a:pt x="64794" y="5488"/>
                  </a:lnTo>
                  <a:lnTo>
                    <a:pt x="64794" y="432"/>
                  </a:lnTo>
                  <a:lnTo>
                    <a:pt x="63736" y="0"/>
                  </a:lnTo>
                  <a:lnTo>
                    <a:pt x="59737" y="2344"/>
                  </a:lnTo>
                  <a:lnTo>
                    <a:pt x="42405" y="44984"/>
                  </a:lnTo>
                  <a:lnTo>
                    <a:pt x="29836" y="87452"/>
                  </a:lnTo>
                  <a:lnTo>
                    <a:pt x="17163" y="124062"/>
                  </a:lnTo>
                  <a:lnTo>
                    <a:pt x="4467" y="171432"/>
                  </a:lnTo>
                  <a:lnTo>
                    <a:pt x="0" y="198826"/>
                  </a:lnTo>
                  <a:lnTo>
                    <a:pt x="1778" y="210655"/>
                  </a:lnTo>
                  <a:lnTo>
                    <a:pt x="3733" y="215291"/>
                  </a:lnTo>
                  <a:lnTo>
                    <a:pt x="6096" y="218381"/>
                  </a:lnTo>
                  <a:lnTo>
                    <a:pt x="11541" y="221816"/>
                  </a:lnTo>
                  <a:lnTo>
                    <a:pt x="15534" y="220615"/>
                  </a:lnTo>
                  <a:lnTo>
                    <a:pt x="25614" y="213636"/>
                  </a:lnTo>
                  <a:lnTo>
                    <a:pt x="36219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718"/>
            <p:cNvSpPr/>
            <p:nvPr>
              <p:custDataLst>
                <p:tags r:id="rId269"/>
              </p:custDataLst>
            </p:nvPr>
          </p:nvSpPr>
          <p:spPr>
            <a:xfrm>
              <a:off x="9823621" y="6448425"/>
              <a:ext cx="101430" cy="57151"/>
            </a:xfrm>
            <a:custGeom>
              <a:avLst/>
              <a:gdLst/>
              <a:ahLst/>
              <a:cxnLst/>
              <a:rect l="0" t="0" r="0" b="0"/>
              <a:pathLst>
                <a:path w="101430" h="57151">
                  <a:moveTo>
                    <a:pt x="34754" y="57150"/>
                  </a:moveTo>
                  <a:lnTo>
                    <a:pt x="34754" y="57150"/>
                  </a:lnTo>
                  <a:lnTo>
                    <a:pt x="8240" y="57150"/>
                  </a:lnTo>
                  <a:lnTo>
                    <a:pt x="4378" y="56092"/>
                  </a:lnTo>
                  <a:lnTo>
                    <a:pt x="1803" y="54328"/>
                  </a:lnTo>
                  <a:lnTo>
                    <a:pt x="86" y="52094"/>
                  </a:lnTo>
                  <a:lnTo>
                    <a:pt x="0" y="50605"/>
                  </a:lnTo>
                  <a:lnTo>
                    <a:pt x="1003" y="49611"/>
                  </a:lnTo>
                  <a:lnTo>
                    <a:pt x="47463" y="28379"/>
                  </a:lnTo>
                  <a:lnTo>
                    <a:pt x="78174" y="18162"/>
                  </a:lnTo>
                  <a:lnTo>
                    <a:pt x="1014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719"/>
            <p:cNvSpPr/>
            <p:nvPr>
              <p:custDataLst>
                <p:tags r:id="rId270"/>
              </p:custDataLst>
            </p:nvPr>
          </p:nvSpPr>
          <p:spPr>
            <a:xfrm>
              <a:off x="9898353" y="6358094"/>
              <a:ext cx="83848" cy="214157"/>
            </a:xfrm>
            <a:custGeom>
              <a:avLst/>
              <a:gdLst/>
              <a:ahLst/>
              <a:cxnLst/>
              <a:rect l="0" t="0" r="0" b="0"/>
              <a:pathLst>
                <a:path w="83848" h="214157">
                  <a:moveTo>
                    <a:pt x="64797" y="14131"/>
                  </a:moveTo>
                  <a:lnTo>
                    <a:pt x="64797" y="14131"/>
                  </a:lnTo>
                  <a:lnTo>
                    <a:pt x="64797" y="9075"/>
                  </a:lnTo>
                  <a:lnTo>
                    <a:pt x="61973" y="3770"/>
                  </a:lnTo>
                  <a:lnTo>
                    <a:pt x="59740" y="874"/>
                  </a:lnTo>
                  <a:lnTo>
                    <a:pt x="58251" y="0"/>
                  </a:lnTo>
                  <a:lnTo>
                    <a:pt x="57259" y="478"/>
                  </a:lnTo>
                  <a:lnTo>
                    <a:pt x="50606" y="24017"/>
                  </a:lnTo>
                  <a:lnTo>
                    <a:pt x="45648" y="69432"/>
                  </a:lnTo>
                  <a:lnTo>
                    <a:pt x="38427" y="106599"/>
                  </a:lnTo>
                  <a:lnTo>
                    <a:pt x="26507" y="148617"/>
                  </a:lnTo>
                  <a:lnTo>
                    <a:pt x="7629" y="193220"/>
                  </a:lnTo>
                  <a:lnTo>
                    <a:pt x="2348" y="203793"/>
                  </a:lnTo>
                  <a:lnTo>
                    <a:pt x="940" y="205131"/>
                  </a:lnTo>
                  <a:lnTo>
                    <a:pt x="0" y="204965"/>
                  </a:lnTo>
                  <a:lnTo>
                    <a:pt x="3734" y="194617"/>
                  </a:lnTo>
                  <a:lnTo>
                    <a:pt x="28762" y="164916"/>
                  </a:lnTo>
                  <a:lnTo>
                    <a:pt x="44125" y="154294"/>
                  </a:lnTo>
                  <a:lnTo>
                    <a:pt x="62082" y="149500"/>
                  </a:lnTo>
                  <a:lnTo>
                    <a:pt x="67219" y="150944"/>
                  </a:lnTo>
                  <a:lnTo>
                    <a:pt x="75752" y="158193"/>
                  </a:lnTo>
                  <a:lnTo>
                    <a:pt x="80250" y="168470"/>
                  </a:lnTo>
                  <a:lnTo>
                    <a:pt x="83847" y="214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720"/>
            <p:cNvSpPr/>
            <p:nvPr>
              <p:custDataLst>
                <p:tags r:id="rId271"/>
              </p:custDataLst>
            </p:nvPr>
          </p:nvSpPr>
          <p:spPr>
            <a:xfrm>
              <a:off x="10192041" y="6325842"/>
              <a:ext cx="94960" cy="276913"/>
            </a:xfrm>
            <a:custGeom>
              <a:avLst/>
              <a:gdLst/>
              <a:ahLst/>
              <a:cxnLst/>
              <a:rect l="0" t="0" r="0" b="0"/>
              <a:pathLst>
                <a:path w="94960" h="276913">
                  <a:moveTo>
                    <a:pt x="56859" y="217833"/>
                  </a:moveTo>
                  <a:lnTo>
                    <a:pt x="56859" y="217833"/>
                  </a:lnTo>
                  <a:lnTo>
                    <a:pt x="63405" y="202624"/>
                  </a:lnTo>
                  <a:lnTo>
                    <a:pt x="65993" y="178110"/>
                  </a:lnTo>
                  <a:lnTo>
                    <a:pt x="63388" y="170898"/>
                  </a:lnTo>
                  <a:lnTo>
                    <a:pt x="61210" y="167493"/>
                  </a:lnTo>
                  <a:lnTo>
                    <a:pt x="58703" y="166281"/>
                  </a:lnTo>
                  <a:lnTo>
                    <a:pt x="55970" y="166532"/>
                  </a:lnTo>
                  <a:lnTo>
                    <a:pt x="53092" y="167757"/>
                  </a:lnTo>
                  <a:lnTo>
                    <a:pt x="10905" y="206723"/>
                  </a:lnTo>
                  <a:lnTo>
                    <a:pt x="4685" y="218540"/>
                  </a:lnTo>
                  <a:lnTo>
                    <a:pt x="363" y="249676"/>
                  </a:lnTo>
                  <a:lnTo>
                    <a:pt x="0" y="262324"/>
                  </a:lnTo>
                  <a:lnTo>
                    <a:pt x="2020" y="267602"/>
                  </a:lnTo>
                  <a:lnTo>
                    <a:pt x="9908" y="276289"/>
                  </a:lnTo>
                  <a:lnTo>
                    <a:pt x="14976" y="276912"/>
                  </a:lnTo>
                  <a:lnTo>
                    <a:pt x="26250" y="271959"/>
                  </a:lnTo>
                  <a:lnTo>
                    <a:pt x="44497" y="252215"/>
                  </a:lnTo>
                  <a:lnTo>
                    <a:pt x="58252" y="216144"/>
                  </a:lnTo>
                  <a:lnTo>
                    <a:pt x="69032" y="171942"/>
                  </a:lnTo>
                  <a:lnTo>
                    <a:pt x="82156" y="129236"/>
                  </a:lnTo>
                  <a:lnTo>
                    <a:pt x="90695" y="90218"/>
                  </a:lnTo>
                  <a:lnTo>
                    <a:pt x="94118" y="47516"/>
                  </a:lnTo>
                  <a:lnTo>
                    <a:pt x="93789" y="3140"/>
                  </a:lnTo>
                  <a:lnTo>
                    <a:pt x="92063" y="620"/>
                  </a:lnTo>
                  <a:lnTo>
                    <a:pt x="89853" y="0"/>
                  </a:lnTo>
                  <a:lnTo>
                    <a:pt x="87322" y="2761"/>
                  </a:lnTo>
                  <a:lnTo>
                    <a:pt x="72564" y="38640"/>
                  </a:lnTo>
                  <a:lnTo>
                    <a:pt x="67605" y="80798"/>
                  </a:lnTo>
                  <a:lnTo>
                    <a:pt x="66625" y="120169"/>
                  </a:lnTo>
                  <a:lnTo>
                    <a:pt x="63633" y="154323"/>
                  </a:lnTo>
                  <a:lnTo>
                    <a:pt x="60927" y="171614"/>
                  </a:lnTo>
                  <a:lnTo>
                    <a:pt x="70513" y="218018"/>
                  </a:lnTo>
                  <a:lnTo>
                    <a:pt x="94959" y="24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721"/>
            <p:cNvSpPr/>
            <p:nvPr>
              <p:custDataLst>
                <p:tags r:id="rId272"/>
              </p:custDataLst>
            </p:nvPr>
          </p:nvSpPr>
          <p:spPr>
            <a:xfrm>
              <a:off x="10306996" y="6486525"/>
              <a:ext cx="55249" cy="94140"/>
            </a:xfrm>
            <a:custGeom>
              <a:avLst/>
              <a:gdLst/>
              <a:ahLst/>
              <a:cxnLst/>
              <a:rect l="0" t="0" r="0" b="0"/>
              <a:pathLst>
                <a:path w="55249" h="94140">
                  <a:moveTo>
                    <a:pt x="46679" y="0"/>
                  </a:moveTo>
                  <a:lnTo>
                    <a:pt x="46679" y="0"/>
                  </a:lnTo>
                  <a:lnTo>
                    <a:pt x="41622" y="0"/>
                  </a:lnTo>
                  <a:lnTo>
                    <a:pt x="36318" y="2822"/>
                  </a:lnTo>
                  <a:lnTo>
                    <a:pt x="9823" y="27446"/>
                  </a:lnTo>
                  <a:lnTo>
                    <a:pt x="3841" y="39009"/>
                  </a:lnTo>
                  <a:lnTo>
                    <a:pt x="0" y="63679"/>
                  </a:lnTo>
                  <a:lnTo>
                    <a:pt x="5119" y="76280"/>
                  </a:lnTo>
                  <a:lnTo>
                    <a:pt x="13391" y="86819"/>
                  </a:lnTo>
                  <a:lnTo>
                    <a:pt x="20596" y="91502"/>
                  </a:lnTo>
                  <a:lnTo>
                    <a:pt x="30602" y="94139"/>
                  </a:lnTo>
                  <a:lnTo>
                    <a:pt x="45325" y="89865"/>
                  </a:lnTo>
                  <a:lnTo>
                    <a:pt x="48952" y="87426"/>
                  </a:lnTo>
                  <a:lnTo>
                    <a:pt x="52982" y="81896"/>
                  </a:lnTo>
                  <a:lnTo>
                    <a:pt x="55248" y="62718"/>
                  </a:lnTo>
                  <a:lnTo>
                    <a:pt x="50135" y="45866"/>
                  </a:lnTo>
                  <a:lnTo>
                    <a:pt x="29713" y="12418"/>
                  </a:lnTo>
                  <a:lnTo>
                    <a:pt x="30076" y="11454"/>
                  </a:lnTo>
                  <a:lnTo>
                    <a:pt x="31378" y="10811"/>
                  </a:lnTo>
                  <a:lnTo>
                    <a:pt x="3715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722"/>
            <p:cNvSpPr/>
            <p:nvPr>
              <p:custDataLst>
                <p:tags r:id="rId273"/>
              </p:custDataLst>
            </p:nvPr>
          </p:nvSpPr>
          <p:spPr>
            <a:xfrm>
              <a:off x="10422459" y="6469469"/>
              <a:ext cx="83617" cy="125412"/>
            </a:xfrm>
            <a:custGeom>
              <a:avLst/>
              <a:gdLst/>
              <a:ahLst/>
              <a:cxnLst/>
              <a:rect l="0" t="0" r="0" b="0"/>
              <a:pathLst>
                <a:path w="83617" h="125412">
                  <a:moveTo>
                    <a:pt x="7416" y="55156"/>
                  </a:moveTo>
                  <a:lnTo>
                    <a:pt x="7416" y="55156"/>
                  </a:lnTo>
                  <a:lnTo>
                    <a:pt x="7416" y="60212"/>
                  </a:lnTo>
                  <a:lnTo>
                    <a:pt x="6358" y="61701"/>
                  </a:lnTo>
                  <a:lnTo>
                    <a:pt x="4592" y="62694"/>
                  </a:lnTo>
                  <a:lnTo>
                    <a:pt x="2359" y="63356"/>
                  </a:lnTo>
                  <a:lnTo>
                    <a:pt x="1928" y="63798"/>
                  </a:lnTo>
                  <a:lnTo>
                    <a:pt x="2699" y="64093"/>
                  </a:lnTo>
                  <a:lnTo>
                    <a:pt x="6485" y="64565"/>
                  </a:lnTo>
                  <a:lnTo>
                    <a:pt x="12196" y="59591"/>
                  </a:lnTo>
                  <a:lnTo>
                    <a:pt x="20476" y="57127"/>
                  </a:lnTo>
                  <a:lnTo>
                    <a:pt x="37037" y="52918"/>
                  </a:lnTo>
                  <a:lnTo>
                    <a:pt x="52529" y="44967"/>
                  </a:lnTo>
                  <a:lnTo>
                    <a:pt x="56541" y="42013"/>
                  </a:lnTo>
                  <a:lnTo>
                    <a:pt x="59215" y="37928"/>
                  </a:lnTo>
                  <a:lnTo>
                    <a:pt x="62981" y="23122"/>
                  </a:lnTo>
                  <a:lnTo>
                    <a:pt x="63861" y="15167"/>
                  </a:lnTo>
                  <a:lnTo>
                    <a:pt x="61431" y="8103"/>
                  </a:lnTo>
                  <a:lnTo>
                    <a:pt x="59299" y="4737"/>
                  </a:lnTo>
                  <a:lnTo>
                    <a:pt x="56823" y="2494"/>
                  </a:lnTo>
                  <a:lnTo>
                    <a:pt x="51247" y="0"/>
                  </a:lnTo>
                  <a:lnTo>
                    <a:pt x="39597" y="4537"/>
                  </a:lnTo>
                  <a:lnTo>
                    <a:pt x="25952" y="13609"/>
                  </a:lnTo>
                  <a:lnTo>
                    <a:pt x="16360" y="24696"/>
                  </a:lnTo>
                  <a:lnTo>
                    <a:pt x="5009" y="47895"/>
                  </a:lnTo>
                  <a:lnTo>
                    <a:pt x="0" y="69820"/>
                  </a:lnTo>
                  <a:lnTo>
                    <a:pt x="3572" y="94778"/>
                  </a:lnTo>
                  <a:lnTo>
                    <a:pt x="11333" y="112170"/>
                  </a:lnTo>
                  <a:lnTo>
                    <a:pt x="25391" y="124025"/>
                  </a:lnTo>
                  <a:lnTo>
                    <a:pt x="31042" y="125411"/>
                  </a:lnTo>
                  <a:lnTo>
                    <a:pt x="42963" y="124127"/>
                  </a:lnTo>
                  <a:lnTo>
                    <a:pt x="83616" y="112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723"/>
            <p:cNvSpPr/>
            <p:nvPr>
              <p:custDataLst>
                <p:tags r:id="rId274"/>
              </p:custDataLst>
            </p:nvPr>
          </p:nvSpPr>
          <p:spPr>
            <a:xfrm>
              <a:off x="10544175" y="6467591"/>
              <a:ext cx="57151" cy="123531"/>
            </a:xfrm>
            <a:custGeom>
              <a:avLst/>
              <a:gdLst/>
              <a:ahLst/>
              <a:cxnLst/>
              <a:rect l="0" t="0" r="0" b="0"/>
              <a:pathLst>
                <a:path w="57151" h="123531">
                  <a:moveTo>
                    <a:pt x="57150" y="9409"/>
                  </a:moveTo>
                  <a:lnTo>
                    <a:pt x="57150" y="9409"/>
                  </a:lnTo>
                  <a:lnTo>
                    <a:pt x="52093" y="9409"/>
                  </a:lnTo>
                  <a:lnTo>
                    <a:pt x="46789" y="6587"/>
                  </a:lnTo>
                  <a:lnTo>
                    <a:pt x="40903" y="2864"/>
                  </a:lnTo>
                  <a:lnTo>
                    <a:pt x="30407" y="277"/>
                  </a:lnTo>
                  <a:lnTo>
                    <a:pt x="19004" y="0"/>
                  </a:lnTo>
                  <a:lnTo>
                    <a:pt x="14787" y="2078"/>
                  </a:lnTo>
                  <a:lnTo>
                    <a:pt x="7277" y="10031"/>
                  </a:lnTo>
                  <a:lnTo>
                    <a:pt x="3234" y="17800"/>
                  </a:lnTo>
                  <a:lnTo>
                    <a:pt x="2156" y="21352"/>
                  </a:lnTo>
                  <a:lnTo>
                    <a:pt x="8390" y="57494"/>
                  </a:lnTo>
                  <a:lnTo>
                    <a:pt x="34893" y="101979"/>
                  </a:lnTo>
                  <a:lnTo>
                    <a:pt x="37467" y="116830"/>
                  </a:lnTo>
                  <a:lnTo>
                    <a:pt x="36619" y="119122"/>
                  </a:lnTo>
                  <a:lnTo>
                    <a:pt x="34996" y="120652"/>
                  </a:lnTo>
                  <a:lnTo>
                    <a:pt x="30370" y="122350"/>
                  </a:lnTo>
                  <a:lnTo>
                    <a:pt x="10637" y="123530"/>
                  </a:lnTo>
                  <a:lnTo>
                    <a:pt x="7091" y="122532"/>
                  </a:lnTo>
                  <a:lnTo>
                    <a:pt x="4728" y="120808"/>
                  </a:lnTo>
                  <a:lnTo>
                    <a:pt x="3153" y="118599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724"/>
            <p:cNvSpPr/>
            <p:nvPr>
              <p:custDataLst>
                <p:tags r:id="rId275"/>
              </p:custDataLst>
            </p:nvPr>
          </p:nvSpPr>
          <p:spPr>
            <a:xfrm>
              <a:off x="10620493" y="6477653"/>
              <a:ext cx="85009" cy="122030"/>
            </a:xfrm>
            <a:custGeom>
              <a:avLst/>
              <a:gdLst/>
              <a:ahLst/>
              <a:cxnLst/>
              <a:rect l="0" t="0" r="0" b="0"/>
              <a:pathLst>
                <a:path w="85009" h="122030">
                  <a:moveTo>
                    <a:pt x="18932" y="37447"/>
                  </a:moveTo>
                  <a:lnTo>
                    <a:pt x="18932" y="37447"/>
                  </a:lnTo>
                  <a:lnTo>
                    <a:pt x="18932" y="32391"/>
                  </a:lnTo>
                  <a:lnTo>
                    <a:pt x="17874" y="30902"/>
                  </a:lnTo>
                  <a:lnTo>
                    <a:pt x="16108" y="29909"/>
                  </a:lnTo>
                  <a:lnTo>
                    <a:pt x="13875" y="29247"/>
                  </a:lnTo>
                  <a:lnTo>
                    <a:pt x="12386" y="29863"/>
                  </a:lnTo>
                  <a:lnTo>
                    <a:pt x="11394" y="31333"/>
                  </a:lnTo>
                  <a:lnTo>
                    <a:pt x="10290" y="36846"/>
                  </a:lnTo>
                  <a:lnTo>
                    <a:pt x="6636" y="83422"/>
                  </a:lnTo>
                  <a:lnTo>
                    <a:pt x="0" y="122029"/>
                  </a:lnTo>
                  <a:lnTo>
                    <a:pt x="964" y="106679"/>
                  </a:lnTo>
                  <a:lnTo>
                    <a:pt x="13142" y="65104"/>
                  </a:lnTo>
                  <a:lnTo>
                    <a:pt x="26625" y="18904"/>
                  </a:lnTo>
                  <a:lnTo>
                    <a:pt x="33287" y="10509"/>
                  </a:lnTo>
                  <a:lnTo>
                    <a:pt x="38028" y="6788"/>
                  </a:lnTo>
                  <a:lnTo>
                    <a:pt x="48937" y="2654"/>
                  </a:lnTo>
                  <a:lnTo>
                    <a:pt x="68132" y="0"/>
                  </a:lnTo>
                  <a:lnTo>
                    <a:pt x="71841" y="2957"/>
                  </a:lnTo>
                  <a:lnTo>
                    <a:pt x="78783" y="14710"/>
                  </a:lnTo>
                  <a:lnTo>
                    <a:pt x="84258" y="48125"/>
                  </a:lnTo>
                  <a:lnTo>
                    <a:pt x="85008" y="66534"/>
                  </a:lnTo>
                  <a:lnTo>
                    <a:pt x="79695" y="82478"/>
                  </a:lnTo>
                  <a:lnTo>
                    <a:pt x="57032" y="113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725"/>
            <p:cNvSpPr/>
            <p:nvPr>
              <p:custDataLst>
                <p:tags r:id="rId276"/>
              </p:custDataLst>
            </p:nvPr>
          </p:nvSpPr>
          <p:spPr>
            <a:xfrm>
              <a:off x="10696575" y="63817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726"/>
            <p:cNvSpPr/>
            <p:nvPr>
              <p:custDataLst>
                <p:tags r:id="rId277"/>
              </p:custDataLst>
            </p:nvPr>
          </p:nvSpPr>
          <p:spPr>
            <a:xfrm>
              <a:off x="10741025" y="6311343"/>
              <a:ext cx="79376" cy="289483"/>
            </a:xfrm>
            <a:custGeom>
              <a:avLst/>
              <a:gdLst/>
              <a:ahLst/>
              <a:cxnLst/>
              <a:rect l="0" t="0" r="0" b="0"/>
              <a:pathLst>
                <a:path w="79376" h="289483">
                  <a:moveTo>
                    <a:pt x="79375" y="13257"/>
                  </a:moveTo>
                  <a:lnTo>
                    <a:pt x="79375" y="13257"/>
                  </a:lnTo>
                  <a:lnTo>
                    <a:pt x="79375" y="8201"/>
                  </a:lnTo>
                  <a:lnTo>
                    <a:pt x="76551" y="2896"/>
                  </a:lnTo>
                  <a:lnTo>
                    <a:pt x="74318" y="0"/>
                  </a:lnTo>
                  <a:lnTo>
                    <a:pt x="72829" y="185"/>
                  </a:lnTo>
                  <a:lnTo>
                    <a:pt x="71837" y="2425"/>
                  </a:lnTo>
                  <a:lnTo>
                    <a:pt x="64910" y="44193"/>
                  </a:lnTo>
                  <a:lnTo>
                    <a:pt x="53625" y="85886"/>
                  </a:lnTo>
                  <a:lnTo>
                    <a:pt x="41207" y="122344"/>
                  </a:lnTo>
                  <a:lnTo>
                    <a:pt x="31731" y="160232"/>
                  </a:lnTo>
                  <a:lnTo>
                    <a:pt x="22219" y="193683"/>
                  </a:lnTo>
                  <a:lnTo>
                    <a:pt x="6349" y="240060"/>
                  </a:lnTo>
                  <a:lnTo>
                    <a:pt x="0" y="260108"/>
                  </a:lnTo>
                  <a:lnTo>
                    <a:pt x="0" y="267783"/>
                  </a:lnTo>
                  <a:lnTo>
                    <a:pt x="2117" y="273957"/>
                  </a:lnTo>
                  <a:lnTo>
                    <a:pt x="9054" y="282582"/>
                  </a:lnTo>
                  <a:lnTo>
                    <a:pt x="22225" y="289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727"/>
            <p:cNvSpPr/>
            <p:nvPr>
              <p:custDataLst>
                <p:tags r:id="rId278"/>
              </p:custDataLst>
            </p:nvPr>
          </p:nvSpPr>
          <p:spPr>
            <a:xfrm>
              <a:off x="10726473" y="6467475"/>
              <a:ext cx="103453" cy="14582"/>
            </a:xfrm>
            <a:custGeom>
              <a:avLst/>
              <a:gdLst/>
              <a:ahLst/>
              <a:cxnLst/>
              <a:rect l="0" t="0" r="0" b="0"/>
              <a:pathLst>
                <a:path w="103453" h="14582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14147" y="10583"/>
                  </a:lnTo>
                  <a:lnTo>
                    <a:pt x="25308" y="14581"/>
                  </a:lnTo>
                  <a:lnTo>
                    <a:pt x="68245" y="10922"/>
                  </a:lnTo>
                  <a:lnTo>
                    <a:pt x="79339" y="9088"/>
                  </a:lnTo>
                  <a:lnTo>
                    <a:pt x="103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728"/>
            <p:cNvSpPr/>
            <p:nvPr>
              <p:custDataLst>
                <p:tags r:id="rId279"/>
              </p:custDataLst>
            </p:nvPr>
          </p:nvSpPr>
          <p:spPr>
            <a:xfrm>
              <a:off x="11077578" y="6497687"/>
              <a:ext cx="133348" cy="93614"/>
            </a:xfrm>
            <a:custGeom>
              <a:avLst/>
              <a:gdLst/>
              <a:ahLst/>
              <a:cxnLst/>
              <a:rect l="0" t="0" r="0" b="0"/>
              <a:pathLst>
                <a:path w="133348" h="93614">
                  <a:moveTo>
                    <a:pt x="9522" y="17413"/>
                  </a:moveTo>
                  <a:lnTo>
                    <a:pt x="9522" y="17413"/>
                  </a:lnTo>
                  <a:lnTo>
                    <a:pt x="9522" y="9213"/>
                  </a:lnTo>
                  <a:lnTo>
                    <a:pt x="4465" y="18394"/>
                  </a:lnTo>
                  <a:lnTo>
                    <a:pt x="1320" y="34520"/>
                  </a:lnTo>
                  <a:lnTo>
                    <a:pt x="112" y="79698"/>
                  </a:lnTo>
                  <a:lnTo>
                    <a:pt x="6" y="92391"/>
                  </a:lnTo>
                  <a:lnTo>
                    <a:pt x="0" y="88195"/>
                  </a:lnTo>
                  <a:lnTo>
                    <a:pt x="7603" y="64203"/>
                  </a:lnTo>
                  <a:lnTo>
                    <a:pt x="31797" y="17101"/>
                  </a:lnTo>
                  <a:lnTo>
                    <a:pt x="36230" y="10618"/>
                  </a:lnTo>
                  <a:lnTo>
                    <a:pt x="37911" y="10766"/>
                  </a:lnTo>
                  <a:lnTo>
                    <a:pt x="42600" y="13753"/>
                  </a:lnTo>
                  <a:lnTo>
                    <a:pt x="45390" y="24253"/>
                  </a:lnTo>
                  <a:lnTo>
                    <a:pt x="47535" y="59270"/>
                  </a:lnTo>
                  <a:lnTo>
                    <a:pt x="47582" y="57889"/>
                  </a:lnTo>
                  <a:lnTo>
                    <a:pt x="54160" y="47320"/>
                  </a:lnTo>
                  <a:lnTo>
                    <a:pt x="58378" y="31802"/>
                  </a:lnTo>
                  <a:lnTo>
                    <a:pt x="66867" y="19928"/>
                  </a:lnTo>
                  <a:lnTo>
                    <a:pt x="74872" y="13239"/>
                  </a:lnTo>
                  <a:lnTo>
                    <a:pt x="85331" y="6651"/>
                  </a:lnTo>
                  <a:lnTo>
                    <a:pt x="88636" y="3888"/>
                  </a:lnTo>
                  <a:lnTo>
                    <a:pt x="108458" y="0"/>
                  </a:lnTo>
                  <a:lnTo>
                    <a:pt x="113578" y="1571"/>
                  </a:lnTo>
                  <a:lnTo>
                    <a:pt x="116994" y="4735"/>
                  </a:lnTo>
                  <a:lnTo>
                    <a:pt x="127530" y="30078"/>
                  </a:lnTo>
                  <a:lnTo>
                    <a:pt x="127937" y="47384"/>
                  </a:lnTo>
                  <a:lnTo>
                    <a:pt x="133347" y="9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729"/>
            <p:cNvSpPr/>
            <p:nvPr>
              <p:custDataLst>
                <p:tags r:id="rId280"/>
              </p:custDataLst>
            </p:nvPr>
          </p:nvSpPr>
          <p:spPr>
            <a:xfrm>
              <a:off x="11244780" y="6389004"/>
              <a:ext cx="241803" cy="210776"/>
            </a:xfrm>
            <a:custGeom>
              <a:avLst/>
              <a:gdLst/>
              <a:ahLst/>
              <a:cxnLst/>
              <a:rect l="0" t="0" r="0" b="0"/>
              <a:pathLst>
                <a:path w="241803" h="210776">
                  <a:moveTo>
                    <a:pt x="51870" y="154671"/>
                  </a:moveTo>
                  <a:lnTo>
                    <a:pt x="51870" y="154671"/>
                  </a:lnTo>
                  <a:lnTo>
                    <a:pt x="56927" y="149615"/>
                  </a:lnTo>
                  <a:lnTo>
                    <a:pt x="59408" y="144310"/>
                  </a:lnTo>
                  <a:lnTo>
                    <a:pt x="61004" y="132281"/>
                  </a:lnTo>
                  <a:lnTo>
                    <a:pt x="58399" y="126022"/>
                  </a:lnTo>
                  <a:lnTo>
                    <a:pt x="56221" y="122872"/>
                  </a:lnTo>
                  <a:lnTo>
                    <a:pt x="50981" y="119372"/>
                  </a:lnTo>
                  <a:lnTo>
                    <a:pt x="48103" y="118438"/>
                  </a:lnTo>
                  <a:lnTo>
                    <a:pt x="39260" y="123046"/>
                  </a:lnTo>
                  <a:lnTo>
                    <a:pt x="12307" y="142628"/>
                  </a:lnTo>
                  <a:lnTo>
                    <a:pt x="249" y="176107"/>
                  </a:lnTo>
                  <a:lnTo>
                    <a:pt x="0" y="188188"/>
                  </a:lnTo>
                  <a:lnTo>
                    <a:pt x="1415" y="192890"/>
                  </a:lnTo>
                  <a:lnTo>
                    <a:pt x="4475" y="196026"/>
                  </a:lnTo>
                  <a:lnTo>
                    <a:pt x="13519" y="199509"/>
                  </a:lnTo>
                  <a:lnTo>
                    <a:pt x="17836" y="199380"/>
                  </a:lnTo>
                  <a:lnTo>
                    <a:pt x="25455" y="196413"/>
                  </a:lnTo>
                  <a:lnTo>
                    <a:pt x="32370" y="188746"/>
                  </a:lnTo>
                  <a:lnTo>
                    <a:pt x="37911" y="179340"/>
                  </a:lnTo>
                  <a:lnTo>
                    <a:pt x="40374" y="171633"/>
                  </a:lnTo>
                  <a:lnTo>
                    <a:pt x="42088" y="169154"/>
                  </a:lnTo>
                  <a:lnTo>
                    <a:pt x="44290" y="167500"/>
                  </a:lnTo>
                  <a:lnTo>
                    <a:pt x="46818" y="166400"/>
                  </a:lnTo>
                  <a:lnTo>
                    <a:pt x="48502" y="166723"/>
                  </a:lnTo>
                  <a:lnTo>
                    <a:pt x="49625" y="167997"/>
                  </a:lnTo>
                  <a:lnTo>
                    <a:pt x="50373" y="169905"/>
                  </a:lnTo>
                  <a:lnTo>
                    <a:pt x="51426" y="182703"/>
                  </a:lnTo>
                  <a:lnTo>
                    <a:pt x="46296" y="203874"/>
                  </a:lnTo>
                  <a:lnTo>
                    <a:pt x="47095" y="206523"/>
                  </a:lnTo>
                  <a:lnTo>
                    <a:pt x="48686" y="208289"/>
                  </a:lnTo>
                  <a:lnTo>
                    <a:pt x="53278" y="210251"/>
                  </a:lnTo>
                  <a:lnTo>
                    <a:pt x="55984" y="210775"/>
                  </a:lnTo>
                  <a:lnTo>
                    <a:pt x="64634" y="205711"/>
                  </a:lnTo>
                  <a:lnTo>
                    <a:pt x="75534" y="194289"/>
                  </a:lnTo>
                  <a:lnTo>
                    <a:pt x="99778" y="155285"/>
                  </a:lnTo>
                  <a:lnTo>
                    <a:pt x="129167" y="108185"/>
                  </a:lnTo>
                  <a:lnTo>
                    <a:pt x="141541" y="67633"/>
                  </a:lnTo>
                  <a:lnTo>
                    <a:pt x="154831" y="21794"/>
                  </a:lnTo>
                  <a:lnTo>
                    <a:pt x="158661" y="13416"/>
                  </a:lnTo>
                  <a:lnTo>
                    <a:pt x="161165" y="9702"/>
                  </a:lnTo>
                  <a:lnTo>
                    <a:pt x="161776" y="7225"/>
                  </a:lnTo>
                  <a:lnTo>
                    <a:pt x="161125" y="5574"/>
                  </a:lnTo>
                  <a:lnTo>
                    <a:pt x="159631" y="4474"/>
                  </a:lnTo>
                  <a:lnTo>
                    <a:pt x="157576" y="5856"/>
                  </a:lnTo>
                  <a:lnTo>
                    <a:pt x="152474" y="13035"/>
                  </a:lnTo>
                  <a:lnTo>
                    <a:pt x="140286" y="45670"/>
                  </a:lnTo>
                  <a:lnTo>
                    <a:pt x="130344" y="88027"/>
                  </a:lnTo>
                  <a:lnTo>
                    <a:pt x="120308" y="133574"/>
                  </a:lnTo>
                  <a:lnTo>
                    <a:pt x="119952" y="164615"/>
                  </a:lnTo>
                  <a:lnTo>
                    <a:pt x="123756" y="178845"/>
                  </a:lnTo>
                  <a:lnTo>
                    <a:pt x="126253" y="183488"/>
                  </a:lnTo>
                  <a:lnTo>
                    <a:pt x="128975" y="186582"/>
                  </a:lnTo>
                  <a:lnTo>
                    <a:pt x="131849" y="188645"/>
                  </a:lnTo>
                  <a:lnTo>
                    <a:pt x="136940" y="187904"/>
                  </a:lnTo>
                  <a:lnTo>
                    <a:pt x="158215" y="176747"/>
                  </a:lnTo>
                  <a:lnTo>
                    <a:pt x="177335" y="160037"/>
                  </a:lnTo>
                  <a:lnTo>
                    <a:pt x="202356" y="119027"/>
                  </a:lnTo>
                  <a:lnTo>
                    <a:pt x="215462" y="78612"/>
                  </a:lnTo>
                  <a:lnTo>
                    <a:pt x="229372" y="39301"/>
                  </a:lnTo>
                  <a:lnTo>
                    <a:pt x="241089" y="453"/>
                  </a:lnTo>
                  <a:lnTo>
                    <a:pt x="241517" y="0"/>
                  </a:lnTo>
                  <a:lnTo>
                    <a:pt x="241802" y="756"/>
                  </a:lnTo>
                  <a:lnTo>
                    <a:pt x="228108" y="19297"/>
                  </a:lnTo>
                  <a:lnTo>
                    <a:pt x="216936" y="55885"/>
                  </a:lnTo>
                  <a:lnTo>
                    <a:pt x="213076" y="72666"/>
                  </a:lnTo>
                  <a:lnTo>
                    <a:pt x="197577" y="120065"/>
                  </a:lnTo>
                  <a:lnTo>
                    <a:pt x="195117" y="167479"/>
                  </a:lnTo>
                  <a:lnTo>
                    <a:pt x="195969" y="187880"/>
                  </a:lnTo>
                  <a:lnTo>
                    <a:pt x="199876" y="200475"/>
                  </a:lnTo>
                  <a:lnTo>
                    <a:pt x="203455" y="204257"/>
                  </a:lnTo>
                  <a:lnTo>
                    <a:pt x="213080" y="208458"/>
                  </a:lnTo>
                  <a:lnTo>
                    <a:pt x="217553" y="207462"/>
                  </a:lnTo>
                  <a:lnTo>
                    <a:pt x="232845" y="19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730"/>
            <p:cNvSpPr/>
            <p:nvPr>
              <p:custDataLst>
                <p:tags r:id="rId281"/>
              </p:custDataLst>
            </p:nvPr>
          </p:nvSpPr>
          <p:spPr>
            <a:xfrm>
              <a:off x="11336465" y="6438900"/>
              <a:ext cx="150686" cy="19051"/>
            </a:xfrm>
            <a:custGeom>
              <a:avLst/>
              <a:gdLst/>
              <a:ahLst/>
              <a:cxnLst/>
              <a:rect l="0" t="0" r="0" b="0"/>
              <a:pathLst>
                <a:path w="150686" h="19051">
                  <a:moveTo>
                    <a:pt x="17335" y="19050"/>
                  </a:moveTo>
                  <a:lnTo>
                    <a:pt x="17335" y="19050"/>
                  </a:lnTo>
                  <a:lnTo>
                    <a:pt x="12278" y="19050"/>
                  </a:lnTo>
                  <a:lnTo>
                    <a:pt x="6974" y="16228"/>
                  </a:lnTo>
                  <a:lnTo>
                    <a:pt x="4078" y="13994"/>
                  </a:lnTo>
                  <a:lnTo>
                    <a:pt x="859" y="8689"/>
                  </a:lnTo>
                  <a:lnTo>
                    <a:pt x="0" y="5793"/>
                  </a:lnTo>
                  <a:lnTo>
                    <a:pt x="1547" y="3862"/>
                  </a:lnTo>
                  <a:lnTo>
                    <a:pt x="8907" y="1717"/>
                  </a:lnTo>
                  <a:lnTo>
                    <a:pt x="56368" y="150"/>
                  </a:lnTo>
                  <a:lnTo>
                    <a:pt x="94399" y="45"/>
                  </a:lnTo>
                  <a:lnTo>
                    <a:pt x="1506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731"/>
            <p:cNvSpPr/>
            <p:nvPr>
              <p:custDataLst>
                <p:tags r:id="rId282"/>
              </p:custDataLst>
            </p:nvPr>
          </p:nvSpPr>
          <p:spPr>
            <a:xfrm>
              <a:off x="11527899" y="6475257"/>
              <a:ext cx="92602" cy="108642"/>
            </a:xfrm>
            <a:custGeom>
              <a:avLst/>
              <a:gdLst/>
              <a:ahLst/>
              <a:cxnLst/>
              <a:rect l="0" t="0" r="0" b="0"/>
              <a:pathLst>
                <a:path w="92602" h="108642">
                  <a:moveTo>
                    <a:pt x="16401" y="39843"/>
                  </a:moveTo>
                  <a:lnTo>
                    <a:pt x="16401" y="39843"/>
                  </a:lnTo>
                  <a:lnTo>
                    <a:pt x="0" y="48043"/>
                  </a:lnTo>
                  <a:lnTo>
                    <a:pt x="176" y="48485"/>
                  </a:lnTo>
                  <a:lnTo>
                    <a:pt x="6537" y="49107"/>
                  </a:lnTo>
                  <a:lnTo>
                    <a:pt x="21358" y="48232"/>
                  </a:lnTo>
                  <a:lnTo>
                    <a:pt x="48151" y="36170"/>
                  </a:lnTo>
                  <a:lnTo>
                    <a:pt x="73589" y="18774"/>
                  </a:lnTo>
                  <a:lnTo>
                    <a:pt x="78860" y="8960"/>
                  </a:lnTo>
                  <a:lnTo>
                    <a:pt x="80265" y="3379"/>
                  </a:lnTo>
                  <a:lnTo>
                    <a:pt x="78026" y="718"/>
                  </a:lnTo>
                  <a:lnTo>
                    <a:pt x="73361" y="0"/>
                  </a:lnTo>
                  <a:lnTo>
                    <a:pt x="61827" y="2027"/>
                  </a:lnTo>
                  <a:lnTo>
                    <a:pt x="53170" y="6455"/>
                  </a:lnTo>
                  <a:lnTo>
                    <a:pt x="24237" y="32304"/>
                  </a:lnTo>
                  <a:lnTo>
                    <a:pt x="13666" y="47722"/>
                  </a:lnTo>
                  <a:lnTo>
                    <a:pt x="8888" y="65696"/>
                  </a:lnTo>
                  <a:lnTo>
                    <a:pt x="13415" y="80967"/>
                  </a:lnTo>
                  <a:lnTo>
                    <a:pt x="22484" y="96220"/>
                  </a:lnTo>
                  <a:lnTo>
                    <a:pt x="33569" y="106528"/>
                  </a:lnTo>
                  <a:lnTo>
                    <a:pt x="39488" y="108641"/>
                  </a:lnTo>
                  <a:lnTo>
                    <a:pt x="51710" y="108168"/>
                  </a:lnTo>
                  <a:lnTo>
                    <a:pt x="92601" y="96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732"/>
            <p:cNvSpPr/>
            <p:nvPr>
              <p:custDataLst>
                <p:tags r:id="rId283"/>
              </p:custDataLst>
            </p:nvPr>
          </p:nvSpPr>
          <p:spPr>
            <a:xfrm>
              <a:off x="11624537" y="6448425"/>
              <a:ext cx="138839" cy="149479"/>
            </a:xfrm>
            <a:custGeom>
              <a:avLst/>
              <a:gdLst/>
              <a:ahLst/>
              <a:cxnLst/>
              <a:rect l="0" t="0" r="0" b="0"/>
              <a:pathLst>
                <a:path w="138839" h="149479">
                  <a:moveTo>
                    <a:pt x="5488" y="28575"/>
                  </a:moveTo>
                  <a:lnTo>
                    <a:pt x="5488" y="28575"/>
                  </a:lnTo>
                  <a:lnTo>
                    <a:pt x="430" y="18462"/>
                  </a:lnTo>
                  <a:lnTo>
                    <a:pt x="0" y="15483"/>
                  </a:lnTo>
                  <a:lnTo>
                    <a:pt x="771" y="13497"/>
                  </a:lnTo>
                  <a:lnTo>
                    <a:pt x="4557" y="10310"/>
                  </a:lnTo>
                  <a:lnTo>
                    <a:pt x="32289" y="50972"/>
                  </a:lnTo>
                  <a:lnTo>
                    <a:pt x="47985" y="98094"/>
                  </a:lnTo>
                  <a:lnTo>
                    <a:pt x="48012" y="115564"/>
                  </a:lnTo>
                  <a:lnTo>
                    <a:pt x="46537" y="124668"/>
                  </a:lnTo>
                  <a:lnTo>
                    <a:pt x="39254" y="137606"/>
                  </a:lnTo>
                  <a:lnTo>
                    <a:pt x="30020" y="145824"/>
                  </a:lnTo>
                  <a:lnTo>
                    <a:pt x="22389" y="149478"/>
                  </a:lnTo>
                  <a:lnTo>
                    <a:pt x="19931" y="147277"/>
                  </a:lnTo>
                  <a:lnTo>
                    <a:pt x="17199" y="136365"/>
                  </a:lnTo>
                  <a:lnTo>
                    <a:pt x="20718" y="112371"/>
                  </a:lnTo>
                  <a:lnTo>
                    <a:pt x="33520" y="85153"/>
                  </a:lnTo>
                  <a:lnTo>
                    <a:pt x="78063" y="40847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MARTInkShape-733"/>
          <p:cNvSpPr/>
          <p:nvPr>
            <p:custDataLst>
              <p:tags r:id="rId1"/>
            </p:custDataLst>
          </p:nvPr>
        </p:nvSpPr>
        <p:spPr>
          <a:xfrm>
            <a:off x="2367944" y="6500116"/>
            <a:ext cx="965807" cy="58285"/>
          </a:xfrm>
          <a:custGeom>
            <a:avLst/>
            <a:gdLst/>
            <a:ahLst/>
            <a:cxnLst/>
            <a:rect l="0" t="0" r="0" b="0"/>
            <a:pathLst>
              <a:path w="965807" h="58285">
                <a:moveTo>
                  <a:pt x="108556" y="34034"/>
                </a:moveTo>
                <a:lnTo>
                  <a:pt x="108556" y="34034"/>
                </a:lnTo>
                <a:lnTo>
                  <a:pt x="142149" y="27489"/>
                </a:lnTo>
                <a:lnTo>
                  <a:pt x="176756" y="25834"/>
                </a:lnTo>
                <a:lnTo>
                  <a:pt x="211186" y="25097"/>
                </a:lnTo>
                <a:lnTo>
                  <a:pt x="244128" y="24770"/>
                </a:lnTo>
                <a:lnTo>
                  <a:pt x="276407" y="24625"/>
                </a:lnTo>
                <a:lnTo>
                  <a:pt x="314037" y="21738"/>
                </a:lnTo>
                <a:lnTo>
                  <a:pt x="354398" y="17985"/>
                </a:lnTo>
                <a:lnTo>
                  <a:pt x="393502" y="16318"/>
                </a:lnTo>
                <a:lnTo>
                  <a:pt x="434871" y="15577"/>
                </a:lnTo>
                <a:lnTo>
                  <a:pt x="476893" y="15248"/>
                </a:lnTo>
                <a:lnTo>
                  <a:pt x="516736" y="15101"/>
                </a:lnTo>
                <a:lnTo>
                  <a:pt x="555611" y="15036"/>
                </a:lnTo>
                <a:lnTo>
                  <a:pt x="592997" y="13948"/>
                </a:lnTo>
                <a:lnTo>
                  <a:pt x="627252" y="9938"/>
                </a:lnTo>
                <a:lnTo>
                  <a:pt x="660115" y="7450"/>
                </a:lnTo>
                <a:lnTo>
                  <a:pt x="705545" y="6049"/>
                </a:lnTo>
                <a:lnTo>
                  <a:pt x="735834" y="6779"/>
                </a:lnTo>
                <a:lnTo>
                  <a:pt x="773991" y="10632"/>
                </a:lnTo>
                <a:lnTo>
                  <a:pt x="811841" y="13694"/>
                </a:lnTo>
                <a:lnTo>
                  <a:pt x="855180" y="22353"/>
                </a:lnTo>
                <a:lnTo>
                  <a:pt x="860305" y="23072"/>
                </a:lnTo>
                <a:lnTo>
                  <a:pt x="859489" y="22492"/>
                </a:lnTo>
                <a:lnTo>
                  <a:pt x="816626" y="11125"/>
                </a:lnTo>
                <a:lnTo>
                  <a:pt x="784498" y="7977"/>
                </a:lnTo>
                <a:lnTo>
                  <a:pt x="749758" y="6578"/>
                </a:lnTo>
                <a:lnTo>
                  <a:pt x="711292" y="5790"/>
                </a:lnTo>
                <a:lnTo>
                  <a:pt x="673553" y="4499"/>
                </a:lnTo>
                <a:lnTo>
                  <a:pt x="634503" y="0"/>
                </a:lnTo>
                <a:lnTo>
                  <a:pt x="590947" y="3372"/>
                </a:lnTo>
                <a:lnTo>
                  <a:pt x="549701" y="4840"/>
                </a:lnTo>
                <a:lnTo>
                  <a:pt x="504437" y="6334"/>
                </a:lnTo>
                <a:lnTo>
                  <a:pt x="473239" y="10434"/>
                </a:lnTo>
                <a:lnTo>
                  <a:pt x="438913" y="12962"/>
                </a:lnTo>
                <a:lnTo>
                  <a:pt x="403548" y="15144"/>
                </a:lnTo>
                <a:lnTo>
                  <a:pt x="370191" y="19641"/>
                </a:lnTo>
                <a:lnTo>
                  <a:pt x="334905" y="22346"/>
                </a:lnTo>
                <a:lnTo>
                  <a:pt x="298055" y="24606"/>
                </a:lnTo>
                <a:lnTo>
                  <a:pt x="260512" y="29138"/>
                </a:lnTo>
                <a:lnTo>
                  <a:pt x="225481" y="31858"/>
                </a:lnTo>
                <a:lnTo>
                  <a:pt x="192272" y="34125"/>
                </a:lnTo>
                <a:lnTo>
                  <a:pt x="159874" y="38662"/>
                </a:lnTo>
                <a:lnTo>
                  <a:pt x="127836" y="41382"/>
                </a:lnTo>
                <a:lnTo>
                  <a:pt x="85694" y="45736"/>
                </a:lnTo>
                <a:lnTo>
                  <a:pt x="43009" y="51633"/>
                </a:lnTo>
                <a:lnTo>
                  <a:pt x="7179" y="58284"/>
                </a:lnTo>
                <a:lnTo>
                  <a:pt x="2871" y="57609"/>
                </a:lnTo>
                <a:lnTo>
                  <a:pt x="0" y="56101"/>
                </a:lnTo>
                <a:lnTo>
                  <a:pt x="1260" y="55095"/>
                </a:lnTo>
                <a:lnTo>
                  <a:pt x="37385" y="50659"/>
                </a:lnTo>
                <a:lnTo>
                  <a:pt x="71633" y="46715"/>
                </a:lnTo>
                <a:lnTo>
                  <a:pt x="104493" y="44962"/>
                </a:lnTo>
                <a:lnTo>
                  <a:pt x="136736" y="44183"/>
                </a:lnTo>
                <a:lnTo>
                  <a:pt x="169764" y="43837"/>
                </a:lnTo>
                <a:lnTo>
                  <a:pt x="205610" y="43682"/>
                </a:lnTo>
                <a:lnTo>
                  <a:pt x="245530" y="43614"/>
                </a:lnTo>
                <a:lnTo>
                  <a:pt x="289025" y="42526"/>
                </a:lnTo>
                <a:lnTo>
                  <a:pt x="336578" y="38514"/>
                </a:lnTo>
                <a:lnTo>
                  <a:pt x="383113" y="36025"/>
                </a:lnTo>
                <a:lnTo>
                  <a:pt x="430606" y="34918"/>
                </a:lnTo>
                <a:lnTo>
                  <a:pt x="456606" y="34624"/>
                </a:lnTo>
                <a:lnTo>
                  <a:pt x="483464" y="34427"/>
                </a:lnTo>
                <a:lnTo>
                  <a:pt x="508778" y="33238"/>
                </a:lnTo>
                <a:lnTo>
                  <a:pt x="533062" y="31386"/>
                </a:lnTo>
                <a:lnTo>
                  <a:pt x="556660" y="29094"/>
                </a:lnTo>
                <a:lnTo>
                  <a:pt x="580859" y="27565"/>
                </a:lnTo>
                <a:lnTo>
                  <a:pt x="605458" y="26547"/>
                </a:lnTo>
                <a:lnTo>
                  <a:pt x="630324" y="25868"/>
                </a:lnTo>
                <a:lnTo>
                  <a:pt x="674886" y="25113"/>
                </a:lnTo>
                <a:lnTo>
                  <a:pt x="715858" y="24777"/>
                </a:lnTo>
                <a:lnTo>
                  <a:pt x="755235" y="24628"/>
                </a:lnTo>
                <a:lnTo>
                  <a:pt x="793902" y="24562"/>
                </a:lnTo>
                <a:lnTo>
                  <a:pt x="829079" y="24532"/>
                </a:lnTo>
                <a:lnTo>
                  <a:pt x="867792" y="24517"/>
                </a:lnTo>
                <a:lnTo>
                  <a:pt x="905603" y="24511"/>
                </a:lnTo>
                <a:lnTo>
                  <a:pt x="965806" y="149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151"/>
          <p:cNvGrpSpPr/>
          <p:nvPr/>
        </p:nvGrpSpPr>
        <p:grpSpPr>
          <a:xfrm>
            <a:off x="9091482" y="5715116"/>
            <a:ext cx="537749" cy="711564"/>
            <a:chOff x="9091482" y="5715116"/>
            <a:chExt cx="537749" cy="711564"/>
          </a:xfrm>
        </p:grpSpPr>
        <p:sp>
          <p:nvSpPr>
            <p:cNvPr id="371" name="SMARTInkShape-734"/>
            <p:cNvSpPr/>
            <p:nvPr>
              <p:custDataLst>
                <p:tags r:id="rId236"/>
              </p:custDataLst>
            </p:nvPr>
          </p:nvSpPr>
          <p:spPr>
            <a:xfrm>
              <a:off x="9268739" y="5842823"/>
              <a:ext cx="145376" cy="354163"/>
            </a:xfrm>
            <a:custGeom>
              <a:avLst/>
              <a:gdLst/>
              <a:ahLst/>
              <a:cxnLst/>
              <a:rect l="0" t="0" r="0" b="0"/>
              <a:pathLst>
                <a:path w="145376" h="354163">
                  <a:moveTo>
                    <a:pt x="18136" y="62677"/>
                  </a:moveTo>
                  <a:lnTo>
                    <a:pt x="18136" y="62677"/>
                  </a:lnTo>
                  <a:lnTo>
                    <a:pt x="18136" y="101737"/>
                  </a:lnTo>
                  <a:lnTo>
                    <a:pt x="18136" y="149219"/>
                  </a:lnTo>
                  <a:lnTo>
                    <a:pt x="18136" y="189250"/>
                  </a:lnTo>
                  <a:lnTo>
                    <a:pt x="18136" y="231690"/>
                  </a:lnTo>
                  <a:lnTo>
                    <a:pt x="18136" y="271745"/>
                  </a:lnTo>
                  <a:lnTo>
                    <a:pt x="18136" y="306304"/>
                  </a:lnTo>
                  <a:lnTo>
                    <a:pt x="18136" y="345163"/>
                  </a:lnTo>
                  <a:lnTo>
                    <a:pt x="17078" y="349427"/>
                  </a:lnTo>
                  <a:lnTo>
                    <a:pt x="15314" y="352267"/>
                  </a:lnTo>
                  <a:lnTo>
                    <a:pt x="13079" y="354162"/>
                  </a:lnTo>
                  <a:lnTo>
                    <a:pt x="11590" y="352250"/>
                  </a:lnTo>
                  <a:lnTo>
                    <a:pt x="9002" y="312790"/>
                  </a:lnTo>
                  <a:lnTo>
                    <a:pt x="8726" y="272368"/>
                  </a:lnTo>
                  <a:lnTo>
                    <a:pt x="8663" y="239483"/>
                  </a:lnTo>
                  <a:lnTo>
                    <a:pt x="8627" y="196555"/>
                  </a:lnTo>
                  <a:lnTo>
                    <a:pt x="11438" y="161964"/>
                  </a:lnTo>
                  <a:lnTo>
                    <a:pt x="16152" y="118201"/>
                  </a:lnTo>
                  <a:lnTo>
                    <a:pt x="20371" y="77364"/>
                  </a:lnTo>
                  <a:lnTo>
                    <a:pt x="31277" y="35122"/>
                  </a:lnTo>
                  <a:lnTo>
                    <a:pt x="40492" y="10885"/>
                  </a:lnTo>
                  <a:lnTo>
                    <a:pt x="46769" y="2617"/>
                  </a:lnTo>
                  <a:lnTo>
                    <a:pt x="49926" y="411"/>
                  </a:lnTo>
                  <a:lnTo>
                    <a:pt x="54144" y="0"/>
                  </a:lnTo>
                  <a:lnTo>
                    <a:pt x="87252" y="9647"/>
                  </a:lnTo>
                  <a:lnTo>
                    <a:pt x="114109" y="28620"/>
                  </a:lnTo>
                  <a:lnTo>
                    <a:pt x="132063" y="54350"/>
                  </a:lnTo>
                  <a:lnTo>
                    <a:pt x="144085" y="77025"/>
                  </a:lnTo>
                  <a:lnTo>
                    <a:pt x="145375" y="99040"/>
                  </a:lnTo>
                  <a:lnTo>
                    <a:pt x="144237" y="112319"/>
                  </a:lnTo>
                  <a:lnTo>
                    <a:pt x="134505" y="132718"/>
                  </a:lnTo>
                  <a:lnTo>
                    <a:pt x="105387" y="168759"/>
                  </a:lnTo>
                  <a:lnTo>
                    <a:pt x="66376" y="188327"/>
                  </a:lnTo>
                  <a:lnTo>
                    <a:pt x="37896" y="202149"/>
                  </a:lnTo>
                  <a:lnTo>
                    <a:pt x="20580" y="204544"/>
                  </a:lnTo>
                  <a:lnTo>
                    <a:pt x="2045" y="200196"/>
                  </a:lnTo>
                  <a:lnTo>
                    <a:pt x="0" y="195632"/>
                  </a:lnTo>
                  <a:lnTo>
                    <a:pt x="8611" y="167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735"/>
            <p:cNvSpPr/>
            <p:nvPr>
              <p:custDataLst>
                <p:tags r:id="rId237"/>
              </p:custDataLst>
            </p:nvPr>
          </p:nvSpPr>
          <p:spPr>
            <a:xfrm>
              <a:off x="9429750" y="5715116"/>
              <a:ext cx="85726" cy="114185"/>
            </a:xfrm>
            <a:custGeom>
              <a:avLst/>
              <a:gdLst/>
              <a:ahLst/>
              <a:cxnLst/>
              <a:rect l="0" t="0" r="0" b="0"/>
              <a:pathLst>
                <a:path w="85726" h="1141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4942"/>
                  </a:lnTo>
                  <a:lnTo>
                    <a:pt x="0" y="65852"/>
                  </a:lnTo>
                  <a:lnTo>
                    <a:pt x="0" y="61294"/>
                  </a:lnTo>
                  <a:lnTo>
                    <a:pt x="13257" y="30893"/>
                  </a:lnTo>
                  <a:lnTo>
                    <a:pt x="22390" y="17421"/>
                  </a:lnTo>
                  <a:lnTo>
                    <a:pt x="44434" y="1911"/>
                  </a:lnTo>
                  <a:lnTo>
                    <a:pt x="51851" y="3607"/>
                  </a:lnTo>
                  <a:lnTo>
                    <a:pt x="56793" y="5541"/>
                  </a:lnTo>
                  <a:lnTo>
                    <a:pt x="65105" y="13334"/>
                  </a:lnTo>
                  <a:lnTo>
                    <a:pt x="79065" y="35585"/>
                  </a:lnTo>
                  <a:lnTo>
                    <a:pt x="83752" y="54090"/>
                  </a:lnTo>
                  <a:lnTo>
                    <a:pt x="85610" y="97264"/>
                  </a:lnTo>
                  <a:lnTo>
                    <a:pt x="85725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736"/>
            <p:cNvSpPr/>
            <p:nvPr>
              <p:custDataLst>
                <p:tags r:id="rId238"/>
              </p:custDataLst>
            </p:nvPr>
          </p:nvSpPr>
          <p:spPr>
            <a:xfrm>
              <a:off x="9515475" y="5805024"/>
              <a:ext cx="113756" cy="290977"/>
            </a:xfrm>
            <a:custGeom>
              <a:avLst/>
              <a:gdLst/>
              <a:ahLst/>
              <a:cxnLst/>
              <a:rect l="0" t="0" r="0" b="0"/>
              <a:pathLst>
                <a:path w="113756" h="290977">
                  <a:moveTo>
                    <a:pt x="85725" y="14751"/>
                  </a:moveTo>
                  <a:lnTo>
                    <a:pt x="85725" y="14751"/>
                  </a:lnTo>
                  <a:lnTo>
                    <a:pt x="80668" y="9695"/>
                  </a:lnTo>
                  <a:lnTo>
                    <a:pt x="80237" y="8206"/>
                  </a:lnTo>
                  <a:lnTo>
                    <a:pt x="81008" y="7212"/>
                  </a:lnTo>
                  <a:lnTo>
                    <a:pt x="82580" y="6550"/>
                  </a:lnTo>
                  <a:lnTo>
                    <a:pt x="83629" y="5050"/>
                  </a:lnTo>
                  <a:lnTo>
                    <a:pt x="84794" y="562"/>
                  </a:lnTo>
                  <a:lnTo>
                    <a:pt x="86162" y="0"/>
                  </a:lnTo>
                  <a:lnTo>
                    <a:pt x="88133" y="685"/>
                  </a:lnTo>
                  <a:lnTo>
                    <a:pt x="90505" y="2198"/>
                  </a:lnTo>
                  <a:lnTo>
                    <a:pt x="98900" y="14442"/>
                  </a:lnTo>
                  <a:lnTo>
                    <a:pt x="110160" y="44089"/>
                  </a:lnTo>
                  <a:lnTo>
                    <a:pt x="113755" y="88047"/>
                  </a:lnTo>
                  <a:lnTo>
                    <a:pt x="109082" y="123722"/>
                  </a:lnTo>
                  <a:lnTo>
                    <a:pt x="100995" y="161104"/>
                  </a:lnTo>
                  <a:lnTo>
                    <a:pt x="87722" y="198569"/>
                  </a:lnTo>
                  <a:lnTo>
                    <a:pt x="65815" y="238895"/>
                  </a:lnTo>
                  <a:lnTo>
                    <a:pt x="44547" y="261081"/>
                  </a:lnTo>
                  <a:lnTo>
                    <a:pt x="0" y="290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37"/>
            <p:cNvSpPr/>
            <p:nvPr>
              <p:custDataLst>
                <p:tags r:id="rId239"/>
              </p:custDataLst>
            </p:nvPr>
          </p:nvSpPr>
          <p:spPr>
            <a:xfrm>
              <a:off x="9091482" y="5826918"/>
              <a:ext cx="138244" cy="316708"/>
            </a:xfrm>
            <a:custGeom>
              <a:avLst/>
              <a:gdLst/>
              <a:ahLst/>
              <a:cxnLst/>
              <a:rect l="0" t="0" r="0" b="0"/>
              <a:pathLst>
                <a:path w="138244" h="316708">
                  <a:moveTo>
                    <a:pt x="52518" y="30957"/>
                  </a:moveTo>
                  <a:lnTo>
                    <a:pt x="52518" y="30957"/>
                  </a:lnTo>
                  <a:lnTo>
                    <a:pt x="52518" y="2579"/>
                  </a:lnTo>
                  <a:lnTo>
                    <a:pt x="50401" y="396"/>
                  </a:lnTo>
                  <a:lnTo>
                    <a:pt x="46874" y="0"/>
                  </a:lnTo>
                  <a:lnTo>
                    <a:pt x="42405" y="795"/>
                  </a:lnTo>
                  <a:lnTo>
                    <a:pt x="39427" y="4499"/>
                  </a:lnTo>
                  <a:lnTo>
                    <a:pt x="26386" y="51029"/>
                  </a:lnTo>
                  <a:lnTo>
                    <a:pt x="14273" y="93954"/>
                  </a:lnTo>
                  <a:lnTo>
                    <a:pt x="7672" y="137464"/>
                  </a:lnTo>
                  <a:lnTo>
                    <a:pt x="5715" y="178226"/>
                  </a:lnTo>
                  <a:lnTo>
                    <a:pt x="0" y="225500"/>
                  </a:lnTo>
                  <a:lnTo>
                    <a:pt x="3070" y="247595"/>
                  </a:lnTo>
                  <a:lnTo>
                    <a:pt x="12549" y="266941"/>
                  </a:lnTo>
                  <a:lnTo>
                    <a:pt x="36039" y="293784"/>
                  </a:lnTo>
                  <a:lnTo>
                    <a:pt x="38358" y="298250"/>
                  </a:lnTo>
                  <a:lnTo>
                    <a:pt x="55044" y="306034"/>
                  </a:lnTo>
                  <a:lnTo>
                    <a:pt x="102201" y="315301"/>
                  </a:lnTo>
                  <a:lnTo>
                    <a:pt x="138243" y="316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38"/>
            <p:cNvSpPr/>
            <p:nvPr>
              <p:custDataLst>
                <p:tags r:id="rId240"/>
              </p:custDataLst>
            </p:nvPr>
          </p:nvSpPr>
          <p:spPr>
            <a:xfrm>
              <a:off x="9496425" y="62198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9701" y="61745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739"/>
            <p:cNvSpPr/>
            <p:nvPr>
              <p:custDataLst>
                <p:tags r:id="rId241"/>
              </p:custDataLst>
            </p:nvPr>
          </p:nvSpPr>
          <p:spPr>
            <a:xfrm>
              <a:off x="9468241" y="6162675"/>
              <a:ext cx="9135" cy="19051"/>
            </a:xfrm>
            <a:custGeom>
              <a:avLst/>
              <a:gdLst/>
              <a:ahLst/>
              <a:cxnLst/>
              <a:rect l="0" t="0" r="0" b="0"/>
              <a:pathLst>
                <a:path w="9135" h="19051">
                  <a:moveTo>
                    <a:pt x="9134" y="0"/>
                  </a:moveTo>
                  <a:lnTo>
                    <a:pt x="9134" y="0"/>
                  </a:lnTo>
                  <a:lnTo>
                    <a:pt x="0" y="9132"/>
                  </a:lnTo>
                  <a:lnTo>
                    <a:pt x="913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740"/>
            <p:cNvSpPr/>
            <p:nvPr>
              <p:custDataLst>
                <p:tags r:id="rId242"/>
              </p:custDataLst>
            </p:nvPr>
          </p:nvSpPr>
          <p:spPr>
            <a:xfrm>
              <a:off x="9515475" y="6219941"/>
              <a:ext cx="56724" cy="206739"/>
            </a:xfrm>
            <a:custGeom>
              <a:avLst/>
              <a:gdLst/>
              <a:ahLst/>
              <a:cxnLst/>
              <a:rect l="0" t="0" r="0" b="0"/>
              <a:pathLst>
                <a:path w="56724" h="206739">
                  <a:moveTo>
                    <a:pt x="38100" y="9409"/>
                  </a:moveTo>
                  <a:lnTo>
                    <a:pt x="38100" y="9409"/>
                  </a:lnTo>
                  <a:lnTo>
                    <a:pt x="38100" y="0"/>
                  </a:lnTo>
                  <a:lnTo>
                    <a:pt x="38100" y="4974"/>
                  </a:lnTo>
                  <a:lnTo>
                    <a:pt x="47801" y="49247"/>
                  </a:lnTo>
                  <a:lnTo>
                    <a:pt x="54990" y="88774"/>
                  </a:lnTo>
                  <a:lnTo>
                    <a:pt x="56723" y="126920"/>
                  </a:lnTo>
                  <a:lnTo>
                    <a:pt x="49461" y="167931"/>
                  </a:lnTo>
                  <a:lnTo>
                    <a:pt x="37836" y="195787"/>
                  </a:lnTo>
                  <a:lnTo>
                    <a:pt x="31632" y="203369"/>
                  </a:lnTo>
                  <a:lnTo>
                    <a:pt x="25348" y="206738"/>
                  </a:lnTo>
                  <a:lnTo>
                    <a:pt x="21131" y="205520"/>
                  </a:lnTo>
                  <a:lnTo>
                    <a:pt x="10803" y="198523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741"/>
            <p:cNvSpPr/>
            <p:nvPr>
              <p:custDataLst>
                <p:tags r:id="rId243"/>
              </p:custDataLst>
            </p:nvPr>
          </p:nvSpPr>
          <p:spPr>
            <a:xfrm>
              <a:off x="9534525" y="61150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1242"/>
                  </a:lnTo>
                  <a:lnTo>
                    <a:pt x="1058" y="10670"/>
                  </a:lnTo>
                  <a:lnTo>
                    <a:pt x="5057" y="1003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152"/>
          <p:cNvGrpSpPr/>
          <p:nvPr/>
        </p:nvGrpSpPr>
        <p:grpSpPr>
          <a:xfrm>
            <a:off x="9086850" y="4248150"/>
            <a:ext cx="3095626" cy="2381251"/>
            <a:chOff x="9086850" y="4248150"/>
            <a:chExt cx="3095626" cy="2381251"/>
          </a:xfrm>
        </p:grpSpPr>
        <p:sp>
          <p:nvSpPr>
            <p:cNvPr id="380" name="SMARTInkShape-742"/>
            <p:cNvSpPr/>
            <p:nvPr>
              <p:custDataLst>
                <p:tags r:id="rId202"/>
              </p:custDataLst>
            </p:nvPr>
          </p:nvSpPr>
          <p:spPr>
            <a:xfrm>
              <a:off x="9086850" y="4248150"/>
              <a:ext cx="161925" cy="2381251"/>
            </a:xfrm>
            <a:custGeom>
              <a:avLst/>
              <a:gdLst/>
              <a:ahLst/>
              <a:cxnLst/>
              <a:rect l="0" t="0" r="0" b="0"/>
              <a:pathLst>
                <a:path w="161925" h="2381251">
                  <a:moveTo>
                    <a:pt x="152400" y="0"/>
                  </a:moveTo>
                  <a:lnTo>
                    <a:pt x="152400" y="0"/>
                  </a:lnTo>
                  <a:lnTo>
                    <a:pt x="152400" y="45056"/>
                  </a:lnTo>
                  <a:lnTo>
                    <a:pt x="155222" y="89463"/>
                  </a:lnTo>
                  <a:lnTo>
                    <a:pt x="159940" y="124932"/>
                  </a:lnTo>
                  <a:lnTo>
                    <a:pt x="161337" y="165076"/>
                  </a:lnTo>
                  <a:lnTo>
                    <a:pt x="161751" y="210483"/>
                  </a:lnTo>
                  <a:lnTo>
                    <a:pt x="161847" y="242773"/>
                  </a:lnTo>
                  <a:lnTo>
                    <a:pt x="161891" y="278290"/>
                  </a:lnTo>
                  <a:lnTo>
                    <a:pt x="161909" y="318065"/>
                  </a:lnTo>
                  <a:lnTo>
                    <a:pt x="161918" y="361496"/>
                  </a:lnTo>
                  <a:lnTo>
                    <a:pt x="161922" y="409020"/>
                  </a:lnTo>
                  <a:lnTo>
                    <a:pt x="161923" y="433547"/>
                  </a:lnTo>
                  <a:lnTo>
                    <a:pt x="161924" y="458365"/>
                  </a:lnTo>
                  <a:lnTo>
                    <a:pt x="161924" y="483376"/>
                  </a:lnTo>
                  <a:lnTo>
                    <a:pt x="160867" y="508518"/>
                  </a:lnTo>
                  <a:lnTo>
                    <a:pt x="159103" y="533745"/>
                  </a:lnTo>
                  <a:lnTo>
                    <a:pt x="156868" y="559031"/>
                  </a:lnTo>
                  <a:lnTo>
                    <a:pt x="155379" y="585412"/>
                  </a:lnTo>
                  <a:lnTo>
                    <a:pt x="154385" y="612524"/>
                  </a:lnTo>
                  <a:lnTo>
                    <a:pt x="153724" y="640124"/>
                  </a:lnTo>
                  <a:lnTo>
                    <a:pt x="153281" y="668050"/>
                  </a:lnTo>
                  <a:lnTo>
                    <a:pt x="152988" y="696192"/>
                  </a:lnTo>
                  <a:lnTo>
                    <a:pt x="152791" y="724478"/>
                  </a:lnTo>
                  <a:lnTo>
                    <a:pt x="151602" y="753918"/>
                  </a:lnTo>
                  <a:lnTo>
                    <a:pt x="149752" y="784129"/>
                  </a:lnTo>
                  <a:lnTo>
                    <a:pt x="147460" y="814853"/>
                  </a:lnTo>
                  <a:lnTo>
                    <a:pt x="144874" y="845919"/>
                  </a:lnTo>
                  <a:lnTo>
                    <a:pt x="142091" y="877213"/>
                  </a:lnTo>
                  <a:lnTo>
                    <a:pt x="139177" y="908659"/>
                  </a:lnTo>
                  <a:lnTo>
                    <a:pt x="136175" y="940205"/>
                  </a:lnTo>
                  <a:lnTo>
                    <a:pt x="133117" y="971821"/>
                  </a:lnTo>
                  <a:lnTo>
                    <a:pt x="130020" y="1003481"/>
                  </a:lnTo>
                  <a:lnTo>
                    <a:pt x="126897" y="1036229"/>
                  </a:lnTo>
                  <a:lnTo>
                    <a:pt x="123757" y="1069703"/>
                  </a:lnTo>
                  <a:lnTo>
                    <a:pt x="120604" y="1103661"/>
                  </a:lnTo>
                  <a:lnTo>
                    <a:pt x="117445" y="1136881"/>
                  </a:lnTo>
                  <a:lnTo>
                    <a:pt x="114279" y="1169613"/>
                  </a:lnTo>
                  <a:lnTo>
                    <a:pt x="111112" y="1202018"/>
                  </a:lnTo>
                  <a:lnTo>
                    <a:pt x="107941" y="1235261"/>
                  </a:lnTo>
                  <a:lnTo>
                    <a:pt x="104769" y="1269066"/>
                  </a:lnTo>
                  <a:lnTo>
                    <a:pt x="101596" y="1303243"/>
                  </a:lnTo>
                  <a:lnTo>
                    <a:pt x="98423" y="1337671"/>
                  </a:lnTo>
                  <a:lnTo>
                    <a:pt x="95248" y="1372264"/>
                  </a:lnTo>
                  <a:lnTo>
                    <a:pt x="92073" y="1406967"/>
                  </a:lnTo>
                  <a:lnTo>
                    <a:pt x="88899" y="1440686"/>
                  </a:lnTo>
                  <a:lnTo>
                    <a:pt x="85724" y="1473750"/>
                  </a:lnTo>
                  <a:lnTo>
                    <a:pt x="82549" y="1506375"/>
                  </a:lnTo>
                  <a:lnTo>
                    <a:pt x="79375" y="1538708"/>
                  </a:lnTo>
                  <a:lnTo>
                    <a:pt x="76200" y="1570847"/>
                  </a:lnTo>
                  <a:lnTo>
                    <a:pt x="73025" y="1602857"/>
                  </a:lnTo>
                  <a:lnTo>
                    <a:pt x="70908" y="1634779"/>
                  </a:lnTo>
                  <a:lnTo>
                    <a:pt x="69497" y="1666644"/>
                  </a:lnTo>
                  <a:lnTo>
                    <a:pt x="68557" y="1698472"/>
                  </a:lnTo>
                  <a:lnTo>
                    <a:pt x="66871" y="1729214"/>
                  </a:lnTo>
                  <a:lnTo>
                    <a:pt x="64690" y="1759234"/>
                  </a:lnTo>
                  <a:lnTo>
                    <a:pt x="62176" y="1788773"/>
                  </a:lnTo>
                  <a:lnTo>
                    <a:pt x="59442" y="1819047"/>
                  </a:lnTo>
                  <a:lnTo>
                    <a:pt x="56562" y="1849816"/>
                  </a:lnTo>
                  <a:lnTo>
                    <a:pt x="53582" y="1880910"/>
                  </a:lnTo>
                  <a:lnTo>
                    <a:pt x="51598" y="1910107"/>
                  </a:lnTo>
                  <a:lnTo>
                    <a:pt x="50273" y="1938038"/>
                  </a:lnTo>
                  <a:lnTo>
                    <a:pt x="49390" y="1965125"/>
                  </a:lnTo>
                  <a:lnTo>
                    <a:pt x="47745" y="1990593"/>
                  </a:lnTo>
                  <a:lnTo>
                    <a:pt x="45587" y="2014978"/>
                  </a:lnTo>
                  <a:lnTo>
                    <a:pt x="41428" y="2061829"/>
                  </a:lnTo>
                  <a:lnTo>
                    <a:pt x="39578" y="2107346"/>
                  </a:lnTo>
                  <a:lnTo>
                    <a:pt x="35935" y="2149448"/>
                  </a:lnTo>
                  <a:lnTo>
                    <a:pt x="31846" y="2189327"/>
                  </a:lnTo>
                  <a:lnTo>
                    <a:pt x="30029" y="2228217"/>
                  </a:lnTo>
                  <a:lnTo>
                    <a:pt x="23950" y="2275699"/>
                  </a:lnTo>
                  <a:lnTo>
                    <a:pt x="20502" y="2316580"/>
                  </a:lnTo>
                  <a:lnTo>
                    <a:pt x="11733" y="2353110"/>
                  </a:lnTo>
                  <a:lnTo>
                    <a:pt x="0" y="2381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43"/>
            <p:cNvSpPr/>
            <p:nvPr>
              <p:custDataLst>
                <p:tags r:id="rId203"/>
              </p:custDataLst>
            </p:nvPr>
          </p:nvSpPr>
          <p:spPr>
            <a:xfrm>
              <a:off x="9153525" y="4248658"/>
              <a:ext cx="3028951" cy="123318"/>
            </a:xfrm>
            <a:custGeom>
              <a:avLst/>
              <a:gdLst/>
              <a:ahLst/>
              <a:cxnLst/>
              <a:rect l="0" t="0" r="0" b="0"/>
              <a:pathLst>
                <a:path w="3028951" h="123318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4111" y="2067"/>
                  </a:lnTo>
                  <a:lnTo>
                    <a:pt x="51119" y="0"/>
                  </a:lnTo>
                  <a:lnTo>
                    <a:pt x="97461" y="4699"/>
                  </a:lnTo>
                  <a:lnTo>
                    <a:pt x="134333" y="7098"/>
                  </a:lnTo>
                  <a:lnTo>
                    <a:pt x="171887" y="9223"/>
                  </a:lnTo>
                  <a:lnTo>
                    <a:pt x="209745" y="13694"/>
                  </a:lnTo>
                  <a:lnTo>
                    <a:pt x="253381" y="16387"/>
                  </a:lnTo>
                  <a:lnTo>
                    <a:pt x="276871" y="17106"/>
                  </a:lnTo>
                  <a:lnTo>
                    <a:pt x="302055" y="18643"/>
                  </a:lnTo>
                  <a:lnTo>
                    <a:pt x="328370" y="20726"/>
                  </a:lnTo>
                  <a:lnTo>
                    <a:pt x="355438" y="23173"/>
                  </a:lnTo>
                  <a:lnTo>
                    <a:pt x="383007" y="24804"/>
                  </a:lnTo>
                  <a:lnTo>
                    <a:pt x="410914" y="25892"/>
                  </a:lnTo>
                  <a:lnTo>
                    <a:pt x="439042" y="26617"/>
                  </a:lnTo>
                  <a:lnTo>
                    <a:pt x="470495" y="28159"/>
                  </a:lnTo>
                  <a:lnTo>
                    <a:pt x="504164" y="30245"/>
                  </a:lnTo>
                  <a:lnTo>
                    <a:pt x="539309" y="32694"/>
                  </a:lnTo>
                  <a:lnTo>
                    <a:pt x="575440" y="34327"/>
                  </a:lnTo>
                  <a:lnTo>
                    <a:pt x="612226" y="35415"/>
                  </a:lnTo>
                  <a:lnTo>
                    <a:pt x="649451" y="36141"/>
                  </a:lnTo>
                  <a:lnTo>
                    <a:pt x="688024" y="36625"/>
                  </a:lnTo>
                  <a:lnTo>
                    <a:pt x="727500" y="36947"/>
                  </a:lnTo>
                  <a:lnTo>
                    <a:pt x="767575" y="37162"/>
                  </a:lnTo>
                  <a:lnTo>
                    <a:pt x="806993" y="37306"/>
                  </a:lnTo>
                  <a:lnTo>
                    <a:pt x="845970" y="37401"/>
                  </a:lnTo>
                  <a:lnTo>
                    <a:pt x="884655" y="37464"/>
                  </a:lnTo>
                  <a:lnTo>
                    <a:pt x="926321" y="37507"/>
                  </a:lnTo>
                  <a:lnTo>
                    <a:pt x="969972" y="37535"/>
                  </a:lnTo>
                  <a:lnTo>
                    <a:pt x="1014948" y="37554"/>
                  </a:lnTo>
                  <a:lnTo>
                    <a:pt x="1060807" y="37567"/>
                  </a:lnTo>
                  <a:lnTo>
                    <a:pt x="1107254" y="37575"/>
                  </a:lnTo>
                  <a:lnTo>
                    <a:pt x="1154095" y="37581"/>
                  </a:lnTo>
                  <a:lnTo>
                    <a:pt x="1201196" y="37585"/>
                  </a:lnTo>
                  <a:lnTo>
                    <a:pt x="1248473" y="37587"/>
                  </a:lnTo>
                  <a:lnTo>
                    <a:pt x="1295866" y="37589"/>
                  </a:lnTo>
                  <a:lnTo>
                    <a:pt x="1345453" y="37590"/>
                  </a:lnTo>
                  <a:lnTo>
                    <a:pt x="1396502" y="37591"/>
                  </a:lnTo>
                  <a:lnTo>
                    <a:pt x="1448526" y="37592"/>
                  </a:lnTo>
                  <a:lnTo>
                    <a:pt x="1501201" y="37592"/>
                  </a:lnTo>
                  <a:lnTo>
                    <a:pt x="1554309" y="37592"/>
                  </a:lnTo>
                  <a:lnTo>
                    <a:pt x="1607707" y="37592"/>
                  </a:lnTo>
                  <a:lnTo>
                    <a:pt x="1660237" y="37592"/>
                  </a:lnTo>
                  <a:lnTo>
                    <a:pt x="1712191" y="37592"/>
                  </a:lnTo>
                  <a:lnTo>
                    <a:pt x="1763761" y="37592"/>
                  </a:lnTo>
                  <a:lnTo>
                    <a:pt x="1816133" y="37592"/>
                  </a:lnTo>
                  <a:lnTo>
                    <a:pt x="1869039" y="37592"/>
                  </a:lnTo>
                  <a:lnTo>
                    <a:pt x="1922299" y="37592"/>
                  </a:lnTo>
                  <a:lnTo>
                    <a:pt x="1975801" y="37592"/>
                  </a:lnTo>
                  <a:lnTo>
                    <a:pt x="2029458" y="37592"/>
                  </a:lnTo>
                  <a:lnTo>
                    <a:pt x="2083222" y="37592"/>
                  </a:lnTo>
                  <a:lnTo>
                    <a:pt x="2135998" y="38650"/>
                  </a:lnTo>
                  <a:lnTo>
                    <a:pt x="2188115" y="40414"/>
                  </a:lnTo>
                  <a:lnTo>
                    <a:pt x="2239793" y="42648"/>
                  </a:lnTo>
                  <a:lnTo>
                    <a:pt x="2291180" y="44138"/>
                  </a:lnTo>
                  <a:lnTo>
                    <a:pt x="2342369" y="45131"/>
                  </a:lnTo>
                  <a:lnTo>
                    <a:pt x="2393429" y="45793"/>
                  </a:lnTo>
                  <a:lnTo>
                    <a:pt x="2444403" y="46234"/>
                  </a:lnTo>
                  <a:lnTo>
                    <a:pt x="2495318" y="46528"/>
                  </a:lnTo>
                  <a:lnTo>
                    <a:pt x="2546196" y="46724"/>
                  </a:lnTo>
                  <a:lnTo>
                    <a:pt x="2594930" y="47913"/>
                  </a:lnTo>
                  <a:lnTo>
                    <a:pt x="2642236" y="49765"/>
                  </a:lnTo>
                  <a:lnTo>
                    <a:pt x="2688590" y="52057"/>
                  </a:lnTo>
                  <a:lnTo>
                    <a:pt x="2732194" y="53586"/>
                  </a:lnTo>
                  <a:lnTo>
                    <a:pt x="2773963" y="54605"/>
                  </a:lnTo>
                  <a:lnTo>
                    <a:pt x="2814508" y="55284"/>
                  </a:lnTo>
                  <a:lnTo>
                    <a:pt x="2853181" y="56795"/>
                  </a:lnTo>
                  <a:lnTo>
                    <a:pt x="2890604" y="58860"/>
                  </a:lnTo>
                  <a:lnTo>
                    <a:pt x="2927195" y="61296"/>
                  </a:lnTo>
                  <a:lnTo>
                    <a:pt x="2954762" y="63978"/>
                  </a:lnTo>
                  <a:lnTo>
                    <a:pt x="2993863" y="69780"/>
                  </a:lnTo>
                  <a:lnTo>
                    <a:pt x="3013356" y="75887"/>
                  </a:lnTo>
                  <a:lnTo>
                    <a:pt x="3018554" y="78997"/>
                  </a:lnTo>
                  <a:lnTo>
                    <a:pt x="3022019" y="84245"/>
                  </a:lnTo>
                  <a:lnTo>
                    <a:pt x="302895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44"/>
            <p:cNvSpPr/>
            <p:nvPr>
              <p:custDataLst>
                <p:tags r:id="rId204"/>
              </p:custDataLst>
            </p:nvPr>
          </p:nvSpPr>
          <p:spPr>
            <a:xfrm>
              <a:off x="9505950" y="4550443"/>
              <a:ext cx="175565" cy="411912"/>
            </a:xfrm>
            <a:custGeom>
              <a:avLst/>
              <a:gdLst/>
              <a:ahLst/>
              <a:cxnLst/>
              <a:rect l="0" t="0" r="0" b="0"/>
              <a:pathLst>
                <a:path w="175565" h="411912">
                  <a:moveTo>
                    <a:pt x="0" y="164432"/>
                  </a:moveTo>
                  <a:lnTo>
                    <a:pt x="0" y="164432"/>
                  </a:lnTo>
                  <a:lnTo>
                    <a:pt x="1058" y="180699"/>
                  </a:lnTo>
                  <a:lnTo>
                    <a:pt x="8201" y="222470"/>
                  </a:lnTo>
                  <a:lnTo>
                    <a:pt x="15810" y="265345"/>
                  </a:lnTo>
                  <a:lnTo>
                    <a:pt x="18411" y="304859"/>
                  </a:lnTo>
                  <a:lnTo>
                    <a:pt x="18860" y="347504"/>
                  </a:lnTo>
                  <a:lnTo>
                    <a:pt x="19012" y="394152"/>
                  </a:lnTo>
                  <a:lnTo>
                    <a:pt x="19043" y="411911"/>
                  </a:lnTo>
                  <a:lnTo>
                    <a:pt x="13993" y="375920"/>
                  </a:lnTo>
                  <a:lnTo>
                    <a:pt x="10849" y="330811"/>
                  </a:lnTo>
                  <a:lnTo>
                    <a:pt x="9916" y="292399"/>
                  </a:lnTo>
                  <a:lnTo>
                    <a:pt x="9640" y="255853"/>
                  </a:lnTo>
                  <a:lnTo>
                    <a:pt x="9547" y="210007"/>
                  </a:lnTo>
                  <a:lnTo>
                    <a:pt x="9535" y="178338"/>
                  </a:lnTo>
                  <a:lnTo>
                    <a:pt x="12352" y="145918"/>
                  </a:lnTo>
                  <a:lnTo>
                    <a:pt x="17066" y="106382"/>
                  </a:lnTo>
                  <a:lnTo>
                    <a:pt x="23716" y="63948"/>
                  </a:lnTo>
                  <a:lnTo>
                    <a:pt x="32191" y="42466"/>
                  </a:lnTo>
                  <a:lnTo>
                    <a:pt x="46462" y="19286"/>
                  </a:lnTo>
                  <a:lnTo>
                    <a:pt x="60867" y="7141"/>
                  </a:lnTo>
                  <a:lnTo>
                    <a:pt x="69152" y="2422"/>
                  </a:lnTo>
                  <a:lnTo>
                    <a:pt x="86826" y="0"/>
                  </a:lnTo>
                  <a:lnTo>
                    <a:pt x="104205" y="3510"/>
                  </a:lnTo>
                  <a:lnTo>
                    <a:pt x="139207" y="23818"/>
                  </a:lnTo>
                  <a:lnTo>
                    <a:pt x="149358" y="36320"/>
                  </a:lnTo>
                  <a:lnTo>
                    <a:pt x="164499" y="75273"/>
                  </a:lnTo>
                  <a:lnTo>
                    <a:pt x="175564" y="109583"/>
                  </a:lnTo>
                  <a:lnTo>
                    <a:pt x="172082" y="135480"/>
                  </a:lnTo>
                  <a:lnTo>
                    <a:pt x="163287" y="157029"/>
                  </a:lnTo>
                  <a:lnTo>
                    <a:pt x="146689" y="176820"/>
                  </a:lnTo>
                  <a:lnTo>
                    <a:pt x="130811" y="189694"/>
                  </a:lnTo>
                  <a:lnTo>
                    <a:pt x="110350" y="196826"/>
                  </a:lnTo>
                  <a:lnTo>
                    <a:pt x="77890" y="201405"/>
                  </a:lnTo>
                  <a:lnTo>
                    <a:pt x="49771" y="197142"/>
                  </a:lnTo>
                  <a:lnTo>
                    <a:pt x="0" y="173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45"/>
            <p:cNvSpPr/>
            <p:nvPr>
              <p:custDataLst>
                <p:tags r:id="rId205"/>
              </p:custDataLst>
            </p:nvPr>
          </p:nvSpPr>
          <p:spPr>
            <a:xfrm>
              <a:off x="9260358" y="4506683"/>
              <a:ext cx="178918" cy="455843"/>
            </a:xfrm>
            <a:custGeom>
              <a:avLst/>
              <a:gdLst/>
              <a:ahLst/>
              <a:cxnLst/>
              <a:rect l="0" t="0" r="0" b="0"/>
              <a:pathLst>
                <a:path w="178918" h="455843">
                  <a:moveTo>
                    <a:pt x="112242" y="17692"/>
                  </a:moveTo>
                  <a:lnTo>
                    <a:pt x="112242" y="17692"/>
                  </a:lnTo>
                  <a:lnTo>
                    <a:pt x="103108" y="8559"/>
                  </a:lnTo>
                  <a:lnTo>
                    <a:pt x="102832" y="3227"/>
                  </a:lnTo>
                  <a:lnTo>
                    <a:pt x="101735" y="1698"/>
                  </a:lnTo>
                  <a:lnTo>
                    <a:pt x="99946" y="679"/>
                  </a:lnTo>
                  <a:lnTo>
                    <a:pt x="97695" y="0"/>
                  </a:lnTo>
                  <a:lnTo>
                    <a:pt x="95136" y="1665"/>
                  </a:lnTo>
                  <a:lnTo>
                    <a:pt x="65863" y="45369"/>
                  </a:lnTo>
                  <a:lnTo>
                    <a:pt x="43326" y="91879"/>
                  </a:lnTo>
                  <a:lnTo>
                    <a:pt x="24781" y="139238"/>
                  </a:lnTo>
                  <a:lnTo>
                    <a:pt x="11985" y="180225"/>
                  </a:lnTo>
                  <a:lnTo>
                    <a:pt x="5538" y="225167"/>
                  </a:lnTo>
                  <a:lnTo>
                    <a:pt x="192" y="263669"/>
                  </a:lnTo>
                  <a:lnTo>
                    <a:pt x="0" y="297407"/>
                  </a:lnTo>
                  <a:lnTo>
                    <a:pt x="3442" y="333567"/>
                  </a:lnTo>
                  <a:lnTo>
                    <a:pt x="11323" y="367984"/>
                  </a:lnTo>
                  <a:lnTo>
                    <a:pt x="21882" y="396686"/>
                  </a:lnTo>
                  <a:lnTo>
                    <a:pt x="33629" y="412970"/>
                  </a:lnTo>
                  <a:lnTo>
                    <a:pt x="79113" y="438593"/>
                  </a:lnTo>
                  <a:lnTo>
                    <a:pt x="118046" y="452121"/>
                  </a:lnTo>
                  <a:lnTo>
                    <a:pt x="178917" y="455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46"/>
            <p:cNvSpPr/>
            <p:nvPr>
              <p:custDataLst>
                <p:tags r:id="rId206"/>
              </p:custDataLst>
            </p:nvPr>
          </p:nvSpPr>
          <p:spPr>
            <a:xfrm>
              <a:off x="9782175" y="4548344"/>
              <a:ext cx="94168" cy="378783"/>
            </a:xfrm>
            <a:custGeom>
              <a:avLst/>
              <a:gdLst/>
              <a:ahLst/>
              <a:cxnLst/>
              <a:rect l="0" t="0" r="0" b="0"/>
              <a:pathLst>
                <a:path w="94168" h="378783">
                  <a:moveTo>
                    <a:pt x="9525" y="14131"/>
                  </a:moveTo>
                  <a:lnTo>
                    <a:pt x="9525" y="14131"/>
                  </a:lnTo>
                  <a:lnTo>
                    <a:pt x="4468" y="9075"/>
                  </a:lnTo>
                  <a:lnTo>
                    <a:pt x="1987" y="3770"/>
                  </a:lnTo>
                  <a:lnTo>
                    <a:pt x="1323" y="874"/>
                  </a:lnTo>
                  <a:lnTo>
                    <a:pt x="4056" y="0"/>
                  </a:lnTo>
                  <a:lnTo>
                    <a:pt x="15562" y="1854"/>
                  </a:lnTo>
                  <a:lnTo>
                    <a:pt x="28435" y="11850"/>
                  </a:lnTo>
                  <a:lnTo>
                    <a:pt x="60306" y="55301"/>
                  </a:lnTo>
                  <a:lnTo>
                    <a:pt x="78311" y="94180"/>
                  </a:lnTo>
                  <a:lnTo>
                    <a:pt x="91589" y="136835"/>
                  </a:lnTo>
                  <a:lnTo>
                    <a:pt x="94167" y="174666"/>
                  </a:lnTo>
                  <a:lnTo>
                    <a:pt x="92107" y="220447"/>
                  </a:lnTo>
                  <a:lnTo>
                    <a:pt x="84794" y="258001"/>
                  </a:lnTo>
                  <a:lnTo>
                    <a:pt x="75924" y="294880"/>
                  </a:lnTo>
                  <a:lnTo>
                    <a:pt x="68669" y="320942"/>
                  </a:lnTo>
                  <a:lnTo>
                    <a:pt x="42146" y="367734"/>
                  </a:lnTo>
                  <a:lnTo>
                    <a:pt x="35312" y="376957"/>
                  </a:lnTo>
                  <a:lnTo>
                    <a:pt x="29892" y="378782"/>
                  </a:lnTo>
                  <a:lnTo>
                    <a:pt x="0" y="3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47"/>
            <p:cNvSpPr/>
            <p:nvPr>
              <p:custDataLst>
                <p:tags r:id="rId207"/>
              </p:custDataLst>
            </p:nvPr>
          </p:nvSpPr>
          <p:spPr>
            <a:xfrm>
              <a:off x="9629775" y="4366565"/>
              <a:ext cx="180976" cy="119711"/>
            </a:xfrm>
            <a:custGeom>
              <a:avLst/>
              <a:gdLst/>
              <a:ahLst/>
              <a:cxnLst/>
              <a:rect l="0" t="0" r="0" b="0"/>
              <a:pathLst>
                <a:path w="180976" h="119711">
                  <a:moveTo>
                    <a:pt x="0" y="14935"/>
                  </a:moveTo>
                  <a:lnTo>
                    <a:pt x="0" y="14935"/>
                  </a:lnTo>
                  <a:lnTo>
                    <a:pt x="0" y="6734"/>
                  </a:lnTo>
                  <a:lnTo>
                    <a:pt x="32493" y="0"/>
                  </a:lnTo>
                  <a:lnTo>
                    <a:pt x="44779" y="2300"/>
                  </a:lnTo>
                  <a:lnTo>
                    <a:pt x="54475" y="9672"/>
                  </a:lnTo>
                  <a:lnTo>
                    <a:pt x="58542" y="14602"/>
                  </a:lnTo>
                  <a:lnTo>
                    <a:pt x="60195" y="20004"/>
                  </a:lnTo>
                  <a:lnTo>
                    <a:pt x="59209" y="31652"/>
                  </a:lnTo>
                  <a:lnTo>
                    <a:pt x="44074" y="68984"/>
                  </a:lnTo>
                  <a:lnTo>
                    <a:pt x="30424" y="88703"/>
                  </a:lnTo>
                  <a:lnTo>
                    <a:pt x="31924" y="90572"/>
                  </a:lnTo>
                  <a:lnTo>
                    <a:pt x="39237" y="95471"/>
                  </a:lnTo>
                  <a:lnTo>
                    <a:pt x="76385" y="99635"/>
                  </a:lnTo>
                  <a:lnTo>
                    <a:pt x="112121" y="101415"/>
                  </a:lnTo>
                  <a:lnTo>
                    <a:pt x="156477" y="108139"/>
                  </a:lnTo>
                  <a:lnTo>
                    <a:pt x="170086" y="110334"/>
                  </a:lnTo>
                  <a:lnTo>
                    <a:pt x="180975" y="119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748"/>
            <p:cNvSpPr/>
            <p:nvPr>
              <p:custDataLst>
                <p:tags r:id="rId208"/>
              </p:custDataLst>
            </p:nvPr>
          </p:nvSpPr>
          <p:spPr>
            <a:xfrm>
              <a:off x="9610725" y="50196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3183"/>
                  </a:lnTo>
                  <a:lnTo>
                    <a:pt x="9410" y="59245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749"/>
            <p:cNvSpPr/>
            <p:nvPr>
              <p:custDataLst>
                <p:tags r:id="rId209"/>
              </p:custDataLst>
            </p:nvPr>
          </p:nvSpPr>
          <p:spPr>
            <a:xfrm>
              <a:off x="9610725" y="4933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80"/>
                  </a:lnTo>
                  <a:lnTo>
                    <a:pt x="6703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750"/>
            <p:cNvSpPr/>
            <p:nvPr>
              <p:custDataLst>
                <p:tags r:id="rId210"/>
              </p:custDataLst>
            </p:nvPr>
          </p:nvSpPr>
          <p:spPr>
            <a:xfrm>
              <a:off x="9658350" y="5010150"/>
              <a:ext cx="33103" cy="239805"/>
            </a:xfrm>
            <a:custGeom>
              <a:avLst/>
              <a:gdLst/>
              <a:ahLst/>
              <a:cxnLst/>
              <a:rect l="0" t="0" r="0" b="0"/>
              <a:pathLst>
                <a:path w="33103" h="239805">
                  <a:moveTo>
                    <a:pt x="9525" y="0"/>
                  </a:moveTo>
                  <a:lnTo>
                    <a:pt x="9525" y="0"/>
                  </a:lnTo>
                  <a:lnTo>
                    <a:pt x="10583" y="18985"/>
                  </a:lnTo>
                  <a:lnTo>
                    <a:pt x="17726" y="58396"/>
                  </a:lnTo>
                  <a:lnTo>
                    <a:pt x="26393" y="102042"/>
                  </a:lnTo>
                  <a:lnTo>
                    <a:pt x="33102" y="133598"/>
                  </a:lnTo>
                  <a:lnTo>
                    <a:pt x="29380" y="178956"/>
                  </a:lnTo>
                  <a:lnTo>
                    <a:pt x="15388" y="224202"/>
                  </a:lnTo>
                  <a:lnTo>
                    <a:pt x="11262" y="239056"/>
                  </a:lnTo>
                  <a:lnTo>
                    <a:pt x="9624" y="239804"/>
                  </a:lnTo>
                  <a:lnTo>
                    <a:pt x="7475" y="238187"/>
                  </a:lnTo>
                  <a:lnTo>
                    <a:pt x="3322" y="23180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751"/>
            <p:cNvSpPr/>
            <p:nvPr>
              <p:custDataLst>
                <p:tags r:id="rId211"/>
              </p:custDataLst>
            </p:nvPr>
          </p:nvSpPr>
          <p:spPr>
            <a:xfrm>
              <a:off x="9629775" y="4929344"/>
              <a:ext cx="9526" cy="14132"/>
            </a:xfrm>
            <a:custGeom>
              <a:avLst/>
              <a:gdLst/>
              <a:ahLst/>
              <a:cxnLst/>
              <a:rect l="0" t="0" r="0" b="0"/>
              <a:pathLst>
                <a:path w="9526" h="14132">
                  <a:moveTo>
                    <a:pt x="0" y="14131"/>
                  </a:moveTo>
                  <a:lnTo>
                    <a:pt x="0" y="14131"/>
                  </a:lnTo>
                  <a:lnTo>
                    <a:pt x="0" y="874"/>
                  </a:lnTo>
                  <a:lnTo>
                    <a:pt x="1058" y="0"/>
                  </a:lnTo>
                  <a:lnTo>
                    <a:pt x="9525" y="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752"/>
            <p:cNvSpPr/>
            <p:nvPr>
              <p:custDataLst>
                <p:tags r:id="rId212"/>
              </p:custDataLst>
            </p:nvPr>
          </p:nvSpPr>
          <p:spPr>
            <a:xfrm>
              <a:off x="10031148" y="4743566"/>
              <a:ext cx="8203" cy="18935"/>
            </a:xfrm>
            <a:custGeom>
              <a:avLst/>
              <a:gdLst/>
              <a:ahLst/>
              <a:cxnLst/>
              <a:rect l="0" t="0" r="0" b="0"/>
              <a:pathLst>
                <a:path w="8203" h="18935">
                  <a:moveTo>
                    <a:pt x="8202" y="9409"/>
                  </a:moveTo>
                  <a:lnTo>
                    <a:pt x="8202" y="9409"/>
                  </a:lnTo>
                  <a:lnTo>
                    <a:pt x="8202" y="1208"/>
                  </a:lnTo>
                  <a:lnTo>
                    <a:pt x="7144" y="767"/>
                  </a:lnTo>
                  <a:lnTo>
                    <a:pt x="0" y="0"/>
                  </a:lnTo>
                  <a:lnTo>
                    <a:pt x="5485" y="7511"/>
                  </a:lnTo>
                  <a:lnTo>
                    <a:pt x="8202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753"/>
            <p:cNvSpPr/>
            <p:nvPr>
              <p:custDataLst>
                <p:tags r:id="rId213"/>
              </p:custDataLst>
            </p:nvPr>
          </p:nvSpPr>
          <p:spPr>
            <a:xfrm>
              <a:off x="10048875" y="4848225"/>
              <a:ext cx="28576" cy="16403"/>
            </a:xfrm>
            <a:custGeom>
              <a:avLst/>
              <a:gdLst/>
              <a:ahLst/>
              <a:cxnLst/>
              <a:rect l="0" t="0" r="0" b="0"/>
              <a:pathLst>
                <a:path w="28576" h="16403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3092"/>
                  </a:lnTo>
                  <a:lnTo>
                    <a:pt x="2824" y="15078"/>
                  </a:lnTo>
                  <a:lnTo>
                    <a:pt x="5057" y="1640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754"/>
            <p:cNvSpPr/>
            <p:nvPr>
              <p:custDataLst>
                <p:tags r:id="rId214"/>
              </p:custDataLst>
            </p:nvPr>
          </p:nvSpPr>
          <p:spPr>
            <a:xfrm>
              <a:off x="10382250" y="4598220"/>
              <a:ext cx="75528" cy="308179"/>
            </a:xfrm>
            <a:custGeom>
              <a:avLst/>
              <a:gdLst/>
              <a:ahLst/>
              <a:cxnLst/>
              <a:rect l="0" t="0" r="0" b="0"/>
              <a:pathLst>
                <a:path w="75528" h="308179">
                  <a:moveTo>
                    <a:pt x="0" y="126180"/>
                  </a:moveTo>
                  <a:lnTo>
                    <a:pt x="0" y="126180"/>
                  </a:lnTo>
                  <a:lnTo>
                    <a:pt x="0" y="117979"/>
                  </a:lnTo>
                  <a:lnTo>
                    <a:pt x="5057" y="122104"/>
                  </a:lnTo>
                  <a:lnTo>
                    <a:pt x="7538" y="132835"/>
                  </a:lnTo>
                  <a:lnTo>
                    <a:pt x="15810" y="173623"/>
                  </a:lnTo>
                  <a:lnTo>
                    <a:pt x="17031" y="196093"/>
                  </a:lnTo>
                  <a:lnTo>
                    <a:pt x="11320" y="234417"/>
                  </a:lnTo>
                  <a:lnTo>
                    <a:pt x="9761" y="279702"/>
                  </a:lnTo>
                  <a:lnTo>
                    <a:pt x="9556" y="308178"/>
                  </a:lnTo>
                  <a:lnTo>
                    <a:pt x="9527" y="271105"/>
                  </a:lnTo>
                  <a:lnTo>
                    <a:pt x="4469" y="225918"/>
                  </a:lnTo>
                  <a:lnTo>
                    <a:pt x="1324" y="187482"/>
                  </a:lnTo>
                  <a:lnTo>
                    <a:pt x="6808" y="146050"/>
                  </a:lnTo>
                  <a:lnTo>
                    <a:pt x="11811" y="107292"/>
                  </a:lnTo>
                  <a:lnTo>
                    <a:pt x="22677" y="64006"/>
                  </a:lnTo>
                  <a:lnTo>
                    <a:pt x="38159" y="18117"/>
                  </a:lnTo>
                  <a:lnTo>
                    <a:pt x="45533" y="8302"/>
                  </a:lnTo>
                  <a:lnTo>
                    <a:pt x="55867" y="412"/>
                  </a:lnTo>
                  <a:lnTo>
                    <a:pt x="60529" y="0"/>
                  </a:lnTo>
                  <a:lnTo>
                    <a:pt x="64695" y="1845"/>
                  </a:lnTo>
                  <a:lnTo>
                    <a:pt x="68529" y="5190"/>
                  </a:lnTo>
                  <a:lnTo>
                    <a:pt x="72792" y="17373"/>
                  </a:lnTo>
                  <a:lnTo>
                    <a:pt x="75527" y="56121"/>
                  </a:lnTo>
                  <a:lnTo>
                    <a:pt x="70945" y="87077"/>
                  </a:lnTo>
                  <a:lnTo>
                    <a:pt x="50648" y="126828"/>
                  </a:lnTo>
                  <a:lnTo>
                    <a:pt x="40502" y="134581"/>
                  </a:lnTo>
                  <a:lnTo>
                    <a:pt x="28584" y="139439"/>
                  </a:lnTo>
                  <a:lnTo>
                    <a:pt x="25406" y="139252"/>
                  </a:lnTo>
                  <a:lnTo>
                    <a:pt x="18111" y="133933"/>
                  </a:lnTo>
                  <a:lnTo>
                    <a:pt x="15249" y="131349"/>
                  </a:lnTo>
                  <a:lnTo>
                    <a:pt x="14399" y="128567"/>
                  </a:lnTo>
                  <a:lnTo>
                    <a:pt x="19050" y="116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755"/>
            <p:cNvSpPr/>
            <p:nvPr>
              <p:custDataLst>
                <p:tags r:id="rId215"/>
              </p:custDataLst>
            </p:nvPr>
          </p:nvSpPr>
          <p:spPr>
            <a:xfrm>
              <a:off x="10448925" y="4762500"/>
              <a:ext cx="123826" cy="117164"/>
            </a:xfrm>
            <a:custGeom>
              <a:avLst/>
              <a:gdLst/>
              <a:ahLst/>
              <a:cxnLst/>
              <a:rect l="0" t="0" r="0" b="0"/>
              <a:pathLst>
                <a:path w="123826" h="117164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4" y="11511"/>
                  </a:lnTo>
                  <a:lnTo>
                    <a:pt x="5057" y="10849"/>
                  </a:lnTo>
                  <a:lnTo>
                    <a:pt x="18314" y="14974"/>
                  </a:lnTo>
                  <a:lnTo>
                    <a:pt x="54190" y="53409"/>
                  </a:lnTo>
                  <a:lnTo>
                    <a:pt x="61127" y="69245"/>
                  </a:lnTo>
                  <a:lnTo>
                    <a:pt x="63150" y="85809"/>
                  </a:lnTo>
                  <a:lnTo>
                    <a:pt x="60521" y="100226"/>
                  </a:lnTo>
                  <a:lnTo>
                    <a:pt x="53094" y="115187"/>
                  </a:lnTo>
                  <a:lnTo>
                    <a:pt x="50212" y="117007"/>
                  </a:lnTo>
                  <a:lnTo>
                    <a:pt x="47234" y="117163"/>
                  </a:lnTo>
                  <a:lnTo>
                    <a:pt x="44190" y="116209"/>
                  </a:lnTo>
                  <a:lnTo>
                    <a:pt x="43217" y="111339"/>
                  </a:lnTo>
                  <a:lnTo>
                    <a:pt x="49263" y="73107"/>
                  </a:lnTo>
                  <a:lnTo>
                    <a:pt x="60458" y="40006"/>
                  </a:lnTo>
                  <a:lnTo>
                    <a:pt x="65705" y="29845"/>
                  </a:lnTo>
                  <a:lnTo>
                    <a:pt x="80002" y="15734"/>
                  </a:lnTo>
                  <a:lnTo>
                    <a:pt x="95883" y="69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756"/>
            <p:cNvSpPr/>
            <p:nvPr>
              <p:custDataLst>
                <p:tags r:id="rId216"/>
              </p:custDataLst>
            </p:nvPr>
          </p:nvSpPr>
          <p:spPr>
            <a:xfrm>
              <a:off x="10574630" y="4781942"/>
              <a:ext cx="70694" cy="83156"/>
            </a:xfrm>
            <a:custGeom>
              <a:avLst/>
              <a:gdLst/>
              <a:ahLst/>
              <a:cxnLst/>
              <a:rect l="0" t="0" r="0" b="0"/>
              <a:pathLst>
                <a:path w="70694" h="83156">
                  <a:moveTo>
                    <a:pt x="55270" y="9133"/>
                  </a:moveTo>
                  <a:lnTo>
                    <a:pt x="55270" y="9133"/>
                  </a:lnTo>
                  <a:lnTo>
                    <a:pt x="50213" y="9133"/>
                  </a:lnTo>
                  <a:lnTo>
                    <a:pt x="44909" y="6311"/>
                  </a:lnTo>
                  <a:lnTo>
                    <a:pt x="39023" y="2588"/>
                  </a:lnTo>
                  <a:lnTo>
                    <a:pt x="26621" y="196"/>
                  </a:lnTo>
                  <a:lnTo>
                    <a:pt x="23470" y="0"/>
                  </a:lnTo>
                  <a:lnTo>
                    <a:pt x="17148" y="2605"/>
                  </a:lnTo>
                  <a:lnTo>
                    <a:pt x="13980" y="4781"/>
                  </a:lnTo>
                  <a:lnTo>
                    <a:pt x="4466" y="23013"/>
                  </a:lnTo>
                  <a:lnTo>
                    <a:pt x="0" y="48523"/>
                  </a:lnTo>
                  <a:lnTo>
                    <a:pt x="1778" y="61212"/>
                  </a:lnTo>
                  <a:lnTo>
                    <a:pt x="3734" y="66077"/>
                  </a:lnTo>
                  <a:lnTo>
                    <a:pt x="11552" y="74306"/>
                  </a:lnTo>
                  <a:lnTo>
                    <a:pt x="21023" y="80431"/>
                  </a:lnTo>
                  <a:lnTo>
                    <a:pt x="28760" y="83155"/>
                  </a:lnTo>
                  <a:lnTo>
                    <a:pt x="38549" y="81543"/>
                  </a:lnTo>
                  <a:lnTo>
                    <a:pt x="62080" y="71884"/>
                  </a:lnTo>
                  <a:lnTo>
                    <a:pt x="66160" y="66842"/>
                  </a:lnTo>
                  <a:lnTo>
                    <a:pt x="70693" y="52773"/>
                  </a:lnTo>
                  <a:lnTo>
                    <a:pt x="69886" y="38759"/>
                  </a:lnTo>
                  <a:lnTo>
                    <a:pt x="68189" y="32059"/>
                  </a:lnTo>
                  <a:lnTo>
                    <a:pt x="60661" y="21791"/>
                  </a:lnTo>
                  <a:lnTo>
                    <a:pt x="51316" y="14759"/>
                  </a:lnTo>
                  <a:lnTo>
                    <a:pt x="3622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757"/>
            <p:cNvSpPr/>
            <p:nvPr>
              <p:custDataLst>
                <p:tags r:id="rId217"/>
              </p:custDataLst>
            </p:nvPr>
          </p:nvSpPr>
          <p:spPr>
            <a:xfrm>
              <a:off x="10658475" y="4618245"/>
              <a:ext cx="112452" cy="285458"/>
            </a:xfrm>
            <a:custGeom>
              <a:avLst/>
              <a:gdLst/>
              <a:ahLst/>
              <a:cxnLst/>
              <a:rect l="0" t="0" r="0" b="0"/>
              <a:pathLst>
                <a:path w="112452" h="285458">
                  <a:moveTo>
                    <a:pt x="47625" y="39480"/>
                  </a:moveTo>
                  <a:lnTo>
                    <a:pt x="47625" y="39480"/>
                  </a:lnTo>
                  <a:lnTo>
                    <a:pt x="48683" y="15629"/>
                  </a:lnTo>
                  <a:lnTo>
                    <a:pt x="54171" y="898"/>
                  </a:lnTo>
                  <a:lnTo>
                    <a:pt x="55163" y="0"/>
                  </a:lnTo>
                  <a:lnTo>
                    <a:pt x="55827" y="460"/>
                  </a:lnTo>
                  <a:lnTo>
                    <a:pt x="57035" y="42984"/>
                  </a:lnTo>
                  <a:lnTo>
                    <a:pt x="57115" y="85909"/>
                  </a:lnTo>
                  <a:lnTo>
                    <a:pt x="57141" y="127085"/>
                  </a:lnTo>
                  <a:lnTo>
                    <a:pt x="46787" y="173809"/>
                  </a:lnTo>
                  <a:lnTo>
                    <a:pt x="32698" y="220584"/>
                  </a:lnTo>
                  <a:lnTo>
                    <a:pt x="26568" y="252936"/>
                  </a:lnTo>
                  <a:lnTo>
                    <a:pt x="22390" y="260291"/>
                  </a:lnTo>
                  <a:lnTo>
                    <a:pt x="21279" y="260771"/>
                  </a:lnTo>
                  <a:lnTo>
                    <a:pt x="20535" y="260032"/>
                  </a:lnTo>
                  <a:lnTo>
                    <a:pt x="24547" y="248880"/>
                  </a:lnTo>
                  <a:lnTo>
                    <a:pt x="56652" y="201275"/>
                  </a:lnTo>
                  <a:lnTo>
                    <a:pt x="59994" y="194969"/>
                  </a:lnTo>
                  <a:lnTo>
                    <a:pt x="72172" y="185138"/>
                  </a:lnTo>
                  <a:lnTo>
                    <a:pt x="79865" y="181036"/>
                  </a:lnTo>
                  <a:lnTo>
                    <a:pt x="94057" y="179299"/>
                  </a:lnTo>
                  <a:lnTo>
                    <a:pt x="100804" y="180318"/>
                  </a:lnTo>
                  <a:lnTo>
                    <a:pt x="105303" y="183113"/>
                  </a:lnTo>
                  <a:lnTo>
                    <a:pt x="108303" y="187094"/>
                  </a:lnTo>
                  <a:lnTo>
                    <a:pt x="111633" y="199278"/>
                  </a:lnTo>
                  <a:lnTo>
                    <a:pt x="112451" y="227821"/>
                  </a:lnTo>
                  <a:lnTo>
                    <a:pt x="108893" y="243485"/>
                  </a:lnTo>
                  <a:lnTo>
                    <a:pt x="95882" y="264202"/>
                  </a:lnTo>
                  <a:lnTo>
                    <a:pt x="87417" y="271648"/>
                  </a:lnTo>
                  <a:lnTo>
                    <a:pt x="63246" y="281485"/>
                  </a:lnTo>
                  <a:lnTo>
                    <a:pt x="42140" y="285457"/>
                  </a:lnTo>
                  <a:lnTo>
                    <a:pt x="28959" y="280742"/>
                  </a:lnTo>
                  <a:lnTo>
                    <a:pt x="0" y="258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758"/>
            <p:cNvSpPr/>
            <p:nvPr>
              <p:custDataLst>
                <p:tags r:id="rId218"/>
              </p:custDataLst>
            </p:nvPr>
          </p:nvSpPr>
          <p:spPr>
            <a:xfrm>
              <a:off x="10972977" y="4615721"/>
              <a:ext cx="85549" cy="308705"/>
            </a:xfrm>
            <a:custGeom>
              <a:avLst/>
              <a:gdLst/>
              <a:ahLst/>
              <a:cxnLst/>
              <a:rect l="0" t="0" r="0" b="0"/>
              <a:pathLst>
                <a:path w="85549" h="308705">
                  <a:moveTo>
                    <a:pt x="56973" y="61054"/>
                  </a:moveTo>
                  <a:lnTo>
                    <a:pt x="56973" y="61054"/>
                  </a:lnTo>
                  <a:lnTo>
                    <a:pt x="56973" y="55998"/>
                  </a:lnTo>
                  <a:lnTo>
                    <a:pt x="70230" y="25406"/>
                  </a:lnTo>
                  <a:lnTo>
                    <a:pt x="82799" y="4645"/>
                  </a:lnTo>
                  <a:lnTo>
                    <a:pt x="83716" y="1223"/>
                  </a:lnTo>
                  <a:lnTo>
                    <a:pt x="82209" y="0"/>
                  </a:lnTo>
                  <a:lnTo>
                    <a:pt x="74892" y="1463"/>
                  </a:lnTo>
                  <a:lnTo>
                    <a:pt x="58873" y="23407"/>
                  </a:lnTo>
                  <a:lnTo>
                    <a:pt x="35769" y="63100"/>
                  </a:lnTo>
                  <a:lnTo>
                    <a:pt x="17153" y="99558"/>
                  </a:lnTo>
                  <a:lnTo>
                    <a:pt x="4344" y="142821"/>
                  </a:lnTo>
                  <a:lnTo>
                    <a:pt x="716" y="179591"/>
                  </a:lnTo>
                  <a:lnTo>
                    <a:pt x="0" y="226990"/>
                  </a:lnTo>
                  <a:lnTo>
                    <a:pt x="4932" y="254389"/>
                  </a:lnTo>
                  <a:lnTo>
                    <a:pt x="13097" y="275912"/>
                  </a:lnTo>
                  <a:lnTo>
                    <a:pt x="32332" y="295695"/>
                  </a:lnTo>
                  <a:lnTo>
                    <a:pt x="48025" y="304850"/>
                  </a:lnTo>
                  <a:lnTo>
                    <a:pt x="85548" y="308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759"/>
            <p:cNvSpPr/>
            <p:nvPr>
              <p:custDataLst>
                <p:tags r:id="rId219"/>
              </p:custDataLst>
            </p:nvPr>
          </p:nvSpPr>
          <p:spPr>
            <a:xfrm>
              <a:off x="11144250" y="4773349"/>
              <a:ext cx="9526" cy="103452"/>
            </a:xfrm>
            <a:custGeom>
              <a:avLst/>
              <a:gdLst/>
              <a:ahLst/>
              <a:cxnLst/>
              <a:rect l="0" t="0" r="0" b="0"/>
              <a:pathLst>
                <a:path w="9526" h="10345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4076" y="4125"/>
                  </a:lnTo>
                  <a:lnTo>
                    <a:pt x="1813" y="9212"/>
                  </a:lnTo>
                  <a:lnTo>
                    <a:pt x="357" y="36269"/>
                  </a:lnTo>
                  <a:lnTo>
                    <a:pt x="8232" y="80624"/>
                  </a:lnTo>
                  <a:lnTo>
                    <a:pt x="9525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760"/>
            <p:cNvSpPr/>
            <p:nvPr>
              <p:custDataLst>
                <p:tags r:id="rId220"/>
              </p:custDataLst>
            </p:nvPr>
          </p:nvSpPr>
          <p:spPr>
            <a:xfrm>
              <a:off x="11125200" y="4642712"/>
              <a:ext cx="42227" cy="34064"/>
            </a:xfrm>
            <a:custGeom>
              <a:avLst/>
              <a:gdLst/>
              <a:ahLst/>
              <a:cxnLst/>
              <a:rect l="0" t="0" r="0" b="0"/>
              <a:pathLst>
                <a:path w="42227" h="34064">
                  <a:moveTo>
                    <a:pt x="19050" y="5488"/>
                  </a:moveTo>
                  <a:lnTo>
                    <a:pt x="19050" y="5488"/>
                  </a:lnTo>
                  <a:lnTo>
                    <a:pt x="13993" y="432"/>
                  </a:lnTo>
                  <a:lnTo>
                    <a:pt x="11444" y="0"/>
                  </a:lnTo>
                  <a:lnTo>
                    <a:pt x="8689" y="772"/>
                  </a:lnTo>
                  <a:lnTo>
                    <a:pt x="5793" y="2344"/>
                  </a:lnTo>
                  <a:lnTo>
                    <a:pt x="3863" y="4450"/>
                  </a:lnTo>
                  <a:lnTo>
                    <a:pt x="1715" y="9613"/>
                  </a:lnTo>
                  <a:lnTo>
                    <a:pt x="2204" y="11413"/>
                  </a:lnTo>
                  <a:lnTo>
                    <a:pt x="3587" y="12613"/>
                  </a:lnTo>
                  <a:lnTo>
                    <a:pt x="5565" y="13413"/>
                  </a:lnTo>
                  <a:lnTo>
                    <a:pt x="17406" y="27789"/>
                  </a:lnTo>
                  <a:lnTo>
                    <a:pt x="27492" y="31274"/>
                  </a:lnTo>
                  <a:lnTo>
                    <a:pt x="31028" y="31147"/>
                  </a:lnTo>
                  <a:lnTo>
                    <a:pt x="33385" y="30001"/>
                  </a:lnTo>
                  <a:lnTo>
                    <a:pt x="42226" y="15504"/>
                  </a:lnTo>
                  <a:lnTo>
                    <a:pt x="41910" y="12165"/>
                  </a:lnTo>
                  <a:lnTo>
                    <a:pt x="39581" y="9940"/>
                  </a:lnTo>
                  <a:lnTo>
                    <a:pt x="29013" y="6807"/>
                  </a:lnTo>
                  <a:lnTo>
                    <a:pt x="25692" y="6367"/>
                  </a:lnTo>
                  <a:lnTo>
                    <a:pt x="10905" y="10804"/>
                  </a:lnTo>
                  <a:lnTo>
                    <a:pt x="7271" y="13265"/>
                  </a:lnTo>
                  <a:lnTo>
                    <a:pt x="0" y="34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761"/>
            <p:cNvSpPr/>
            <p:nvPr>
              <p:custDataLst>
                <p:tags r:id="rId221"/>
              </p:custDataLst>
            </p:nvPr>
          </p:nvSpPr>
          <p:spPr>
            <a:xfrm>
              <a:off x="11283786" y="4829175"/>
              <a:ext cx="250990" cy="1"/>
            </a:xfrm>
            <a:custGeom>
              <a:avLst/>
              <a:gdLst/>
              <a:ahLst/>
              <a:cxnLst/>
              <a:rect l="0" t="0" r="0" b="0"/>
              <a:pathLst>
                <a:path w="250990" h="1">
                  <a:moveTo>
                    <a:pt x="22389" y="0"/>
                  </a:moveTo>
                  <a:lnTo>
                    <a:pt x="22389" y="0"/>
                  </a:lnTo>
                  <a:lnTo>
                    <a:pt x="0" y="0"/>
                  </a:lnTo>
                  <a:lnTo>
                    <a:pt x="39186" y="0"/>
                  </a:lnTo>
                  <a:lnTo>
                    <a:pt x="79458" y="0"/>
                  </a:lnTo>
                  <a:lnTo>
                    <a:pt x="114793" y="0"/>
                  </a:lnTo>
                  <a:lnTo>
                    <a:pt x="155485" y="0"/>
                  </a:lnTo>
                  <a:lnTo>
                    <a:pt x="195998" y="0"/>
                  </a:lnTo>
                  <a:lnTo>
                    <a:pt x="2509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762"/>
            <p:cNvSpPr/>
            <p:nvPr>
              <p:custDataLst>
                <p:tags r:id="rId222"/>
              </p:custDataLst>
            </p:nvPr>
          </p:nvSpPr>
          <p:spPr>
            <a:xfrm>
              <a:off x="11479340" y="4763088"/>
              <a:ext cx="81094" cy="104188"/>
            </a:xfrm>
            <a:custGeom>
              <a:avLst/>
              <a:gdLst/>
              <a:ahLst/>
              <a:cxnLst/>
              <a:rect l="0" t="0" r="0" b="0"/>
              <a:pathLst>
                <a:path w="81094" h="104188">
                  <a:moveTo>
                    <a:pt x="17335" y="8937"/>
                  </a:moveTo>
                  <a:lnTo>
                    <a:pt x="17335" y="8937"/>
                  </a:lnTo>
                  <a:lnTo>
                    <a:pt x="12278" y="8937"/>
                  </a:lnTo>
                  <a:lnTo>
                    <a:pt x="6974" y="6115"/>
                  </a:lnTo>
                  <a:lnTo>
                    <a:pt x="0" y="736"/>
                  </a:lnTo>
                  <a:lnTo>
                    <a:pt x="4693" y="0"/>
                  </a:lnTo>
                  <a:lnTo>
                    <a:pt x="14891" y="732"/>
                  </a:lnTo>
                  <a:lnTo>
                    <a:pt x="56368" y="12704"/>
                  </a:lnTo>
                  <a:lnTo>
                    <a:pt x="74173" y="21813"/>
                  </a:lnTo>
                  <a:lnTo>
                    <a:pt x="77452" y="25988"/>
                  </a:lnTo>
                  <a:lnTo>
                    <a:pt x="81093" y="36271"/>
                  </a:lnTo>
                  <a:lnTo>
                    <a:pt x="79892" y="47896"/>
                  </a:lnTo>
                  <a:lnTo>
                    <a:pt x="78090" y="53959"/>
                  </a:lnTo>
                  <a:lnTo>
                    <a:pt x="67620" y="66342"/>
                  </a:lnTo>
                  <a:lnTo>
                    <a:pt x="26860" y="104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763"/>
            <p:cNvSpPr/>
            <p:nvPr>
              <p:custDataLst>
                <p:tags r:id="rId223"/>
              </p:custDataLst>
            </p:nvPr>
          </p:nvSpPr>
          <p:spPr>
            <a:xfrm>
              <a:off x="11649075" y="4795112"/>
              <a:ext cx="66281" cy="192797"/>
            </a:xfrm>
            <a:custGeom>
              <a:avLst/>
              <a:gdLst/>
              <a:ahLst/>
              <a:cxnLst/>
              <a:rect l="0" t="0" r="0" b="0"/>
              <a:pathLst>
                <a:path w="66281" h="192797">
                  <a:moveTo>
                    <a:pt x="47625" y="5488"/>
                  </a:moveTo>
                  <a:lnTo>
                    <a:pt x="47625" y="5488"/>
                  </a:lnTo>
                  <a:lnTo>
                    <a:pt x="52683" y="432"/>
                  </a:lnTo>
                  <a:lnTo>
                    <a:pt x="54171" y="0"/>
                  </a:lnTo>
                  <a:lnTo>
                    <a:pt x="55163" y="772"/>
                  </a:lnTo>
                  <a:lnTo>
                    <a:pt x="55827" y="2344"/>
                  </a:lnTo>
                  <a:lnTo>
                    <a:pt x="57035" y="41840"/>
                  </a:lnTo>
                  <a:lnTo>
                    <a:pt x="63673" y="88947"/>
                  </a:lnTo>
                  <a:lnTo>
                    <a:pt x="66280" y="136488"/>
                  </a:lnTo>
                  <a:lnTo>
                    <a:pt x="59084" y="179777"/>
                  </a:lnTo>
                  <a:lnTo>
                    <a:pt x="58440" y="185181"/>
                  </a:lnTo>
                  <a:lnTo>
                    <a:pt x="55893" y="188784"/>
                  </a:lnTo>
                  <a:lnTo>
                    <a:pt x="52078" y="191185"/>
                  </a:lnTo>
                  <a:lnTo>
                    <a:pt x="47418" y="192786"/>
                  </a:lnTo>
                  <a:lnTo>
                    <a:pt x="43254" y="192796"/>
                  </a:lnTo>
                  <a:lnTo>
                    <a:pt x="35803" y="189983"/>
                  </a:lnTo>
                  <a:lnTo>
                    <a:pt x="20604" y="172337"/>
                  </a:lnTo>
                  <a:lnTo>
                    <a:pt x="14449" y="155843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764"/>
            <p:cNvSpPr/>
            <p:nvPr>
              <p:custDataLst>
                <p:tags r:id="rId224"/>
              </p:custDataLst>
            </p:nvPr>
          </p:nvSpPr>
          <p:spPr>
            <a:xfrm>
              <a:off x="11715750" y="4639067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765"/>
            <p:cNvSpPr/>
            <p:nvPr>
              <p:custDataLst>
                <p:tags r:id="rId225"/>
              </p:custDataLst>
            </p:nvPr>
          </p:nvSpPr>
          <p:spPr>
            <a:xfrm>
              <a:off x="10753725" y="51435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9351" y="49372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766"/>
            <p:cNvSpPr/>
            <p:nvPr>
              <p:custDataLst>
                <p:tags r:id="rId226"/>
              </p:custDataLst>
            </p:nvPr>
          </p:nvSpPr>
          <p:spPr>
            <a:xfrm>
              <a:off x="10744200" y="5049574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9525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767"/>
            <p:cNvSpPr/>
            <p:nvPr>
              <p:custDataLst>
                <p:tags r:id="rId227"/>
              </p:custDataLst>
            </p:nvPr>
          </p:nvSpPr>
          <p:spPr>
            <a:xfrm>
              <a:off x="10801385" y="5105400"/>
              <a:ext cx="89296" cy="142876"/>
            </a:xfrm>
            <a:custGeom>
              <a:avLst/>
              <a:gdLst/>
              <a:ahLst/>
              <a:cxnLst/>
              <a:rect l="0" t="0" r="0" b="0"/>
              <a:pathLst>
                <a:path w="89296" h="142876">
                  <a:moveTo>
                    <a:pt x="9490" y="0"/>
                  </a:moveTo>
                  <a:lnTo>
                    <a:pt x="9490" y="0"/>
                  </a:lnTo>
                  <a:lnTo>
                    <a:pt x="1288" y="0"/>
                  </a:lnTo>
                  <a:lnTo>
                    <a:pt x="848" y="1058"/>
                  </a:lnTo>
                  <a:lnTo>
                    <a:pt x="0" y="27446"/>
                  </a:lnTo>
                  <a:lnTo>
                    <a:pt x="8609" y="71028"/>
                  </a:lnTo>
                  <a:lnTo>
                    <a:pt x="8170" y="95481"/>
                  </a:lnTo>
                  <a:lnTo>
                    <a:pt x="1255" y="119675"/>
                  </a:lnTo>
                  <a:lnTo>
                    <a:pt x="825" y="120000"/>
                  </a:lnTo>
                  <a:lnTo>
                    <a:pt x="347" y="117539"/>
                  </a:lnTo>
                  <a:lnTo>
                    <a:pt x="1099" y="93185"/>
                  </a:lnTo>
                  <a:lnTo>
                    <a:pt x="16218" y="48585"/>
                  </a:lnTo>
                  <a:lnTo>
                    <a:pt x="22357" y="38174"/>
                  </a:lnTo>
                  <a:lnTo>
                    <a:pt x="34260" y="30019"/>
                  </a:lnTo>
                  <a:lnTo>
                    <a:pt x="41878" y="26363"/>
                  </a:lnTo>
                  <a:lnTo>
                    <a:pt x="55989" y="25122"/>
                  </a:lnTo>
                  <a:lnTo>
                    <a:pt x="62714" y="26273"/>
                  </a:lnTo>
                  <a:lnTo>
                    <a:pt x="68256" y="29158"/>
                  </a:lnTo>
                  <a:lnTo>
                    <a:pt x="77235" y="38006"/>
                  </a:lnTo>
                  <a:lnTo>
                    <a:pt x="88242" y="59945"/>
                  </a:lnTo>
                  <a:lnTo>
                    <a:pt x="89295" y="77442"/>
                  </a:lnTo>
                  <a:lnTo>
                    <a:pt x="8569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768"/>
            <p:cNvSpPr/>
            <p:nvPr>
              <p:custDataLst>
                <p:tags r:id="rId228"/>
              </p:custDataLst>
            </p:nvPr>
          </p:nvSpPr>
          <p:spPr>
            <a:xfrm>
              <a:off x="11176388" y="5111387"/>
              <a:ext cx="158363" cy="198772"/>
            </a:xfrm>
            <a:custGeom>
              <a:avLst/>
              <a:gdLst/>
              <a:ahLst/>
              <a:cxnLst/>
              <a:rect l="0" t="0" r="0" b="0"/>
              <a:pathLst>
                <a:path w="158363" h="198772">
                  <a:moveTo>
                    <a:pt x="15487" y="60688"/>
                  </a:moveTo>
                  <a:lnTo>
                    <a:pt x="15487" y="60688"/>
                  </a:lnTo>
                  <a:lnTo>
                    <a:pt x="15487" y="28186"/>
                  </a:lnTo>
                  <a:lnTo>
                    <a:pt x="17604" y="22086"/>
                  </a:lnTo>
                  <a:lnTo>
                    <a:pt x="25599" y="12487"/>
                  </a:lnTo>
                  <a:lnTo>
                    <a:pt x="47058" y="1133"/>
                  </a:lnTo>
                  <a:lnTo>
                    <a:pt x="64443" y="0"/>
                  </a:lnTo>
                  <a:lnTo>
                    <a:pt x="80637" y="3023"/>
                  </a:lnTo>
                  <a:lnTo>
                    <a:pt x="91361" y="7895"/>
                  </a:lnTo>
                  <a:lnTo>
                    <a:pt x="99656" y="22056"/>
                  </a:lnTo>
                  <a:lnTo>
                    <a:pt x="104755" y="41401"/>
                  </a:lnTo>
                  <a:lnTo>
                    <a:pt x="103492" y="60584"/>
                  </a:lnTo>
                  <a:lnTo>
                    <a:pt x="99404" y="74047"/>
                  </a:lnTo>
                  <a:lnTo>
                    <a:pt x="71642" y="119011"/>
                  </a:lnTo>
                  <a:lnTo>
                    <a:pt x="59494" y="135293"/>
                  </a:lnTo>
                  <a:lnTo>
                    <a:pt x="15460" y="175359"/>
                  </a:lnTo>
                  <a:lnTo>
                    <a:pt x="195" y="190349"/>
                  </a:lnTo>
                  <a:lnTo>
                    <a:pt x="0" y="191579"/>
                  </a:lnTo>
                  <a:lnTo>
                    <a:pt x="930" y="192399"/>
                  </a:lnTo>
                  <a:lnTo>
                    <a:pt x="20138" y="198771"/>
                  </a:lnTo>
                  <a:lnTo>
                    <a:pt x="33783" y="198611"/>
                  </a:lnTo>
                  <a:lnTo>
                    <a:pt x="80339" y="193582"/>
                  </a:lnTo>
                  <a:lnTo>
                    <a:pt x="158362" y="184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769"/>
            <p:cNvSpPr/>
            <p:nvPr>
              <p:custDataLst>
                <p:tags r:id="rId229"/>
              </p:custDataLst>
            </p:nvPr>
          </p:nvSpPr>
          <p:spPr>
            <a:xfrm>
              <a:off x="11420475" y="5186519"/>
              <a:ext cx="57151" cy="163045"/>
            </a:xfrm>
            <a:custGeom>
              <a:avLst/>
              <a:gdLst/>
              <a:ahLst/>
              <a:cxnLst/>
              <a:rect l="0" t="0" r="0" b="0"/>
              <a:pathLst>
                <a:path w="57151" h="163045">
                  <a:moveTo>
                    <a:pt x="57150" y="14131"/>
                  </a:moveTo>
                  <a:lnTo>
                    <a:pt x="57150" y="14131"/>
                  </a:lnTo>
                  <a:lnTo>
                    <a:pt x="57150" y="9075"/>
                  </a:lnTo>
                  <a:lnTo>
                    <a:pt x="51506" y="3770"/>
                  </a:lnTo>
                  <a:lnTo>
                    <a:pt x="47038" y="874"/>
                  </a:lnTo>
                  <a:lnTo>
                    <a:pt x="43001" y="0"/>
                  </a:lnTo>
                  <a:lnTo>
                    <a:pt x="39250" y="478"/>
                  </a:lnTo>
                  <a:lnTo>
                    <a:pt x="35692" y="1854"/>
                  </a:lnTo>
                  <a:lnTo>
                    <a:pt x="7741" y="25823"/>
                  </a:lnTo>
                  <a:lnTo>
                    <a:pt x="6220" y="30392"/>
                  </a:lnTo>
                  <a:lnTo>
                    <a:pt x="7351" y="41114"/>
                  </a:lnTo>
                  <a:lnTo>
                    <a:pt x="13937" y="59050"/>
                  </a:lnTo>
                  <a:lnTo>
                    <a:pt x="49129" y="104117"/>
                  </a:lnTo>
                  <a:lnTo>
                    <a:pt x="53584" y="120799"/>
                  </a:lnTo>
                  <a:lnTo>
                    <a:pt x="52743" y="133153"/>
                  </a:lnTo>
                  <a:lnTo>
                    <a:pt x="47783" y="143230"/>
                  </a:lnTo>
                  <a:lnTo>
                    <a:pt x="38524" y="154764"/>
                  </a:lnTo>
                  <a:lnTo>
                    <a:pt x="27351" y="161301"/>
                  </a:lnTo>
                  <a:lnTo>
                    <a:pt x="21410" y="163044"/>
                  </a:lnTo>
                  <a:lnTo>
                    <a:pt x="16390" y="162090"/>
                  </a:lnTo>
                  <a:lnTo>
                    <a:pt x="7990" y="155386"/>
                  </a:lnTo>
                  <a:lnTo>
                    <a:pt x="0" y="128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770"/>
            <p:cNvSpPr/>
            <p:nvPr>
              <p:custDataLst>
                <p:tags r:id="rId230"/>
              </p:custDataLst>
            </p:nvPr>
          </p:nvSpPr>
          <p:spPr>
            <a:xfrm>
              <a:off x="11564531" y="5086742"/>
              <a:ext cx="55970" cy="247259"/>
            </a:xfrm>
            <a:custGeom>
              <a:avLst/>
              <a:gdLst/>
              <a:ahLst/>
              <a:cxnLst/>
              <a:rect l="0" t="0" r="0" b="0"/>
              <a:pathLst>
                <a:path w="55970" h="247259">
                  <a:moveTo>
                    <a:pt x="55969" y="9133"/>
                  </a:moveTo>
                  <a:lnTo>
                    <a:pt x="55969" y="9133"/>
                  </a:lnTo>
                  <a:lnTo>
                    <a:pt x="55969" y="932"/>
                  </a:lnTo>
                  <a:lnTo>
                    <a:pt x="54911" y="491"/>
                  </a:lnTo>
                  <a:lnTo>
                    <a:pt x="50911" y="0"/>
                  </a:lnTo>
                  <a:lnTo>
                    <a:pt x="49423" y="3045"/>
                  </a:lnTo>
                  <a:lnTo>
                    <a:pt x="44588" y="48371"/>
                  </a:lnTo>
                  <a:lnTo>
                    <a:pt x="28596" y="88380"/>
                  </a:lnTo>
                  <a:lnTo>
                    <a:pt x="19989" y="126622"/>
                  </a:lnTo>
                  <a:lnTo>
                    <a:pt x="10684" y="168709"/>
                  </a:lnTo>
                  <a:lnTo>
                    <a:pt x="0" y="214910"/>
                  </a:lnTo>
                  <a:lnTo>
                    <a:pt x="227" y="236262"/>
                  </a:lnTo>
                  <a:lnTo>
                    <a:pt x="1874" y="239928"/>
                  </a:lnTo>
                  <a:lnTo>
                    <a:pt x="4030" y="242371"/>
                  </a:lnTo>
                  <a:lnTo>
                    <a:pt x="27394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771"/>
            <p:cNvSpPr/>
            <p:nvPr>
              <p:custDataLst>
                <p:tags r:id="rId231"/>
              </p:custDataLst>
            </p:nvPr>
          </p:nvSpPr>
          <p:spPr>
            <a:xfrm>
              <a:off x="11528291" y="5219700"/>
              <a:ext cx="54110" cy="28576"/>
            </a:xfrm>
            <a:custGeom>
              <a:avLst/>
              <a:gdLst/>
              <a:ahLst/>
              <a:cxnLst/>
              <a:rect l="0" t="0" r="0" b="0"/>
              <a:pathLst>
                <a:path w="54110" h="28576">
                  <a:moveTo>
                    <a:pt x="25534" y="28575"/>
                  </a:moveTo>
                  <a:lnTo>
                    <a:pt x="25534" y="28575"/>
                  </a:lnTo>
                  <a:lnTo>
                    <a:pt x="20477" y="28575"/>
                  </a:lnTo>
                  <a:lnTo>
                    <a:pt x="7220" y="23519"/>
                  </a:lnTo>
                  <a:lnTo>
                    <a:pt x="3799" y="20971"/>
                  </a:lnTo>
                  <a:lnTo>
                    <a:pt x="0" y="15318"/>
                  </a:lnTo>
                  <a:lnTo>
                    <a:pt x="44" y="13387"/>
                  </a:lnTo>
                  <a:lnTo>
                    <a:pt x="1130" y="12100"/>
                  </a:lnTo>
                  <a:lnTo>
                    <a:pt x="2916" y="11242"/>
                  </a:lnTo>
                  <a:lnTo>
                    <a:pt x="54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772"/>
            <p:cNvSpPr/>
            <p:nvPr>
              <p:custDataLst>
                <p:tags r:id="rId232"/>
              </p:custDataLst>
            </p:nvPr>
          </p:nvSpPr>
          <p:spPr>
            <a:xfrm>
              <a:off x="11643587" y="5206791"/>
              <a:ext cx="61823" cy="127210"/>
            </a:xfrm>
            <a:custGeom>
              <a:avLst/>
              <a:gdLst/>
              <a:ahLst/>
              <a:cxnLst/>
              <a:rect l="0" t="0" r="0" b="0"/>
              <a:pathLst>
                <a:path w="61823" h="127210">
                  <a:moveTo>
                    <a:pt x="5488" y="41484"/>
                  </a:moveTo>
                  <a:lnTo>
                    <a:pt x="5488" y="41484"/>
                  </a:lnTo>
                  <a:lnTo>
                    <a:pt x="0" y="41484"/>
                  </a:lnTo>
                  <a:lnTo>
                    <a:pt x="21134" y="40426"/>
                  </a:lnTo>
                  <a:lnTo>
                    <a:pt x="43284" y="33880"/>
                  </a:lnTo>
                  <a:lnTo>
                    <a:pt x="53330" y="28227"/>
                  </a:lnTo>
                  <a:lnTo>
                    <a:pt x="56434" y="24178"/>
                  </a:lnTo>
                  <a:lnTo>
                    <a:pt x="60799" y="9428"/>
                  </a:lnTo>
                  <a:lnTo>
                    <a:pt x="61822" y="1485"/>
                  </a:lnTo>
                  <a:lnTo>
                    <a:pt x="58920" y="0"/>
                  </a:lnTo>
                  <a:lnTo>
                    <a:pt x="47226" y="1175"/>
                  </a:lnTo>
                  <a:lnTo>
                    <a:pt x="37091" y="5224"/>
                  </a:lnTo>
                  <a:lnTo>
                    <a:pt x="32907" y="7786"/>
                  </a:lnTo>
                  <a:lnTo>
                    <a:pt x="16904" y="26560"/>
                  </a:lnTo>
                  <a:lnTo>
                    <a:pt x="10563" y="43318"/>
                  </a:lnTo>
                  <a:lnTo>
                    <a:pt x="6490" y="85003"/>
                  </a:lnTo>
                  <a:lnTo>
                    <a:pt x="8756" y="100689"/>
                  </a:lnTo>
                  <a:lnTo>
                    <a:pt x="10842" y="106354"/>
                  </a:lnTo>
                  <a:lnTo>
                    <a:pt x="18804" y="115471"/>
                  </a:lnTo>
                  <a:lnTo>
                    <a:pt x="28340" y="121992"/>
                  </a:lnTo>
                  <a:lnTo>
                    <a:pt x="43588" y="127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773"/>
            <p:cNvSpPr/>
            <p:nvPr>
              <p:custDataLst>
                <p:tags r:id="rId233"/>
              </p:custDataLst>
            </p:nvPr>
          </p:nvSpPr>
          <p:spPr>
            <a:xfrm>
              <a:off x="11706634" y="5187604"/>
              <a:ext cx="121509" cy="296610"/>
            </a:xfrm>
            <a:custGeom>
              <a:avLst/>
              <a:gdLst/>
              <a:ahLst/>
              <a:cxnLst/>
              <a:rect l="0" t="0" r="0" b="0"/>
              <a:pathLst>
                <a:path w="121509" h="296610">
                  <a:moveTo>
                    <a:pt x="37691" y="117821"/>
                  </a:moveTo>
                  <a:lnTo>
                    <a:pt x="37691" y="117821"/>
                  </a:lnTo>
                  <a:lnTo>
                    <a:pt x="42749" y="112765"/>
                  </a:lnTo>
                  <a:lnTo>
                    <a:pt x="45229" y="107460"/>
                  </a:lnTo>
                  <a:lnTo>
                    <a:pt x="45893" y="104564"/>
                  </a:lnTo>
                  <a:lnTo>
                    <a:pt x="45275" y="103690"/>
                  </a:lnTo>
                  <a:lnTo>
                    <a:pt x="43805" y="104168"/>
                  </a:lnTo>
                  <a:lnTo>
                    <a:pt x="41767" y="105544"/>
                  </a:lnTo>
                  <a:lnTo>
                    <a:pt x="39504" y="112716"/>
                  </a:lnTo>
                  <a:lnTo>
                    <a:pt x="36379" y="125078"/>
                  </a:lnTo>
                  <a:lnTo>
                    <a:pt x="19947" y="164684"/>
                  </a:lnTo>
                  <a:lnTo>
                    <a:pt x="12325" y="196618"/>
                  </a:lnTo>
                  <a:lnTo>
                    <a:pt x="8480" y="243713"/>
                  </a:lnTo>
                  <a:lnTo>
                    <a:pt x="205" y="287720"/>
                  </a:lnTo>
                  <a:lnTo>
                    <a:pt x="0" y="291412"/>
                  </a:lnTo>
                  <a:lnTo>
                    <a:pt x="922" y="293873"/>
                  </a:lnTo>
                  <a:lnTo>
                    <a:pt x="2595" y="295514"/>
                  </a:lnTo>
                  <a:lnTo>
                    <a:pt x="4769" y="296609"/>
                  </a:lnTo>
                  <a:lnTo>
                    <a:pt x="6217" y="294163"/>
                  </a:lnTo>
                  <a:lnTo>
                    <a:pt x="13789" y="253775"/>
                  </a:lnTo>
                  <a:lnTo>
                    <a:pt x="25286" y="218014"/>
                  </a:lnTo>
                  <a:lnTo>
                    <a:pt x="34605" y="180199"/>
                  </a:lnTo>
                  <a:lnTo>
                    <a:pt x="47234" y="137903"/>
                  </a:lnTo>
                  <a:lnTo>
                    <a:pt x="59568" y="102958"/>
                  </a:lnTo>
                  <a:lnTo>
                    <a:pt x="72585" y="58911"/>
                  </a:lnTo>
                  <a:lnTo>
                    <a:pt x="89309" y="24340"/>
                  </a:lnTo>
                  <a:lnTo>
                    <a:pt x="107231" y="1415"/>
                  </a:lnTo>
                  <a:lnTo>
                    <a:pt x="110509" y="0"/>
                  </a:lnTo>
                  <a:lnTo>
                    <a:pt x="113754" y="115"/>
                  </a:lnTo>
                  <a:lnTo>
                    <a:pt x="116975" y="1251"/>
                  </a:lnTo>
                  <a:lnTo>
                    <a:pt x="119122" y="4124"/>
                  </a:lnTo>
                  <a:lnTo>
                    <a:pt x="121508" y="12961"/>
                  </a:lnTo>
                  <a:lnTo>
                    <a:pt x="113603" y="57657"/>
                  </a:lnTo>
                  <a:lnTo>
                    <a:pt x="103200" y="94717"/>
                  </a:lnTo>
                  <a:lnTo>
                    <a:pt x="94676" y="106142"/>
                  </a:lnTo>
                  <a:lnTo>
                    <a:pt x="52332" y="132326"/>
                  </a:lnTo>
                  <a:lnTo>
                    <a:pt x="44903" y="134851"/>
                  </a:lnTo>
                  <a:lnTo>
                    <a:pt x="42500" y="133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774"/>
            <p:cNvSpPr/>
            <p:nvPr>
              <p:custDataLst>
                <p:tags r:id="rId234"/>
              </p:custDataLst>
            </p:nvPr>
          </p:nvSpPr>
          <p:spPr>
            <a:xfrm>
              <a:off x="11830050" y="5186261"/>
              <a:ext cx="64570" cy="164307"/>
            </a:xfrm>
            <a:custGeom>
              <a:avLst/>
              <a:gdLst/>
              <a:ahLst/>
              <a:cxnLst/>
              <a:rect l="0" t="0" r="0" b="0"/>
              <a:pathLst>
                <a:path w="64570" h="164307">
                  <a:moveTo>
                    <a:pt x="38100" y="42964"/>
                  </a:moveTo>
                  <a:lnTo>
                    <a:pt x="38100" y="42964"/>
                  </a:lnTo>
                  <a:lnTo>
                    <a:pt x="59559" y="29707"/>
                  </a:lnTo>
                  <a:lnTo>
                    <a:pt x="63512" y="20844"/>
                  </a:lnTo>
                  <a:lnTo>
                    <a:pt x="64569" y="15518"/>
                  </a:lnTo>
                  <a:lnTo>
                    <a:pt x="64211" y="11966"/>
                  </a:lnTo>
                  <a:lnTo>
                    <a:pt x="62916" y="9599"/>
                  </a:lnTo>
                  <a:lnTo>
                    <a:pt x="48176" y="743"/>
                  </a:lnTo>
                  <a:lnTo>
                    <a:pt x="42701" y="0"/>
                  </a:lnTo>
                  <a:lnTo>
                    <a:pt x="30973" y="1997"/>
                  </a:lnTo>
                  <a:lnTo>
                    <a:pt x="26998" y="5069"/>
                  </a:lnTo>
                  <a:lnTo>
                    <a:pt x="22584" y="14127"/>
                  </a:lnTo>
                  <a:lnTo>
                    <a:pt x="20098" y="31127"/>
                  </a:lnTo>
                  <a:lnTo>
                    <a:pt x="25160" y="43347"/>
                  </a:lnTo>
                  <a:lnTo>
                    <a:pt x="40600" y="73497"/>
                  </a:lnTo>
                  <a:lnTo>
                    <a:pt x="54239" y="116600"/>
                  </a:lnTo>
                  <a:lnTo>
                    <a:pt x="54797" y="130725"/>
                  </a:lnTo>
                  <a:lnTo>
                    <a:pt x="51519" y="144057"/>
                  </a:lnTo>
                  <a:lnTo>
                    <a:pt x="43711" y="154217"/>
                  </a:lnTo>
                  <a:lnTo>
                    <a:pt x="34243" y="161202"/>
                  </a:lnTo>
                  <a:lnTo>
                    <a:pt x="26508" y="164306"/>
                  </a:lnTo>
                  <a:lnTo>
                    <a:pt x="16721" y="162862"/>
                  </a:lnTo>
                  <a:lnTo>
                    <a:pt x="11147" y="160997"/>
                  </a:lnTo>
                  <a:lnTo>
                    <a:pt x="7431" y="156578"/>
                  </a:lnTo>
                  <a:lnTo>
                    <a:pt x="0" y="128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775"/>
            <p:cNvSpPr/>
            <p:nvPr>
              <p:custDataLst>
                <p:tags r:id="rId235"/>
              </p:custDataLst>
            </p:nvPr>
          </p:nvSpPr>
          <p:spPr>
            <a:xfrm>
              <a:off x="11858625" y="5057775"/>
              <a:ext cx="188437" cy="342901"/>
            </a:xfrm>
            <a:custGeom>
              <a:avLst/>
              <a:gdLst/>
              <a:ahLst/>
              <a:cxnLst/>
              <a:rect l="0" t="0" r="0" b="0"/>
              <a:pathLst>
                <a:path w="188437" h="342901">
                  <a:moveTo>
                    <a:pt x="142875" y="0"/>
                  </a:moveTo>
                  <a:lnTo>
                    <a:pt x="142875" y="0"/>
                  </a:lnTo>
                  <a:lnTo>
                    <a:pt x="158045" y="5056"/>
                  </a:lnTo>
                  <a:lnTo>
                    <a:pt x="168315" y="16005"/>
                  </a:lnTo>
                  <a:lnTo>
                    <a:pt x="183532" y="53961"/>
                  </a:lnTo>
                  <a:lnTo>
                    <a:pt x="188436" y="94893"/>
                  </a:lnTo>
                  <a:lnTo>
                    <a:pt x="184832" y="135479"/>
                  </a:lnTo>
                  <a:lnTo>
                    <a:pt x="174132" y="179513"/>
                  </a:lnTo>
                  <a:lnTo>
                    <a:pt x="159005" y="218787"/>
                  </a:lnTo>
                  <a:lnTo>
                    <a:pt x="130892" y="257118"/>
                  </a:lnTo>
                  <a:lnTo>
                    <a:pt x="92940" y="301970"/>
                  </a:lnTo>
                  <a:lnTo>
                    <a:pt x="56693" y="32964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5" name="SMARTInkShape-776"/>
          <p:cNvSpPr/>
          <p:nvPr>
            <p:custDataLst>
              <p:tags r:id="rId2"/>
            </p:custDataLst>
          </p:nvPr>
        </p:nvSpPr>
        <p:spPr>
          <a:xfrm>
            <a:off x="6840679" y="6057900"/>
            <a:ext cx="350697" cy="38101"/>
          </a:xfrm>
          <a:custGeom>
            <a:avLst/>
            <a:gdLst/>
            <a:ahLst/>
            <a:cxnLst/>
            <a:rect l="0" t="0" r="0" b="0"/>
            <a:pathLst>
              <a:path w="350697" h="38101">
                <a:moveTo>
                  <a:pt x="36371" y="0"/>
                </a:moveTo>
                <a:lnTo>
                  <a:pt x="36371" y="0"/>
                </a:lnTo>
                <a:lnTo>
                  <a:pt x="19038" y="0"/>
                </a:lnTo>
                <a:lnTo>
                  <a:pt x="18466" y="1058"/>
                </a:lnTo>
                <a:lnTo>
                  <a:pt x="17829" y="5056"/>
                </a:lnTo>
                <a:lnTo>
                  <a:pt x="16602" y="6545"/>
                </a:lnTo>
                <a:lnTo>
                  <a:pt x="0" y="17610"/>
                </a:lnTo>
                <a:lnTo>
                  <a:pt x="4684" y="18410"/>
                </a:lnTo>
                <a:lnTo>
                  <a:pt x="40106" y="18923"/>
                </a:lnTo>
                <a:lnTo>
                  <a:pt x="82869" y="19013"/>
                </a:lnTo>
                <a:lnTo>
                  <a:pt x="129053" y="19039"/>
                </a:lnTo>
                <a:lnTo>
                  <a:pt x="166138" y="19047"/>
                </a:lnTo>
                <a:lnTo>
                  <a:pt x="213659" y="25595"/>
                </a:lnTo>
                <a:lnTo>
                  <a:pt x="241654" y="28751"/>
                </a:lnTo>
                <a:lnTo>
                  <a:pt x="246251" y="30809"/>
                </a:lnTo>
                <a:lnTo>
                  <a:pt x="249317" y="33239"/>
                </a:lnTo>
                <a:lnTo>
                  <a:pt x="248185" y="34860"/>
                </a:lnTo>
                <a:lnTo>
                  <a:pt x="229306" y="37140"/>
                </a:lnTo>
                <a:lnTo>
                  <a:pt x="190080" y="37815"/>
                </a:lnTo>
                <a:lnTo>
                  <a:pt x="142945" y="38016"/>
                </a:lnTo>
                <a:lnTo>
                  <a:pt x="97443" y="38083"/>
                </a:lnTo>
                <a:lnTo>
                  <a:pt x="56583" y="38095"/>
                </a:lnTo>
                <a:lnTo>
                  <a:pt x="14562" y="38100"/>
                </a:lnTo>
                <a:lnTo>
                  <a:pt x="55776" y="38100"/>
                </a:lnTo>
                <a:lnTo>
                  <a:pt x="97507" y="38100"/>
                </a:lnTo>
                <a:lnTo>
                  <a:pt x="141268" y="38100"/>
                </a:lnTo>
                <a:lnTo>
                  <a:pt x="177183" y="38100"/>
                </a:lnTo>
                <a:lnTo>
                  <a:pt x="223320" y="38100"/>
                </a:lnTo>
                <a:lnTo>
                  <a:pt x="258102" y="38100"/>
                </a:lnTo>
                <a:lnTo>
                  <a:pt x="291904" y="38100"/>
                </a:lnTo>
                <a:lnTo>
                  <a:pt x="350696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SMARTInkShape-777"/>
          <p:cNvSpPr/>
          <p:nvPr>
            <p:custDataLst>
              <p:tags r:id="rId3"/>
            </p:custDataLst>
          </p:nvPr>
        </p:nvSpPr>
        <p:spPr>
          <a:xfrm>
            <a:off x="6173200" y="6076950"/>
            <a:ext cx="341901" cy="38100"/>
          </a:xfrm>
          <a:custGeom>
            <a:avLst/>
            <a:gdLst/>
            <a:ahLst/>
            <a:cxnLst/>
            <a:rect l="0" t="0" r="0" b="0"/>
            <a:pathLst>
              <a:path w="341901" h="38100">
                <a:moveTo>
                  <a:pt x="94250" y="0"/>
                </a:moveTo>
                <a:lnTo>
                  <a:pt x="94250" y="0"/>
                </a:lnTo>
                <a:lnTo>
                  <a:pt x="60719" y="8642"/>
                </a:lnTo>
                <a:lnTo>
                  <a:pt x="48690" y="9409"/>
                </a:lnTo>
                <a:lnTo>
                  <a:pt x="92332" y="9518"/>
                </a:lnTo>
                <a:lnTo>
                  <a:pt x="133108" y="9524"/>
                </a:lnTo>
                <a:lnTo>
                  <a:pt x="174554" y="9525"/>
                </a:lnTo>
                <a:lnTo>
                  <a:pt x="215410" y="9525"/>
                </a:lnTo>
                <a:lnTo>
                  <a:pt x="248641" y="9525"/>
                </a:lnTo>
                <a:lnTo>
                  <a:pt x="292866" y="9525"/>
                </a:lnTo>
                <a:lnTo>
                  <a:pt x="325080" y="12347"/>
                </a:lnTo>
                <a:lnTo>
                  <a:pt x="333863" y="14581"/>
                </a:lnTo>
                <a:lnTo>
                  <a:pt x="337599" y="17129"/>
                </a:lnTo>
                <a:lnTo>
                  <a:pt x="337975" y="19886"/>
                </a:lnTo>
                <a:lnTo>
                  <a:pt x="336108" y="22782"/>
                </a:lnTo>
                <a:lnTo>
                  <a:pt x="308199" y="31915"/>
                </a:lnTo>
                <a:lnTo>
                  <a:pt x="261359" y="36267"/>
                </a:lnTo>
                <a:lnTo>
                  <a:pt x="225671" y="37286"/>
                </a:lnTo>
                <a:lnTo>
                  <a:pt x="178345" y="37859"/>
                </a:lnTo>
                <a:lnTo>
                  <a:pt x="135747" y="38028"/>
                </a:lnTo>
                <a:lnTo>
                  <a:pt x="102110" y="38068"/>
                </a:lnTo>
                <a:lnTo>
                  <a:pt x="69521" y="38086"/>
                </a:lnTo>
                <a:lnTo>
                  <a:pt x="26481" y="38096"/>
                </a:lnTo>
                <a:lnTo>
                  <a:pt x="2086" y="38099"/>
                </a:lnTo>
                <a:lnTo>
                  <a:pt x="0" y="37041"/>
                </a:lnTo>
                <a:lnTo>
                  <a:pt x="724" y="35277"/>
                </a:lnTo>
                <a:lnTo>
                  <a:pt x="3324" y="33043"/>
                </a:lnTo>
                <a:lnTo>
                  <a:pt x="35798" y="22911"/>
                </a:lnTo>
                <a:lnTo>
                  <a:pt x="81548" y="19558"/>
                </a:lnTo>
                <a:lnTo>
                  <a:pt x="123256" y="12604"/>
                </a:lnTo>
                <a:lnTo>
                  <a:pt x="158818" y="10437"/>
                </a:lnTo>
                <a:lnTo>
                  <a:pt x="205938" y="9705"/>
                </a:lnTo>
                <a:lnTo>
                  <a:pt x="244818" y="9579"/>
                </a:lnTo>
                <a:lnTo>
                  <a:pt x="288088" y="6718"/>
                </a:lnTo>
                <a:lnTo>
                  <a:pt x="341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SMARTInkShape-778"/>
          <p:cNvSpPr/>
          <p:nvPr>
            <p:custDataLst>
              <p:tags r:id="rId4"/>
            </p:custDataLst>
          </p:nvPr>
        </p:nvSpPr>
        <p:spPr>
          <a:xfrm>
            <a:off x="5111464" y="6029325"/>
            <a:ext cx="327312" cy="18789"/>
          </a:xfrm>
          <a:custGeom>
            <a:avLst/>
            <a:gdLst/>
            <a:ahLst/>
            <a:cxnLst/>
            <a:rect l="0" t="0" r="0" b="0"/>
            <a:pathLst>
              <a:path w="327312" h="18789">
                <a:moveTo>
                  <a:pt x="32036" y="9525"/>
                </a:moveTo>
                <a:lnTo>
                  <a:pt x="32036" y="9525"/>
                </a:lnTo>
                <a:lnTo>
                  <a:pt x="0" y="9525"/>
                </a:lnTo>
                <a:lnTo>
                  <a:pt x="39892" y="9525"/>
                </a:lnTo>
                <a:lnTo>
                  <a:pt x="84811" y="9525"/>
                </a:lnTo>
                <a:lnTo>
                  <a:pt x="128224" y="9525"/>
                </a:lnTo>
                <a:lnTo>
                  <a:pt x="167898" y="9525"/>
                </a:lnTo>
                <a:lnTo>
                  <a:pt x="211251" y="9525"/>
                </a:lnTo>
                <a:lnTo>
                  <a:pt x="228262" y="9525"/>
                </a:lnTo>
                <a:lnTo>
                  <a:pt x="186214" y="9525"/>
                </a:lnTo>
                <a:lnTo>
                  <a:pt x="149097" y="9525"/>
                </a:lnTo>
                <a:lnTo>
                  <a:pt x="107096" y="9525"/>
                </a:lnTo>
                <a:lnTo>
                  <a:pt x="68776" y="9525"/>
                </a:lnTo>
                <a:lnTo>
                  <a:pt x="70288" y="10583"/>
                </a:lnTo>
                <a:lnTo>
                  <a:pt x="92641" y="16070"/>
                </a:lnTo>
                <a:lnTo>
                  <a:pt x="128193" y="18167"/>
                </a:lnTo>
                <a:lnTo>
                  <a:pt x="174827" y="18788"/>
                </a:lnTo>
                <a:lnTo>
                  <a:pt x="211222" y="17914"/>
                </a:lnTo>
                <a:lnTo>
                  <a:pt x="248347" y="12481"/>
                </a:lnTo>
                <a:lnTo>
                  <a:pt x="285100" y="9342"/>
                </a:lnTo>
                <a:lnTo>
                  <a:pt x="32731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SMARTInkShape-779"/>
          <p:cNvSpPr/>
          <p:nvPr>
            <p:custDataLst>
              <p:tags r:id="rId5"/>
            </p:custDataLst>
          </p:nvPr>
        </p:nvSpPr>
        <p:spPr>
          <a:xfrm>
            <a:off x="4572000" y="6000750"/>
            <a:ext cx="266701" cy="19051"/>
          </a:xfrm>
          <a:custGeom>
            <a:avLst/>
            <a:gdLst/>
            <a:ahLst/>
            <a:cxnLst/>
            <a:rect l="0" t="0" r="0" b="0"/>
            <a:pathLst>
              <a:path w="266701" h="19051">
                <a:moveTo>
                  <a:pt x="0" y="0"/>
                </a:moveTo>
                <a:lnTo>
                  <a:pt x="0" y="0"/>
                </a:lnTo>
                <a:lnTo>
                  <a:pt x="9491" y="0"/>
                </a:lnTo>
                <a:lnTo>
                  <a:pt x="4457" y="0"/>
                </a:lnTo>
                <a:lnTo>
                  <a:pt x="51953" y="0"/>
                </a:lnTo>
                <a:lnTo>
                  <a:pt x="89830" y="0"/>
                </a:lnTo>
                <a:lnTo>
                  <a:pt x="134867" y="0"/>
                </a:lnTo>
                <a:lnTo>
                  <a:pt x="176180" y="0"/>
                </a:lnTo>
                <a:lnTo>
                  <a:pt x="206789" y="0"/>
                </a:lnTo>
                <a:lnTo>
                  <a:pt x="210884" y="1058"/>
                </a:lnTo>
                <a:lnTo>
                  <a:pt x="213614" y="2822"/>
                </a:lnTo>
                <a:lnTo>
                  <a:pt x="215435" y="5056"/>
                </a:lnTo>
                <a:lnTo>
                  <a:pt x="214531" y="6545"/>
                </a:lnTo>
                <a:lnTo>
                  <a:pt x="207883" y="8201"/>
                </a:lnTo>
                <a:lnTo>
                  <a:pt x="164332" y="9350"/>
                </a:lnTo>
                <a:lnTo>
                  <a:pt x="127360" y="6651"/>
                </a:lnTo>
                <a:lnTo>
                  <a:pt x="81367" y="1313"/>
                </a:lnTo>
                <a:lnTo>
                  <a:pt x="59269" y="390"/>
                </a:lnTo>
                <a:lnTo>
                  <a:pt x="56446" y="1319"/>
                </a:lnTo>
                <a:lnTo>
                  <a:pt x="55623" y="2996"/>
                </a:lnTo>
                <a:lnTo>
                  <a:pt x="56132" y="5172"/>
                </a:lnTo>
                <a:lnTo>
                  <a:pt x="65164" y="7590"/>
                </a:lnTo>
                <a:lnTo>
                  <a:pt x="105830" y="10329"/>
                </a:lnTo>
                <a:lnTo>
                  <a:pt x="147482" y="17692"/>
                </a:lnTo>
                <a:lnTo>
                  <a:pt x="177059" y="18931"/>
                </a:lnTo>
                <a:lnTo>
                  <a:pt x="135802" y="19039"/>
                </a:lnTo>
                <a:lnTo>
                  <a:pt x="91692" y="19049"/>
                </a:lnTo>
                <a:lnTo>
                  <a:pt x="83612" y="19050"/>
                </a:lnTo>
                <a:lnTo>
                  <a:pt x="124527" y="13562"/>
                </a:lnTo>
                <a:lnTo>
                  <a:pt x="156945" y="15906"/>
                </a:lnTo>
                <a:lnTo>
                  <a:pt x="200783" y="13062"/>
                </a:lnTo>
                <a:lnTo>
                  <a:pt x="266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SMARTInkShape-780"/>
          <p:cNvSpPr/>
          <p:nvPr>
            <p:custDataLst>
              <p:tags r:id="rId6"/>
            </p:custDataLst>
          </p:nvPr>
        </p:nvSpPr>
        <p:spPr>
          <a:xfrm>
            <a:off x="2838566" y="6229350"/>
            <a:ext cx="285635" cy="38101"/>
          </a:xfrm>
          <a:custGeom>
            <a:avLst/>
            <a:gdLst/>
            <a:ahLst/>
            <a:cxnLst/>
            <a:rect l="0" t="0" r="0" b="0"/>
            <a:pathLst>
              <a:path w="285635" h="38101">
                <a:moveTo>
                  <a:pt x="9409" y="0"/>
                </a:moveTo>
                <a:lnTo>
                  <a:pt x="9409" y="0"/>
                </a:lnTo>
                <a:lnTo>
                  <a:pt x="276" y="0"/>
                </a:lnTo>
                <a:lnTo>
                  <a:pt x="0" y="5056"/>
                </a:lnTo>
                <a:lnTo>
                  <a:pt x="1020" y="6545"/>
                </a:lnTo>
                <a:lnTo>
                  <a:pt x="2758" y="7539"/>
                </a:lnTo>
                <a:lnTo>
                  <a:pt x="13152" y="9132"/>
                </a:lnTo>
                <a:lnTo>
                  <a:pt x="35900" y="10561"/>
                </a:lnTo>
                <a:lnTo>
                  <a:pt x="57877" y="17059"/>
                </a:lnTo>
                <a:lnTo>
                  <a:pt x="101534" y="18934"/>
                </a:lnTo>
                <a:lnTo>
                  <a:pt x="147790" y="19040"/>
                </a:lnTo>
                <a:lnTo>
                  <a:pt x="195294" y="19050"/>
                </a:lnTo>
                <a:lnTo>
                  <a:pt x="240041" y="19050"/>
                </a:lnTo>
                <a:lnTo>
                  <a:pt x="266404" y="19050"/>
                </a:lnTo>
                <a:lnTo>
                  <a:pt x="258367" y="19050"/>
                </a:lnTo>
                <a:lnTo>
                  <a:pt x="235715" y="10849"/>
                </a:lnTo>
                <a:lnTo>
                  <a:pt x="188810" y="9603"/>
                </a:lnTo>
                <a:lnTo>
                  <a:pt x="142552" y="9535"/>
                </a:lnTo>
                <a:lnTo>
                  <a:pt x="102646" y="17067"/>
                </a:lnTo>
                <a:lnTo>
                  <a:pt x="57694" y="18875"/>
                </a:lnTo>
                <a:lnTo>
                  <a:pt x="25880" y="19040"/>
                </a:lnTo>
                <a:lnTo>
                  <a:pt x="23565" y="20101"/>
                </a:lnTo>
                <a:lnTo>
                  <a:pt x="22021" y="21867"/>
                </a:lnTo>
                <a:lnTo>
                  <a:pt x="19544" y="27250"/>
                </a:lnTo>
                <a:lnTo>
                  <a:pt x="20399" y="27692"/>
                </a:lnTo>
                <a:lnTo>
                  <a:pt x="61936" y="28568"/>
                </a:lnTo>
                <a:lnTo>
                  <a:pt x="86003" y="29631"/>
                </a:lnTo>
                <a:lnTo>
                  <a:pt x="130281" y="36776"/>
                </a:lnTo>
                <a:lnTo>
                  <a:pt x="175753" y="37925"/>
                </a:lnTo>
                <a:lnTo>
                  <a:pt x="217950" y="38066"/>
                </a:lnTo>
                <a:lnTo>
                  <a:pt x="258912" y="38095"/>
                </a:lnTo>
                <a:lnTo>
                  <a:pt x="285634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SMARTInkShape-781"/>
          <p:cNvSpPr/>
          <p:nvPr>
            <p:custDataLst>
              <p:tags r:id="rId7"/>
            </p:custDataLst>
          </p:nvPr>
        </p:nvSpPr>
        <p:spPr>
          <a:xfrm>
            <a:off x="1764124" y="4849680"/>
            <a:ext cx="6140133" cy="1617793"/>
          </a:xfrm>
          <a:custGeom>
            <a:avLst/>
            <a:gdLst/>
            <a:ahLst/>
            <a:cxnLst/>
            <a:rect l="0" t="0" r="0" b="0"/>
            <a:pathLst>
              <a:path w="6140133" h="1617793">
                <a:moveTo>
                  <a:pt x="2960276" y="379545"/>
                </a:moveTo>
                <a:lnTo>
                  <a:pt x="2960276" y="379545"/>
                </a:lnTo>
                <a:lnTo>
                  <a:pt x="3003118" y="379545"/>
                </a:lnTo>
                <a:lnTo>
                  <a:pt x="3043525" y="382367"/>
                </a:lnTo>
                <a:lnTo>
                  <a:pt x="3078767" y="386090"/>
                </a:lnTo>
                <a:lnTo>
                  <a:pt x="3119124" y="387746"/>
                </a:lnTo>
                <a:lnTo>
                  <a:pt x="3164578" y="388482"/>
                </a:lnTo>
                <a:lnTo>
                  <a:pt x="3188552" y="388678"/>
                </a:lnTo>
                <a:lnTo>
                  <a:pt x="3215118" y="389866"/>
                </a:lnTo>
                <a:lnTo>
                  <a:pt x="3243413" y="391718"/>
                </a:lnTo>
                <a:lnTo>
                  <a:pt x="3272858" y="394010"/>
                </a:lnTo>
                <a:lnTo>
                  <a:pt x="3305190" y="395539"/>
                </a:lnTo>
                <a:lnTo>
                  <a:pt x="3339444" y="396558"/>
                </a:lnTo>
                <a:lnTo>
                  <a:pt x="3374978" y="397237"/>
                </a:lnTo>
                <a:lnTo>
                  <a:pt x="3410312" y="397688"/>
                </a:lnTo>
                <a:lnTo>
                  <a:pt x="3445508" y="397992"/>
                </a:lnTo>
                <a:lnTo>
                  <a:pt x="3480614" y="398192"/>
                </a:lnTo>
                <a:lnTo>
                  <a:pt x="3515660" y="399384"/>
                </a:lnTo>
                <a:lnTo>
                  <a:pt x="3550666" y="401238"/>
                </a:lnTo>
                <a:lnTo>
                  <a:pt x="3585644" y="403532"/>
                </a:lnTo>
                <a:lnTo>
                  <a:pt x="3620604" y="406120"/>
                </a:lnTo>
                <a:lnTo>
                  <a:pt x="3655553" y="408903"/>
                </a:lnTo>
                <a:lnTo>
                  <a:pt x="3690494" y="411817"/>
                </a:lnTo>
                <a:lnTo>
                  <a:pt x="3726488" y="413760"/>
                </a:lnTo>
                <a:lnTo>
                  <a:pt x="3763184" y="415055"/>
                </a:lnTo>
                <a:lnTo>
                  <a:pt x="3800348" y="415918"/>
                </a:lnTo>
                <a:lnTo>
                  <a:pt x="3837824" y="417552"/>
                </a:lnTo>
                <a:lnTo>
                  <a:pt x="3875507" y="419700"/>
                </a:lnTo>
                <a:lnTo>
                  <a:pt x="3913330" y="422189"/>
                </a:lnTo>
                <a:lnTo>
                  <a:pt x="3949128" y="424908"/>
                </a:lnTo>
                <a:lnTo>
                  <a:pt x="3983578" y="427779"/>
                </a:lnTo>
                <a:lnTo>
                  <a:pt x="4017127" y="430751"/>
                </a:lnTo>
                <a:lnTo>
                  <a:pt x="4051135" y="432732"/>
                </a:lnTo>
                <a:lnTo>
                  <a:pt x="4085449" y="434053"/>
                </a:lnTo>
                <a:lnTo>
                  <a:pt x="4119965" y="434933"/>
                </a:lnTo>
                <a:lnTo>
                  <a:pt x="4154620" y="436579"/>
                </a:lnTo>
                <a:lnTo>
                  <a:pt x="4189364" y="438734"/>
                </a:lnTo>
                <a:lnTo>
                  <a:pt x="4224168" y="441230"/>
                </a:lnTo>
                <a:lnTo>
                  <a:pt x="4257954" y="443952"/>
                </a:lnTo>
                <a:lnTo>
                  <a:pt x="4291061" y="446825"/>
                </a:lnTo>
                <a:lnTo>
                  <a:pt x="4323717" y="449798"/>
                </a:lnTo>
                <a:lnTo>
                  <a:pt x="4356070" y="452839"/>
                </a:lnTo>
                <a:lnTo>
                  <a:pt x="4388222" y="455924"/>
                </a:lnTo>
                <a:lnTo>
                  <a:pt x="4420241" y="459039"/>
                </a:lnTo>
                <a:lnTo>
                  <a:pt x="4452168" y="462174"/>
                </a:lnTo>
                <a:lnTo>
                  <a:pt x="4484038" y="465324"/>
                </a:lnTo>
                <a:lnTo>
                  <a:pt x="4515868" y="468480"/>
                </a:lnTo>
                <a:lnTo>
                  <a:pt x="4547671" y="471643"/>
                </a:lnTo>
                <a:lnTo>
                  <a:pt x="4579456" y="474812"/>
                </a:lnTo>
                <a:lnTo>
                  <a:pt x="4611228" y="477981"/>
                </a:lnTo>
                <a:lnTo>
                  <a:pt x="4641936" y="480094"/>
                </a:lnTo>
                <a:lnTo>
                  <a:pt x="4671933" y="481503"/>
                </a:lnTo>
                <a:lnTo>
                  <a:pt x="4701455" y="482441"/>
                </a:lnTo>
                <a:lnTo>
                  <a:pt x="4730662" y="485185"/>
                </a:lnTo>
                <a:lnTo>
                  <a:pt x="4759658" y="489129"/>
                </a:lnTo>
                <a:lnTo>
                  <a:pt x="4788514" y="493876"/>
                </a:lnTo>
                <a:lnTo>
                  <a:pt x="4816218" y="498099"/>
                </a:lnTo>
                <a:lnTo>
                  <a:pt x="4843154" y="501973"/>
                </a:lnTo>
                <a:lnTo>
                  <a:pt x="4869578" y="505614"/>
                </a:lnTo>
                <a:lnTo>
                  <a:pt x="4895661" y="508041"/>
                </a:lnTo>
                <a:lnTo>
                  <a:pt x="4921516" y="509658"/>
                </a:lnTo>
                <a:lnTo>
                  <a:pt x="4947220" y="510737"/>
                </a:lnTo>
                <a:lnTo>
                  <a:pt x="4973879" y="513573"/>
                </a:lnTo>
                <a:lnTo>
                  <a:pt x="5001179" y="517581"/>
                </a:lnTo>
                <a:lnTo>
                  <a:pt x="5028902" y="522369"/>
                </a:lnTo>
                <a:lnTo>
                  <a:pt x="5054794" y="526619"/>
                </a:lnTo>
                <a:lnTo>
                  <a:pt x="5079463" y="530511"/>
                </a:lnTo>
                <a:lnTo>
                  <a:pt x="5126628" y="537657"/>
                </a:lnTo>
                <a:lnTo>
                  <a:pt x="5172285" y="544362"/>
                </a:lnTo>
                <a:lnTo>
                  <a:pt x="5217272" y="550869"/>
                </a:lnTo>
                <a:lnTo>
                  <a:pt x="5261960" y="557289"/>
                </a:lnTo>
                <a:lnTo>
                  <a:pt x="5306515" y="563670"/>
                </a:lnTo>
                <a:lnTo>
                  <a:pt x="5351013" y="570034"/>
                </a:lnTo>
                <a:lnTo>
                  <a:pt x="5394426" y="577449"/>
                </a:lnTo>
                <a:lnTo>
                  <a:pt x="5434887" y="587800"/>
                </a:lnTo>
                <a:lnTo>
                  <a:pt x="5474037" y="596633"/>
                </a:lnTo>
                <a:lnTo>
                  <a:pt x="5512603" y="604087"/>
                </a:lnTo>
                <a:lnTo>
                  <a:pt x="5550911" y="610927"/>
                </a:lnTo>
                <a:lnTo>
                  <a:pt x="5589102" y="617495"/>
                </a:lnTo>
                <a:lnTo>
                  <a:pt x="5626185" y="623941"/>
                </a:lnTo>
                <a:lnTo>
                  <a:pt x="5660305" y="630336"/>
                </a:lnTo>
                <a:lnTo>
                  <a:pt x="5704208" y="639885"/>
                </a:lnTo>
                <a:lnTo>
                  <a:pt x="5749083" y="649417"/>
                </a:lnTo>
                <a:lnTo>
                  <a:pt x="5785781" y="658944"/>
                </a:lnTo>
                <a:lnTo>
                  <a:pt x="5832113" y="672703"/>
                </a:lnTo>
                <a:lnTo>
                  <a:pt x="5875769" y="695721"/>
                </a:lnTo>
                <a:lnTo>
                  <a:pt x="5919840" y="720285"/>
                </a:lnTo>
                <a:lnTo>
                  <a:pt x="5963235" y="751667"/>
                </a:lnTo>
                <a:lnTo>
                  <a:pt x="6007667" y="786355"/>
                </a:lnTo>
                <a:lnTo>
                  <a:pt x="6052690" y="824440"/>
                </a:lnTo>
                <a:lnTo>
                  <a:pt x="6096116" y="853330"/>
                </a:lnTo>
                <a:lnTo>
                  <a:pt x="6127758" y="890449"/>
                </a:lnTo>
                <a:lnTo>
                  <a:pt x="6134065" y="903366"/>
                </a:lnTo>
                <a:lnTo>
                  <a:pt x="6136585" y="906559"/>
                </a:lnTo>
                <a:lnTo>
                  <a:pt x="6139386" y="915752"/>
                </a:lnTo>
                <a:lnTo>
                  <a:pt x="6140132" y="921167"/>
                </a:lnTo>
                <a:lnTo>
                  <a:pt x="6138140" y="930004"/>
                </a:lnTo>
                <a:lnTo>
                  <a:pt x="6110996" y="975561"/>
                </a:lnTo>
                <a:lnTo>
                  <a:pt x="6077667" y="1014468"/>
                </a:lnTo>
                <a:lnTo>
                  <a:pt x="6038485" y="1046476"/>
                </a:lnTo>
                <a:lnTo>
                  <a:pt x="5994498" y="1080825"/>
                </a:lnTo>
                <a:lnTo>
                  <a:pt x="5950566" y="1110096"/>
                </a:lnTo>
                <a:lnTo>
                  <a:pt x="5903427" y="1136071"/>
                </a:lnTo>
                <a:lnTo>
                  <a:pt x="5855866" y="1167061"/>
                </a:lnTo>
                <a:lnTo>
                  <a:pt x="5811228" y="1185823"/>
                </a:lnTo>
                <a:lnTo>
                  <a:pt x="5767916" y="1208813"/>
                </a:lnTo>
                <a:lnTo>
                  <a:pt x="5731389" y="1224624"/>
                </a:lnTo>
                <a:lnTo>
                  <a:pt x="5693755" y="1238833"/>
                </a:lnTo>
                <a:lnTo>
                  <a:pt x="5652971" y="1256448"/>
                </a:lnTo>
                <a:lnTo>
                  <a:pt x="5610194" y="1275074"/>
                </a:lnTo>
                <a:lnTo>
                  <a:pt x="5567887" y="1293999"/>
                </a:lnTo>
                <a:lnTo>
                  <a:pt x="5521837" y="1310188"/>
                </a:lnTo>
                <a:lnTo>
                  <a:pt x="5474680" y="1324511"/>
                </a:lnTo>
                <a:lnTo>
                  <a:pt x="5427193" y="1342159"/>
                </a:lnTo>
                <a:lnTo>
                  <a:pt x="5394417" y="1354532"/>
                </a:lnTo>
                <a:lnTo>
                  <a:pt x="5358682" y="1367086"/>
                </a:lnTo>
                <a:lnTo>
                  <a:pt x="5324456" y="1376899"/>
                </a:lnTo>
                <a:lnTo>
                  <a:pt x="5290548" y="1385848"/>
                </a:lnTo>
                <a:lnTo>
                  <a:pt x="5254310" y="1396879"/>
                </a:lnTo>
                <a:lnTo>
                  <a:pt x="5217038" y="1408838"/>
                </a:lnTo>
                <a:lnTo>
                  <a:pt x="5178248" y="1421210"/>
                </a:lnTo>
                <a:lnTo>
                  <a:pt x="5136314" y="1433762"/>
                </a:lnTo>
                <a:lnTo>
                  <a:pt x="5095804" y="1443575"/>
                </a:lnTo>
                <a:lnTo>
                  <a:pt x="5055575" y="1452523"/>
                </a:lnTo>
                <a:lnTo>
                  <a:pt x="5013000" y="1463554"/>
                </a:lnTo>
                <a:lnTo>
                  <a:pt x="4969384" y="1472691"/>
                </a:lnTo>
                <a:lnTo>
                  <a:pt x="4926362" y="1481338"/>
                </a:lnTo>
                <a:lnTo>
                  <a:pt x="4886076" y="1492236"/>
                </a:lnTo>
                <a:lnTo>
                  <a:pt x="4844182" y="1501313"/>
                </a:lnTo>
                <a:lnTo>
                  <a:pt x="4800867" y="1508876"/>
                </a:lnTo>
                <a:lnTo>
                  <a:pt x="4756922" y="1515764"/>
                </a:lnTo>
                <a:lnTo>
                  <a:pt x="4712697" y="1522353"/>
                </a:lnTo>
                <a:lnTo>
                  <a:pt x="4667288" y="1528810"/>
                </a:lnTo>
                <a:lnTo>
                  <a:pt x="4643326" y="1532013"/>
                </a:lnTo>
                <a:lnTo>
                  <a:pt x="4618884" y="1535207"/>
                </a:lnTo>
                <a:lnTo>
                  <a:pt x="4571971" y="1541578"/>
                </a:lnTo>
                <a:lnTo>
                  <a:pt x="4526427" y="1547938"/>
                </a:lnTo>
                <a:lnTo>
                  <a:pt x="4481490" y="1554292"/>
                </a:lnTo>
                <a:lnTo>
                  <a:pt x="4434002" y="1557822"/>
                </a:lnTo>
                <a:lnTo>
                  <a:pt x="4409485" y="1558763"/>
                </a:lnTo>
                <a:lnTo>
                  <a:pt x="4384673" y="1560449"/>
                </a:lnTo>
                <a:lnTo>
                  <a:pt x="4359666" y="1562631"/>
                </a:lnTo>
                <a:lnTo>
                  <a:pt x="4334527" y="1565144"/>
                </a:lnTo>
                <a:lnTo>
                  <a:pt x="4310361" y="1567877"/>
                </a:lnTo>
                <a:lnTo>
                  <a:pt x="4263753" y="1573737"/>
                </a:lnTo>
                <a:lnTo>
                  <a:pt x="4238835" y="1575723"/>
                </a:lnTo>
                <a:lnTo>
                  <a:pt x="4212700" y="1577046"/>
                </a:lnTo>
                <a:lnTo>
                  <a:pt x="4185750" y="1577930"/>
                </a:lnTo>
                <a:lnTo>
                  <a:pt x="4159317" y="1579576"/>
                </a:lnTo>
                <a:lnTo>
                  <a:pt x="4133228" y="1581732"/>
                </a:lnTo>
                <a:lnTo>
                  <a:pt x="4107369" y="1584229"/>
                </a:lnTo>
                <a:lnTo>
                  <a:pt x="4080606" y="1585892"/>
                </a:lnTo>
                <a:lnTo>
                  <a:pt x="4053237" y="1587002"/>
                </a:lnTo>
                <a:lnTo>
                  <a:pt x="4025466" y="1587741"/>
                </a:lnTo>
                <a:lnTo>
                  <a:pt x="3998487" y="1588234"/>
                </a:lnTo>
                <a:lnTo>
                  <a:pt x="3972033" y="1588563"/>
                </a:lnTo>
                <a:lnTo>
                  <a:pt x="3945931" y="1588782"/>
                </a:lnTo>
                <a:lnTo>
                  <a:pt x="3919004" y="1589986"/>
                </a:lnTo>
                <a:lnTo>
                  <a:pt x="3891529" y="1591847"/>
                </a:lnTo>
                <a:lnTo>
                  <a:pt x="3863686" y="1594146"/>
                </a:lnTo>
                <a:lnTo>
                  <a:pt x="3835599" y="1595680"/>
                </a:lnTo>
                <a:lnTo>
                  <a:pt x="3807349" y="1596701"/>
                </a:lnTo>
                <a:lnTo>
                  <a:pt x="3778992" y="1597382"/>
                </a:lnTo>
                <a:lnTo>
                  <a:pt x="3749503" y="1597837"/>
                </a:lnTo>
                <a:lnTo>
                  <a:pt x="3719261" y="1598139"/>
                </a:lnTo>
                <a:lnTo>
                  <a:pt x="3688516" y="1598341"/>
                </a:lnTo>
                <a:lnTo>
                  <a:pt x="3658494" y="1599534"/>
                </a:lnTo>
                <a:lnTo>
                  <a:pt x="3628955" y="1601388"/>
                </a:lnTo>
                <a:lnTo>
                  <a:pt x="3599737" y="1603682"/>
                </a:lnTo>
                <a:lnTo>
                  <a:pt x="3570733" y="1605211"/>
                </a:lnTo>
                <a:lnTo>
                  <a:pt x="3541873" y="1606231"/>
                </a:lnTo>
                <a:lnTo>
                  <a:pt x="3513107" y="1606910"/>
                </a:lnTo>
                <a:lnTo>
                  <a:pt x="3483346" y="1607363"/>
                </a:lnTo>
                <a:lnTo>
                  <a:pt x="3452923" y="1607665"/>
                </a:lnTo>
                <a:lnTo>
                  <a:pt x="3422057" y="1607867"/>
                </a:lnTo>
                <a:lnTo>
                  <a:pt x="3391955" y="1608001"/>
                </a:lnTo>
                <a:lnTo>
                  <a:pt x="3362362" y="1608091"/>
                </a:lnTo>
                <a:lnTo>
                  <a:pt x="3333109" y="1608151"/>
                </a:lnTo>
                <a:lnTo>
                  <a:pt x="3303023" y="1609249"/>
                </a:lnTo>
                <a:lnTo>
                  <a:pt x="3272382" y="1611040"/>
                </a:lnTo>
                <a:lnTo>
                  <a:pt x="3241372" y="1613292"/>
                </a:lnTo>
                <a:lnTo>
                  <a:pt x="3211173" y="1614792"/>
                </a:lnTo>
                <a:lnTo>
                  <a:pt x="3181516" y="1615794"/>
                </a:lnTo>
                <a:lnTo>
                  <a:pt x="3152219" y="1616461"/>
                </a:lnTo>
                <a:lnTo>
                  <a:pt x="3122104" y="1616906"/>
                </a:lnTo>
                <a:lnTo>
                  <a:pt x="3091445" y="1617202"/>
                </a:lnTo>
                <a:lnTo>
                  <a:pt x="3060422" y="1617400"/>
                </a:lnTo>
                <a:lnTo>
                  <a:pt x="3029157" y="1617531"/>
                </a:lnTo>
                <a:lnTo>
                  <a:pt x="2997730" y="1617619"/>
                </a:lnTo>
                <a:lnTo>
                  <a:pt x="2966195" y="1617678"/>
                </a:lnTo>
                <a:lnTo>
                  <a:pt x="2935647" y="1617717"/>
                </a:lnTo>
                <a:lnTo>
                  <a:pt x="2905757" y="1617743"/>
                </a:lnTo>
                <a:lnTo>
                  <a:pt x="2876305" y="1617761"/>
                </a:lnTo>
                <a:lnTo>
                  <a:pt x="2846086" y="1617772"/>
                </a:lnTo>
                <a:lnTo>
                  <a:pt x="2815358" y="1617778"/>
                </a:lnTo>
                <a:lnTo>
                  <a:pt x="2784289" y="1617785"/>
                </a:lnTo>
                <a:lnTo>
                  <a:pt x="2754052" y="1617788"/>
                </a:lnTo>
                <a:lnTo>
                  <a:pt x="2724368" y="1617790"/>
                </a:lnTo>
                <a:lnTo>
                  <a:pt x="2695054" y="1617792"/>
                </a:lnTo>
                <a:lnTo>
                  <a:pt x="2665987" y="1616735"/>
                </a:lnTo>
                <a:lnTo>
                  <a:pt x="2637083" y="1614972"/>
                </a:lnTo>
                <a:lnTo>
                  <a:pt x="2608289" y="1612738"/>
                </a:lnTo>
                <a:lnTo>
                  <a:pt x="2579568" y="1611248"/>
                </a:lnTo>
                <a:lnTo>
                  <a:pt x="2550896" y="1610256"/>
                </a:lnTo>
                <a:lnTo>
                  <a:pt x="2522256" y="1609594"/>
                </a:lnTo>
                <a:lnTo>
                  <a:pt x="2492579" y="1609153"/>
                </a:lnTo>
                <a:lnTo>
                  <a:pt x="2462211" y="1608858"/>
                </a:lnTo>
                <a:lnTo>
                  <a:pt x="2431383" y="1608662"/>
                </a:lnTo>
                <a:lnTo>
                  <a:pt x="2401305" y="1607473"/>
                </a:lnTo>
                <a:lnTo>
                  <a:pt x="2371729" y="1605621"/>
                </a:lnTo>
                <a:lnTo>
                  <a:pt x="2342486" y="1603330"/>
                </a:lnTo>
                <a:lnTo>
                  <a:pt x="2313466" y="1601801"/>
                </a:lnTo>
                <a:lnTo>
                  <a:pt x="2284594" y="1600782"/>
                </a:lnTo>
                <a:lnTo>
                  <a:pt x="2255822" y="1600103"/>
                </a:lnTo>
                <a:lnTo>
                  <a:pt x="2227115" y="1598593"/>
                </a:lnTo>
                <a:lnTo>
                  <a:pt x="2198452" y="1596527"/>
                </a:lnTo>
                <a:lnTo>
                  <a:pt x="2169818" y="1594091"/>
                </a:lnTo>
                <a:lnTo>
                  <a:pt x="2141204" y="1592467"/>
                </a:lnTo>
                <a:lnTo>
                  <a:pt x="2112603" y="1591385"/>
                </a:lnTo>
                <a:lnTo>
                  <a:pt x="2084010" y="1590663"/>
                </a:lnTo>
                <a:lnTo>
                  <a:pt x="2055424" y="1589124"/>
                </a:lnTo>
                <a:lnTo>
                  <a:pt x="2026841" y="1587040"/>
                </a:lnTo>
                <a:lnTo>
                  <a:pt x="1998261" y="1584591"/>
                </a:lnTo>
                <a:lnTo>
                  <a:pt x="1969683" y="1582960"/>
                </a:lnTo>
                <a:lnTo>
                  <a:pt x="1941106" y="1581870"/>
                </a:lnTo>
                <a:lnTo>
                  <a:pt x="1912529" y="1581146"/>
                </a:lnTo>
                <a:lnTo>
                  <a:pt x="1883953" y="1579604"/>
                </a:lnTo>
                <a:lnTo>
                  <a:pt x="1855377" y="1577518"/>
                </a:lnTo>
                <a:lnTo>
                  <a:pt x="1826801" y="1575069"/>
                </a:lnTo>
                <a:lnTo>
                  <a:pt x="1799284" y="1573436"/>
                </a:lnTo>
                <a:lnTo>
                  <a:pt x="1772474" y="1572347"/>
                </a:lnTo>
                <a:lnTo>
                  <a:pt x="1746133" y="1571621"/>
                </a:lnTo>
                <a:lnTo>
                  <a:pt x="1719047" y="1571137"/>
                </a:lnTo>
                <a:lnTo>
                  <a:pt x="1691465" y="1570815"/>
                </a:lnTo>
                <a:lnTo>
                  <a:pt x="1663552" y="1570600"/>
                </a:lnTo>
                <a:lnTo>
                  <a:pt x="1635418" y="1569398"/>
                </a:lnTo>
                <a:lnTo>
                  <a:pt x="1607137" y="1567539"/>
                </a:lnTo>
                <a:lnTo>
                  <a:pt x="1578758" y="1565240"/>
                </a:lnTo>
                <a:lnTo>
                  <a:pt x="1551373" y="1562651"/>
                </a:lnTo>
                <a:lnTo>
                  <a:pt x="1524649" y="1559865"/>
                </a:lnTo>
                <a:lnTo>
                  <a:pt x="1498366" y="1556951"/>
                </a:lnTo>
                <a:lnTo>
                  <a:pt x="1471320" y="1555007"/>
                </a:lnTo>
                <a:lnTo>
                  <a:pt x="1443763" y="1553712"/>
                </a:lnTo>
                <a:lnTo>
                  <a:pt x="1415868" y="1552848"/>
                </a:lnTo>
                <a:lnTo>
                  <a:pt x="1388804" y="1551213"/>
                </a:lnTo>
                <a:lnTo>
                  <a:pt x="1362294" y="1549066"/>
                </a:lnTo>
                <a:lnTo>
                  <a:pt x="1336154" y="1546576"/>
                </a:lnTo>
                <a:lnTo>
                  <a:pt x="1310262" y="1543857"/>
                </a:lnTo>
                <a:lnTo>
                  <a:pt x="1284533" y="1540986"/>
                </a:lnTo>
                <a:lnTo>
                  <a:pt x="1258914" y="1538014"/>
                </a:lnTo>
                <a:lnTo>
                  <a:pt x="1233368" y="1534974"/>
                </a:lnTo>
                <a:lnTo>
                  <a:pt x="1207871" y="1531890"/>
                </a:lnTo>
                <a:lnTo>
                  <a:pt x="1182406" y="1528775"/>
                </a:lnTo>
                <a:lnTo>
                  <a:pt x="1158021" y="1525641"/>
                </a:lnTo>
                <a:lnTo>
                  <a:pt x="1111171" y="1519334"/>
                </a:lnTo>
                <a:lnTo>
                  <a:pt x="1065654" y="1510182"/>
                </a:lnTo>
                <a:lnTo>
                  <a:pt x="1020730" y="1500117"/>
                </a:lnTo>
                <a:lnTo>
                  <a:pt x="976069" y="1492116"/>
                </a:lnTo>
                <a:lnTo>
                  <a:pt x="934348" y="1482209"/>
                </a:lnTo>
                <a:lnTo>
                  <a:pt x="893580" y="1470752"/>
                </a:lnTo>
                <a:lnTo>
                  <a:pt x="850767" y="1458604"/>
                </a:lnTo>
                <a:lnTo>
                  <a:pt x="809867" y="1446149"/>
                </a:lnTo>
                <a:lnTo>
                  <a:pt x="770522" y="1433558"/>
                </a:lnTo>
                <a:lnTo>
                  <a:pt x="731868" y="1420906"/>
                </a:lnTo>
                <a:lnTo>
                  <a:pt x="693522" y="1408228"/>
                </a:lnTo>
                <a:lnTo>
                  <a:pt x="656372" y="1394480"/>
                </a:lnTo>
                <a:lnTo>
                  <a:pt x="622221" y="1377785"/>
                </a:lnTo>
                <a:lnTo>
                  <a:pt x="586582" y="1362603"/>
                </a:lnTo>
                <a:lnTo>
                  <a:pt x="550634" y="1348802"/>
                </a:lnTo>
                <a:lnTo>
                  <a:pt x="517019" y="1335612"/>
                </a:lnTo>
                <a:lnTo>
                  <a:pt x="484439" y="1319871"/>
                </a:lnTo>
                <a:lnTo>
                  <a:pt x="452321" y="1303351"/>
                </a:lnTo>
                <a:lnTo>
                  <a:pt x="420407" y="1288954"/>
                </a:lnTo>
                <a:lnTo>
                  <a:pt x="388584" y="1272677"/>
                </a:lnTo>
                <a:lnTo>
                  <a:pt x="343740" y="1245663"/>
                </a:lnTo>
                <a:lnTo>
                  <a:pt x="303642" y="1220372"/>
                </a:lnTo>
                <a:lnTo>
                  <a:pt x="264950" y="1196651"/>
                </a:lnTo>
                <a:lnTo>
                  <a:pt x="219007" y="1160191"/>
                </a:lnTo>
                <a:lnTo>
                  <a:pt x="172527" y="1112916"/>
                </a:lnTo>
                <a:lnTo>
                  <a:pt x="131560" y="1065337"/>
                </a:lnTo>
                <a:lnTo>
                  <a:pt x="103445" y="1024422"/>
                </a:lnTo>
                <a:lnTo>
                  <a:pt x="77508" y="980944"/>
                </a:lnTo>
                <a:lnTo>
                  <a:pt x="59606" y="935235"/>
                </a:lnTo>
                <a:lnTo>
                  <a:pt x="45879" y="891713"/>
                </a:lnTo>
                <a:lnTo>
                  <a:pt x="27920" y="847721"/>
                </a:lnTo>
                <a:lnTo>
                  <a:pt x="15215" y="802956"/>
                </a:lnTo>
                <a:lnTo>
                  <a:pt x="4748" y="764645"/>
                </a:lnTo>
                <a:lnTo>
                  <a:pt x="0" y="733184"/>
                </a:lnTo>
                <a:lnTo>
                  <a:pt x="3650" y="688585"/>
                </a:lnTo>
                <a:lnTo>
                  <a:pt x="7819" y="644926"/>
                </a:lnTo>
                <a:lnTo>
                  <a:pt x="17736" y="600555"/>
                </a:lnTo>
                <a:lnTo>
                  <a:pt x="34943" y="560903"/>
                </a:lnTo>
                <a:lnTo>
                  <a:pt x="58724" y="521437"/>
                </a:lnTo>
                <a:lnTo>
                  <a:pt x="83805" y="476796"/>
                </a:lnTo>
                <a:lnTo>
                  <a:pt x="114198" y="437090"/>
                </a:lnTo>
                <a:lnTo>
                  <a:pt x="144230" y="398673"/>
                </a:lnTo>
                <a:lnTo>
                  <a:pt x="179638" y="360512"/>
                </a:lnTo>
                <a:lnTo>
                  <a:pt x="226688" y="313930"/>
                </a:lnTo>
                <a:lnTo>
                  <a:pt x="274237" y="273446"/>
                </a:lnTo>
                <a:lnTo>
                  <a:pt x="319933" y="242955"/>
                </a:lnTo>
                <a:lnTo>
                  <a:pt x="357148" y="217718"/>
                </a:lnTo>
                <a:lnTo>
                  <a:pt x="394986" y="196365"/>
                </a:lnTo>
                <a:lnTo>
                  <a:pt x="433009" y="176632"/>
                </a:lnTo>
                <a:lnTo>
                  <a:pt x="472144" y="157381"/>
                </a:lnTo>
                <a:lnTo>
                  <a:pt x="516783" y="139329"/>
                </a:lnTo>
                <a:lnTo>
                  <a:pt x="563524" y="125748"/>
                </a:lnTo>
                <a:lnTo>
                  <a:pt x="610886" y="109848"/>
                </a:lnTo>
                <a:lnTo>
                  <a:pt x="642575" y="101635"/>
                </a:lnTo>
                <a:lnTo>
                  <a:pt x="677120" y="91635"/>
                </a:lnTo>
                <a:lnTo>
                  <a:pt x="713640" y="81193"/>
                </a:lnTo>
                <a:lnTo>
                  <a:pt x="751038" y="73025"/>
                </a:lnTo>
                <a:lnTo>
                  <a:pt x="788826" y="65867"/>
                </a:lnTo>
                <a:lnTo>
                  <a:pt x="826787" y="59157"/>
                </a:lnTo>
                <a:lnTo>
                  <a:pt x="864825" y="52648"/>
                </a:lnTo>
                <a:lnTo>
                  <a:pt x="902898" y="46227"/>
                </a:lnTo>
                <a:lnTo>
                  <a:pt x="942044" y="39845"/>
                </a:lnTo>
                <a:lnTo>
                  <a:pt x="984137" y="33481"/>
                </a:lnTo>
                <a:lnTo>
                  <a:pt x="1024717" y="27125"/>
                </a:lnTo>
                <a:lnTo>
                  <a:pt x="1063919" y="21830"/>
                </a:lnTo>
                <a:lnTo>
                  <a:pt x="1102509" y="19477"/>
                </a:lnTo>
                <a:lnTo>
                  <a:pt x="1143649" y="15609"/>
                </a:lnTo>
                <a:lnTo>
                  <a:pt x="1186628" y="11421"/>
                </a:lnTo>
                <a:lnTo>
                  <a:pt x="1230424" y="9559"/>
                </a:lnTo>
                <a:lnTo>
                  <a:pt x="1274584" y="5910"/>
                </a:lnTo>
                <a:lnTo>
                  <a:pt x="1318904" y="1818"/>
                </a:lnTo>
                <a:lnTo>
                  <a:pt x="1363297" y="0"/>
                </a:lnTo>
                <a:lnTo>
                  <a:pt x="1407721" y="2014"/>
                </a:lnTo>
                <a:lnTo>
                  <a:pt x="1452160" y="5378"/>
                </a:lnTo>
                <a:lnTo>
                  <a:pt x="1496605" y="6874"/>
                </a:lnTo>
                <a:lnTo>
                  <a:pt x="1541053" y="7538"/>
                </a:lnTo>
                <a:lnTo>
                  <a:pt x="1585502" y="7834"/>
                </a:lnTo>
                <a:lnTo>
                  <a:pt x="1629951" y="7965"/>
                </a:lnTo>
                <a:lnTo>
                  <a:pt x="1677223" y="10845"/>
                </a:lnTo>
                <a:lnTo>
                  <a:pt x="1701683" y="13095"/>
                </a:lnTo>
                <a:lnTo>
                  <a:pt x="1748615" y="18418"/>
                </a:lnTo>
                <a:lnTo>
                  <a:pt x="1794168" y="23252"/>
                </a:lnTo>
                <a:lnTo>
                  <a:pt x="1839109" y="25401"/>
                </a:lnTo>
                <a:lnTo>
                  <a:pt x="1886599" y="32000"/>
                </a:lnTo>
                <a:lnTo>
                  <a:pt x="1911116" y="36724"/>
                </a:lnTo>
                <a:lnTo>
                  <a:pt x="1935928" y="40931"/>
                </a:lnTo>
                <a:lnTo>
                  <a:pt x="1960935" y="44795"/>
                </a:lnTo>
                <a:lnTo>
                  <a:pt x="1986074" y="48427"/>
                </a:lnTo>
                <a:lnTo>
                  <a:pt x="2010241" y="51908"/>
                </a:lnTo>
                <a:lnTo>
                  <a:pt x="2056849" y="58598"/>
                </a:lnTo>
                <a:lnTo>
                  <a:pt x="2080708" y="61864"/>
                </a:lnTo>
                <a:lnTo>
                  <a:pt x="2105081" y="65099"/>
                </a:lnTo>
                <a:lnTo>
                  <a:pt x="2129796" y="68314"/>
                </a:lnTo>
                <a:lnTo>
                  <a:pt x="2154739" y="71517"/>
                </a:lnTo>
                <a:lnTo>
                  <a:pt x="2179835" y="74709"/>
                </a:lnTo>
                <a:lnTo>
                  <a:pt x="2205032" y="77896"/>
                </a:lnTo>
                <a:lnTo>
                  <a:pt x="2230297" y="81079"/>
                </a:lnTo>
                <a:lnTo>
                  <a:pt x="2255606" y="84260"/>
                </a:lnTo>
                <a:lnTo>
                  <a:pt x="2280946" y="87438"/>
                </a:lnTo>
                <a:lnTo>
                  <a:pt x="2305248" y="91674"/>
                </a:lnTo>
                <a:lnTo>
                  <a:pt x="2352005" y="102024"/>
                </a:lnTo>
                <a:lnTo>
                  <a:pt x="2375904" y="106689"/>
                </a:lnTo>
                <a:lnTo>
                  <a:pt x="2400303" y="110858"/>
                </a:lnTo>
                <a:lnTo>
                  <a:pt x="2425036" y="114696"/>
                </a:lnTo>
                <a:lnTo>
                  <a:pt x="2449991" y="118312"/>
                </a:lnTo>
                <a:lnTo>
                  <a:pt x="2475094" y="121782"/>
                </a:lnTo>
                <a:lnTo>
                  <a:pt x="2500297" y="125152"/>
                </a:lnTo>
                <a:lnTo>
                  <a:pt x="2524506" y="129517"/>
                </a:lnTo>
                <a:lnTo>
                  <a:pt x="2571162" y="140010"/>
                </a:lnTo>
                <a:lnTo>
                  <a:pt x="2595034" y="144713"/>
                </a:lnTo>
                <a:lnTo>
                  <a:pt x="2619414" y="148908"/>
                </a:lnTo>
                <a:lnTo>
                  <a:pt x="2644135" y="152762"/>
                </a:lnTo>
                <a:lnTo>
                  <a:pt x="2691358" y="159867"/>
                </a:lnTo>
                <a:lnTo>
                  <a:pt x="2735982" y="167609"/>
                </a:lnTo>
                <a:lnTo>
                  <a:pt x="2776981" y="178107"/>
                </a:lnTo>
                <a:lnTo>
                  <a:pt x="2822015" y="189828"/>
                </a:lnTo>
                <a:lnTo>
                  <a:pt x="2868135" y="202093"/>
                </a:lnTo>
                <a:lnTo>
                  <a:pt x="2909800" y="214600"/>
                </a:lnTo>
                <a:lnTo>
                  <a:pt x="2949484" y="224391"/>
                </a:lnTo>
                <a:lnTo>
                  <a:pt x="2988288" y="233330"/>
                </a:lnTo>
                <a:lnTo>
                  <a:pt x="3026700" y="244358"/>
                </a:lnTo>
                <a:lnTo>
                  <a:pt x="3064939" y="256315"/>
                </a:lnTo>
                <a:lnTo>
                  <a:pt x="3103101" y="268685"/>
                </a:lnTo>
                <a:lnTo>
                  <a:pt x="3141229" y="281238"/>
                </a:lnTo>
                <a:lnTo>
                  <a:pt x="3176519" y="293872"/>
                </a:lnTo>
                <a:lnTo>
                  <a:pt x="3210901" y="305484"/>
                </a:lnTo>
                <a:lnTo>
                  <a:pt x="3247348" y="314173"/>
                </a:lnTo>
                <a:lnTo>
                  <a:pt x="3281892" y="324386"/>
                </a:lnTo>
                <a:lnTo>
                  <a:pt x="3314883" y="335980"/>
                </a:lnTo>
                <a:lnTo>
                  <a:pt x="3347185" y="348188"/>
                </a:lnTo>
                <a:lnTo>
                  <a:pt x="3379180" y="360670"/>
                </a:lnTo>
                <a:lnTo>
                  <a:pt x="3424121" y="376774"/>
                </a:lnTo>
                <a:lnTo>
                  <a:pt x="3464247" y="388250"/>
                </a:lnTo>
                <a:lnTo>
                  <a:pt x="3505770" y="401174"/>
                </a:lnTo>
                <a:lnTo>
                  <a:pt x="3545943" y="415587"/>
                </a:lnTo>
                <a:lnTo>
                  <a:pt x="3580776" y="423738"/>
                </a:lnTo>
                <a:lnTo>
                  <a:pt x="3625416" y="431549"/>
                </a:lnTo>
                <a:lnTo>
                  <a:pt x="3670294" y="440228"/>
                </a:lnTo>
                <a:lnTo>
                  <a:pt x="3702700" y="443558"/>
                </a:lnTo>
                <a:lnTo>
                  <a:pt x="3734742" y="445037"/>
                </a:lnTo>
                <a:lnTo>
                  <a:pt x="3778299" y="444811"/>
                </a:lnTo>
                <a:lnTo>
                  <a:pt x="3808001" y="4366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" name="SMARTInkShape-Group159"/>
          <p:cNvGrpSpPr/>
          <p:nvPr/>
        </p:nvGrpSpPr>
        <p:grpSpPr>
          <a:xfrm>
            <a:off x="6915150" y="5582997"/>
            <a:ext cx="223582" cy="404358"/>
            <a:chOff x="6915150" y="5582997"/>
            <a:chExt cx="223582" cy="404358"/>
          </a:xfrm>
        </p:grpSpPr>
        <p:sp>
          <p:nvSpPr>
            <p:cNvPr id="421" name="SMARTInkShape-782"/>
            <p:cNvSpPr/>
            <p:nvPr>
              <p:custDataLst>
                <p:tags r:id="rId199"/>
              </p:custDataLst>
            </p:nvPr>
          </p:nvSpPr>
          <p:spPr>
            <a:xfrm>
              <a:off x="6915150" y="5582997"/>
              <a:ext cx="140440" cy="323269"/>
            </a:xfrm>
            <a:custGeom>
              <a:avLst/>
              <a:gdLst/>
              <a:ahLst/>
              <a:cxnLst/>
              <a:rect l="0" t="0" r="0" b="0"/>
              <a:pathLst>
                <a:path w="140440" h="323269">
                  <a:moveTo>
                    <a:pt x="19050" y="55803"/>
                  </a:moveTo>
                  <a:lnTo>
                    <a:pt x="19050" y="55803"/>
                  </a:lnTo>
                  <a:lnTo>
                    <a:pt x="19050" y="96959"/>
                  </a:lnTo>
                  <a:lnTo>
                    <a:pt x="19050" y="137115"/>
                  </a:lnTo>
                  <a:lnTo>
                    <a:pt x="13994" y="181226"/>
                  </a:lnTo>
                  <a:lnTo>
                    <a:pt x="10850" y="225492"/>
                  </a:lnTo>
                  <a:lnTo>
                    <a:pt x="3241" y="266102"/>
                  </a:lnTo>
                  <a:lnTo>
                    <a:pt x="427" y="308020"/>
                  </a:lnTo>
                  <a:lnTo>
                    <a:pt x="126" y="323268"/>
                  </a:lnTo>
                  <a:lnTo>
                    <a:pt x="11" y="286430"/>
                  </a:lnTo>
                  <a:lnTo>
                    <a:pt x="3" y="241260"/>
                  </a:lnTo>
                  <a:lnTo>
                    <a:pt x="1" y="202828"/>
                  </a:lnTo>
                  <a:lnTo>
                    <a:pt x="0" y="155910"/>
                  </a:lnTo>
                  <a:lnTo>
                    <a:pt x="2822" y="121242"/>
                  </a:lnTo>
                  <a:lnTo>
                    <a:pt x="13257" y="74020"/>
                  </a:lnTo>
                  <a:lnTo>
                    <a:pt x="26569" y="30003"/>
                  </a:lnTo>
                  <a:lnTo>
                    <a:pt x="41504" y="8883"/>
                  </a:lnTo>
                  <a:lnTo>
                    <a:pt x="49491" y="3200"/>
                  </a:lnTo>
                  <a:lnTo>
                    <a:pt x="64994" y="0"/>
                  </a:lnTo>
                  <a:lnTo>
                    <a:pt x="76864" y="4896"/>
                  </a:lnTo>
                  <a:lnTo>
                    <a:pt x="114358" y="32585"/>
                  </a:lnTo>
                  <a:lnTo>
                    <a:pt x="130545" y="57392"/>
                  </a:lnTo>
                  <a:lnTo>
                    <a:pt x="140439" y="84104"/>
                  </a:lnTo>
                  <a:lnTo>
                    <a:pt x="137097" y="106169"/>
                  </a:lnTo>
                  <a:lnTo>
                    <a:pt x="126549" y="120874"/>
                  </a:lnTo>
                  <a:lnTo>
                    <a:pt x="119291" y="127758"/>
                  </a:lnTo>
                  <a:lnTo>
                    <a:pt x="102760" y="135409"/>
                  </a:lnTo>
                  <a:lnTo>
                    <a:pt x="61220" y="140319"/>
                  </a:lnTo>
                  <a:lnTo>
                    <a:pt x="19050" y="132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783"/>
            <p:cNvSpPr/>
            <p:nvPr>
              <p:custDataLst>
                <p:tags r:id="rId200"/>
              </p:custDataLst>
            </p:nvPr>
          </p:nvSpPr>
          <p:spPr>
            <a:xfrm>
              <a:off x="7010400" y="58864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4469" y="4076"/>
                  </a:lnTo>
                  <a:lnTo>
                    <a:pt x="2980" y="3776"/>
                  </a:lnTo>
                  <a:lnTo>
                    <a:pt x="1987" y="4634"/>
                  </a:lnTo>
                  <a:lnTo>
                    <a:pt x="883" y="8410"/>
                  </a:lnTo>
                  <a:lnTo>
                    <a:pt x="23" y="5438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784"/>
            <p:cNvSpPr/>
            <p:nvPr>
              <p:custDataLst>
                <p:tags r:id="rId201"/>
              </p:custDataLst>
            </p:nvPr>
          </p:nvSpPr>
          <p:spPr>
            <a:xfrm>
              <a:off x="7069417" y="5886450"/>
              <a:ext cx="69315" cy="100905"/>
            </a:xfrm>
            <a:custGeom>
              <a:avLst/>
              <a:gdLst/>
              <a:ahLst/>
              <a:cxnLst/>
              <a:rect l="0" t="0" r="0" b="0"/>
              <a:pathLst>
                <a:path w="69315" h="100905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5645"/>
                  </a:lnTo>
                  <a:lnTo>
                    <a:pt x="4434" y="49837"/>
                  </a:lnTo>
                  <a:lnTo>
                    <a:pt x="0" y="71799"/>
                  </a:lnTo>
                  <a:lnTo>
                    <a:pt x="1785" y="85180"/>
                  </a:lnTo>
                  <a:lnTo>
                    <a:pt x="3743" y="91711"/>
                  </a:lnTo>
                  <a:lnTo>
                    <a:pt x="7164" y="96065"/>
                  </a:lnTo>
                  <a:lnTo>
                    <a:pt x="16611" y="100904"/>
                  </a:lnTo>
                  <a:lnTo>
                    <a:pt x="27865" y="100231"/>
                  </a:lnTo>
                  <a:lnTo>
                    <a:pt x="48923" y="91082"/>
                  </a:lnTo>
                  <a:lnTo>
                    <a:pt x="57393" y="86121"/>
                  </a:lnTo>
                  <a:lnTo>
                    <a:pt x="63040" y="80697"/>
                  </a:lnTo>
                  <a:lnTo>
                    <a:pt x="69314" y="69027"/>
                  </a:lnTo>
                  <a:lnTo>
                    <a:pt x="69280" y="56784"/>
                  </a:lnTo>
                  <a:lnTo>
                    <a:pt x="60635" y="26620"/>
                  </a:lnTo>
                  <a:lnTo>
                    <a:pt x="54840" y="17123"/>
                  </a:lnTo>
                  <a:lnTo>
                    <a:pt x="2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160"/>
          <p:cNvGrpSpPr/>
          <p:nvPr/>
        </p:nvGrpSpPr>
        <p:grpSpPr>
          <a:xfrm>
            <a:off x="6238875" y="5559371"/>
            <a:ext cx="419101" cy="431855"/>
            <a:chOff x="6238875" y="5559371"/>
            <a:chExt cx="419101" cy="431855"/>
          </a:xfrm>
        </p:grpSpPr>
        <p:sp>
          <p:nvSpPr>
            <p:cNvPr id="425" name="SMARTInkShape-785"/>
            <p:cNvSpPr/>
            <p:nvPr>
              <p:custDataLst>
                <p:tags r:id="rId195"/>
              </p:custDataLst>
            </p:nvPr>
          </p:nvSpPr>
          <p:spPr>
            <a:xfrm>
              <a:off x="6657975" y="5838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786"/>
            <p:cNvSpPr/>
            <p:nvPr>
              <p:custDataLst>
                <p:tags r:id="rId196"/>
              </p:custDataLst>
            </p:nvPr>
          </p:nvSpPr>
          <p:spPr>
            <a:xfrm>
              <a:off x="6457950" y="5868724"/>
              <a:ext cx="19051" cy="122502"/>
            </a:xfrm>
            <a:custGeom>
              <a:avLst/>
              <a:gdLst/>
              <a:ahLst/>
              <a:cxnLst/>
              <a:rect l="0" t="0" r="0" b="0"/>
              <a:pathLst>
                <a:path w="19051" h="1225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263" y="13088"/>
                  </a:lnTo>
                  <a:lnTo>
                    <a:pt x="9502" y="55226"/>
                  </a:lnTo>
                  <a:lnTo>
                    <a:pt x="9522" y="98316"/>
                  </a:lnTo>
                  <a:lnTo>
                    <a:pt x="190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787"/>
            <p:cNvSpPr/>
            <p:nvPr>
              <p:custDataLst>
                <p:tags r:id="rId197"/>
              </p:custDataLst>
            </p:nvPr>
          </p:nvSpPr>
          <p:spPr>
            <a:xfrm>
              <a:off x="6326211" y="5859592"/>
              <a:ext cx="55540" cy="109448"/>
            </a:xfrm>
            <a:custGeom>
              <a:avLst/>
              <a:gdLst/>
              <a:ahLst/>
              <a:cxnLst/>
              <a:rect l="0" t="0" r="0" b="0"/>
              <a:pathLst>
                <a:path w="55540" h="109448">
                  <a:moveTo>
                    <a:pt x="55539" y="17333"/>
                  </a:moveTo>
                  <a:lnTo>
                    <a:pt x="55539" y="17333"/>
                  </a:lnTo>
                  <a:lnTo>
                    <a:pt x="55539" y="12277"/>
                  </a:lnTo>
                  <a:lnTo>
                    <a:pt x="49894" y="6972"/>
                  </a:lnTo>
                  <a:lnTo>
                    <a:pt x="41388" y="2145"/>
                  </a:lnTo>
                  <a:lnTo>
                    <a:pt x="34080" y="0"/>
                  </a:lnTo>
                  <a:lnTo>
                    <a:pt x="24482" y="1868"/>
                  </a:lnTo>
                  <a:lnTo>
                    <a:pt x="18960" y="3849"/>
                  </a:lnTo>
                  <a:lnTo>
                    <a:pt x="15278" y="7285"/>
                  </a:lnTo>
                  <a:lnTo>
                    <a:pt x="3826" y="39032"/>
                  </a:lnTo>
                  <a:lnTo>
                    <a:pt x="0" y="55630"/>
                  </a:lnTo>
                  <a:lnTo>
                    <a:pt x="6312" y="90358"/>
                  </a:lnTo>
                  <a:lnTo>
                    <a:pt x="11788" y="102000"/>
                  </a:lnTo>
                  <a:lnTo>
                    <a:pt x="15788" y="105528"/>
                  </a:lnTo>
                  <a:lnTo>
                    <a:pt x="25877" y="109447"/>
                  </a:lnTo>
                  <a:lnTo>
                    <a:pt x="30473" y="109434"/>
                  </a:lnTo>
                  <a:lnTo>
                    <a:pt x="38402" y="106597"/>
                  </a:lnTo>
                  <a:lnTo>
                    <a:pt x="40940" y="104359"/>
                  </a:lnTo>
                  <a:lnTo>
                    <a:pt x="43758" y="99050"/>
                  </a:lnTo>
                  <a:lnTo>
                    <a:pt x="45882" y="52720"/>
                  </a:lnTo>
                  <a:lnTo>
                    <a:pt x="46014" y="2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788"/>
            <p:cNvSpPr/>
            <p:nvPr>
              <p:custDataLst>
                <p:tags r:id="rId198"/>
              </p:custDataLst>
            </p:nvPr>
          </p:nvSpPr>
          <p:spPr>
            <a:xfrm>
              <a:off x="6238875" y="5559371"/>
              <a:ext cx="138858" cy="347793"/>
            </a:xfrm>
            <a:custGeom>
              <a:avLst/>
              <a:gdLst/>
              <a:ahLst/>
              <a:cxnLst/>
              <a:rect l="0" t="0" r="0" b="0"/>
              <a:pathLst>
                <a:path w="138858" h="347793">
                  <a:moveTo>
                    <a:pt x="0" y="88954"/>
                  </a:moveTo>
                  <a:lnTo>
                    <a:pt x="0" y="88954"/>
                  </a:lnTo>
                  <a:lnTo>
                    <a:pt x="0" y="83466"/>
                  </a:lnTo>
                  <a:lnTo>
                    <a:pt x="0" y="127830"/>
                  </a:lnTo>
                  <a:lnTo>
                    <a:pt x="0" y="169815"/>
                  </a:lnTo>
                  <a:lnTo>
                    <a:pt x="0" y="214288"/>
                  </a:lnTo>
                  <a:lnTo>
                    <a:pt x="5056" y="258617"/>
                  </a:lnTo>
                  <a:lnTo>
                    <a:pt x="8642" y="300307"/>
                  </a:lnTo>
                  <a:lnTo>
                    <a:pt x="9473" y="347792"/>
                  </a:lnTo>
                  <a:lnTo>
                    <a:pt x="9491" y="347238"/>
                  </a:lnTo>
                  <a:lnTo>
                    <a:pt x="1981" y="309547"/>
                  </a:lnTo>
                  <a:lnTo>
                    <a:pt x="391" y="262585"/>
                  </a:lnTo>
                  <a:lnTo>
                    <a:pt x="116" y="217306"/>
                  </a:lnTo>
                  <a:lnTo>
                    <a:pt x="34" y="173786"/>
                  </a:lnTo>
                  <a:lnTo>
                    <a:pt x="7" y="126643"/>
                  </a:lnTo>
                  <a:lnTo>
                    <a:pt x="1060" y="86950"/>
                  </a:lnTo>
                  <a:lnTo>
                    <a:pt x="13184" y="47321"/>
                  </a:lnTo>
                  <a:lnTo>
                    <a:pt x="30592" y="14526"/>
                  </a:lnTo>
                  <a:lnTo>
                    <a:pt x="43230" y="5428"/>
                  </a:lnTo>
                  <a:lnTo>
                    <a:pt x="51045" y="1521"/>
                  </a:lnTo>
                  <a:lnTo>
                    <a:pt x="71017" y="0"/>
                  </a:lnTo>
                  <a:lnTo>
                    <a:pt x="91889" y="3911"/>
                  </a:lnTo>
                  <a:lnTo>
                    <a:pt x="108220" y="12704"/>
                  </a:lnTo>
                  <a:lnTo>
                    <a:pt x="129314" y="34611"/>
                  </a:lnTo>
                  <a:lnTo>
                    <a:pt x="138857" y="51098"/>
                  </a:lnTo>
                  <a:lnTo>
                    <a:pt x="138267" y="64721"/>
                  </a:lnTo>
                  <a:lnTo>
                    <a:pt x="133419" y="81359"/>
                  </a:lnTo>
                  <a:lnTo>
                    <a:pt x="112179" y="117195"/>
                  </a:lnTo>
                  <a:lnTo>
                    <a:pt x="77489" y="143656"/>
                  </a:lnTo>
                  <a:lnTo>
                    <a:pt x="45998" y="158319"/>
                  </a:lnTo>
                  <a:lnTo>
                    <a:pt x="12379" y="164864"/>
                  </a:lnTo>
                  <a:lnTo>
                    <a:pt x="0" y="17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161"/>
          <p:cNvGrpSpPr/>
          <p:nvPr/>
        </p:nvGrpSpPr>
        <p:grpSpPr>
          <a:xfrm>
            <a:off x="5744899" y="5676900"/>
            <a:ext cx="189177" cy="238126"/>
            <a:chOff x="5744899" y="5676900"/>
            <a:chExt cx="189177" cy="238126"/>
          </a:xfrm>
        </p:grpSpPr>
        <p:sp>
          <p:nvSpPr>
            <p:cNvPr id="430" name="SMARTInkShape-789"/>
            <p:cNvSpPr/>
            <p:nvPr>
              <p:custDataLst>
                <p:tags r:id="rId193"/>
              </p:custDataLst>
            </p:nvPr>
          </p:nvSpPr>
          <p:spPr>
            <a:xfrm>
              <a:off x="5857875" y="567690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9525" y="0"/>
                  </a:moveTo>
                  <a:lnTo>
                    <a:pt x="9525" y="0"/>
                  </a:lnTo>
                  <a:lnTo>
                    <a:pt x="9525" y="46036"/>
                  </a:lnTo>
                  <a:lnTo>
                    <a:pt x="9525" y="80786"/>
                  </a:lnTo>
                  <a:lnTo>
                    <a:pt x="9525" y="122949"/>
                  </a:lnTo>
                  <a:lnTo>
                    <a:pt x="9525" y="16390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790"/>
            <p:cNvSpPr/>
            <p:nvPr>
              <p:custDataLst>
                <p:tags r:id="rId194"/>
              </p:custDataLst>
            </p:nvPr>
          </p:nvSpPr>
          <p:spPr>
            <a:xfrm>
              <a:off x="5744899" y="5781675"/>
              <a:ext cx="189177" cy="9351"/>
            </a:xfrm>
            <a:custGeom>
              <a:avLst/>
              <a:gdLst/>
              <a:ahLst/>
              <a:cxnLst/>
              <a:rect l="0" t="0" r="0" b="0"/>
              <a:pathLst>
                <a:path w="189177" h="935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1676" y="6545"/>
                  </a:lnTo>
                  <a:lnTo>
                    <a:pt x="14146" y="8642"/>
                  </a:lnTo>
                  <a:lnTo>
                    <a:pt x="48612" y="9350"/>
                  </a:lnTo>
                  <a:lnTo>
                    <a:pt x="88966" y="6651"/>
                  </a:lnTo>
                  <a:lnTo>
                    <a:pt x="136102" y="1313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162"/>
          <p:cNvGrpSpPr/>
          <p:nvPr/>
        </p:nvGrpSpPr>
        <p:grpSpPr>
          <a:xfrm>
            <a:off x="4543425" y="5508642"/>
            <a:ext cx="883176" cy="428420"/>
            <a:chOff x="4543425" y="5508642"/>
            <a:chExt cx="883176" cy="428420"/>
          </a:xfrm>
        </p:grpSpPr>
        <p:sp>
          <p:nvSpPr>
            <p:cNvPr id="433" name="SMARTInkShape-791"/>
            <p:cNvSpPr/>
            <p:nvPr>
              <p:custDataLst>
                <p:tags r:id="rId186"/>
              </p:custDataLst>
            </p:nvPr>
          </p:nvSpPr>
          <p:spPr>
            <a:xfrm>
              <a:off x="5372747" y="5840658"/>
              <a:ext cx="53854" cy="96404"/>
            </a:xfrm>
            <a:custGeom>
              <a:avLst/>
              <a:gdLst/>
              <a:ahLst/>
              <a:cxnLst/>
              <a:rect l="0" t="0" r="0" b="0"/>
              <a:pathLst>
                <a:path w="53854" h="96404">
                  <a:moveTo>
                    <a:pt x="8878" y="26742"/>
                  </a:moveTo>
                  <a:lnTo>
                    <a:pt x="8878" y="26742"/>
                  </a:lnTo>
                  <a:lnTo>
                    <a:pt x="18991" y="21686"/>
                  </a:lnTo>
                  <a:lnTo>
                    <a:pt x="21970" y="19138"/>
                  </a:lnTo>
                  <a:lnTo>
                    <a:pt x="32199" y="4352"/>
                  </a:lnTo>
                  <a:lnTo>
                    <a:pt x="32893" y="2290"/>
                  </a:lnTo>
                  <a:lnTo>
                    <a:pt x="32296" y="916"/>
                  </a:lnTo>
                  <a:lnTo>
                    <a:pt x="30840" y="0"/>
                  </a:lnTo>
                  <a:lnTo>
                    <a:pt x="23578" y="4626"/>
                  </a:lnTo>
                  <a:lnTo>
                    <a:pt x="14352" y="13738"/>
                  </a:lnTo>
                  <a:lnTo>
                    <a:pt x="6725" y="24843"/>
                  </a:lnTo>
                  <a:lnTo>
                    <a:pt x="1538" y="42994"/>
                  </a:lnTo>
                  <a:lnTo>
                    <a:pt x="0" y="61780"/>
                  </a:lnTo>
                  <a:lnTo>
                    <a:pt x="4601" y="80750"/>
                  </a:lnTo>
                  <a:lnTo>
                    <a:pt x="12667" y="94720"/>
                  </a:lnTo>
                  <a:lnTo>
                    <a:pt x="17754" y="96403"/>
                  </a:lnTo>
                  <a:lnTo>
                    <a:pt x="31873" y="95449"/>
                  </a:lnTo>
                  <a:lnTo>
                    <a:pt x="37966" y="92655"/>
                  </a:lnTo>
                  <a:lnTo>
                    <a:pt x="47559" y="83906"/>
                  </a:lnTo>
                  <a:lnTo>
                    <a:pt x="52528" y="72962"/>
                  </a:lnTo>
                  <a:lnTo>
                    <a:pt x="53853" y="67079"/>
                  </a:lnTo>
                  <a:lnTo>
                    <a:pt x="52503" y="54900"/>
                  </a:lnTo>
                  <a:lnTo>
                    <a:pt x="48375" y="43490"/>
                  </a:lnTo>
                  <a:lnTo>
                    <a:pt x="43014" y="34892"/>
                  </a:lnTo>
                  <a:lnTo>
                    <a:pt x="37101" y="30364"/>
                  </a:lnTo>
                  <a:lnTo>
                    <a:pt x="30947" y="27293"/>
                  </a:lnTo>
                  <a:lnTo>
                    <a:pt x="18403" y="1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792"/>
            <p:cNvSpPr/>
            <p:nvPr>
              <p:custDataLst>
                <p:tags r:id="rId187"/>
              </p:custDataLst>
            </p:nvPr>
          </p:nvSpPr>
          <p:spPr>
            <a:xfrm>
              <a:off x="5277406" y="5840658"/>
              <a:ext cx="53013" cy="86902"/>
            </a:xfrm>
            <a:custGeom>
              <a:avLst/>
              <a:gdLst/>
              <a:ahLst/>
              <a:cxnLst/>
              <a:rect l="0" t="0" r="0" b="0"/>
              <a:pathLst>
                <a:path w="53013" h="86902">
                  <a:moveTo>
                    <a:pt x="47069" y="26742"/>
                  </a:moveTo>
                  <a:lnTo>
                    <a:pt x="47069" y="26742"/>
                  </a:lnTo>
                  <a:lnTo>
                    <a:pt x="21559" y="2290"/>
                  </a:lnTo>
                  <a:lnTo>
                    <a:pt x="15271" y="0"/>
                  </a:lnTo>
                  <a:lnTo>
                    <a:pt x="12111" y="1506"/>
                  </a:lnTo>
                  <a:lnTo>
                    <a:pt x="5779" y="8823"/>
                  </a:lnTo>
                  <a:lnTo>
                    <a:pt x="2259" y="16309"/>
                  </a:lnTo>
                  <a:lnTo>
                    <a:pt x="0" y="34794"/>
                  </a:lnTo>
                  <a:lnTo>
                    <a:pt x="4664" y="52646"/>
                  </a:lnTo>
                  <a:lnTo>
                    <a:pt x="12750" y="71342"/>
                  </a:lnTo>
                  <a:lnTo>
                    <a:pt x="21586" y="81137"/>
                  </a:lnTo>
                  <a:lnTo>
                    <a:pt x="26905" y="85230"/>
                  </a:lnTo>
                  <a:lnTo>
                    <a:pt x="32568" y="86901"/>
                  </a:lnTo>
                  <a:lnTo>
                    <a:pt x="44505" y="85934"/>
                  </a:lnTo>
                  <a:lnTo>
                    <a:pt x="48534" y="84195"/>
                  </a:lnTo>
                  <a:lnTo>
                    <a:pt x="51221" y="81977"/>
                  </a:lnTo>
                  <a:lnTo>
                    <a:pt x="53012" y="79441"/>
                  </a:lnTo>
                  <a:lnTo>
                    <a:pt x="52179" y="68155"/>
                  </a:lnTo>
                  <a:lnTo>
                    <a:pt x="48282" y="54673"/>
                  </a:lnTo>
                  <a:lnTo>
                    <a:pt x="41195" y="40075"/>
                  </a:lnTo>
                  <a:lnTo>
                    <a:pt x="38026" y="20645"/>
                  </a:lnTo>
                  <a:lnTo>
                    <a:pt x="38923" y="20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793"/>
            <p:cNvSpPr/>
            <p:nvPr>
              <p:custDataLst>
                <p:tags r:id="rId188"/>
              </p:custDataLst>
            </p:nvPr>
          </p:nvSpPr>
          <p:spPr>
            <a:xfrm>
              <a:off x="5181600" y="5604571"/>
              <a:ext cx="117890" cy="317439"/>
            </a:xfrm>
            <a:custGeom>
              <a:avLst/>
              <a:gdLst/>
              <a:ahLst/>
              <a:cxnLst/>
              <a:rect l="0" t="0" r="0" b="0"/>
              <a:pathLst>
                <a:path w="117890" h="317439">
                  <a:moveTo>
                    <a:pt x="0" y="72329"/>
                  </a:moveTo>
                  <a:lnTo>
                    <a:pt x="0" y="72329"/>
                  </a:lnTo>
                  <a:lnTo>
                    <a:pt x="9133" y="72329"/>
                  </a:lnTo>
                  <a:lnTo>
                    <a:pt x="9491" y="112102"/>
                  </a:lnTo>
                  <a:lnTo>
                    <a:pt x="10576" y="154347"/>
                  </a:lnTo>
                  <a:lnTo>
                    <a:pt x="17063" y="193736"/>
                  </a:lnTo>
                  <a:lnTo>
                    <a:pt x="18461" y="233537"/>
                  </a:lnTo>
                  <a:lnTo>
                    <a:pt x="18934" y="274799"/>
                  </a:lnTo>
                  <a:lnTo>
                    <a:pt x="19047" y="317438"/>
                  </a:lnTo>
                  <a:lnTo>
                    <a:pt x="19050" y="275377"/>
                  </a:lnTo>
                  <a:lnTo>
                    <a:pt x="16228" y="229505"/>
                  </a:lnTo>
                  <a:lnTo>
                    <a:pt x="11511" y="184163"/>
                  </a:lnTo>
                  <a:lnTo>
                    <a:pt x="12937" y="150620"/>
                  </a:lnTo>
                  <a:lnTo>
                    <a:pt x="18245" y="105609"/>
                  </a:lnTo>
                  <a:lnTo>
                    <a:pt x="21712" y="59539"/>
                  </a:lnTo>
                  <a:lnTo>
                    <a:pt x="32276" y="29115"/>
                  </a:lnTo>
                  <a:lnTo>
                    <a:pt x="46487" y="9196"/>
                  </a:lnTo>
                  <a:lnTo>
                    <a:pt x="60878" y="1935"/>
                  </a:lnTo>
                  <a:lnTo>
                    <a:pt x="69160" y="0"/>
                  </a:lnTo>
                  <a:lnTo>
                    <a:pt x="76797" y="828"/>
                  </a:lnTo>
                  <a:lnTo>
                    <a:pt x="90930" y="7389"/>
                  </a:lnTo>
                  <a:lnTo>
                    <a:pt x="101444" y="17361"/>
                  </a:lnTo>
                  <a:lnTo>
                    <a:pt x="113312" y="37698"/>
                  </a:lnTo>
                  <a:lnTo>
                    <a:pt x="116817" y="46066"/>
                  </a:lnTo>
                  <a:lnTo>
                    <a:pt x="117889" y="61009"/>
                  </a:lnTo>
                  <a:lnTo>
                    <a:pt x="116692" y="67958"/>
                  </a:lnTo>
                  <a:lnTo>
                    <a:pt x="106896" y="81322"/>
                  </a:lnTo>
                  <a:lnTo>
                    <a:pt x="93018" y="92201"/>
                  </a:lnTo>
                  <a:lnTo>
                    <a:pt x="79794" y="97036"/>
                  </a:lnTo>
                  <a:lnTo>
                    <a:pt x="28575" y="11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794"/>
            <p:cNvSpPr/>
            <p:nvPr>
              <p:custDataLst>
                <p:tags r:id="rId189"/>
              </p:custDataLst>
            </p:nvPr>
          </p:nvSpPr>
          <p:spPr>
            <a:xfrm>
              <a:off x="4953000" y="5800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795"/>
            <p:cNvSpPr/>
            <p:nvPr>
              <p:custDataLst>
                <p:tags r:id="rId190"/>
              </p:custDataLst>
            </p:nvPr>
          </p:nvSpPr>
          <p:spPr>
            <a:xfrm>
              <a:off x="4745282" y="5829300"/>
              <a:ext cx="53981" cy="83307"/>
            </a:xfrm>
            <a:custGeom>
              <a:avLst/>
              <a:gdLst/>
              <a:ahLst/>
              <a:cxnLst/>
              <a:rect l="0" t="0" r="0" b="0"/>
              <a:pathLst>
                <a:path w="53981" h="83307">
                  <a:moveTo>
                    <a:pt x="26743" y="19050"/>
                  </a:moveTo>
                  <a:lnTo>
                    <a:pt x="26743" y="19050"/>
                  </a:lnTo>
                  <a:lnTo>
                    <a:pt x="26743" y="13994"/>
                  </a:lnTo>
                  <a:lnTo>
                    <a:pt x="25685" y="12505"/>
                  </a:lnTo>
                  <a:lnTo>
                    <a:pt x="23921" y="11511"/>
                  </a:lnTo>
                  <a:lnTo>
                    <a:pt x="21686" y="10849"/>
                  </a:lnTo>
                  <a:lnTo>
                    <a:pt x="19139" y="11466"/>
                  </a:lnTo>
                  <a:lnTo>
                    <a:pt x="13486" y="14974"/>
                  </a:lnTo>
                  <a:lnTo>
                    <a:pt x="4353" y="27955"/>
                  </a:lnTo>
                  <a:lnTo>
                    <a:pt x="0" y="45207"/>
                  </a:lnTo>
                  <a:lnTo>
                    <a:pt x="1805" y="57486"/>
                  </a:lnTo>
                  <a:lnTo>
                    <a:pt x="8770" y="73478"/>
                  </a:lnTo>
                  <a:lnTo>
                    <a:pt x="14522" y="80282"/>
                  </a:lnTo>
                  <a:lnTo>
                    <a:pt x="20605" y="83306"/>
                  </a:lnTo>
                  <a:lnTo>
                    <a:pt x="40094" y="79951"/>
                  </a:lnTo>
                  <a:lnTo>
                    <a:pt x="45168" y="76583"/>
                  </a:lnTo>
                  <a:lnTo>
                    <a:pt x="48551" y="72222"/>
                  </a:lnTo>
                  <a:lnTo>
                    <a:pt x="53313" y="58794"/>
                  </a:lnTo>
                  <a:lnTo>
                    <a:pt x="53980" y="55071"/>
                  </a:lnTo>
                  <a:lnTo>
                    <a:pt x="49866" y="39718"/>
                  </a:lnTo>
                  <a:lnTo>
                    <a:pt x="35968" y="12142"/>
                  </a:lnTo>
                  <a:lnTo>
                    <a:pt x="26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796"/>
            <p:cNvSpPr/>
            <p:nvPr>
              <p:custDataLst>
                <p:tags r:id="rId191"/>
              </p:custDataLst>
            </p:nvPr>
          </p:nvSpPr>
          <p:spPr>
            <a:xfrm>
              <a:off x="4648391" y="5810366"/>
              <a:ext cx="50575" cy="116684"/>
            </a:xfrm>
            <a:custGeom>
              <a:avLst/>
              <a:gdLst/>
              <a:ahLst/>
              <a:cxnLst/>
              <a:rect l="0" t="0" r="0" b="0"/>
              <a:pathLst>
                <a:path w="50575" h="116684">
                  <a:moveTo>
                    <a:pt x="47434" y="9409"/>
                  </a:moveTo>
                  <a:lnTo>
                    <a:pt x="47434" y="9409"/>
                  </a:lnTo>
                  <a:lnTo>
                    <a:pt x="47434" y="0"/>
                  </a:lnTo>
                  <a:lnTo>
                    <a:pt x="37321" y="4974"/>
                  </a:lnTo>
                  <a:lnTo>
                    <a:pt x="34342" y="7511"/>
                  </a:lnTo>
                  <a:lnTo>
                    <a:pt x="28032" y="16138"/>
                  </a:lnTo>
                  <a:lnTo>
                    <a:pt x="19056" y="22278"/>
                  </a:lnTo>
                  <a:lnTo>
                    <a:pt x="10833" y="34178"/>
                  </a:lnTo>
                  <a:lnTo>
                    <a:pt x="1987" y="57575"/>
                  </a:lnTo>
                  <a:lnTo>
                    <a:pt x="0" y="97342"/>
                  </a:lnTo>
                  <a:lnTo>
                    <a:pt x="2716" y="109522"/>
                  </a:lnTo>
                  <a:lnTo>
                    <a:pt x="4922" y="114250"/>
                  </a:lnTo>
                  <a:lnTo>
                    <a:pt x="8509" y="116345"/>
                  </a:lnTo>
                  <a:lnTo>
                    <a:pt x="13017" y="116683"/>
                  </a:lnTo>
                  <a:lnTo>
                    <a:pt x="18140" y="115850"/>
                  </a:lnTo>
                  <a:lnTo>
                    <a:pt x="35461" y="104565"/>
                  </a:lnTo>
                  <a:lnTo>
                    <a:pt x="48943" y="87815"/>
                  </a:lnTo>
                  <a:lnTo>
                    <a:pt x="50574" y="72830"/>
                  </a:lnTo>
                  <a:lnTo>
                    <a:pt x="45541" y="49367"/>
                  </a:lnTo>
                  <a:lnTo>
                    <a:pt x="40243" y="37751"/>
                  </a:lnTo>
                  <a:lnTo>
                    <a:pt x="34361" y="32589"/>
                  </a:lnTo>
                  <a:lnTo>
                    <a:pt x="31310" y="32271"/>
                  </a:lnTo>
                  <a:lnTo>
                    <a:pt x="25099" y="34739"/>
                  </a:lnTo>
                  <a:lnTo>
                    <a:pt x="24077" y="36879"/>
                  </a:lnTo>
                  <a:lnTo>
                    <a:pt x="28384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797"/>
            <p:cNvSpPr/>
            <p:nvPr>
              <p:custDataLst>
                <p:tags r:id="rId192"/>
              </p:custDataLst>
            </p:nvPr>
          </p:nvSpPr>
          <p:spPr>
            <a:xfrm>
              <a:off x="4543425" y="5508642"/>
              <a:ext cx="122761" cy="394488"/>
            </a:xfrm>
            <a:custGeom>
              <a:avLst/>
              <a:gdLst/>
              <a:ahLst/>
              <a:cxnLst/>
              <a:rect l="0" t="0" r="0" b="0"/>
              <a:pathLst>
                <a:path w="122761" h="394488">
                  <a:moveTo>
                    <a:pt x="28575" y="53958"/>
                  </a:moveTo>
                  <a:lnTo>
                    <a:pt x="28575" y="53958"/>
                  </a:lnTo>
                  <a:lnTo>
                    <a:pt x="28575" y="45757"/>
                  </a:lnTo>
                  <a:lnTo>
                    <a:pt x="12173" y="44549"/>
                  </a:lnTo>
                  <a:lnTo>
                    <a:pt x="11290" y="45569"/>
                  </a:lnTo>
                  <a:lnTo>
                    <a:pt x="10309" y="49523"/>
                  </a:lnTo>
                  <a:lnTo>
                    <a:pt x="17168" y="90103"/>
                  </a:lnTo>
                  <a:lnTo>
                    <a:pt x="18492" y="132401"/>
                  </a:lnTo>
                  <a:lnTo>
                    <a:pt x="18885" y="178448"/>
                  </a:lnTo>
                  <a:lnTo>
                    <a:pt x="19002" y="225605"/>
                  </a:lnTo>
                  <a:lnTo>
                    <a:pt x="19036" y="267447"/>
                  </a:lnTo>
                  <a:lnTo>
                    <a:pt x="19046" y="302775"/>
                  </a:lnTo>
                  <a:lnTo>
                    <a:pt x="19049" y="340054"/>
                  </a:lnTo>
                  <a:lnTo>
                    <a:pt x="19050" y="384854"/>
                  </a:lnTo>
                  <a:lnTo>
                    <a:pt x="19050" y="394487"/>
                  </a:lnTo>
                  <a:lnTo>
                    <a:pt x="19050" y="347959"/>
                  </a:lnTo>
                  <a:lnTo>
                    <a:pt x="20108" y="307817"/>
                  </a:lnTo>
                  <a:lnTo>
                    <a:pt x="25596" y="271697"/>
                  </a:lnTo>
                  <a:lnTo>
                    <a:pt x="27251" y="239632"/>
                  </a:lnTo>
                  <a:lnTo>
                    <a:pt x="27986" y="204211"/>
                  </a:lnTo>
                  <a:lnTo>
                    <a:pt x="31223" y="157039"/>
                  </a:lnTo>
                  <a:lnTo>
                    <a:pt x="38884" y="117309"/>
                  </a:lnTo>
                  <a:lnTo>
                    <a:pt x="47858" y="74845"/>
                  </a:lnTo>
                  <a:lnTo>
                    <a:pt x="60370" y="27628"/>
                  </a:lnTo>
                  <a:lnTo>
                    <a:pt x="69864" y="7587"/>
                  </a:lnTo>
                  <a:lnTo>
                    <a:pt x="76206" y="1598"/>
                  </a:lnTo>
                  <a:lnTo>
                    <a:pt x="79379" y="0"/>
                  </a:lnTo>
                  <a:lnTo>
                    <a:pt x="88548" y="1048"/>
                  </a:lnTo>
                  <a:lnTo>
                    <a:pt x="93957" y="2811"/>
                  </a:lnTo>
                  <a:lnTo>
                    <a:pt x="111683" y="20459"/>
                  </a:lnTo>
                  <a:lnTo>
                    <a:pt x="118428" y="34131"/>
                  </a:lnTo>
                  <a:lnTo>
                    <a:pt x="122760" y="65211"/>
                  </a:lnTo>
                  <a:lnTo>
                    <a:pt x="117706" y="80479"/>
                  </a:lnTo>
                  <a:lnTo>
                    <a:pt x="102273" y="102471"/>
                  </a:lnTo>
                  <a:lnTo>
                    <a:pt x="87218" y="113605"/>
                  </a:lnTo>
                  <a:lnTo>
                    <a:pt x="52212" y="127247"/>
                  </a:lnTo>
                  <a:lnTo>
                    <a:pt x="13762" y="131103"/>
                  </a:lnTo>
                  <a:lnTo>
                    <a:pt x="0" y="139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1" name="SMARTInkShape-798"/>
          <p:cNvSpPr/>
          <p:nvPr>
            <p:custDataLst>
              <p:tags r:id="rId8"/>
            </p:custDataLst>
          </p:nvPr>
        </p:nvSpPr>
        <p:spPr>
          <a:xfrm>
            <a:off x="6724724" y="3449494"/>
            <a:ext cx="732959" cy="1506703"/>
          </a:xfrm>
          <a:custGeom>
            <a:avLst/>
            <a:gdLst/>
            <a:ahLst/>
            <a:cxnLst/>
            <a:rect l="0" t="0" r="0" b="0"/>
            <a:pathLst>
              <a:path w="732959" h="1506703">
                <a:moveTo>
                  <a:pt x="723826" y="322406"/>
                </a:moveTo>
                <a:lnTo>
                  <a:pt x="723826" y="322406"/>
                </a:lnTo>
                <a:lnTo>
                  <a:pt x="732026" y="287690"/>
                </a:lnTo>
                <a:lnTo>
                  <a:pt x="732958" y="273550"/>
                </a:lnTo>
                <a:lnTo>
                  <a:pt x="722938" y="238087"/>
                </a:lnTo>
                <a:lnTo>
                  <a:pt x="706775" y="199628"/>
                </a:lnTo>
                <a:lnTo>
                  <a:pt x="673746" y="162161"/>
                </a:lnTo>
                <a:lnTo>
                  <a:pt x="638674" y="117225"/>
                </a:lnTo>
                <a:lnTo>
                  <a:pt x="596097" y="72243"/>
                </a:lnTo>
                <a:lnTo>
                  <a:pt x="555485" y="43489"/>
                </a:lnTo>
                <a:lnTo>
                  <a:pt x="512303" y="17662"/>
                </a:lnTo>
                <a:lnTo>
                  <a:pt x="475003" y="5864"/>
                </a:lnTo>
                <a:lnTo>
                  <a:pt x="428084" y="0"/>
                </a:lnTo>
                <a:lnTo>
                  <a:pt x="387373" y="42"/>
                </a:lnTo>
                <a:lnTo>
                  <a:pt x="352145" y="8404"/>
                </a:lnTo>
                <a:lnTo>
                  <a:pt x="311250" y="28991"/>
                </a:lnTo>
                <a:lnTo>
                  <a:pt x="267915" y="55446"/>
                </a:lnTo>
                <a:lnTo>
                  <a:pt x="241255" y="77501"/>
                </a:lnTo>
                <a:lnTo>
                  <a:pt x="199118" y="122743"/>
                </a:lnTo>
                <a:lnTo>
                  <a:pt x="164509" y="163375"/>
                </a:lnTo>
                <a:lnTo>
                  <a:pt x="143589" y="199439"/>
                </a:lnTo>
                <a:lnTo>
                  <a:pt x="121162" y="236935"/>
                </a:lnTo>
                <a:lnTo>
                  <a:pt x="100054" y="274857"/>
                </a:lnTo>
                <a:lnTo>
                  <a:pt x="84274" y="315725"/>
                </a:lnTo>
                <a:lnTo>
                  <a:pt x="66193" y="358527"/>
                </a:lnTo>
                <a:lnTo>
                  <a:pt x="50252" y="400842"/>
                </a:lnTo>
                <a:lnTo>
                  <a:pt x="38827" y="444071"/>
                </a:lnTo>
                <a:lnTo>
                  <a:pt x="28738" y="486513"/>
                </a:lnTo>
                <a:lnTo>
                  <a:pt x="19047" y="532603"/>
                </a:lnTo>
                <a:lnTo>
                  <a:pt x="9472" y="579773"/>
                </a:lnTo>
                <a:lnTo>
                  <a:pt x="2755" y="627263"/>
                </a:lnTo>
                <a:lnTo>
                  <a:pt x="764" y="674848"/>
                </a:lnTo>
                <a:lnTo>
                  <a:pt x="174" y="722461"/>
                </a:lnTo>
                <a:lnTo>
                  <a:pt x="0" y="770082"/>
                </a:lnTo>
                <a:lnTo>
                  <a:pt x="2770" y="817706"/>
                </a:lnTo>
                <a:lnTo>
                  <a:pt x="7540" y="850514"/>
                </a:lnTo>
                <a:lnTo>
                  <a:pt x="13188" y="886262"/>
                </a:lnTo>
                <a:lnTo>
                  <a:pt x="19226" y="920495"/>
                </a:lnTo>
                <a:lnTo>
                  <a:pt x="25437" y="953348"/>
                </a:lnTo>
                <a:lnTo>
                  <a:pt x="31726" y="985588"/>
                </a:lnTo>
                <a:lnTo>
                  <a:pt x="38048" y="1017556"/>
                </a:lnTo>
                <a:lnTo>
                  <a:pt x="45444" y="1050462"/>
                </a:lnTo>
                <a:lnTo>
                  <a:pt x="55787" y="1086253"/>
                </a:lnTo>
                <a:lnTo>
                  <a:pt x="73509" y="1131990"/>
                </a:lnTo>
                <a:lnTo>
                  <a:pt x="87111" y="1177410"/>
                </a:lnTo>
                <a:lnTo>
                  <a:pt x="102900" y="1224381"/>
                </a:lnTo>
                <a:lnTo>
                  <a:pt x="120983" y="1266756"/>
                </a:lnTo>
                <a:lnTo>
                  <a:pt x="139746" y="1306123"/>
                </a:lnTo>
                <a:lnTo>
                  <a:pt x="158712" y="1344598"/>
                </a:lnTo>
                <a:lnTo>
                  <a:pt x="177537" y="1387920"/>
                </a:lnTo>
                <a:lnTo>
                  <a:pt x="200541" y="1427052"/>
                </a:lnTo>
                <a:lnTo>
                  <a:pt x="235280" y="1471249"/>
                </a:lnTo>
                <a:lnTo>
                  <a:pt x="246344" y="1480703"/>
                </a:lnTo>
                <a:lnTo>
                  <a:pt x="289773" y="1505142"/>
                </a:lnTo>
                <a:lnTo>
                  <a:pt x="312191" y="1506702"/>
                </a:lnTo>
                <a:lnTo>
                  <a:pt x="354563" y="1498809"/>
                </a:lnTo>
                <a:lnTo>
                  <a:pt x="401119" y="1482235"/>
                </a:lnTo>
                <a:lnTo>
                  <a:pt x="438302" y="1460107"/>
                </a:lnTo>
                <a:lnTo>
                  <a:pt x="480674" y="1422139"/>
                </a:lnTo>
                <a:lnTo>
                  <a:pt x="521571" y="1376179"/>
                </a:lnTo>
                <a:lnTo>
                  <a:pt x="553817" y="1333245"/>
                </a:lnTo>
                <a:lnTo>
                  <a:pt x="576322" y="1293720"/>
                </a:lnTo>
                <a:lnTo>
                  <a:pt x="596395" y="1253552"/>
                </a:lnTo>
                <a:lnTo>
                  <a:pt x="615748" y="1209783"/>
                </a:lnTo>
                <a:lnTo>
                  <a:pt x="628519" y="1176112"/>
                </a:lnTo>
                <a:lnTo>
                  <a:pt x="641250" y="1141040"/>
                </a:lnTo>
                <a:lnTo>
                  <a:pt x="653965" y="1107813"/>
                </a:lnTo>
                <a:lnTo>
                  <a:pt x="666671" y="1072584"/>
                </a:lnTo>
                <a:lnTo>
                  <a:pt x="679374" y="1034702"/>
                </a:lnTo>
                <a:lnTo>
                  <a:pt x="692075" y="993171"/>
                </a:lnTo>
                <a:lnTo>
                  <a:pt x="699131" y="952840"/>
                </a:lnTo>
                <a:lnTo>
                  <a:pt x="704384" y="912691"/>
                </a:lnTo>
                <a:lnTo>
                  <a:pt x="713774" y="870152"/>
                </a:lnTo>
                <a:lnTo>
                  <a:pt x="719359" y="829374"/>
                </a:lnTo>
                <a:lnTo>
                  <a:pt x="722900" y="789025"/>
                </a:lnTo>
                <a:lnTo>
                  <a:pt x="728000" y="746398"/>
                </a:lnTo>
                <a:lnTo>
                  <a:pt x="730973" y="702758"/>
                </a:lnTo>
                <a:lnTo>
                  <a:pt x="732294" y="659726"/>
                </a:lnTo>
                <a:lnTo>
                  <a:pt x="732881" y="619435"/>
                </a:lnTo>
                <a:lnTo>
                  <a:pt x="730320" y="577538"/>
                </a:lnTo>
                <a:lnTo>
                  <a:pt x="725655" y="535282"/>
                </a:lnTo>
                <a:lnTo>
                  <a:pt x="720053" y="495334"/>
                </a:lnTo>
                <a:lnTo>
                  <a:pt x="714035" y="456413"/>
                </a:lnTo>
                <a:lnTo>
                  <a:pt x="706775" y="419007"/>
                </a:lnTo>
                <a:lnTo>
                  <a:pt x="696493" y="384742"/>
                </a:lnTo>
                <a:lnTo>
                  <a:pt x="682045" y="349053"/>
                </a:lnTo>
                <a:lnTo>
                  <a:pt x="665040" y="314141"/>
                </a:lnTo>
                <a:lnTo>
                  <a:pt x="636558" y="269627"/>
                </a:lnTo>
                <a:lnTo>
                  <a:pt x="601778" y="223395"/>
                </a:lnTo>
                <a:lnTo>
                  <a:pt x="564662" y="178299"/>
                </a:lnTo>
                <a:lnTo>
                  <a:pt x="524737" y="141771"/>
                </a:lnTo>
                <a:lnTo>
                  <a:pt x="479981" y="103667"/>
                </a:lnTo>
                <a:lnTo>
                  <a:pt x="457126" y="842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SMARTInkShape-799"/>
          <p:cNvSpPr/>
          <p:nvPr>
            <p:custDataLst>
              <p:tags r:id="rId9"/>
            </p:custDataLst>
          </p:nvPr>
        </p:nvSpPr>
        <p:spPr>
          <a:xfrm>
            <a:off x="3734503" y="3571875"/>
            <a:ext cx="1729271" cy="614618"/>
          </a:xfrm>
          <a:custGeom>
            <a:avLst/>
            <a:gdLst/>
            <a:ahLst/>
            <a:cxnLst/>
            <a:rect l="0" t="0" r="0" b="0"/>
            <a:pathLst>
              <a:path w="1729271" h="614618">
                <a:moveTo>
                  <a:pt x="1485197" y="57150"/>
                </a:moveTo>
                <a:lnTo>
                  <a:pt x="1485197" y="57150"/>
                </a:lnTo>
                <a:lnTo>
                  <a:pt x="1450185" y="23196"/>
                </a:lnTo>
                <a:lnTo>
                  <a:pt x="1416667" y="11011"/>
                </a:lnTo>
                <a:lnTo>
                  <a:pt x="1389285" y="6898"/>
                </a:lnTo>
                <a:lnTo>
                  <a:pt x="1370701" y="2044"/>
                </a:lnTo>
                <a:lnTo>
                  <a:pt x="1325241" y="179"/>
                </a:lnTo>
                <a:lnTo>
                  <a:pt x="1277630" y="24"/>
                </a:lnTo>
                <a:lnTo>
                  <a:pt x="1237939" y="5"/>
                </a:lnTo>
                <a:lnTo>
                  <a:pt x="1203445" y="2"/>
                </a:lnTo>
                <a:lnTo>
                  <a:pt x="1162530" y="0"/>
                </a:lnTo>
                <a:lnTo>
                  <a:pt x="1120776" y="0"/>
                </a:lnTo>
                <a:lnTo>
                  <a:pt x="1089341" y="0"/>
                </a:lnTo>
                <a:lnTo>
                  <a:pt x="1054202" y="0"/>
                </a:lnTo>
                <a:lnTo>
                  <a:pt x="1020241" y="0"/>
                </a:lnTo>
                <a:lnTo>
                  <a:pt x="986450" y="0"/>
                </a:lnTo>
                <a:lnTo>
                  <a:pt x="950265" y="0"/>
                </a:lnTo>
                <a:lnTo>
                  <a:pt x="913016" y="0"/>
                </a:lnTo>
                <a:lnTo>
                  <a:pt x="875294" y="1058"/>
                </a:lnTo>
                <a:lnTo>
                  <a:pt x="837363" y="5057"/>
                </a:lnTo>
                <a:lnTo>
                  <a:pt x="799337" y="7539"/>
                </a:lnTo>
                <a:lnTo>
                  <a:pt x="761270" y="9701"/>
                </a:lnTo>
                <a:lnTo>
                  <a:pt x="723186" y="14189"/>
                </a:lnTo>
                <a:lnTo>
                  <a:pt x="685092" y="16890"/>
                </a:lnTo>
                <a:lnTo>
                  <a:pt x="646995" y="19148"/>
                </a:lnTo>
                <a:lnTo>
                  <a:pt x="608896" y="23680"/>
                </a:lnTo>
                <a:lnTo>
                  <a:pt x="570797" y="29222"/>
                </a:lnTo>
                <a:lnTo>
                  <a:pt x="532697" y="36271"/>
                </a:lnTo>
                <a:lnTo>
                  <a:pt x="494597" y="46459"/>
                </a:lnTo>
                <a:lnTo>
                  <a:pt x="456497" y="55221"/>
                </a:lnTo>
                <a:lnTo>
                  <a:pt x="419455" y="63701"/>
                </a:lnTo>
                <a:lnTo>
                  <a:pt x="385354" y="74525"/>
                </a:lnTo>
                <a:lnTo>
                  <a:pt x="349736" y="86392"/>
                </a:lnTo>
                <a:lnTo>
                  <a:pt x="313798" y="98721"/>
                </a:lnTo>
                <a:lnTo>
                  <a:pt x="280186" y="111256"/>
                </a:lnTo>
                <a:lnTo>
                  <a:pt x="247609" y="123884"/>
                </a:lnTo>
                <a:lnTo>
                  <a:pt x="202340" y="145714"/>
                </a:lnTo>
                <a:lnTo>
                  <a:pt x="162116" y="169469"/>
                </a:lnTo>
                <a:lnTo>
                  <a:pt x="115655" y="196459"/>
                </a:lnTo>
                <a:lnTo>
                  <a:pt x="75904" y="228719"/>
                </a:lnTo>
                <a:lnTo>
                  <a:pt x="49159" y="250977"/>
                </a:lnTo>
                <a:lnTo>
                  <a:pt x="15730" y="298546"/>
                </a:lnTo>
                <a:lnTo>
                  <a:pt x="4637" y="323761"/>
                </a:lnTo>
                <a:lnTo>
                  <a:pt x="0" y="358345"/>
                </a:lnTo>
                <a:lnTo>
                  <a:pt x="7560" y="396837"/>
                </a:lnTo>
                <a:lnTo>
                  <a:pt x="13905" y="409558"/>
                </a:lnTo>
                <a:lnTo>
                  <a:pt x="42651" y="447674"/>
                </a:lnTo>
                <a:lnTo>
                  <a:pt x="87470" y="485775"/>
                </a:lnTo>
                <a:lnTo>
                  <a:pt x="132969" y="516467"/>
                </a:lnTo>
                <a:lnTo>
                  <a:pt x="173633" y="535386"/>
                </a:lnTo>
                <a:lnTo>
                  <a:pt x="212524" y="550216"/>
                </a:lnTo>
                <a:lnTo>
                  <a:pt x="254739" y="561313"/>
                </a:lnTo>
                <a:lnTo>
                  <a:pt x="296881" y="574126"/>
                </a:lnTo>
                <a:lnTo>
                  <a:pt x="342881" y="588506"/>
                </a:lnTo>
                <a:lnTo>
                  <a:pt x="390025" y="596647"/>
                </a:lnTo>
                <a:lnTo>
                  <a:pt x="422720" y="599610"/>
                </a:lnTo>
                <a:lnTo>
                  <a:pt x="458419" y="604454"/>
                </a:lnTo>
                <a:lnTo>
                  <a:pt x="495451" y="607313"/>
                </a:lnTo>
                <a:lnTo>
                  <a:pt x="533076" y="608584"/>
                </a:lnTo>
                <a:lnTo>
                  <a:pt x="570966" y="609148"/>
                </a:lnTo>
                <a:lnTo>
                  <a:pt x="611794" y="609399"/>
                </a:lnTo>
                <a:lnTo>
                  <a:pt x="653576" y="610569"/>
                </a:lnTo>
                <a:lnTo>
                  <a:pt x="693312" y="614617"/>
                </a:lnTo>
                <a:lnTo>
                  <a:pt x="734962" y="614299"/>
                </a:lnTo>
                <a:lnTo>
                  <a:pt x="777110" y="611688"/>
                </a:lnTo>
                <a:lnTo>
                  <a:pt x="817008" y="610528"/>
                </a:lnTo>
                <a:lnTo>
                  <a:pt x="858730" y="610012"/>
                </a:lnTo>
                <a:lnTo>
                  <a:pt x="900909" y="609783"/>
                </a:lnTo>
                <a:lnTo>
                  <a:pt x="940821" y="609681"/>
                </a:lnTo>
                <a:lnTo>
                  <a:pt x="982550" y="606814"/>
                </a:lnTo>
                <a:lnTo>
                  <a:pt x="1024732" y="603070"/>
                </a:lnTo>
                <a:lnTo>
                  <a:pt x="1064646" y="601406"/>
                </a:lnTo>
                <a:lnTo>
                  <a:pt x="1106374" y="597845"/>
                </a:lnTo>
                <a:lnTo>
                  <a:pt x="1147498" y="592734"/>
                </a:lnTo>
                <a:lnTo>
                  <a:pt x="1183414" y="586934"/>
                </a:lnTo>
                <a:lnTo>
                  <a:pt x="1219838" y="580829"/>
                </a:lnTo>
                <a:lnTo>
                  <a:pt x="1257193" y="574588"/>
                </a:lnTo>
                <a:lnTo>
                  <a:pt x="1294962" y="568286"/>
                </a:lnTo>
                <a:lnTo>
                  <a:pt x="1332915" y="561958"/>
                </a:lnTo>
                <a:lnTo>
                  <a:pt x="1369891" y="554559"/>
                </a:lnTo>
                <a:lnTo>
                  <a:pt x="1403964" y="544215"/>
                </a:lnTo>
                <a:lnTo>
                  <a:pt x="1436746" y="535384"/>
                </a:lnTo>
                <a:lnTo>
                  <a:pt x="1482129" y="524463"/>
                </a:lnTo>
                <a:lnTo>
                  <a:pt x="1522387" y="511702"/>
                </a:lnTo>
                <a:lnTo>
                  <a:pt x="1561128" y="497337"/>
                </a:lnTo>
                <a:lnTo>
                  <a:pt x="1607088" y="477946"/>
                </a:lnTo>
                <a:lnTo>
                  <a:pt x="1653570" y="450302"/>
                </a:lnTo>
                <a:lnTo>
                  <a:pt x="1681438" y="430437"/>
                </a:lnTo>
                <a:lnTo>
                  <a:pt x="1707326" y="396410"/>
                </a:lnTo>
                <a:lnTo>
                  <a:pt x="1727179" y="349393"/>
                </a:lnTo>
                <a:lnTo>
                  <a:pt x="1729270" y="332028"/>
                </a:lnTo>
                <a:lnTo>
                  <a:pt x="1719166" y="286542"/>
                </a:lnTo>
                <a:lnTo>
                  <a:pt x="1705863" y="241182"/>
                </a:lnTo>
                <a:lnTo>
                  <a:pt x="1696512" y="215142"/>
                </a:lnTo>
                <a:lnTo>
                  <a:pt x="1664639" y="172555"/>
                </a:lnTo>
                <a:lnTo>
                  <a:pt x="1618344" y="130517"/>
                </a:lnTo>
                <a:lnTo>
                  <a:pt x="1577585" y="97512"/>
                </a:lnTo>
                <a:lnTo>
                  <a:pt x="1541499" y="76870"/>
                </a:lnTo>
                <a:lnTo>
                  <a:pt x="1501174" y="57348"/>
                </a:lnTo>
                <a:lnTo>
                  <a:pt x="1455712" y="40981"/>
                </a:lnTo>
                <a:lnTo>
                  <a:pt x="1408728" y="29429"/>
                </a:lnTo>
                <a:lnTo>
                  <a:pt x="1361293" y="22125"/>
                </a:lnTo>
                <a:lnTo>
                  <a:pt x="1328528" y="21475"/>
                </a:lnTo>
                <a:lnTo>
                  <a:pt x="1292800" y="24714"/>
                </a:lnTo>
                <a:lnTo>
                  <a:pt x="1258576" y="26859"/>
                </a:lnTo>
                <a:lnTo>
                  <a:pt x="1224668" y="28871"/>
                </a:lnTo>
                <a:lnTo>
                  <a:pt x="1188432" y="33293"/>
                </a:lnTo>
                <a:lnTo>
                  <a:pt x="1151160" y="35963"/>
                </a:lnTo>
                <a:lnTo>
                  <a:pt x="1114486" y="38209"/>
                </a:lnTo>
                <a:lnTo>
                  <a:pt x="1069381" y="44364"/>
                </a:lnTo>
                <a:lnTo>
                  <a:pt x="1047047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5" name="SMARTInkShape-Group165"/>
          <p:cNvGrpSpPr/>
          <p:nvPr/>
        </p:nvGrpSpPr>
        <p:grpSpPr>
          <a:xfrm>
            <a:off x="3815793" y="5639226"/>
            <a:ext cx="270433" cy="142182"/>
            <a:chOff x="3815793" y="5639226"/>
            <a:chExt cx="270433" cy="142182"/>
          </a:xfrm>
        </p:grpSpPr>
        <p:sp>
          <p:nvSpPr>
            <p:cNvPr id="443" name="SMARTInkShape-800"/>
            <p:cNvSpPr/>
            <p:nvPr>
              <p:custDataLst>
                <p:tags r:id="rId184"/>
              </p:custDataLst>
            </p:nvPr>
          </p:nvSpPr>
          <p:spPr>
            <a:xfrm>
              <a:off x="3831306" y="5753100"/>
              <a:ext cx="245395" cy="28308"/>
            </a:xfrm>
            <a:custGeom>
              <a:avLst/>
              <a:gdLst/>
              <a:ahLst/>
              <a:cxnLst/>
              <a:rect l="0" t="0" r="0" b="0"/>
              <a:pathLst>
                <a:path w="245395" h="28308">
                  <a:moveTo>
                    <a:pt x="35844" y="0"/>
                  </a:moveTo>
                  <a:lnTo>
                    <a:pt x="35844" y="0"/>
                  </a:lnTo>
                  <a:lnTo>
                    <a:pt x="14090" y="8662"/>
                  </a:lnTo>
                  <a:lnTo>
                    <a:pt x="1128" y="18314"/>
                  </a:lnTo>
                  <a:lnTo>
                    <a:pt x="0" y="21734"/>
                  </a:lnTo>
                  <a:lnTo>
                    <a:pt x="2423" y="24015"/>
                  </a:lnTo>
                  <a:lnTo>
                    <a:pt x="14640" y="26548"/>
                  </a:lnTo>
                  <a:lnTo>
                    <a:pt x="58870" y="28307"/>
                  </a:lnTo>
                  <a:lnTo>
                    <a:pt x="100325" y="21976"/>
                  </a:lnTo>
                  <a:lnTo>
                    <a:pt x="134678" y="18859"/>
                  </a:lnTo>
                  <a:lnTo>
                    <a:pt x="170081" y="14379"/>
                  </a:lnTo>
                  <a:lnTo>
                    <a:pt x="24539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801"/>
            <p:cNvSpPr/>
            <p:nvPr>
              <p:custDataLst>
                <p:tags r:id="rId185"/>
              </p:custDataLst>
            </p:nvPr>
          </p:nvSpPr>
          <p:spPr>
            <a:xfrm>
              <a:off x="3815793" y="5639226"/>
              <a:ext cx="270433" cy="18509"/>
            </a:xfrm>
            <a:custGeom>
              <a:avLst/>
              <a:gdLst/>
              <a:ahLst/>
              <a:cxnLst/>
              <a:rect l="0" t="0" r="0" b="0"/>
              <a:pathLst>
                <a:path w="270433" h="18509">
                  <a:moveTo>
                    <a:pt x="13257" y="9099"/>
                  </a:moveTo>
                  <a:lnTo>
                    <a:pt x="13257" y="9099"/>
                  </a:lnTo>
                  <a:lnTo>
                    <a:pt x="8200" y="14155"/>
                  </a:lnTo>
                  <a:lnTo>
                    <a:pt x="2896" y="16638"/>
                  </a:lnTo>
                  <a:lnTo>
                    <a:pt x="0" y="17300"/>
                  </a:lnTo>
                  <a:lnTo>
                    <a:pt x="185" y="17741"/>
                  </a:lnTo>
                  <a:lnTo>
                    <a:pt x="21231" y="18508"/>
                  </a:lnTo>
                  <a:lnTo>
                    <a:pt x="66050" y="10412"/>
                  </a:lnTo>
                  <a:lnTo>
                    <a:pt x="106158" y="4431"/>
                  </a:lnTo>
                  <a:lnTo>
                    <a:pt x="153202" y="1014"/>
                  </a:lnTo>
                  <a:lnTo>
                    <a:pt x="190542" y="0"/>
                  </a:lnTo>
                  <a:lnTo>
                    <a:pt x="231603" y="717"/>
                  </a:lnTo>
                  <a:lnTo>
                    <a:pt x="270432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166"/>
          <p:cNvGrpSpPr/>
          <p:nvPr/>
        </p:nvGrpSpPr>
        <p:grpSpPr>
          <a:xfrm>
            <a:off x="2163439" y="5292013"/>
            <a:ext cx="986404" cy="829802"/>
            <a:chOff x="2163439" y="5292013"/>
            <a:chExt cx="986404" cy="829802"/>
          </a:xfrm>
        </p:grpSpPr>
        <p:sp>
          <p:nvSpPr>
            <p:cNvPr id="446" name="SMARTInkShape-802"/>
            <p:cNvSpPr/>
            <p:nvPr>
              <p:custDataLst>
                <p:tags r:id="rId178"/>
              </p:custDataLst>
            </p:nvPr>
          </p:nvSpPr>
          <p:spPr>
            <a:xfrm>
              <a:off x="3068503" y="5982093"/>
              <a:ext cx="81340" cy="139722"/>
            </a:xfrm>
            <a:custGeom>
              <a:avLst/>
              <a:gdLst/>
              <a:ahLst/>
              <a:cxnLst/>
              <a:rect l="0" t="0" r="0" b="0"/>
              <a:pathLst>
                <a:path w="81340" h="139722">
                  <a:moveTo>
                    <a:pt x="65222" y="9132"/>
                  </a:moveTo>
                  <a:lnTo>
                    <a:pt x="65222" y="9132"/>
                  </a:lnTo>
                  <a:lnTo>
                    <a:pt x="60166" y="4076"/>
                  </a:lnTo>
                  <a:lnTo>
                    <a:pt x="54861" y="1593"/>
                  </a:lnTo>
                  <a:lnTo>
                    <a:pt x="42832" y="0"/>
                  </a:lnTo>
                  <a:lnTo>
                    <a:pt x="28366" y="4780"/>
                  </a:lnTo>
                  <a:lnTo>
                    <a:pt x="19561" y="12842"/>
                  </a:lnTo>
                  <a:lnTo>
                    <a:pt x="8654" y="32104"/>
                  </a:lnTo>
                  <a:lnTo>
                    <a:pt x="543" y="56943"/>
                  </a:lnTo>
                  <a:lnTo>
                    <a:pt x="0" y="99283"/>
                  </a:lnTo>
                  <a:lnTo>
                    <a:pt x="3779" y="116581"/>
                  </a:lnTo>
                  <a:lnTo>
                    <a:pt x="11808" y="128501"/>
                  </a:lnTo>
                  <a:lnTo>
                    <a:pt x="16913" y="133160"/>
                  </a:lnTo>
                  <a:lnTo>
                    <a:pt x="28229" y="138338"/>
                  </a:lnTo>
                  <a:lnTo>
                    <a:pt x="34210" y="139721"/>
                  </a:lnTo>
                  <a:lnTo>
                    <a:pt x="49322" y="135610"/>
                  </a:lnTo>
                  <a:lnTo>
                    <a:pt x="57797" y="131551"/>
                  </a:lnTo>
                  <a:lnTo>
                    <a:pt x="70036" y="115752"/>
                  </a:lnTo>
                  <a:lnTo>
                    <a:pt x="80054" y="88701"/>
                  </a:lnTo>
                  <a:lnTo>
                    <a:pt x="81339" y="73071"/>
                  </a:lnTo>
                  <a:lnTo>
                    <a:pt x="78382" y="55542"/>
                  </a:lnTo>
                  <a:lnTo>
                    <a:pt x="58664" y="22871"/>
                  </a:lnTo>
                  <a:lnTo>
                    <a:pt x="27122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803"/>
            <p:cNvSpPr/>
            <p:nvPr>
              <p:custDataLst>
                <p:tags r:id="rId179"/>
              </p:custDataLst>
            </p:nvPr>
          </p:nvSpPr>
          <p:spPr>
            <a:xfrm>
              <a:off x="2915357" y="5964090"/>
              <a:ext cx="82865" cy="128222"/>
            </a:xfrm>
            <a:custGeom>
              <a:avLst/>
              <a:gdLst/>
              <a:ahLst/>
              <a:cxnLst/>
              <a:rect l="0" t="0" r="0" b="0"/>
              <a:pathLst>
                <a:path w="82865" h="128222">
                  <a:moveTo>
                    <a:pt x="65968" y="17610"/>
                  </a:moveTo>
                  <a:lnTo>
                    <a:pt x="65968" y="17610"/>
                  </a:lnTo>
                  <a:lnTo>
                    <a:pt x="65968" y="3421"/>
                  </a:lnTo>
                  <a:lnTo>
                    <a:pt x="64910" y="1800"/>
                  </a:lnTo>
                  <a:lnTo>
                    <a:pt x="63146" y="720"/>
                  </a:lnTo>
                  <a:lnTo>
                    <a:pt x="60912" y="0"/>
                  </a:lnTo>
                  <a:lnTo>
                    <a:pt x="58364" y="578"/>
                  </a:lnTo>
                  <a:lnTo>
                    <a:pt x="52711" y="4043"/>
                  </a:lnTo>
                  <a:lnTo>
                    <a:pt x="26959" y="31098"/>
                  </a:lnTo>
                  <a:lnTo>
                    <a:pt x="7345" y="66018"/>
                  </a:lnTo>
                  <a:lnTo>
                    <a:pt x="884" y="89340"/>
                  </a:lnTo>
                  <a:lnTo>
                    <a:pt x="0" y="100995"/>
                  </a:lnTo>
                  <a:lnTo>
                    <a:pt x="5252" y="113231"/>
                  </a:lnTo>
                  <a:lnTo>
                    <a:pt x="9615" y="119457"/>
                  </a:lnTo>
                  <a:lnTo>
                    <a:pt x="20109" y="126376"/>
                  </a:lnTo>
                  <a:lnTo>
                    <a:pt x="25870" y="128221"/>
                  </a:lnTo>
                  <a:lnTo>
                    <a:pt x="40738" y="124626"/>
                  </a:lnTo>
                  <a:lnTo>
                    <a:pt x="66041" y="115184"/>
                  </a:lnTo>
                  <a:lnTo>
                    <a:pt x="70250" y="111234"/>
                  </a:lnTo>
                  <a:lnTo>
                    <a:pt x="77749" y="98379"/>
                  </a:lnTo>
                  <a:lnTo>
                    <a:pt x="82864" y="73291"/>
                  </a:lnTo>
                  <a:lnTo>
                    <a:pt x="79323" y="50806"/>
                  </a:lnTo>
                  <a:lnTo>
                    <a:pt x="71551" y="40125"/>
                  </a:lnTo>
                  <a:lnTo>
                    <a:pt x="66515" y="35795"/>
                  </a:lnTo>
                  <a:lnTo>
                    <a:pt x="55275" y="30984"/>
                  </a:lnTo>
                  <a:lnTo>
                    <a:pt x="37393" y="2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804"/>
            <p:cNvSpPr/>
            <p:nvPr>
              <p:custDataLst>
                <p:tags r:id="rId180"/>
              </p:custDataLst>
            </p:nvPr>
          </p:nvSpPr>
          <p:spPr>
            <a:xfrm>
              <a:off x="2163439" y="5469067"/>
              <a:ext cx="170187" cy="484059"/>
            </a:xfrm>
            <a:custGeom>
              <a:avLst/>
              <a:gdLst/>
              <a:ahLst/>
              <a:cxnLst/>
              <a:rect l="0" t="0" r="0" b="0"/>
              <a:pathLst>
                <a:path w="170187" h="484059">
                  <a:moveTo>
                    <a:pt x="113036" y="17333"/>
                  </a:moveTo>
                  <a:lnTo>
                    <a:pt x="113036" y="17333"/>
                  </a:lnTo>
                  <a:lnTo>
                    <a:pt x="99778" y="4076"/>
                  </a:lnTo>
                  <a:lnTo>
                    <a:pt x="90916" y="858"/>
                  </a:lnTo>
                  <a:lnTo>
                    <a:pt x="85589" y="0"/>
                  </a:lnTo>
                  <a:lnTo>
                    <a:pt x="79922" y="1544"/>
                  </a:lnTo>
                  <a:lnTo>
                    <a:pt x="67980" y="8904"/>
                  </a:lnTo>
                  <a:lnTo>
                    <a:pt x="39578" y="52024"/>
                  </a:lnTo>
                  <a:lnTo>
                    <a:pt x="21322" y="94338"/>
                  </a:lnTo>
                  <a:lnTo>
                    <a:pt x="8332" y="134614"/>
                  </a:lnTo>
                  <a:lnTo>
                    <a:pt x="1579" y="179083"/>
                  </a:lnTo>
                  <a:lnTo>
                    <a:pt x="0" y="215163"/>
                  </a:lnTo>
                  <a:lnTo>
                    <a:pt x="169" y="259276"/>
                  </a:lnTo>
                  <a:lnTo>
                    <a:pt x="7509" y="298099"/>
                  </a:lnTo>
                  <a:lnTo>
                    <a:pt x="25595" y="343020"/>
                  </a:lnTo>
                  <a:lnTo>
                    <a:pt x="44728" y="387290"/>
                  </a:lnTo>
                  <a:lnTo>
                    <a:pt x="67750" y="411876"/>
                  </a:lnTo>
                  <a:lnTo>
                    <a:pt x="110522" y="445651"/>
                  </a:lnTo>
                  <a:lnTo>
                    <a:pt x="155430" y="475551"/>
                  </a:lnTo>
                  <a:lnTo>
                    <a:pt x="170186" y="48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805"/>
            <p:cNvSpPr/>
            <p:nvPr>
              <p:custDataLst>
                <p:tags r:id="rId181"/>
              </p:custDataLst>
            </p:nvPr>
          </p:nvSpPr>
          <p:spPr>
            <a:xfrm>
              <a:off x="2752725" y="5345242"/>
              <a:ext cx="188195" cy="569784"/>
            </a:xfrm>
            <a:custGeom>
              <a:avLst/>
              <a:gdLst/>
              <a:ahLst/>
              <a:cxnLst/>
              <a:rect l="0" t="0" r="0" b="0"/>
              <a:pathLst>
                <a:path w="188195" h="569784">
                  <a:moveTo>
                    <a:pt x="133350" y="17333"/>
                  </a:moveTo>
                  <a:lnTo>
                    <a:pt x="133350" y="17333"/>
                  </a:lnTo>
                  <a:lnTo>
                    <a:pt x="128294" y="12277"/>
                  </a:lnTo>
                  <a:lnTo>
                    <a:pt x="125811" y="6972"/>
                  </a:lnTo>
                  <a:lnTo>
                    <a:pt x="124217" y="0"/>
                  </a:lnTo>
                  <a:lnTo>
                    <a:pt x="141777" y="29593"/>
                  </a:lnTo>
                  <a:lnTo>
                    <a:pt x="149252" y="53422"/>
                  </a:lnTo>
                  <a:lnTo>
                    <a:pt x="159590" y="94522"/>
                  </a:lnTo>
                  <a:lnTo>
                    <a:pt x="171616" y="134650"/>
                  </a:lnTo>
                  <a:lnTo>
                    <a:pt x="181024" y="179094"/>
                  </a:lnTo>
                  <a:lnTo>
                    <a:pt x="186289" y="215168"/>
                  </a:lnTo>
                  <a:lnTo>
                    <a:pt x="188194" y="259278"/>
                  </a:lnTo>
                  <a:lnTo>
                    <a:pt x="183584" y="299158"/>
                  </a:lnTo>
                  <a:lnTo>
                    <a:pt x="180690" y="337786"/>
                  </a:lnTo>
                  <a:lnTo>
                    <a:pt x="172541" y="374984"/>
                  </a:lnTo>
                  <a:lnTo>
                    <a:pt x="151361" y="419355"/>
                  </a:lnTo>
                  <a:lnTo>
                    <a:pt x="126795" y="463515"/>
                  </a:lnTo>
                  <a:lnTo>
                    <a:pt x="100501" y="502812"/>
                  </a:lnTo>
                  <a:lnTo>
                    <a:pt x="56587" y="545638"/>
                  </a:lnTo>
                  <a:lnTo>
                    <a:pt x="0" y="56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806"/>
            <p:cNvSpPr/>
            <p:nvPr>
              <p:custDataLst>
                <p:tags r:id="rId182"/>
              </p:custDataLst>
            </p:nvPr>
          </p:nvSpPr>
          <p:spPr>
            <a:xfrm>
              <a:off x="2576219" y="5292013"/>
              <a:ext cx="166982" cy="156288"/>
            </a:xfrm>
            <a:custGeom>
              <a:avLst/>
              <a:gdLst/>
              <a:ahLst/>
              <a:cxnLst/>
              <a:rect l="0" t="0" r="0" b="0"/>
              <a:pathLst>
                <a:path w="166982" h="156288">
                  <a:moveTo>
                    <a:pt x="5056" y="41987"/>
                  </a:moveTo>
                  <a:lnTo>
                    <a:pt x="5056" y="41987"/>
                  </a:lnTo>
                  <a:lnTo>
                    <a:pt x="5056" y="36931"/>
                  </a:lnTo>
                  <a:lnTo>
                    <a:pt x="2234" y="31626"/>
                  </a:lnTo>
                  <a:lnTo>
                    <a:pt x="0" y="28730"/>
                  </a:lnTo>
                  <a:lnTo>
                    <a:pt x="627" y="25740"/>
                  </a:lnTo>
                  <a:lnTo>
                    <a:pt x="17382" y="10189"/>
                  </a:lnTo>
                  <a:lnTo>
                    <a:pt x="37283" y="697"/>
                  </a:lnTo>
                  <a:lnTo>
                    <a:pt x="54304" y="0"/>
                  </a:lnTo>
                  <a:lnTo>
                    <a:pt x="72452" y="4276"/>
                  </a:lnTo>
                  <a:lnTo>
                    <a:pt x="91102" y="13232"/>
                  </a:lnTo>
                  <a:lnTo>
                    <a:pt x="97344" y="19643"/>
                  </a:lnTo>
                  <a:lnTo>
                    <a:pt x="104282" y="35231"/>
                  </a:lnTo>
                  <a:lnTo>
                    <a:pt x="108187" y="56800"/>
                  </a:lnTo>
                  <a:lnTo>
                    <a:pt x="103456" y="70090"/>
                  </a:lnTo>
                  <a:lnTo>
                    <a:pt x="94537" y="86650"/>
                  </a:lnTo>
                  <a:lnTo>
                    <a:pt x="93285" y="90812"/>
                  </a:lnTo>
                  <a:lnTo>
                    <a:pt x="81410" y="106783"/>
                  </a:lnTo>
                  <a:lnTo>
                    <a:pt x="61609" y="123539"/>
                  </a:lnTo>
                  <a:lnTo>
                    <a:pt x="60750" y="127047"/>
                  </a:lnTo>
                  <a:lnTo>
                    <a:pt x="61235" y="130442"/>
                  </a:lnTo>
                  <a:lnTo>
                    <a:pt x="67419" y="137040"/>
                  </a:lnTo>
                  <a:lnTo>
                    <a:pt x="72031" y="140280"/>
                  </a:lnTo>
                  <a:lnTo>
                    <a:pt x="98749" y="144841"/>
                  </a:lnTo>
                  <a:lnTo>
                    <a:pt x="166981" y="156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807"/>
            <p:cNvSpPr/>
            <p:nvPr>
              <p:custDataLst>
                <p:tags r:id="rId183"/>
              </p:custDataLst>
            </p:nvPr>
          </p:nvSpPr>
          <p:spPr>
            <a:xfrm>
              <a:off x="2419350" y="5488692"/>
              <a:ext cx="187895" cy="471735"/>
            </a:xfrm>
            <a:custGeom>
              <a:avLst/>
              <a:gdLst/>
              <a:ahLst/>
              <a:cxnLst/>
              <a:rect l="0" t="0" r="0" b="0"/>
              <a:pathLst>
                <a:path w="187895" h="471735">
                  <a:moveTo>
                    <a:pt x="19050" y="64383"/>
                  </a:moveTo>
                  <a:lnTo>
                    <a:pt x="19050" y="64383"/>
                  </a:lnTo>
                  <a:lnTo>
                    <a:pt x="19050" y="56182"/>
                  </a:lnTo>
                  <a:lnTo>
                    <a:pt x="21872" y="97753"/>
                  </a:lnTo>
                  <a:lnTo>
                    <a:pt x="26589" y="135301"/>
                  </a:lnTo>
                  <a:lnTo>
                    <a:pt x="30808" y="174296"/>
                  </a:lnTo>
                  <a:lnTo>
                    <a:pt x="36660" y="220973"/>
                  </a:lnTo>
                  <a:lnTo>
                    <a:pt x="37816" y="266529"/>
                  </a:lnTo>
                  <a:lnTo>
                    <a:pt x="39074" y="312309"/>
                  </a:lnTo>
                  <a:lnTo>
                    <a:pt x="44621" y="349509"/>
                  </a:lnTo>
                  <a:lnTo>
                    <a:pt x="46735" y="393105"/>
                  </a:lnTo>
                  <a:lnTo>
                    <a:pt x="48420" y="437419"/>
                  </a:lnTo>
                  <a:lnTo>
                    <a:pt x="55112" y="470621"/>
                  </a:lnTo>
                  <a:lnTo>
                    <a:pt x="55791" y="471734"/>
                  </a:lnTo>
                  <a:lnTo>
                    <a:pt x="56546" y="467325"/>
                  </a:lnTo>
                  <a:lnTo>
                    <a:pt x="57071" y="420638"/>
                  </a:lnTo>
                  <a:lnTo>
                    <a:pt x="57134" y="376642"/>
                  </a:lnTo>
                  <a:lnTo>
                    <a:pt x="57145" y="339996"/>
                  </a:lnTo>
                  <a:lnTo>
                    <a:pt x="57149" y="293859"/>
                  </a:lnTo>
                  <a:lnTo>
                    <a:pt x="57149" y="257389"/>
                  </a:lnTo>
                  <a:lnTo>
                    <a:pt x="57150" y="213057"/>
                  </a:lnTo>
                  <a:lnTo>
                    <a:pt x="57150" y="174170"/>
                  </a:lnTo>
                  <a:lnTo>
                    <a:pt x="59972" y="129226"/>
                  </a:lnTo>
                  <a:lnTo>
                    <a:pt x="67511" y="89593"/>
                  </a:lnTo>
                  <a:lnTo>
                    <a:pt x="76447" y="49980"/>
                  </a:lnTo>
                  <a:lnTo>
                    <a:pt x="85798" y="23779"/>
                  </a:lnTo>
                  <a:lnTo>
                    <a:pt x="93166" y="13529"/>
                  </a:lnTo>
                  <a:lnTo>
                    <a:pt x="103496" y="5445"/>
                  </a:lnTo>
                  <a:lnTo>
                    <a:pt x="115143" y="1148"/>
                  </a:lnTo>
                  <a:lnTo>
                    <a:pt x="121212" y="0"/>
                  </a:lnTo>
                  <a:lnTo>
                    <a:pt x="127374" y="2410"/>
                  </a:lnTo>
                  <a:lnTo>
                    <a:pt x="153743" y="27569"/>
                  </a:lnTo>
                  <a:lnTo>
                    <a:pt x="174459" y="71144"/>
                  </a:lnTo>
                  <a:lnTo>
                    <a:pt x="187017" y="115969"/>
                  </a:lnTo>
                  <a:lnTo>
                    <a:pt x="187894" y="133877"/>
                  </a:lnTo>
                  <a:lnTo>
                    <a:pt x="181379" y="167758"/>
                  </a:lnTo>
                  <a:lnTo>
                    <a:pt x="160750" y="211489"/>
                  </a:lnTo>
                  <a:lnTo>
                    <a:pt x="146586" y="227130"/>
                  </a:lnTo>
                  <a:lnTo>
                    <a:pt x="101004" y="255867"/>
                  </a:lnTo>
                  <a:lnTo>
                    <a:pt x="75083" y="261878"/>
                  </a:lnTo>
                  <a:lnTo>
                    <a:pt x="42238" y="258603"/>
                  </a:lnTo>
                  <a:lnTo>
                    <a:pt x="26533" y="250891"/>
                  </a:lnTo>
                  <a:lnTo>
                    <a:pt x="0" y="22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167"/>
          <p:cNvGrpSpPr/>
          <p:nvPr/>
        </p:nvGrpSpPr>
        <p:grpSpPr>
          <a:xfrm>
            <a:off x="8029836" y="3707273"/>
            <a:ext cx="645500" cy="1073889"/>
            <a:chOff x="8029836" y="3707273"/>
            <a:chExt cx="645500" cy="1073889"/>
          </a:xfrm>
        </p:grpSpPr>
        <p:sp>
          <p:nvSpPr>
            <p:cNvPr id="453" name="SMARTInkShape-808"/>
            <p:cNvSpPr/>
            <p:nvPr>
              <p:custDataLst>
                <p:tags r:id="rId174"/>
              </p:custDataLst>
            </p:nvPr>
          </p:nvSpPr>
          <p:spPr>
            <a:xfrm>
              <a:off x="8411900" y="3707273"/>
              <a:ext cx="263436" cy="1073889"/>
            </a:xfrm>
            <a:custGeom>
              <a:avLst/>
              <a:gdLst/>
              <a:ahLst/>
              <a:cxnLst/>
              <a:rect l="0" t="0" r="0" b="0"/>
              <a:pathLst>
                <a:path w="263436" h="1073889">
                  <a:moveTo>
                    <a:pt x="8200" y="36052"/>
                  </a:moveTo>
                  <a:lnTo>
                    <a:pt x="8200" y="36052"/>
                  </a:lnTo>
                  <a:lnTo>
                    <a:pt x="0" y="36052"/>
                  </a:lnTo>
                  <a:lnTo>
                    <a:pt x="4124" y="30995"/>
                  </a:lnTo>
                  <a:lnTo>
                    <a:pt x="23662" y="19805"/>
                  </a:lnTo>
                  <a:lnTo>
                    <a:pt x="54175" y="10226"/>
                  </a:lnTo>
                  <a:lnTo>
                    <a:pt x="94962" y="1293"/>
                  </a:lnTo>
                  <a:lnTo>
                    <a:pt x="122807" y="0"/>
                  </a:lnTo>
                  <a:lnTo>
                    <a:pt x="141686" y="3448"/>
                  </a:lnTo>
                  <a:lnTo>
                    <a:pt x="165109" y="16396"/>
                  </a:lnTo>
                  <a:lnTo>
                    <a:pt x="180398" y="33639"/>
                  </a:lnTo>
                  <a:lnTo>
                    <a:pt x="205920" y="79806"/>
                  </a:lnTo>
                  <a:lnTo>
                    <a:pt x="220470" y="118425"/>
                  </a:lnTo>
                  <a:lnTo>
                    <a:pt x="235371" y="159472"/>
                  </a:lnTo>
                  <a:lnTo>
                    <a:pt x="245220" y="198994"/>
                  </a:lnTo>
                  <a:lnTo>
                    <a:pt x="253437" y="239100"/>
                  </a:lnTo>
                  <a:lnTo>
                    <a:pt x="255135" y="280717"/>
                  </a:lnTo>
                  <a:lnTo>
                    <a:pt x="258461" y="327620"/>
                  </a:lnTo>
                  <a:lnTo>
                    <a:pt x="263326" y="368329"/>
                  </a:lnTo>
                  <a:lnTo>
                    <a:pt x="261946" y="404380"/>
                  </a:lnTo>
                  <a:lnTo>
                    <a:pt x="257055" y="450062"/>
                  </a:lnTo>
                  <a:lnTo>
                    <a:pt x="256207" y="487275"/>
                  </a:lnTo>
                  <a:lnTo>
                    <a:pt x="255956" y="525112"/>
                  </a:lnTo>
                  <a:lnTo>
                    <a:pt x="255882" y="568191"/>
                  </a:lnTo>
                  <a:lnTo>
                    <a:pt x="255860" y="609413"/>
                  </a:lnTo>
                  <a:lnTo>
                    <a:pt x="255853" y="648437"/>
                  </a:lnTo>
                  <a:lnTo>
                    <a:pt x="255851" y="686812"/>
                  </a:lnTo>
                  <a:lnTo>
                    <a:pt x="255850" y="724993"/>
                  </a:lnTo>
                  <a:lnTo>
                    <a:pt x="255850" y="763117"/>
                  </a:lnTo>
                  <a:lnTo>
                    <a:pt x="255850" y="801224"/>
                  </a:lnTo>
                  <a:lnTo>
                    <a:pt x="255850" y="835093"/>
                  </a:lnTo>
                  <a:lnTo>
                    <a:pt x="255850" y="870606"/>
                  </a:lnTo>
                  <a:lnTo>
                    <a:pt x="255850" y="911625"/>
                  </a:lnTo>
                  <a:lnTo>
                    <a:pt x="255850" y="944837"/>
                  </a:lnTo>
                  <a:lnTo>
                    <a:pt x="260907" y="989123"/>
                  </a:lnTo>
                  <a:lnTo>
                    <a:pt x="263435" y="1027862"/>
                  </a:lnTo>
                  <a:lnTo>
                    <a:pt x="259926" y="1046240"/>
                  </a:lnTo>
                  <a:lnTo>
                    <a:pt x="252017" y="1059347"/>
                  </a:lnTo>
                  <a:lnTo>
                    <a:pt x="246945" y="1064324"/>
                  </a:lnTo>
                  <a:lnTo>
                    <a:pt x="227198" y="1069853"/>
                  </a:lnTo>
                  <a:lnTo>
                    <a:pt x="186330" y="1072967"/>
                  </a:lnTo>
                  <a:lnTo>
                    <a:pt x="140707" y="1073888"/>
                  </a:lnTo>
                  <a:lnTo>
                    <a:pt x="99319" y="1071340"/>
                  </a:lnTo>
                  <a:lnTo>
                    <a:pt x="72593" y="1063882"/>
                  </a:lnTo>
                  <a:lnTo>
                    <a:pt x="63277" y="1058016"/>
                  </a:lnTo>
                  <a:lnTo>
                    <a:pt x="55825" y="104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809"/>
            <p:cNvSpPr/>
            <p:nvPr>
              <p:custDataLst>
                <p:tags r:id="rId175"/>
              </p:custDataLst>
            </p:nvPr>
          </p:nvSpPr>
          <p:spPr>
            <a:xfrm>
              <a:off x="8229600" y="4569270"/>
              <a:ext cx="14130" cy="69406"/>
            </a:xfrm>
            <a:custGeom>
              <a:avLst/>
              <a:gdLst/>
              <a:ahLst/>
              <a:cxnLst/>
              <a:rect l="0" t="0" r="0" b="0"/>
              <a:pathLst>
                <a:path w="14130" h="69406">
                  <a:moveTo>
                    <a:pt x="0" y="12255"/>
                  </a:moveTo>
                  <a:lnTo>
                    <a:pt x="0" y="12255"/>
                  </a:lnTo>
                  <a:lnTo>
                    <a:pt x="5056" y="2142"/>
                  </a:lnTo>
                  <a:lnTo>
                    <a:pt x="7604" y="220"/>
                  </a:lnTo>
                  <a:lnTo>
                    <a:pt x="10361" y="0"/>
                  </a:lnTo>
                  <a:lnTo>
                    <a:pt x="13257" y="909"/>
                  </a:lnTo>
                  <a:lnTo>
                    <a:pt x="14129" y="2575"/>
                  </a:lnTo>
                  <a:lnTo>
                    <a:pt x="13653" y="4743"/>
                  </a:lnTo>
                  <a:lnTo>
                    <a:pt x="12278" y="7247"/>
                  </a:lnTo>
                  <a:lnTo>
                    <a:pt x="9767" y="43387"/>
                  </a:lnTo>
                  <a:lnTo>
                    <a:pt x="9525" y="6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810"/>
            <p:cNvSpPr/>
            <p:nvPr>
              <p:custDataLst>
                <p:tags r:id="rId176"/>
              </p:custDataLst>
            </p:nvPr>
          </p:nvSpPr>
          <p:spPr>
            <a:xfrm>
              <a:off x="8172450" y="45529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883" y="5984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811"/>
            <p:cNvSpPr/>
            <p:nvPr>
              <p:custDataLst>
                <p:tags r:id="rId177"/>
              </p:custDataLst>
            </p:nvPr>
          </p:nvSpPr>
          <p:spPr>
            <a:xfrm>
              <a:off x="8029836" y="4354210"/>
              <a:ext cx="126316" cy="284035"/>
            </a:xfrm>
            <a:custGeom>
              <a:avLst/>
              <a:gdLst/>
              <a:ahLst/>
              <a:cxnLst/>
              <a:rect l="0" t="0" r="0" b="0"/>
              <a:pathLst>
                <a:path w="126316" h="284035">
                  <a:moveTo>
                    <a:pt x="9264" y="55865"/>
                  </a:moveTo>
                  <a:lnTo>
                    <a:pt x="9264" y="55865"/>
                  </a:lnTo>
                  <a:lnTo>
                    <a:pt x="9264" y="92493"/>
                  </a:lnTo>
                  <a:lnTo>
                    <a:pt x="9264" y="139379"/>
                  </a:lnTo>
                  <a:lnTo>
                    <a:pt x="9264" y="183761"/>
                  </a:lnTo>
                  <a:lnTo>
                    <a:pt x="4208" y="223650"/>
                  </a:lnTo>
                  <a:lnTo>
                    <a:pt x="622" y="269121"/>
                  </a:lnTo>
                  <a:lnTo>
                    <a:pt x="0" y="284034"/>
                  </a:lnTo>
                  <a:lnTo>
                    <a:pt x="820" y="251087"/>
                  </a:lnTo>
                  <a:lnTo>
                    <a:pt x="7283" y="205004"/>
                  </a:lnTo>
                  <a:lnTo>
                    <a:pt x="11500" y="170257"/>
                  </a:lnTo>
                  <a:lnTo>
                    <a:pt x="15550" y="137398"/>
                  </a:lnTo>
                  <a:lnTo>
                    <a:pt x="17349" y="101627"/>
                  </a:lnTo>
                  <a:lnTo>
                    <a:pt x="20621" y="56282"/>
                  </a:lnTo>
                  <a:lnTo>
                    <a:pt x="33914" y="28471"/>
                  </a:lnTo>
                  <a:lnTo>
                    <a:pt x="50199" y="8473"/>
                  </a:lnTo>
                  <a:lnTo>
                    <a:pt x="58501" y="3052"/>
                  </a:lnTo>
                  <a:lnTo>
                    <a:pt x="84296" y="0"/>
                  </a:lnTo>
                  <a:lnTo>
                    <a:pt x="101172" y="4931"/>
                  </a:lnTo>
                  <a:lnTo>
                    <a:pt x="108636" y="9209"/>
                  </a:lnTo>
                  <a:lnTo>
                    <a:pt x="119752" y="22429"/>
                  </a:lnTo>
                  <a:lnTo>
                    <a:pt x="124197" y="30399"/>
                  </a:lnTo>
                  <a:lnTo>
                    <a:pt x="126315" y="47722"/>
                  </a:lnTo>
                  <a:lnTo>
                    <a:pt x="122670" y="64945"/>
                  </a:lnTo>
                  <a:lnTo>
                    <a:pt x="113995" y="79657"/>
                  </a:lnTo>
                  <a:lnTo>
                    <a:pt x="100261" y="90428"/>
                  </a:lnTo>
                  <a:lnTo>
                    <a:pt x="64891" y="109882"/>
                  </a:lnTo>
                  <a:lnTo>
                    <a:pt x="18789" y="113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168"/>
          <p:cNvGrpSpPr/>
          <p:nvPr/>
        </p:nvGrpSpPr>
        <p:grpSpPr>
          <a:xfrm>
            <a:off x="6934200" y="4356255"/>
            <a:ext cx="302324" cy="343794"/>
            <a:chOff x="6934200" y="4356255"/>
            <a:chExt cx="302324" cy="343794"/>
          </a:xfrm>
        </p:grpSpPr>
        <p:sp>
          <p:nvSpPr>
            <p:cNvPr id="458" name="SMARTInkShape-812"/>
            <p:cNvSpPr/>
            <p:nvPr>
              <p:custDataLst>
                <p:tags r:id="rId171"/>
              </p:custDataLst>
            </p:nvPr>
          </p:nvSpPr>
          <p:spPr>
            <a:xfrm>
              <a:off x="7164667" y="4581525"/>
              <a:ext cx="71857" cy="118524"/>
            </a:xfrm>
            <a:custGeom>
              <a:avLst/>
              <a:gdLst/>
              <a:ahLst/>
              <a:cxnLst/>
              <a:rect l="0" t="0" r="0" b="0"/>
              <a:pathLst>
                <a:path w="71857" h="118524">
                  <a:moveTo>
                    <a:pt x="36233" y="28575"/>
                  </a:moveTo>
                  <a:lnTo>
                    <a:pt x="36233" y="28575"/>
                  </a:lnTo>
                  <a:lnTo>
                    <a:pt x="31177" y="28575"/>
                  </a:lnTo>
                  <a:lnTo>
                    <a:pt x="25872" y="31397"/>
                  </a:lnTo>
                  <a:lnTo>
                    <a:pt x="19987" y="37237"/>
                  </a:lnTo>
                  <a:lnTo>
                    <a:pt x="4434" y="64223"/>
                  </a:lnTo>
                  <a:lnTo>
                    <a:pt x="0" y="82764"/>
                  </a:lnTo>
                  <a:lnTo>
                    <a:pt x="1495" y="89043"/>
                  </a:lnTo>
                  <a:lnTo>
                    <a:pt x="14699" y="110556"/>
                  </a:lnTo>
                  <a:lnTo>
                    <a:pt x="31616" y="118247"/>
                  </a:lnTo>
                  <a:lnTo>
                    <a:pt x="45117" y="118523"/>
                  </a:lnTo>
                  <a:lnTo>
                    <a:pt x="51681" y="117115"/>
                  </a:lnTo>
                  <a:lnTo>
                    <a:pt x="57115" y="113002"/>
                  </a:lnTo>
                  <a:lnTo>
                    <a:pt x="65975" y="99965"/>
                  </a:lnTo>
                  <a:lnTo>
                    <a:pt x="71856" y="79831"/>
                  </a:lnTo>
                  <a:lnTo>
                    <a:pt x="67588" y="64055"/>
                  </a:lnTo>
                  <a:lnTo>
                    <a:pt x="53285" y="40146"/>
                  </a:lnTo>
                  <a:lnTo>
                    <a:pt x="2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813"/>
            <p:cNvSpPr/>
            <p:nvPr>
              <p:custDataLst>
                <p:tags r:id="rId172"/>
              </p:custDataLst>
            </p:nvPr>
          </p:nvSpPr>
          <p:spPr>
            <a:xfrm>
              <a:off x="7077075" y="45529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6841" y="33114"/>
                  </a:lnTo>
                  <a:lnTo>
                    <a:pt x="2027" y="51205"/>
                  </a:lnTo>
                  <a:lnTo>
                    <a:pt x="178" y="9548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814"/>
            <p:cNvSpPr/>
            <p:nvPr>
              <p:custDataLst>
                <p:tags r:id="rId173"/>
              </p:custDataLst>
            </p:nvPr>
          </p:nvSpPr>
          <p:spPr>
            <a:xfrm>
              <a:off x="6934200" y="4356255"/>
              <a:ext cx="141588" cy="297792"/>
            </a:xfrm>
            <a:custGeom>
              <a:avLst/>
              <a:gdLst/>
              <a:ahLst/>
              <a:cxnLst/>
              <a:rect l="0" t="0" r="0" b="0"/>
              <a:pathLst>
                <a:path w="141588" h="297792">
                  <a:moveTo>
                    <a:pt x="0" y="91920"/>
                  </a:moveTo>
                  <a:lnTo>
                    <a:pt x="0" y="91920"/>
                  </a:lnTo>
                  <a:lnTo>
                    <a:pt x="1058" y="108187"/>
                  </a:lnTo>
                  <a:lnTo>
                    <a:pt x="8200" y="155014"/>
                  </a:lnTo>
                  <a:lnTo>
                    <a:pt x="12173" y="201032"/>
                  </a:lnTo>
                  <a:lnTo>
                    <a:pt x="17691" y="248352"/>
                  </a:lnTo>
                  <a:lnTo>
                    <a:pt x="19840" y="276709"/>
                  </a:lnTo>
                  <a:lnTo>
                    <a:pt x="24458" y="293193"/>
                  </a:lnTo>
                  <a:lnTo>
                    <a:pt x="23714" y="295952"/>
                  </a:lnTo>
                  <a:lnTo>
                    <a:pt x="22159" y="297791"/>
                  </a:lnTo>
                  <a:lnTo>
                    <a:pt x="20432" y="288546"/>
                  </a:lnTo>
                  <a:lnTo>
                    <a:pt x="19323" y="243060"/>
                  </a:lnTo>
                  <a:lnTo>
                    <a:pt x="14074" y="208669"/>
                  </a:lnTo>
                  <a:lnTo>
                    <a:pt x="15929" y="163201"/>
                  </a:lnTo>
                  <a:lnTo>
                    <a:pt x="17663" y="130656"/>
                  </a:lnTo>
                  <a:lnTo>
                    <a:pt x="19492" y="98553"/>
                  </a:lnTo>
                  <a:lnTo>
                    <a:pt x="27529" y="52845"/>
                  </a:lnTo>
                  <a:lnTo>
                    <a:pt x="45851" y="13528"/>
                  </a:lnTo>
                  <a:lnTo>
                    <a:pt x="49618" y="7908"/>
                  </a:lnTo>
                  <a:lnTo>
                    <a:pt x="56362" y="4163"/>
                  </a:lnTo>
                  <a:lnTo>
                    <a:pt x="75144" y="0"/>
                  </a:lnTo>
                  <a:lnTo>
                    <a:pt x="94781" y="3795"/>
                  </a:lnTo>
                  <a:lnTo>
                    <a:pt x="120864" y="17831"/>
                  </a:lnTo>
                  <a:lnTo>
                    <a:pt x="133093" y="28299"/>
                  </a:lnTo>
                  <a:lnTo>
                    <a:pt x="138527" y="36480"/>
                  </a:lnTo>
                  <a:lnTo>
                    <a:pt x="141587" y="57149"/>
                  </a:lnTo>
                  <a:lnTo>
                    <a:pt x="133836" y="74349"/>
                  </a:lnTo>
                  <a:lnTo>
                    <a:pt x="111622" y="99061"/>
                  </a:lnTo>
                  <a:lnTo>
                    <a:pt x="90576" y="114145"/>
                  </a:lnTo>
                  <a:lnTo>
                    <a:pt x="56339" y="126205"/>
                  </a:lnTo>
                  <a:lnTo>
                    <a:pt x="28575" y="13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69"/>
          <p:cNvGrpSpPr/>
          <p:nvPr/>
        </p:nvGrpSpPr>
        <p:grpSpPr>
          <a:xfrm>
            <a:off x="7953375" y="3738084"/>
            <a:ext cx="255459" cy="338617"/>
            <a:chOff x="7953375" y="3738084"/>
            <a:chExt cx="255459" cy="338617"/>
          </a:xfrm>
        </p:grpSpPr>
        <p:sp>
          <p:nvSpPr>
            <p:cNvPr id="462" name="SMARTInkShape-815"/>
            <p:cNvSpPr/>
            <p:nvPr>
              <p:custDataLst>
                <p:tags r:id="rId168"/>
              </p:custDataLst>
            </p:nvPr>
          </p:nvSpPr>
          <p:spPr>
            <a:xfrm>
              <a:off x="8191500" y="3963724"/>
              <a:ext cx="17334" cy="112977"/>
            </a:xfrm>
            <a:custGeom>
              <a:avLst/>
              <a:gdLst/>
              <a:ahLst/>
              <a:cxnLst/>
              <a:rect l="0" t="0" r="0" b="0"/>
              <a:pathLst>
                <a:path w="17334" h="1129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8" y="617"/>
                  </a:lnTo>
                  <a:lnTo>
                    <a:pt x="16475" y="2087"/>
                  </a:lnTo>
                  <a:lnTo>
                    <a:pt x="17333" y="4125"/>
                  </a:lnTo>
                  <a:lnTo>
                    <a:pt x="10307" y="51215"/>
                  </a:lnTo>
                  <a:lnTo>
                    <a:pt x="952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816"/>
            <p:cNvSpPr/>
            <p:nvPr>
              <p:custDataLst>
                <p:tags r:id="rId169"/>
              </p:custDataLst>
            </p:nvPr>
          </p:nvSpPr>
          <p:spPr>
            <a:xfrm>
              <a:off x="8049690" y="3949414"/>
              <a:ext cx="65611" cy="83094"/>
            </a:xfrm>
            <a:custGeom>
              <a:avLst/>
              <a:gdLst/>
              <a:ahLst/>
              <a:cxnLst/>
              <a:rect l="0" t="0" r="0" b="0"/>
              <a:pathLst>
                <a:path w="65611" h="83094">
                  <a:moveTo>
                    <a:pt x="65610" y="32036"/>
                  </a:moveTo>
                  <a:lnTo>
                    <a:pt x="65610" y="32036"/>
                  </a:lnTo>
                  <a:lnTo>
                    <a:pt x="58006" y="23374"/>
                  </a:lnTo>
                  <a:lnTo>
                    <a:pt x="43220" y="1445"/>
                  </a:lnTo>
                  <a:lnTo>
                    <a:pt x="39041" y="0"/>
                  </a:lnTo>
                  <a:lnTo>
                    <a:pt x="28754" y="1217"/>
                  </a:lnTo>
                  <a:lnTo>
                    <a:pt x="11064" y="12909"/>
                  </a:lnTo>
                  <a:lnTo>
                    <a:pt x="4325" y="21066"/>
                  </a:lnTo>
                  <a:lnTo>
                    <a:pt x="2529" y="24722"/>
                  </a:lnTo>
                  <a:lnTo>
                    <a:pt x="0" y="50095"/>
                  </a:lnTo>
                  <a:lnTo>
                    <a:pt x="2230" y="64051"/>
                  </a:lnTo>
                  <a:lnTo>
                    <a:pt x="4307" y="69254"/>
                  </a:lnTo>
                  <a:lnTo>
                    <a:pt x="12259" y="77858"/>
                  </a:lnTo>
                  <a:lnTo>
                    <a:pt x="17342" y="81634"/>
                  </a:lnTo>
                  <a:lnTo>
                    <a:pt x="22849" y="83093"/>
                  </a:lnTo>
                  <a:lnTo>
                    <a:pt x="34610" y="81892"/>
                  </a:lnTo>
                  <a:lnTo>
                    <a:pt x="44071" y="75008"/>
                  </a:lnTo>
                  <a:lnTo>
                    <a:pt x="50746" y="65951"/>
                  </a:lnTo>
                  <a:lnTo>
                    <a:pt x="53712" y="58398"/>
                  </a:lnTo>
                  <a:lnTo>
                    <a:pt x="52208" y="48691"/>
                  </a:lnTo>
                  <a:lnTo>
                    <a:pt x="45411" y="34149"/>
                  </a:lnTo>
                  <a:lnTo>
                    <a:pt x="42619" y="30269"/>
                  </a:lnTo>
                  <a:lnTo>
                    <a:pt x="40757" y="28741"/>
                  </a:lnTo>
                  <a:lnTo>
                    <a:pt x="37035" y="3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817"/>
            <p:cNvSpPr/>
            <p:nvPr>
              <p:custDataLst>
                <p:tags r:id="rId170"/>
              </p:custDataLst>
            </p:nvPr>
          </p:nvSpPr>
          <p:spPr>
            <a:xfrm>
              <a:off x="7953375" y="3738084"/>
              <a:ext cx="133869" cy="285333"/>
            </a:xfrm>
            <a:custGeom>
              <a:avLst/>
              <a:gdLst/>
              <a:ahLst/>
              <a:cxnLst/>
              <a:rect l="0" t="0" r="0" b="0"/>
              <a:pathLst>
                <a:path w="133869" h="285333">
                  <a:moveTo>
                    <a:pt x="0" y="100491"/>
                  </a:moveTo>
                  <a:lnTo>
                    <a:pt x="0" y="100491"/>
                  </a:lnTo>
                  <a:lnTo>
                    <a:pt x="0" y="92290"/>
                  </a:lnTo>
                  <a:lnTo>
                    <a:pt x="0" y="96415"/>
                  </a:lnTo>
                  <a:lnTo>
                    <a:pt x="13257" y="141818"/>
                  </a:lnTo>
                  <a:lnTo>
                    <a:pt x="17333" y="179881"/>
                  </a:lnTo>
                  <a:lnTo>
                    <a:pt x="18824" y="225468"/>
                  </a:lnTo>
                  <a:lnTo>
                    <a:pt x="19006" y="267700"/>
                  </a:lnTo>
                  <a:lnTo>
                    <a:pt x="16208" y="280639"/>
                  </a:lnTo>
                  <a:lnTo>
                    <a:pt x="13980" y="284089"/>
                  </a:lnTo>
                  <a:lnTo>
                    <a:pt x="12495" y="285332"/>
                  </a:lnTo>
                  <a:lnTo>
                    <a:pt x="11505" y="285101"/>
                  </a:lnTo>
                  <a:lnTo>
                    <a:pt x="10845" y="283889"/>
                  </a:lnTo>
                  <a:lnTo>
                    <a:pt x="17238" y="237518"/>
                  </a:lnTo>
                  <a:lnTo>
                    <a:pt x="21335" y="191186"/>
                  </a:lnTo>
                  <a:lnTo>
                    <a:pt x="29252" y="145708"/>
                  </a:lnTo>
                  <a:lnTo>
                    <a:pt x="38301" y="106480"/>
                  </a:lnTo>
                  <a:lnTo>
                    <a:pt x="45783" y="60987"/>
                  </a:lnTo>
                  <a:lnTo>
                    <a:pt x="57193" y="33400"/>
                  </a:lnTo>
                  <a:lnTo>
                    <a:pt x="90446" y="0"/>
                  </a:lnTo>
                  <a:lnTo>
                    <a:pt x="101581" y="442"/>
                  </a:lnTo>
                  <a:lnTo>
                    <a:pt x="116056" y="5225"/>
                  </a:lnTo>
                  <a:lnTo>
                    <a:pt x="129544" y="14406"/>
                  </a:lnTo>
                  <a:lnTo>
                    <a:pt x="132929" y="21935"/>
                  </a:lnTo>
                  <a:lnTo>
                    <a:pt x="133868" y="41588"/>
                  </a:lnTo>
                  <a:lnTo>
                    <a:pt x="130758" y="55968"/>
                  </a:lnTo>
                  <a:lnTo>
                    <a:pt x="128447" y="61284"/>
                  </a:lnTo>
                  <a:lnTo>
                    <a:pt x="110025" y="78879"/>
                  </a:lnTo>
                  <a:lnTo>
                    <a:pt x="76414" y="101670"/>
                  </a:lnTo>
                  <a:lnTo>
                    <a:pt x="51117" y="108368"/>
                  </a:lnTo>
                  <a:lnTo>
                    <a:pt x="46778" y="108917"/>
                  </a:lnTo>
                  <a:lnTo>
                    <a:pt x="43885" y="110342"/>
                  </a:lnTo>
                  <a:lnTo>
                    <a:pt x="38100" y="11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170"/>
          <p:cNvGrpSpPr/>
          <p:nvPr/>
        </p:nvGrpSpPr>
        <p:grpSpPr>
          <a:xfrm>
            <a:off x="6520136" y="3744649"/>
            <a:ext cx="716450" cy="1015761"/>
            <a:chOff x="6520136" y="3744649"/>
            <a:chExt cx="716450" cy="1015761"/>
          </a:xfrm>
        </p:grpSpPr>
        <p:sp>
          <p:nvSpPr>
            <p:cNvPr id="466" name="SMARTInkShape-818"/>
            <p:cNvSpPr/>
            <p:nvPr>
              <p:custDataLst>
                <p:tags r:id="rId164"/>
              </p:custDataLst>
            </p:nvPr>
          </p:nvSpPr>
          <p:spPr>
            <a:xfrm>
              <a:off x="7168418" y="4000500"/>
              <a:ext cx="68168" cy="73699"/>
            </a:xfrm>
            <a:custGeom>
              <a:avLst/>
              <a:gdLst/>
              <a:ahLst/>
              <a:cxnLst/>
              <a:rect l="0" t="0" r="0" b="0"/>
              <a:pathLst>
                <a:path w="68168" h="73699">
                  <a:moveTo>
                    <a:pt x="22957" y="9525"/>
                  </a:moveTo>
                  <a:lnTo>
                    <a:pt x="22957" y="9525"/>
                  </a:lnTo>
                  <a:lnTo>
                    <a:pt x="31157" y="1324"/>
                  </a:lnTo>
                  <a:lnTo>
                    <a:pt x="30541" y="883"/>
                  </a:lnTo>
                  <a:lnTo>
                    <a:pt x="27033" y="393"/>
                  </a:lnTo>
                  <a:lnTo>
                    <a:pt x="21946" y="2997"/>
                  </a:lnTo>
                  <a:lnTo>
                    <a:pt x="10057" y="13292"/>
                  </a:lnTo>
                  <a:lnTo>
                    <a:pt x="673" y="32514"/>
                  </a:lnTo>
                  <a:lnTo>
                    <a:pt x="0" y="46553"/>
                  </a:lnTo>
                  <a:lnTo>
                    <a:pt x="1303" y="53260"/>
                  </a:lnTo>
                  <a:lnTo>
                    <a:pt x="8394" y="63535"/>
                  </a:lnTo>
                  <a:lnTo>
                    <a:pt x="13249" y="67757"/>
                  </a:lnTo>
                  <a:lnTo>
                    <a:pt x="24286" y="72447"/>
                  </a:lnTo>
                  <a:lnTo>
                    <a:pt x="30193" y="73698"/>
                  </a:lnTo>
                  <a:lnTo>
                    <a:pt x="42401" y="72266"/>
                  </a:lnTo>
                  <a:lnTo>
                    <a:pt x="53824" y="68102"/>
                  </a:lnTo>
                  <a:lnTo>
                    <a:pt x="62428" y="62723"/>
                  </a:lnTo>
                  <a:lnTo>
                    <a:pt x="65146" y="57690"/>
                  </a:lnTo>
                  <a:lnTo>
                    <a:pt x="68167" y="43632"/>
                  </a:lnTo>
                  <a:lnTo>
                    <a:pt x="66686" y="32445"/>
                  </a:lnTo>
                  <a:lnTo>
                    <a:pt x="64809" y="27980"/>
                  </a:lnTo>
                  <a:lnTo>
                    <a:pt x="54258" y="20197"/>
                  </a:lnTo>
                  <a:lnTo>
                    <a:pt x="2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819"/>
            <p:cNvSpPr/>
            <p:nvPr>
              <p:custDataLst>
                <p:tags r:id="rId165"/>
              </p:custDataLst>
            </p:nvPr>
          </p:nvSpPr>
          <p:spPr>
            <a:xfrm>
              <a:off x="7059892" y="3991368"/>
              <a:ext cx="49744" cy="82521"/>
            </a:xfrm>
            <a:custGeom>
              <a:avLst/>
              <a:gdLst/>
              <a:ahLst/>
              <a:cxnLst/>
              <a:rect l="0" t="0" r="0" b="0"/>
              <a:pathLst>
                <a:path w="49744" h="82521">
                  <a:moveTo>
                    <a:pt x="36233" y="9132"/>
                  </a:moveTo>
                  <a:lnTo>
                    <a:pt x="36233" y="9132"/>
                  </a:lnTo>
                  <a:lnTo>
                    <a:pt x="36233" y="4076"/>
                  </a:lnTo>
                  <a:lnTo>
                    <a:pt x="35175" y="2586"/>
                  </a:lnTo>
                  <a:lnTo>
                    <a:pt x="33411" y="1593"/>
                  </a:lnTo>
                  <a:lnTo>
                    <a:pt x="22976" y="0"/>
                  </a:lnTo>
                  <a:lnTo>
                    <a:pt x="16936" y="2604"/>
                  </a:lnTo>
                  <a:lnTo>
                    <a:pt x="13843" y="4780"/>
                  </a:lnTo>
                  <a:lnTo>
                    <a:pt x="4434" y="17955"/>
                  </a:lnTo>
                  <a:lnTo>
                    <a:pt x="0" y="35265"/>
                  </a:lnTo>
                  <a:lnTo>
                    <a:pt x="3743" y="58856"/>
                  </a:lnTo>
                  <a:lnTo>
                    <a:pt x="11555" y="75841"/>
                  </a:lnTo>
                  <a:lnTo>
                    <a:pt x="15547" y="79004"/>
                  </a:lnTo>
                  <a:lnTo>
                    <a:pt x="25628" y="82520"/>
                  </a:lnTo>
                  <a:lnTo>
                    <a:pt x="30222" y="82399"/>
                  </a:lnTo>
                  <a:lnTo>
                    <a:pt x="38147" y="79442"/>
                  </a:lnTo>
                  <a:lnTo>
                    <a:pt x="48559" y="71828"/>
                  </a:lnTo>
                  <a:lnTo>
                    <a:pt x="49743" y="66804"/>
                  </a:lnTo>
                  <a:lnTo>
                    <a:pt x="46492" y="37109"/>
                  </a:lnTo>
                  <a:lnTo>
                    <a:pt x="44131" y="33075"/>
                  </a:lnTo>
                  <a:lnTo>
                    <a:pt x="26708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820"/>
            <p:cNvSpPr/>
            <p:nvPr>
              <p:custDataLst>
                <p:tags r:id="rId166"/>
              </p:custDataLst>
            </p:nvPr>
          </p:nvSpPr>
          <p:spPr>
            <a:xfrm>
              <a:off x="6953250" y="3787559"/>
              <a:ext cx="107113" cy="291964"/>
            </a:xfrm>
            <a:custGeom>
              <a:avLst/>
              <a:gdLst/>
              <a:ahLst/>
              <a:cxnLst/>
              <a:rect l="0" t="0" r="0" b="0"/>
              <a:pathLst>
                <a:path w="107113" h="291964">
                  <a:moveTo>
                    <a:pt x="0" y="89116"/>
                  </a:moveTo>
                  <a:lnTo>
                    <a:pt x="0" y="89116"/>
                  </a:lnTo>
                  <a:lnTo>
                    <a:pt x="0" y="78141"/>
                  </a:lnTo>
                  <a:lnTo>
                    <a:pt x="2822" y="122194"/>
                  </a:lnTo>
                  <a:lnTo>
                    <a:pt x="8642" y="168692"/>
                  </a:lnTo>
                  <a:lnTo>
                    <a:pt x="9351" y="208591"/>
                  </a:lnTo>
                  <a:lnTo>
                    <a:pt x="9502" y="252781"/>
                  </a:lnTo>
                  <a:lnTo>
                    <a:pt x="9522" y="291787"/>
                  </a:lnTo>
                  <a:lnTo>
                    <a:pt x="8465" y="291963"/>
                  </a:lnTo>
                  <a:lnTo>
                    <a:pt x="4468" y="286515"/>
                  </a:lnTo>
                  <a:lnTo>
                    <a:pt x="883" y="256049"/>
                  </a:lnTo>
                  <a:lnTo>
                    <a:pt x="261" y="218188"/>
                  </a:lnTo>
                  <a:lnTo>
                    <a:pt x="78" y="183804"/>
                  </a:lnTo>
                  <a:lnTo>
                    <a:pt x="23" y="141043"/>
                  </a:lnTo>
                  <a:lnTo>
                    <a:pt x="7" y="98034"/>
                  </a:lnTo>
                  <a:lnTo>
                    <a:pt x="3" y="78616"/>
                  </a:lnTo>
                  <a:lnTo>
                    <a:pt x="10113" y="50727"/>
                  </a:lnTo>
                  <a:lnTo>
                    <a:pt x="31435" y="16034"/>
                  </a:lnTo>
                  <a:lnTo>
                    <a:pt x="39723" y="9010"/>
                  </a:lnTo>
                  <a:lnTo>
                    <a:pt x="60453" y="0"/>
                  </a:lnTo>
                  <a:lnTo>
                    <a:pt x="68877" y="72"/>
                  </a:lnTo>
                  <a:lnTo>
                    <a:pt x="93786" y="9228"/>
                  </a:lnTo>
                  <a:lnTo>
                    <a:pt x="104477" y="15863"/>
                  </a:lnTo>
                  <a:lnTo>
                    <a:pt x="106693" y="20172"/>
                  </a:lnTo>
                  <a:lnTo>
                    <a:pt x="107112" y="25162"/>
                  </a:lnTo>
                  <a:lnTo>
                    <a:pt x="106334" y="30605"/>
                  </a:lnTo>
                  <a:lnTo>
                    <a:pt x="97001" y="42297"/>
                  </a:lnTo>
                  <a:lnTo>
                    <a:pt x="70196" y="61994"/>
                  </a:lnTo>
                  <a:lnTo>
                    <a:pt x="32486" y="77134"/>
                  </a:lnTo>
                  <a:lnTo>
                    <a:pt x="7701" y="100447"/>
                  </a:lnTo>
                  <a:lnTo>
                    <a:pt x="6193" y="105136"/>
                  </a:lnTo>
                  <a:lnTo>
                    <a:pt x="9525" y="12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821"/>
            <p:cNvSpPr/>
            <p:nvPr>
              <p:custDataLst>
                <p:tags r:id="rId167"/>
              </p:custDataLst>
            </p:nvPr>
          </p:nvSpPr>
          <p:spPr>
            <a:xfrm>
              <a:off x="6520136" y="3744649"/>
              <a:ext cx="366440" cy="1015761"/>
            </a:xfrm>
            <a:custGeom>
              <a:avLst/>
              <a:gdLst/>
              <a:ahLst/>
              <a:cxnLst/>
              <a:rect l="0" t="0" r="0" b="0"/>
              <a:pathLst>
                <a:path w="366440" h="1015761">
                  <a:moveTo>
                    <a:pt x="366439" y="8201"/>
                  </a:moveTo>
                  <a:lnTo>
                    <a:pt x="366439" y="8201"/>
                  </a:lnTo>
                  <a:lnTo>
                    <a:pt x="366439" y="0"/>
                  </a:lnTo>
                  <a:lnTo>
                    <a:pt x="357777" y="5483"/>
                  </a:lnTo>
                  <a:lnTo>
                    <a:pt x="316020" y="15566"/>
                  </a:lnTo>
                  <a:lnTo>
                    <a:pt x="275655" y="24629"/>
                  </a:lnTo>
                  <a:lnTo>
                    <a:pt x="236558" y="31790"/>
                  </a:lnTo>
                  <a:lnTo>
                    <a:pt x="195429" y="40355"/>
                  </a:lnTo>
                  <a:lnTo>
                    <a:pt x="154820" y="52731"/>
                  </a:lnTo>
                  <a:lnTo>
                    <a:pt x="111051" y="68189"/>
                  </a:lnTo>
                  <a:lnTo>
                    <a:pt x="70537" y="96417"/>
                  </a:lnTo>
                  <a:lnTo>
                    <a:pt x="61007" y="104911"/>
                  </a:lnTo>
                  <a:lnTo>
                    <a:pt x="39637" y="141927"/>
                  </a:lnTo>
                  <a:lnTo>
                    <a:pt x="31107" y="188493"/>
                  </a:lnTo>
                  <a:lnTo>
                    <a:pt x="25781" y="223194"/>
                  </a:lnTo>
                  <a:lnTo>
                    <a:pt x="27026" y="261344"/>
                  </a:lnTo>
                  <a:lnTo>
                    <a:pt x="31871" y="307736"/>
                  </a:lnTo>
                  <a:lnTo>
                    <a:pt x="32711" y="345072"/>
                  </a:lnTo>
                  <a:lnTo>
                    <a:pt x="32907" y="378760"/>
                  </a:lnTo>
                  <a:lnTo>
                    <a:pt x="32994" y="416311"/>
                  </a:lnTo>
                  <a:lnTo>
                    <a:pt x="33033" y="450639"/>
                  </a:lnTo>
                  <a:lnTo>
                    <a:pt x="33055" y="494659"/>
                  </a:lnTo>
                  <a:lnTo>
                    <a:pt x="33061" y="534513"/>
                  </a:lnTo>
                  <a:lnTo>
                    <a:pt x="33063" y="578189"/>
                  </a:lnTo>
                  <a:lnTo>
                    <a:pt x="28008" y="619587"/>
                  </a:lnTo>
                  <a:lnTo>
                    <a:pt x="24864" y="663721"/>
                  </a:lnTo>
                  <a:lnTo>
                    <a:pt x="23932" y="705255"/>
                  </a:lnTo>
                  <a:lnTo>
                    <a:pt x="18599" y="744373"/>
                  </a:lnTo>
                  <a:lnTo>
                    <a:pt x="13230" y="778478"/>
                  </a:lnTo>
                  <a:lnTo>
                    <a:pt x="8373" y="817271"/>
                  </a:lnTo>
                  <a:lnTo>
                    <a:pt x="6215" y="855680"/>
                  </a:lnTo>
                  <a:lnTo>
                    <a:pt x="2434" y="891094"/>
                  </a:lnTo>
                  <a:lnTo>
                    <a:pt x="0" y="929494"/>
                  </a:lnTo>
                  <a:lnTo>
                    <a:pt x="6014" y="970076"/>
                  </a:lnTo>
                  <a:lnTo>
                    <a:pt x="20813" y="999657"/>
                  </a:lnTo>
                  <a:lnTo>
                    <a:pt x="24897" y="1002547"/>
                  </a:lnTo>
                  <a:lnTo>
                    <a:pt x="71061" y="1014364"/>
                  </a:lnTo>
                  <a:lnTo>
                    <a:pt x="95593" y="1015760"/>
                  </a:lnTo>
                  <a:lnTo>
                    <a:pt x="141215" y="1010108"/>
                  </a:lnTo>
                  <a:lnTo>
                    <a:pt x="186719" y="1003621"/>
                  </a:lnTo>
                  <a:lnTo>
                    <a:pt x="226169" y="995173"/>
                  </a:lnTo>
                  <a:lnTo>
                    <a:pt x="269822" y="988324"/>
                  </a:lnTo>
                  <a:lnTo>
                    <a:pt x="309289" y="970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171"/>
          <p:cNvGrpSpPr/>
          <p:nvPr/>
        </p:nvGrpSpPr>
        <p:grpSpPr>
          <a:xfrm>
            <a:off x="5925874" y="4200525"/>
            <a:ext cx="255852" cy="285751"/>
            <a:chOff x="5925874" y="4200525"/>
            <a:chExt cx="255852" cy="285751"/>
          </a:xfrm>
        </p:grpSpPr>
        <p:sp>
          <p:nvSpPr>
            <p:cNvPr id="471" name="SMARTInkShape-822"/>
            <p:cNvSpPr/>
            <p:nvPr>
              <p:custDataLst>
                <p:tags r:id="rId162"/>
              </p:custDataLst>
            </p:nvPr>
          </p:nvSpPr>
          <p:spPr>
            <a:xfrm>
              <a:off x="5981700" y="4200525"/>
              <a:ext cx="200026" cy="285751"/>
            </a:xfrm>
            <a:custGeom>
              <a:avLst/>
              <a:gdLst/>
              <a:ahLst/>
              <a:cxnLst/>
              <a:rect l="0" t="0" r="0" b="0"/>
              <a:pathLst>
                <a:path w="200026" h="285751">
                  <a:moveTo>
                    <a:pt x="200025" y="0"/>
                  </a:moveTo>
                  <a:lnTo>
                    <a:pt x="200025" y="0"/>
                  </a:lnTo>
                  <a:lnTo>
                    <a:pt x="190304" y="1058"/>
                  </a:lnTo>
                  <a:lnTo>
                    <a:pt x="176655" y="5056"/>
                  </a:lnTo>
                  <a:lnTo>
                    <a:pt x="162827" y="16005"/>
                  </a:lnTo>
                  <a:lnTo>
                    <a:pt x="125728" y="63322"/>
                  </a:lnTo>
                  <a:lnTo>
                    <a:pt x="96989" y="106641"/>
                  </a:lnTo>
                  <a:lnTo>
                    <a:pt x="69309" y="152645"/>
                  </a:lnTo>
                  <a:lnTo>
                    <a:pt x="55108" y="178226"/>
                  </a:lnTo>
                  <a:lnTo>
                    <a:pt x="37495" y="20767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823"/>
            <p:cNvSpPr/>
            <p:nvPr>
              <p:custDataLst>
                <p:tags r:id="rId163"/>
              </p:custDataLst>
            </p:nvPr>
          </p:nvSpPr>
          <p:spPr>
            <a:xfrm>
              <a:off x="5925874" y="4204562"/>
              <a:ext cx="217752" cy="262664"/>
            </a:xfrm>
            <a:custGeom>
              <a:avLst/>
              <a:gdLst/>
              <a:ahLst/>
              <a:cxnLst/>
              <a:rect l="0" t="0" r="0" b="0"/>
              <a:pathLst>
                <a:path w="217752" h="262664">
                  <a:moveTo>
                    <a:pt x="8201" y="5488"/>
                  </a:moveTo>
                  <a:lnTo>
                    <a:pt x="8201" y="5488"/>
                  </a:lnTo>
                  <a:lnTo>
                    <a:pt x="8201" y="432"/>
                  </a:lnTo>
                  <a:lnTo>
                    <a:pt x="7143" y="0"/>
                  </a:lnTo>
                  <a:lnTo>
                    <a:pt x="0" y="4556"/>
                  </a:lnTo>
                  <a:lnTo>
                    <a:pt x="46260" y="39331"/>
                  </a:lnTo>
                  <a:lnTo>
                    <a:pt x="87219" y="84136"/>
                  </a:lnTo>
                  <a:lnTo>
                    <a:pt x="128614" y="128692"/>
                  </a:lnTo>
                  <a:lnTo>
                    <a:pt x="156114" y="168585"/>
                  </a:lnTo>
                  <a:lnTo>
                    <a:pt x="184527" y="205744"/>
                  </a:lnTo>
                  <a:lnTo>
                    <a:pt x="217751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172"/>
          <p:cNvGrpSpPr/>
          <p:nvPr/>
        </p:nvGrpSpPr>
        <p:grpSpPr>
          <a:xfrm>
            <a:off x="5038725" y="3758125"/>
            <a:ext cx="590544" cy="1056569"/>
            <a:chOff x="5038725" y="3758125"/>
            <a:chExt cx="590544" cy="1056569"/>
          </a:xfrm>
        </p:grpSpPr>
        <p:sp>
          <p:nvSpPr>
            <p:cNvPr id="474" name="SMARTInkShape-824"/>
            <p:cNvSpPr/>
            <p:nvPr>
              <p:custDataLst>
                <p:tags r:id="rId158"/>
              </p:custDataLst>
            </p:nvPr>
          </p:nvSpPr>
          <p:spPr>
            <a:xfrm>
              <a:off x="5381625" y="3758125"/>
              <a:ext cx="247644" cy="1056569"/>
            </a:xfrm>
            <a:custGeom>
              <a:avLst/>
              <a:gdLst/>
              <a:ahLst/>
              <a:cxnLst/>
              <a:rect l="0" t="0" r="0" b="0"/>
              <a:pathLst>
                <a:path w="247644" h="1056569">
                  <a:moveTo>
                    <a:pt x="0" y="51875"/>
                  </a:moveTo>
                  <a:lnTo>
                    <a:pt x="0" y="51875"/>
                  </a:lnTo>
                  <a:lnTo>
                    <a:pt x="7604" y="43212"/>
                  </a:lnTo>
                  <a:lnTo>
                    <a:pt x="34942" y="7799"/>
                  </a:lnTo>
                  <a:lnTo>
                    <a:pt x="47277" y="245"/>
                  </a:lnTo>
                  <a:lnTo>
                    <a:pt x="61229" y="0"/>
                  </a:lnTo>
                  <a:lnTo>
                    <a:pt x="107119" y="3877"/>
                  </a:lnTo>
                  <a:lnTo>
                    <a:pt x="148394" y="9233"/>
                  </a:lnTo>
                  <a:lnTo>
                    <a:pt x="192796" y="18433"/>
                  </a:lnTo>
                  <a:lnTo>
                    <a:pt x="226394" y="36130"/>
                  </a:lnTo>
                  <a:lnTo>
                    <a:pt x="235733" y="48052"/>
                  </a:lnTo>
                  <a:lnTo>
                    <a:pt x="242354" y="63934"/>
                  </a:lnTo>
                  <a:lnTo>
                    <a:pt x="246604" y="102823"/>
                  </a:lnTo>
                  <a:lnTo>
                    <a:pt x="244517" y="138584"/>
                  </a:lnTo>
                  <a:lnTo>
                    <a:pt x="239388" y="183538"/>
                  </a:lnTo>
                  <a:lnTo>
                    <a:pt x="238499" y="223413"/>
                  </a:lnTo>
                  <a:lnTo>
                    <a:pt x="238235" y="268742"/>
                  </a:lnTo>
                  <a:lnTo>
                    <a:pt x="238158" y="310630"/>
                  </a:lnTo>
                  <a:lnTo>
                    <a:pt x="238139" y="342561"/>
                  </a:lnTo>
                  <a:lnTo>
                    <a:pt x="238129" y="387771"/>
                  </a:lnTo>
                  <a:lnTo>
                    <a:pt x="238126" y="426919"/>
                  </a:lnTo>
                  <a:lnTo>
                    <a:pt x="238125" y="469210"/>
                  </a:lnTo>
                  <a:lnTo>
                    <a:pt x="238125" y="511374"/>
                  </a:lnTo>
                  <a:lnTo>
                    <a:pt x="238125" y="542905"/>
                  </a:lnTo>
                  <a:lnTo>
                    <a:pt x="238125" y="578085"/>
                  </a:lnTo>
                  <a:lnTo>
                    <a:pt x="238125" y="614888"/>
                  </a:lnTo>
                  <a:lnTo>
                    <a:pt x="238125" y="649236"/>
                  </a:lnTo>
                  <a:lnTo>
                    <a:pt x="239183" y="689599"/>
                  </a:lnTo>
                  <a:lnTo>
                    <a:pt x="243181" y="722658"/>
                  </a:lnTo>
                  <a:lnTo>
                    <a:pt x="245664" y="755694"/>
                  </a:lnTo>
                  <a:lnTo>
                    <a:pt x="247062" y="795578"/>
                  </a:lnTo>
                  <a:lnTo>
                    <a:pt x="247534" y="843187"/>
                  </a:lnTo>
                  <a:lnTo>
                    <a:pt x="247616" y="883003"/>
                  </a:lnTo>
                  <a:lnTo>
                    <a:pt x="247643" y="921291"/>
                  </a:lnTo>
                  <a:lnTo>
                    <a:pt x="244827" y="964601"/>
                  </a:lnTo>
                  <a:lnTo>
                    <a:pt x="237288" y="988709"/>
                  </a:lnTo>
                  <a:lnTo>
                    <a:pt x="232461" y="999529"/>
                  </a:lnTo>
                  <a:lnTo>
                    <a:pt x="224052" y="1029973"/>
                  </a:lnTo>
                  <a:lnTo>
                    <a:pt x="218465" y="1036919"/>
                  </a:lnTo>
                  <a:lnTo>
                    <a:pt x="201198" y="1046434"/>
                  </a:lnTo>
                  <a:lnTo>
                    <a:pt x="156108" y="1054089"/>
                  </a:lnTo>
                  <a:lnTo>
                    <a:pt x="148522" y="1056568"/>
                  </a:lnTo>
                  <a:lnTo>
                    <a:pt x="131627" y="1056500"/>
                  </a:lnTo>
                  <a:lnTo>
                    <a:pt x="115650" y="1052941"/>
                  </a:lnTo>
                  <a:lnTo>
                    <a:pt x="85725" y="1042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825"/>
            <p:cNvSpPr/>
            <p:nvPr>
              <p:custDataLst>
                <p:tags r:id="rId159"/>
              </p:custDataLst>
            </p:nvPr>
          </p:nvSpPr>
          <p:spPr>
            <a:xfrm>
              <a:off x="5238750" y="4619625"/>
              <a:ext cx="27252" cy="85726"/>
            </a:xfrm>
            <a:custGeom>
              <a:avLst/>
              <a:gdLst/>
              <a:ahLst/>
              <a:cxnLst/>
              <a:rect l="0" t="0" r="0" b="0"/>
              <a:pathLst>
                <a:path w="27252" h="85726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13013" y="0"/>
                  </a:lnTo>
                  <a:lnTo>
                    <a:pt x="8675" y="2117"/>
                  </a:lnTo>
                  <a:lnTo>
                    <a:pt x="5784" y="5645"/>
                  </a:lnTo>
                  <a:lnTo>
                    <a:pt x="3856" y="10113"/>
                  </a:lnTo>
                  <a:lnTo>
                    <a:pt x="4536" y="20723"/>
                  </a:lnTo>
                  <a:lnTo>
                    <a:pt x="6199" y="265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826"/>
            <p:cNvSpPr/>
            <p:nvPr>
              <p:custDataLst>
                <p:tags r:id="rId160"/>
              </p:custDataLst>
            </p:nvPr>
          </p:nvSpPr>
          <p:spPr>
            <a:xfrm>
              <a:off x="5143500" y="4600691"/>
              <a:ext cx="19051" cy="104660"/>
            </a:xfrm>
            <a:custGeom>
              <a:avLst/>
              <a:gdLst/>
              <a:ahLst/>
              <a:cxnLst/>
              <a:rect l="0" t="0" r="0" b="0"/>
              <a:pathLst>
                <a:path w="19051" h="10466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13257" y="0"/>
                  </a:lnTo>
                  <a:lnTo>
                    <a:pt x="15188" y="2078"/>
                  </a:lnTo>
                  <a:lnTo>
                    <a:pt x="17333" y="10032"/>
                  </a:lnTo>
                  <a:lnTo>
                    <a:pt x="18900" y="52868"/>
                  </a:lnTo>
                  <a:lnTo>
                    <a:pt x="1905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827"/>
            <p:cNvSpPr/>
            <p:nvPr>
              <p:custDataLst>
                <p:tags r:id="rId161"/>
              </p:custDataLst>
            </p:nvPr>
          </p:nvSpPr>
          <p:spPr>
            <a:xfrm>
              <a:off x="5038725" y="4387237"/>
              <a:ext cx="91562" cy="270339"/>
            </a:xfrm>
            <a:custGeom>
              <a:avLst/>
              <a:gdLst/>
              <a:ahLst/>
              <a:cxnLst/>
              <a:rect l="0" t="0" r="0" b="0"/>
              <a:pathLst>
                <a:path w="91562" h="270339">
                  <a:moveTo>
                    <a:pt x="9525" y="41888"/>
                  </a:moveTo>
                  <a:lnTo>
                    <a:pt x="9525" y="41888"/>
                  </a:lnTo>
                  <a:lnTo>
                    <a:pt x="9525" y="46945"/>
                  </a:lnTo>
                  <a:lnTo>
                    <a:pt x="1324" y="82592"/>
                  </a:lnTo>
                  <a:lnTo>
                    <a:pt x="175" y="129850"/>
                  </a:lnTo>
                  <a:lnTo>
                    <a:pt x="6569" y="172749"/>
                  </a:lnTo>
                  <a:lnTo>
                    <a:pt x="9135" y="214473"/>
                  </a:lnTo>
                  <a:lnTo>
                    <a:pt x="3961" y="256092"/>
                  </a:lnTo>
                  <a:lnTo>
                    <a:pt x="6347" y="270338"/>
                  </a:lnTo>
                  <a:lnTo>
                    <a:pt x="5291" y="269330"/>
                  </a:lnTo>
                  <a:lnTo>
                    <a:pt x="3527" y="266541"/>
                  </a:lnTo>
                  <a:lnTo>
                    <a:pt x="1045" y="252503"/>
                  </a:lnTo>
                  <a:lnTo>
                    <a:pt x="206" y="205983"/>
                  </a:lnTo>
                  <a:lnTo>
                    <a:pt x="1120" y="163416"/>
                  </a:lnTo>
                  <a:lnTo>
                    <a:pt x="6564" y="127638"/>
                  </a:lnTo>
                  <a:lnTo>
                    <a:pt x="8649" y="87639"/>
                  </a:lnTo>
                  <a:lnTo>
                    <a:pt x="14466" y="41432"/>
                  </a:lnTo>
                  <a:lnTo>
                    <a:pt x="35049" y="8068"/>
                  </a:lnTo>
                  <a:lnTo>
                    <a:pt x="47309" y="0"/>
                  </a:lnTo>
                  <a:lnTo>
                    <a:pt x="52706" y="204"/>
                  </a:lnTo>
                  <a:lnTo>
                    <a:pt x="64348" y="6076"/>
                  </a:lnTo>
                  <a:lnTo>
                    <a:pt x="82801" y="21282"/>
                  </a:lnTo>
                  <a:lnTo>
                    <a:pt x="89717" y="33082"/>
                  </a:lnTo>
                  <a:lnTo>
                    <a:pt x="91561" y="39192"/>
                  </a:lnTo>
                  <a:lnTo>
                    <a:pt x="90787" y="51626"/>
                  </a:lnTo>
                  <a:lnTo>
                    <a:pt x="89100" y="57904"/>
                  </a:lnTo>
                  <a:lnTo>
                    <a:pt x="78758" y="70526"/>
                  </a:lnTo>
                  <a:lnTo>
                    <a:pt x="51305" y="90820"/>
                  </a:lnTo>
                  <a:lnTo>
                    <a:pt x="9601" y="103373"/>
                  </a:lnTo>
                  <a:lnTo>
                    <a:pt x="0" y="11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173"/>
          <p:cNvGrpSpPr/>
          <p:nvPr/>
        </p:nvGrpSpPr>
        <p:grpSpPr>
          <a:xfrm>
            <a:off x="3933825" y="4376270"/>
            <a:ext cx="270573" cy="350508"/>
            <a:chOff x="3933825" y="4376270"/>
            <a:chExt cx="270573" cy="350508"/>
          </a:xfrm>
        </p:grpSpPr>
        <p:sp>
          <p:nvSpPr>
            <p:cNvPr id="479" name="SMARTInkShape-828"/>
            <p:cNvSpPr/>
            <p:nvPr>
              <p:custDataLst>
                <p:tags r:id="rId155"/>
              </p:custDataLst>
            </p:nvPr>
          </p:nvSpPr>
          <p:spPr>
            <a:xfrm>
              <a:off x="4153443" y="4619625"/>
              <a:ext cx="50955" cy="107153"/>
            </a:xfrm>
            <a:custGeom>
              <a:avLst/>
              <a:gdLst/>
              <a:ahLst/>
              <a:cxnLst/>
              <a:rect l="0" t="0" r="0" b="0"/>
              <a:pathLst>
                <a:path w="50955" h="107153">
                  <a:moveTo>
                    <a:pt x="28032" y="9525"/>
                  </a:moveTo>
                  <a:lnTo>
                    <a:pt x="28032" y="9525"/>
                  </a:lnTo>
                  <a:lnTo>
                    <a:pt x="28032" y="392"/>
                  </a:lnTo>
                  <a:lnTo>
                    <a:pt x="14775" y="13292"/>
                  </a:lnTo>
                  <a:lnTo>
                    <a:pt x="3580" y="46213"/>
                  </a:lnTo>
                  <a:lnTo>
                    <a:pt x="0" y="87002"/>
                  </a:lnTo>
                  <a:lnTo>
                    <a:pt x="1936" y="93985"/>
                  </a:lnTo>
                  <a:lnTo>
                    <a:pt x="9731" y="104566"/>
                  </a:lnTo>
                  <a:lnTo>
                    <a:pt x="13715" y="106752"/>
                  </a:lnTo>
                  <a:lnTo>
                    <a:pt x="17429" y="107152"/>
                  </a:lnTo>
                  <a:lnTo>
                    <a:pt x="24378" y="104773"/>
                  </a:lnTo>
                  <a:lnTo>
                    <a:pt x="30994" y="100188"/>
                  </a:lnTo>
                  <a:lnTo>
                    <a:pt x="50238" y="60968"/>
                  </a:lnTo>
                  <a:lnTo>
                    <a:pt x="50954" y="45088"/>
                  </a:lnTo>
                  <a:lnTo>
                    <a:pt x="47745" y="29564"/>
                  </a:lnTo>
                  <a:lnTo>
                    <a:pt x="42790" y="19137"/>
                  </a:lnTo>
                  <a:lnTo>
                    <a:pt x="38929" y="15933"/>
                  </a:lnTo>
                  <a:lnTo>
                    <a:pt x="8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829"/>
            <p:cNvSpPr/>
            <p:nvPr>
              <p:custDataLst>
                <p:tags r:id="rId156"/>
              </p:custDataLst>
            </p:nvPr>
          </p:nvSpPr>
          <p:spPr>
            <a:xfrm>
              <a:off x="4058043" y="4623662"/>
              <a:ext cx="18658" cy="91214"/>
            </a:xfrm>
            <a:custGeom>
              <a:avLst/>
              <a:gdLst/>
              <a:ahLst/>
              <a:cxnLst/>
              <a:rect l="0" t="0" r="0" b="0"/>
              <a:pathLst>
                <a:path w="18658" h="91214">
                  <a:moveTo>
                    <a:pt x="9132" y="5488"/>
                  </a:moveTo>
                  <a:lnTo>
                    <a:pt x="9132" y="5488"/>
                  </a:lnTo>
                  <a:lnTo>
                    <a:pt x="9132" y="432"/>
                  </a:lnTo>
                  <a:lnTo>
                    <a:pt x="8074" y="0"/>
                  </a:lnTo>
                  <a:lnTo>
                    <a:pt x="4075" y="2344"/>
                  </a:lnTo>
                  <a:lnTo>
                    <a:pt x="2586" y="4450"/>
                  </a:lnTo>
                  <a:lnTo>
                    <a:pt x="931" y="9613"/>
                  </a:lnTo>
                  <a:lnTo>
                    <a:pt x="0" y="23526"/>
                  </a:lnTo>
                  <a:lnTo>
                    <a:pt x="9330" y="65940"/>
                  </a:lnTo>
                  <a:lnTo>
                    <a:pt x="18657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830"/>
            <p:cNvSpPr/>
            <p:nvPr>
              <p:custDataLst>
                <p:tags r:id="rId157"/>
              </p:custDataLst>
            </p:nvPr>
          </p:nvSpPr>
          <p:spPr>
            <a:xfrm>
              <a:off x="3933825" y="4376270"/>
              <a:ext cx="111604" cy="296692"/>
            </a:xfrm>
            <a:custGeom>
              <a:avLst/>
              <a:gdLst/>
              <a:ahLst/>
              <a:cxnLst/>
              <a:rect l="0" t="0" r="0" b="0"/>
              <a:pathLst>
                <a:path w="111604" h="296692">
                  <a:moveTo>
                    <a:pt x="0" y="90955"/>
                  </a:moveTo>
                  <a:lnTo>
                    <a:pt x="0" y="90955"/>
                  </a:lnTo>
                  <a:lnTo>
                    <a:pt x="0" y="96012"/>
                  </a:lnTo>
                  <a:lnTo>
                    <a:pt x="5644" y="101316"/>
                  </a:lnTo>
                  <a:lnTo>
                    <a:pt x="10113" y="104212"/>
                  </a:lnTo>
                  <a:lnTo>
                    <a:pt x="13092" y="108261"/>
                  </a:lnTo>
                  <a:lnTo>
                    <a:pt x="23322" y="146124"/>
                  </a:lnTo>
                  <a:lnTo>
                    <a:pt x="28596" y="193418"/>
                  </a:lnTo>
                  <a:lnTo>
                    <a:pt x="36639" y="240999"/>
                  </a:lnTo>
                  <a:lnTo>
                    <a:pt x="46172" y="286554"/>
                  </a:lnTo>
                  <a:lnTo>
                    <a:pt x="45598" y="291203"/>
                  </a:lnTo>
                  <a:lnTo>
                    <a:pt x="44157" y="294304"/>
                  </a:lnTo>
                  <a:lnTo>
                    <a:pt x="42139" y="296371"/>
                  </a:lnTo>
                  <a:lnTo>
                    <a:pt x="40792" y="296691"/>
                  </a:lnTo>
                  <a:lnTo>
                    <a:pt x="39895" y="295845"/>
                  </a:lnTo>
                  <a:lnTo>
                    <a:pt x="30719" y="255607"/>
                  </a:lnTo>
                  <a:lnTo>
                    <a:pt x="23942" y="212849"/>
                  </a:lnTo>
                  <a:lnTo>
                    <a:pt x="20017" y="166539"/>
                  </a:lnTo>
                  <a:lnTo>
                    <a:pt x="19336" y="123816"/>
                  </a:lnTo>
                  <a:lnTo>
                    <a:pt x="20193" y="80818"/>
                  </a:lnTo>
                  <a:lnTo>
                    <a:pt x="32319" y="33515"/>
                  </a:lnTo>
                  <a:lnTo>
                    <a:pt x="43997" y="17448"/>
                  </a:lnTo>
                  <a:lnTo>
                    <a:pt x="58713" y="5368"/>
                  </a:lnTo>
                  <a:lnTo>
                    <a:pt x="72308" y="0"/>
                  </a:lnTo>
                  <a:lnTo>
                    <a:pt x="85406" y="436"/>
                  </a:lnTo>
                  <a:lnTo>
                    <a:pt x="91863" y="2034"/>
                  </a:lnTo>
                  <a:lnTo>
                    <a:pt x="101859" y="9454"/>
                  </a:lnTo>
                  <a:lnTo>
                    <a:pt x="106006" y="14396"/>
                  </a:lnTo>
                  <a:lnTo>
                    <a:pt x="110614" y="31176"/>
                  </a:lnTo>
                  <a:lnTo>
                    <a:pt x="111603" y="50628"/>
                  </a:lnTo>
                  <a:lnTo>
                    <a:pt x="108515" y="66329"/>
                  </a:lnTo>
                  <a:lnTo>
                    <a:pt x="87367" y="104881"/>
                  </a:lnTo>
                  <a:lnTo>
                    <a:pt x="79047" y="114078"/>
                  </a:lnTo>
                  <a:lnTo>
                    <a:pt x="61404" y="125205"/>
                  </a:lnTo>
                  <a:lnTo>
                    <a:pt x="28469" y="136609"/>
                  </a:lnTo>
                  <a:lnTo>
                    <a:pt x="24271" y="136208"/>
                  </a:lnTo>
                  <a:lnTo>
                    <a:pt x="9525" y="129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174"/>
          <p:cNvGrpSpPr/>
          <p:nvPr/>
        </p:nvGrpSpPr>
        <p:grpSpPr>
          <a:xfrm>
            <a:off x="4963485" y="3788336"/>
            <a:ext cx="236898" cy="383615"/>
            <a:chOff x="4963485" y="3788336"/>
            <a:chExt cx="236898" cy="383615"/>
          </a:xfrm>
        </p:grpSpPr>
        <p:sp>
          <p:nvSpPr>
            <p:cNvPr id="483" name="SMARTInkShape-831"/>
            <p:cNvSpPr/>
            <p:nvPr>
              <p:custDataLst>
                <p:tags r:id="rId152"/>
              </p:custDataLst>
            </p:nvPr>
          </p:nvSpPr>
          <p:spPr>
            <a:xfrm>
              <a:off x="5181600" y="4038600"/>
              <a:ext cx="18783" cy="133351"/>
            </a:xfrm>
            <a:custGeom>
              <a:avLst/>
              <a:gdLst/>
              <a:ahLst/>
              <a:cxnLst/>
              <a:rect l="0" t="0" r="0" b="0"/>
              <a:pathLst>
                <a:path w="18783" h="1333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2173" y="10361"/>
                  </a:lnTo>
                  <a:lnTo>
                    <a:pt x="14465" y="13257"/>
                  </a:lnTo>
                  <a:lnTo>
                    <a:pt x="17013" y="22120"/>
                  </a:lnTo>
                  <a:lnTo>
                    <a:pt x="18782" y="65355"/>
                  </a:lnTo>
                  <a:lnTo>
                    <a:pt x="16175" y="104514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832"/>
            <p:cNvSpPr/>
            <p:nvPr>
              <p:custDataLst>
                <p:tags r:id="rId153"/>
              </p:custDataLst>
            </p:nvPr>
          </p:nvSpPr>
          <p:spPr>
            <a:xfrm>
              <a:off x="5050791" y="4043936"/>
              <a:ext cx="61671" cy="104682"/>
            </a:xfrm>
            <a:custGeom>
              <a:avLst/>
              <a:gdLst/>
              <a:ahLst/>
              <a:cxnLst/>
              <a:rect l="0" t="0" r="0" b="0"/>
              <a:pathLst>
                <a:path w="61671" h="104682">
                  <a:moveTo>
                    <a:pt x="35559" y="42289"/>
                  </a:moveTo>
                  <a:lnTo>
                    <a:pt x="35559" y="42289"/>
                  </a:lnTo>
                  <a:lnTo>
                    <a:pt x="35559" y="1082"/>
                  </a:lnTo>
                  <a:lnTo>
                    <a:pt x="34501" y="0"/>
                  </a:lnTo>
                  <a:lnTo>
                    <a:pt x="32737" y="338"/>
                  </a:lnTo>
                  <a:lnTo>
                    <a:pt x="30503" y="1622"/>
                  </a:lnTo>
                  <a:lnTo>
                    <a:pt x="12765" y="26495"/>
                  </a:lnTo>
                  <a:lnTo>
                    <a:pt x="2465" y="52779"/>
                  </a:lnTo>
                  <a:lnTo>
                    <a:pt x="0" y="79617"/>
                  </a:lnTo>
                  <a:lnTo>
                    <a:pt x="3175" y="94509"/>
                  </a:lnTo>
                  <a:lnTo>
                    <a:pt x="5503" y="99328"/>
                  </a:lnTo>
                  <a:lnTo>
                    <a:pt x="8113" y="102540"/>
                  </a:lnTo>
                  <a:lnTo>
                    <a:pt x="10911" y="104681"/>
                  </a:lnTo>
                  <a:lnTo>
                    <a:pt x="22488" y="104238"/>
                  </a:lnTo>
                  <a:lnTo>
                    <a:pt x="36100" y="100514"/>
                  </a:lnTo>
                  <a:lnTo>
                    <a:pt x="45677" y="95331"/>
                  </a:lnTo>
                  <a:lnTo>
                    <a:pt x="53461" y="81033"/>
                  </a:lnTo>
                  <a:lnTo>
                    <a:pt x="60973" y="52005"/>
                  </a:lnTo>
                  <a:lnTo>
                    <a:pt x="61670" y="34965"/>
                  </a:lnTo>
                  <a:lnTo>
                    <a:pt x="58453" y="23865"/>
                  </a:lnTo>
                  <a:lnTo>
                    <a:pt x="56114" y="20481"/>
                  </a:lnTo>
                  <a:lnTo>
                    <a:pt x="46746" y="14605"/>
                  </a:lnTo>
                  <a:lnTo>
                    <a:pt x="46192" y="15367"/>
                  </a:lnTo>
                  <a:lnTo>
                    <a:pt x="45084" y="2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833"/>
            <p:cNvSpPr/>
            <p:nvPr>
              <p:custDataLst>
                <p:tags r:id="rId154"/>
              </p:custDataLst>
            </p:nvPr>
          </p:nvSpPr>
          <p:spPr>
            <a:xfrm>
              <a:off x="4963485" y="3788336"/>
              <a:ext cx="97353" cy="314132"/>
            </a:xfrm>
            <a:custGeom>
              <a:avLst/>
              <a:gdLst/>
              <a:ahLst/>
              <a:cxnLst/>
              <a:rect l="0" t="0" r="0" b="0"/>
              <a:pathLst>
                <a:path w="97353" h="314132">
                  <a:moveTo>
                    <a:pt x="8565" y="126439"/>
                  </a:moveTo>
                  <a:lnTo>
                    <a:pt x="8565" y="126439"/>
                  </a:lnTo>
                  <a:lnTo>
                    <a:pt x="17698" y="117307"/>
                  </a:lnTo>
                  <a:lnTo>
                    <a:pt x="18067" y="157035"/>
                  </a:lnTo>
                  <a:lnTo>
                    <a:pt x="18085" y="196336"/>
                  </a:lnTo>
                  <a:lnTo>
                    <a:pt x="18089" y="232169"/>
                  </a:lnTo>
                  <a:lnTo>
                    <a:pt x="18090" y="274144"/>
                  </a:lnTo>
                  <a:lnTo>
                    <a:pt x="18090" y="314131"/>
                  </a:lnTo>
                  <a:lnTo>
                    <a:pt x="11545" y="294630"/>
                  </a:lnTo>
                  <a:lnTo>
                    <a:pt x="3901" y="247784"/>
                  </a:lnTo>
                  <a:lnTo>
                    <a:pt x="0" y="202972"/>
                  </a:lnTo>
                  <a:lnTo>
                    <a:pt x="2052" y="157275"/>
                  </a:lnTo>
                  <a:lnTo>
                    <a:pt x="6635" y="118642"/>
                  </a:lnTo>
                  <a:lnTo>
                    <a:pt x="7993" y="78268"/>
                  </a:lnTo>
                  <a:lnTo>
                    <a:pt x="10427" y="59522"/>
                  </a:lnTo>
                  <a:lnTo>
                    <a:pt x="29990" y="17164"/>
                  </a:lnTo>
                  <a:lnTo>
                    <a:pt x="39607" y="6258"/>
                  </a:lnTo>
                  <a:lnTo>
                    <a:pt x="45134" y="1868"/>
                  </a:lnTo>
                  <a:lnTo>
                    <a:pt x="50936" y="0"/>
                  </a:lnTo>
                  <a:lnTo>
                    <a:pt x="63027" y="747"/>
                  </a:lnTo>
                  <a:lnTo>
                    <a:pt x="75456" y="10251"/>
                  </a:lnTo>
                  <a:lnTo>
                    <a:pt x="86978" y="25058"/>
                  </a:lnTo>
                  <a:lnTo>
                    <a:pt x="95626" y="42222"/>
                  </a:lnTo>
                  <a:lnTo>
                    <a:pt x="97352" y="60434"/>
                  </a:lnTo>
                  <a:lnTo>
                    <a:pt x="93535" y="78053"/>
                  </a:lnTo>
                  <a:lnTo>
                    <a:pt x="84782" y="92939"/>
                  </a:lnTo>
                  <a:lnTo>
                    <a:pt x="67955" y="108164"/>
                  </a:lnTo>
                  <a:lnTo>
                    <a:pt x="52952" y="113025"/>
                  </a:lnTo>
                  <a:lnTo>
                    <a:pt x="18090" y="116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175"/>
          <p:cNvGrpSpPr/>
          <p:nvPr/>
        </p:nvGrpSpPr>
        <p:grpSpPr>
          <a:xfrm>
            <a:off x="3562478" y="3848496"/>
            <a:ext cx="718472" cy="894594"/>
            <a:chOff x="3562478" y="3848496"/>
            <a:chExt cx="718472" cy="894594"/>
          </a:xfrm>
        </p:grpSpPr>
        <p:sp>
          <p:nvSpPr>
            <p:cNvPr id="487" name="SMARTInkShape-834"/>
            <p:cNvSpPr/>
            <p:nvPr>
              <p:custDataLst>
                <p:tags r:id="rId148"/>
              </p:custDataLst>
            </p:nvPr>
          </p:nvSpPr>
          <p:spPr>
            <a:xfrm>
              <a:off x="4192915" y="4048125"/>
              <a:ext cx="88035" cy="104021"/>
            </a:xfrm>
            <a:custGeom>
              <a:avLst/>
              <a:gdLst/>
              <a:ahLst/>
              <a:cxnLst/>
              <a:rect l="0" t="0" r="0" b="0"/>
              <a:pathLst>
                <a:path w="88035" h="104021">
                  <a:moveTo>
                    <a:pt x="64760" y="19050"/>
                  </a:moveTo>
                  <a:lnTo>
                    <a:pt x="64760" y="19050"/>
                  </a:lnTo>
                  <a:lnTo>
                    <a:pt x="64760" y="13994"/>
                  </a:lnTo>
                  <a:lnTo>
                    <a:pt x="63702" y="12504"/>
                  </a:lnTo>
                  <a:lnTo>
                    <a:pt x="61938" y="11511"/>
                  </a:lnTo>
                  <a:lnTo>
                    <a:pt x="59703" y="10849"/>
                  </a:lnTo>
                  <a:lnTo>
                    <a:pt x="47455" y="3241"/>
                  </a:lnTo>
                  <a:lnTo>
                    <a:pt x="37314" y="1440"/>
                  </a:lnTo>
                  <a:lnTo>
                    <a:pt x="28573" y="3462"/>
                  </a:lnTo>
                  <a:lnTo>
                    <a:pt x="24761" y="5483"/>
                  </a:lnTo>
                  <a:lnTo>
                    <a:pt x="14338" y="18440"/>
                  </a:lnTo>
                  <a:lnTo>
                    <a:pt x="4547" y="35685"/>
                  </a:lnTo>
                  <a:lnTo>
                    <a:pt x="0" y="59257"/>
                  </a:lnTo>
                  <a:lnTo>
                    <a:pt x="3709" y="81293"/>
                  </a:lnTo>
                  <a:lnTo>
                    <a:pt x="11521" y="91869"/>
                  </a:lnTo>
                  <a:lnTo>
                    <a:pt x="22048" y="99039"/>
                  </a:lnTo>
                  <a:lnTo>
                    <a:pt x="39875" y="103075"/>
                  </a:lnTo>
                  <a:lnTo>
                    <a:pt x="52289" y="104020"/>
                  </a:lnTo>
                  <a:lnTo>
                    <a:pt x="64862" y="98795"/>
                  </a:lnTo>
                  <a:lnTo>
                    <a:pt x="80067" y="88307"/>
                  </a:lnTo>
                  <a:lnTo>
                    <a:pt x="87757" y="71320"/>
                  </a:lnTo>
                  <a:lnTo>
                    <a:pt x="88034" y="57804"/>
                  </a:lnTo>
                  <a:lnTo>
                    <a:pt x="83571" y="43682"/>
                  </a:lnTo>
                  <a:lnTo>
                    <a:pt x="70216" y="21056"/>
                  </a:lnTo>
                  <a:lnTo>
                    <a:pt x="45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835"/>
            <p:cNvSpPr/>
            <p:nvPr>
              <p:custDataLst>
                <p:tags r:id="rId149"/>
              </p:custDataLst>
            </p:nvPr>
          </p:nvSpPr>
          <p:spPr>
            <a:xfrm>
              <a:off x="4029240" y="4067175"/>
              <a:ext cx="75237" cy="103665"/>
            </a:xfrm>
            <a:custGeom>
              <a:avLst/>
              <a:gdLst/>
              <a:ahLst/>
              <a:cxnLst/>
              <a:rect l="0" t="0" r="0" b="0"/>
              <a:pathLst>
                <a:path w="75237" h="103665">
                  <a:moveTo>
                    <a:pt x="47460" y="19050"/>
                  </a:moveTo>
                  <a:lnTo>
                    <a:pt x="47460" y="19050"/>
                  </a:lnTo>
                  <a:lnTo>
                    <a:pt x="47460" y="9559"/>
                  </a:lnTo>
                  <a:lnTo>
                    <a:pt x="42403" y="4478"/>
                  </a:lnTo>
                  <a:lnTo>
                    <a:pt x="37099" y="1991"/>
                  </a:lnTo>
                  <a:lnTo>
                    <a:pt x="34203" y="1327"/>
                  </a:lnTo>
                  <a:lnTo>
                    <a:pt x="31213" y="1943"/>
                  </a:lnTo>
                  <a:lnTo>
                    <a:pt x="21950" y="7867"/>
                  </a:lnTo>
                  <a:lnTo>
                    <a:pt x="6171" y="22425"/>
                  </a:lnTo>
                  <a:lnTo>
                    <a:pt x="2651" y="31486"/>
                  </a:lnTo>
                  <a:lnTo>
                    <a:pt x="0" y="73195"/>
                  </a:lnTo>
                  <a:lnTo>
                    <a:pt x="4940" y="92125"/>
                  </a:lnTo>
                  <a:lnTo>
                    <a:pt x="8530" y="96342"/>
                  </a:lnTo>
                  <a:lnTo>
                    <a:pt x="18164" y="101027"/>
                  </a:lnTo>
                  <a:lnTo>
                    <a:pt x="30430" y="103664"/>
                  </a:lnTo>
                  <a:lnTo>
                    <a:pt x="50881" y="94333"/>
                  </a:lnTo>
                  <a:lnTo>
                    <a:pt x="62386" y="81084"/>
                  </a:lnTo>
                  <a:lnTo>
                    <a:pt x="69969" y="65671"/>
                  </a:lnTo>
                  <a:lnTo>
                    <a:pt x="75236" y="32036"/>
                  </a:lnTo>
                  <a:lnTo>
                    <a:pt x="72858" y="21999"/>
                  </a:lnTo>
                  <a:lnTo>
                    <a:pt x="62708" y="6933"/>
                  </a:lnTo>
                  <a:lnTo>
                    <a:pt x="56706" y="3082"/>
                  </a:lnTo>
                  <a:lnTo>
                    <a:pt x="47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836"/>
            <p:cNvSpPr/>
            <p:nvPr>
              <p:custDataLst>
                <p:tags r:id="rId150"/>
              </p:custDataLst>
            </p:nvPr>
          </p:nvSpPr>
          <p:spPr>
            <a:xfrm>
              <a:off x="3924300" y="3860091"/>
              <a:ext cx="108012" cy="288570"/>
            </a:xfrm>
            <a:custGeom>
              <a:avLst/>
              <a:gdLst/>
              <a:ahLst/>
              <a:cxnLst/>
              <a:rect l="0" t="0" r="0" b="0"/>
              <a:pathLst>
                <a:path w="108012" h="288570">
                  <a:moveTo>
                    <a:pt x="0" y="73734"/>
                  </a:moveTo>
                  <a:lnTo>
                    <a:pt x="0" y="73734"/>
                  </a:lnTo>
                  <a:lnTo>
                    <a:pt x="8201" y="73734"/>
                  </a:lnTo>
                  <a:lnTo>
                    <a:pt x="17013" y="117974"/>
                  </a:lnTo>
                  <a:lnTo>
                    <a:pt x="18648" y="163847"/>
                  </a:lnTo>
                  <a:lnTo>
                    <a:pt x="21694" y="180106"/>
                  </a:lnTo>
                  <a:lnTo>
                    <a:pt x="25517" y="194036"/>
                  </a:lnTo>
                  <a:lnTo>
                    <a:pt x="27971" y="237472"/>
                  </a:lnTo>
                  <a:lnTo>
                    <a:pt x="28496" y="282072"/>
                  </a:lnTo>
                  <a:lnTo>
                    <a:pt x="28551" y="288569"/>
                  </a:lnTo>
                  <a:lnTo>
                    <a:pt x="28565" y="286338"/>
                  </a:lnTo>
                  <a:lnTo>
                    <a:pt x="20373" y="238724"/>
                  </a:lnTo>
                  <a:lnTo>
                    <a:pt x="11685" y="193154"/>
                  </a:lnTo>
                  <a:lnTo>
                    <a:pt x="9809" y="146571"/>
                  </a:lnTo>
                  <a:lnTo>
                    <a:pt x="12404" y="101017"/>
                  </a:lnTo>
                  <a:lnTo>
                    <a:pt x="19233" y="53847"/>
                  </a:lnTo>
                  <a:lnTo>
                    <a:pt x="23718" y="39848"/>
                  </a:lnTo>
                  <a:lnTo>
                    <a:pt x="45836" y="10018"/>
                  </a:lnTo>
                  <a:lnTo>
                    <a:pt x="49607" y="5857"/>
                  </a:lnTo>
                  <a:lnTo>
                    <a:pt x="59442" y="1233"/>
                  </a:lnTo>
                  <a:lnTo>
                    <a:pt x="65028" y="0"/>
                  </a:lnTo>
                  <a:lnTo>
                    <a:pt x="69810" y="237"/>
                  </a:lnTo>
                  <a:lnTo>
                    <a:pt x="77946" y="3321"/>
                  </a:lnTo>
                  <a:lnTo>
                    <a:pt x="93533" y="16065"/>
                  </a:lnTo>
                  <a:lnTo>
                    <a:pt x="106500" y="38302"/>
                  </a:lnTo>
                  <a:lnTo>
                    <a:pt x="108011" y="55870"/>
                  </a:lnTo>
                  <a:lnTo>
                    <a:pt x="104096" y="74261"/>
                  </a:lnTo>
                  <a:lnTo>
                    <a:pt x="89992" y="100349"/>
                  </a:lnTo>
                  <a:lnTo>
                    <a:pt x="78449" y="111315"/>
                  </a:lnTo>
                  <a:lnTo>
                    <a:pt x="63441" y="116895"/>
                  </a:lnTo>
                  <a:lnTo>
                    <a:pt x="47246" y="118317"/>
                  </a:lnTo>
                  <a:lnTo>
                    <a:pt x="32993" y="115421"/>
                  </a:lnTo>
                  <a:lnTo>
                    <a:pt x="28345" y="113167"/>
                  </a:lnTo>
                  <a:lnTo>
                    <a:pt x="19050" y="10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837"/>
            <p:cNvSpPr/>
            <p:nvPr>
              <p:custDataLst>
                <p:tags r:id="rId151"/>
              </p:custDataLst>
            </p:nvPr>
          </p:nvSpPr>
          <p:spPr>
            <a:xfrm>
              <a:off x="3562478" y="3848496"/>
              <a:ext cx="342773" cy="894594"/>
            </a:xfrm>
            <a:custGeom>
              <a:avLst/>
              <a:gdLst/>
              <a:ahLst/>
              <a:cxnLst/>
              <a:rect l="0" t="0" r="0" b="0"/>
              <a:pathLst>
                <a:path w="342773" h="894594">
                  <a:moveTo>
                    <a:pt x="247522" y="18654"/>
                  </a:moveTo>
                  <a:lnTo>
                    <a:pt x="247522" y="18654"/>
                  </a:lnTo>
                  <a:lnTo>
                    <a:pt x="247522" y="9246"/>
                  </a:lnTo>
                  <a:lnTo>
                    <a:pt x="242465" y="4107"/>
                  </a:lnTo>
                  <a:lnTo>
                    <a:pt x="234339" y="1605"/>
                  </a:lnTo>
                  <a:lnTo>
                    <a:pt x="211874" y="0"/>
                  </a:lnTo>
                  <a:lnTo>
                    <a:pt x="170391" y="10017"/>
                  </a:lnTo>
                  <a:lnTo>
                    <a:pt x="124633" y="26180"/>
                  </a:lnTo>
                  <a:lnTo>
                    <a:pt x="84257" y="54152"/>
                  </a:lnTo>
                  <a:lnTo>
                    <a:pt x="78354" y="61370"/>
                  </a:lnTo>
                  <a:lnTo>
                    <a:pt x="66057" y="98588"/>
                  </a:lnTo>
                  <a:lnTo>
                    <a:pt x="58806" y="136279"/>
                  </a:lnTo>
                  <a:lnTo>
                    <a:pt x="57551" y="172627"/>
                  </a:lnTo>
                  <a:lnTo>
                    <a:pt x="57257" y="204562"/>
                  </a:lnTo>
                  <a:lnTo>
                    <a:pt x="57092" y="249774"/>
                  </a:lnTo>
                  <a:lnTo>
                    <a:pt x="57043" y="286101"/>
                  </a:lnTo>
                  <a:lnTo>
                    <a:pt x="57026" y="331245"/>
                  </a:lnTo>
                  <a:lnTo>
                    <a:pt x="57023" y="378341"/>
                  </a:lnTo>
                  <a:lnTo>
                    <a:pt x="57022" y="415799"/>
                  </a:lnTo>
                  <a:lnTo>
                    <a:pt x="55964" y="453709"/>
                  </a:lnTo>
                  <a:lnTo>
                    <a:pt x="50476" y="490695"/>
                  </a:lnTo>
                  <a:lnTo>
                    <a:pt x="48086" y="534995"/>
                  </a:lnTo>
                  <a:lnTo>
                    <a:pt x="44849" y="571693"/>
                  </a:lnTo>
                  <a:lnTo>
                    <a:pt x="39330" y="616964"/>
                  </a:lnTo>
                  <a:lnTo>
                    <a:pt x="38240" y="663026"/>
                  </a:lnTo>
                  <a:lnTo>
                    <a:pt x="35935" y="696060"/>
                  </a:lnTo>
                  <a:lnTo>
                    <a:pt x="24903" y="735246"/>
                  </a:lnTo>
                  <a:lnTo>
                    <a:pt x="17281" y="777525"/>
                  </a:lnTo>
                  <a:lnTo>
                    <a:pt x="11733" y="817827"/>
                  </a:lnTo>
                  <a:lnTo>
                    <a:pt x="7267" y="850935"/>
                  </a:lnTo>
                  <a:lnTo>
                    <a:pt x="0" y="893737"/>
                  </a:lnTo>
                  <a:lnTo>
                    <a:pt x="1016" y="894143"/>
                  </a:lnTo>
                  <a:lnTo>
                    <a:pt x="4967" y="894593"/>
                  </a:lnTo>
                  <a:lnTo>
                    <a:pt x="50258" y="887367"/>
                  </a:lnTo>
                  <a:lnTo>
                    <a:pt x="89237" y="883181"/>
                  </a:lnTo>
                  <a:lnTo>
                    <a:pt x="128656" y="878060"/>
                  </a:lnTo>
                  <a:lnTo>
                    <a:pt x="168911" y="876543"/>
                  </a:lnTo>
                  <a:lnTo>
                    <a:pt x="202000" y="875130"/>
                  </a:lnTo>
                  <a:lnTo>
                    <a:pt x="248263" y="869442"/>
                  </a:lnTo>
                  <a:lnTo>
                    <a:pt x="284078" y="867286"/>
                  </a:lnTo>
                  <a:lnTo>
                    <a:pt x="342772" y="866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176"/>
          <p:cNvGrpSpPr/>
          <p:nvPr/>
        </p:nvGrpSpPr>
        <p:grpSpPr>
          <a:xfrm>
            <a:off x="1447800" y="4439974"/>
            <a:ext cx="150527" cy="343888"/>
            <a:chOff x="1447800" y="4439974"/>
            <a:chExt cx="150527" cy="343888"/>
          </a:xfrm>
        </p:grpSpPr>
        <p:sp>
          <p:nvSpPr>
            <p:cNvPr id="492" name="SMARTInkShape-838"/>
            <p:cNvSpPr/>
            <p:nvPr>
              <p:custDataLst>
                <p:tags r:id="rId144"/>
              </p:custDataLst>
            </p:nvPr>
          </p:nvSpPr>
          <p:spPr>
            <a:xfrm>
              <a:off x="1524000" y="443997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8201"/>
                  </a:moveTo>
                  <a:lnTo>
                    <a:pt x="9525" y="8201"/>
                  </a:lnTo>
                  <a:lnTo>
                    <a:pt x="1324" y="0"/>
                  </a:lnTo>
                  <a:lnTo>
                    <a:pt x="883" y="617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839"/>
            <p:cNvSpPr/>
            <p:nvPr>
              <p:custDataLst>
                <p:tags r:id="rId145"/>
              </p:custDataLst>
            </p:nvPr>
          </p:nvSpPr>
          <p:spPr>
            <a:xfrm>
              <a:off x="1543050" y="4543425"/>
              <a:ext cx="55277" cy="240437"/>
            </a:xfrm>
            <a:custGeom>
              <a:avLst/>
              <a:gdLst/>
              <a:ahLst/>
              <a:cxnLst/>
              <a:rect l="0" t="0" r="0" b="0"/>
              <a:pathLst>
                <a:path w="55277" h="240437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3562" y="7604"/>
                  </a:lnTo>
                  <a:lnTo>
                    <a:pt x="14333" y="10361"/>
                  </a:lnTo>
                  <a:lnTo>
                    <a:pt x="28997" y="49371"/>
                  </a:lnTo>
                  <a:lnTo>
                    <a:pt x="41358" y="91126"/>
                  </a:lnTo>
                  <a:lnTo>
                    <a:pt x="50825" y="127659"/>
                  </a:lnTo>
                  <a:lnTo>
                    <a:pt x="55276" y="165296"/>
                  </a:lnTo>
                  <a:lnTo>
                    <a:pt x="49364" y="210726"/>
                  </a:lnTo>
                  <a:lnTo>
                    <a:pt x="47340" y="227006"/>
                  </a:lnTo>
                  <a:lnTo>
                    <a:pt x="42912" y="237770"/>
                  </a:lnTo>
                  <a:lnTo>
                    <a:pt x="40250" y="240004"/>
                  </a:lnTo>
                  <a:lnTo>
                    <a:pt x="37416" y="240436"/>
                  </a:lnTo>
                  <a:lnTo>
                    <a:pt x="25265" y="238581"/>
                  </a:lnTo>
                  <a:lnTo>
                    <a:pt x="22135" y="235254"/>
                  </a:lnTo>
                  <a:lnTo>
                    <a:pt x="13732" y="21646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840"/>
            <p:cNvSpPr/>
            <p:nvPr>
              <p:custDataLst>
                <p:tags r:id="rId146"/>
              </p:custDataLst>
            </p:nvPr>
          </p:nvSpPr>
          <p:spPr>
            <a:xfrm>
              <a:off x="1447800" y="4471262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9525" y="5488"/>
                  </a:moveTo>
                  <a:lnTo>
                    <a:pt x="9525" y="5488"/>
                  </a:lnTo>
                  <a:lnTo>
                    <a:pt x="9525" y="431"/>
                  </a:lnTo>
                  <a:lnTo>
                    <a:pt x="8467" y="0"/>
                  </a:lnTo>
                  <a:lnTo>
                    <a:pt x="4469" y="2344"/>
                  </a:lnTo>
                  <a:lnTo>
                    <a:pt x="2979" y="445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841"/>
            <p:cNvSpPr/>
            <p:nvPr>
              <p:custDataLst>
                <p:tags r:id="rId147"/>
              </p:custDataLst>
            </p:nvPr>
          </p:nvSpPr>
          <p:spPr>
            <a:xfrm>
              <a:off x="1476375" y="4556987"/>
              <a:ext cx="28576" cy="110264"/>
            </a:xfrm>
            <a:custGeom>
              <a:avLst/>
              <a:gdLst/>
              <a:ahLst/>
              <a:cxnLst/>
              <a:rect l="0" t="0" r="0" b="0"/>
              <a:pathLst>
                <a:path w="28576" h="1102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5056" y="4556"/>
                  </a:lnTo>
                  <a:lnTo>
                    <a:pt x="6546" y="5925"/>
                  </a:lnTo>
                  <a:lnTo>
                    <a:pt x="15810" y="29284"/>
                  </a:lnTo>
                  <a:lnTo>
                    <a:pt x="19824" y="72497"/>
                  </a:lnTo>
                  <a:lnTo>
                    <a:pt x="2857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" name="SMARTInkShape-842"/>
          <p:cNvSpPr/>
          <p:nvPr>
            <p:custDataLst>
              <p:tags r:id="rId10"/>
            </p:custDataLst>
          </p:nvPr>
        </p:nvSpPr>
        <p:spPr>
          <a:xfrm>
            <a:off x="943025" y="3919074"/>
            <a:ext cx="152351" cy="614827"/>
          </a:xfrm>
          <a:custGeom>
            <a:avLst/>
            <a:gdLst/>
            <a:ahLst/>
            <a:cxnLst/>
            <a:rect l="0" t="0" r="0" b="0"/>
            <a:pathLst>
              <a:path w="152351" h="614827">
                <a:moveTo>
                  <a:pt x="142825" y="14751"/>
                </a:moveTo>
                <a:lnTo>
                  <a:pt x="142825" y="14751"/>
                </a:lnTo>
                <a:lnTo>
                  <a:pt x="137768" y="9694"/>
                </a:lnTo>
                <a:lnTo>
                  <a:pt x="132464" y="7212"/>
                </a:lnTo>
                <a:lnTo>
                  <a:pt x="111827" y="0"/>
                </a:lnTo>
                <a:lnTo>
                  <a:pt x="109460" y="684"/>
                </a:lnTo>
                <a:lnTo>
                  <a:pt x="74533" y="36484"/>
                </a:lnTo>
                <a:lnTo>
                  <a:pt x="52111" y="82750"/>
                </a:lnTo>
                <a:lnTo>
                  <a:pt x="35396" y="122858"/>
                </a:lnTo>
                <a:lnTo>
                  <a:pt x="19730" y="165928"/>
                </a:lnTo>
                <a:lnTo>
                  <a:pt x="9691" y="203830"/>
                </a:lnTo>
                <a:lnTo>
                  <a:pt x="2836" y="249633"/>
                </a:lnTo>
                <a:lnTo>
                  <a:pt x="805" y="287193"/>
                </a:lnTo>
                <a:lnTo>
                  <a:pt x="119" y="333385"/>
                </a:lnTo>
                <a:lnTo>
                  <a:pt x="0" y="380800"/>
                </a:lnTo>
                <a:lnTo>
                  <a:pt x="5021" y="419896"/>
                </a:lnTo>
                <a:lnTo>
                  <a:pt x="9654" y="461550"/>
                </a:lnTo>
                <a:lnTo>
                  <a:pt x="17877" y="489684"/>
                </a:lnTo>
                <a:lnTo>
                  <a:pt x="44663" y="533999"/>
                </a:lnTo>
                <a:lnTo>
                  <a:pt x="63410" y="565360"/>
                </a:lnTo>
                <a:lnTo>
                  <a:pt x="108561" y="604470"/>
                </a:lnTo>
                <a:lnTo>
                  <a:pt x="152350" y="614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1" name="SMARTInkShape-Group178"/>
          <p:cNvGrpSpPr/>
          <p:nvPr/>
        </p:nvGrpSpPr>
        <p:grpSpPr>
          <a:xfrm>
            <a:off x="1381125" y="3661740"/>
            <a:ext cx="587196" cy="865711"/>
            <a:chOff x="1381125" y="3661740"/>
            <a:chExt cx="587196" cy="865711"/>
          </a:xfrm>
        </p:grpSpPr>
        <p:sp>
          <p:nvSpPr>
            <p:cNvPr id="498" name="SMARTInkShape-843"/>
            <p:cNvSpPr/>
            <p:nvPr>
              <p:custDataLst>
                <p:tags r:id="rId141"/>
              </p:custDataLst>
            </p:nvPr>
          </p:nvSpPr>
          <p:spPr>
            <a:xfrm>
              <a:off x="1514475" y="3661740"/>
              <a:ext cx="144844" cy="167276"/>
            </a:xfrm>
            <a:custGeom>
              <a:avLst/>
              <a:gdLst/>
              <a:ahLst/>
              <a:cxnLst/>
              <a:rect l="0" t="0" r="0" b="0"/>
              <a:pathLst>
                <a:path w="144844" h="167276">
                  <a:moveTo>
                    <a:pt x="0" y="43485"/>
                  </a:moveTo>
                  <a:lnTo>
                    <a:pt x="0" y="43485"/>
                  </a:lnTo>
                  <a:lnTo>
                    <a:pt x="0" y="26152"/>
                  </a:lnTo>
                  <a:lnTo>
                    <a:pt x="13257" y="11328"/>
                  </a:lnTo>
                  <a:lnTo>
                    <a:pt x="22120" y="8026"/>
                  </a:lnTo>
                  <a:lnTo>
                    <a:pt x="50146" y="4674"/>
                  </a:lnTo>
                  <a:lnTo>
                    <a:pt x="58623" y="483"/>
                  </a:lnTo>
                  <a:lnTo>
                    <a:pt x="62365" y="0"/>
                  </a:lnTo>
                  <a:lnTo>
                    <a:pt x="69346" y="2286"/>
                  </a:lnTo>
                  <a:lnTo>
                    <a:pt x="79225" y="9523"/>
                  </a:lnTo>
                  <a:lnTo>
                    <a:pt x="82836" y="15338"/>
                  </a:lnTo>
                  <a:lnTo>
                    <a:pt x="85154" y="27695"/>
                  </a:lnTo>
                  <a:lnTo>
                    <a:pt x="84633" y="66086"/>
                  </a:lnTo>
                  <a:lnTo>
                    <a:pt x="66425" y="110182"/>
                  </a:lnTo>
                  <a:lnTo>
                    <a:pt x="53926" y="130508"/>
                  </a:lnTo>
                  <a:lnTo>
                    <a:pt x="44436" y="141354"/>
                  </a:lnTo>
                  <a:lnTo>
                    <a:pt x="35271" y="145191"/>
                  </a:lnTo>
                  <a:lnTo>
                    <a:pt x="29864" y="146214"/>
                  </a:lnTo>
                  <a:lnTo>
                    <a:pt x="26259" y="147954"/>
                  </a:lnTo>
                  <a:lnTo>
                    <a:pt x="23856" y="150173"/>
                  </a:lnTo>
                  <a:lnTo>
                    <a:pt x="19331" y="157340"/>
                  </a:lnTo>
                  <a:lnTo>
                    <a:pt x="19075" y="165947"/>
                  </a:lnTo>
                  <a:lnTo>
                    <a:pt x="20125" y="166401"/>
                  </a:lnTo>
                  <a:lnTo>
                    <a:pt x="49642" y="167275"/>
                  </a:lnTo>
                  <a:lnTo>
                    <a:pt x="91962" y="159766"/>
                  </a:lnTo>
                  <a:lnTo>
                    <a:pt x="137778" y="153242"/>
                  </a:lnTo>
                  <a:lnTo>
                    <a:pt x="144843" y="155766"/>
                  </a:lnTo>
                  <a:lnTo>
                    <a:pt x="142875" y="15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844"/>
            <p:cNvSpPr/>
            <p:nvPr>
              <p:custDataLst>
                <p:tags r:id="rId142"/>
              </p:custDataLst>
            </p:nvPr>
          </p:nvSpPr>
          <p:spPr>
            <a:xfrm>
              <a:off x="1828800" y="3905367"/>
              <a:ext cx="139521" cy="619009"/>
            </a:xfrm>
            <a:custGeom>
              <a:avLst/>
              <a:gdLst/>
              <a:ahLst/>
              <a:cxnLst/>
              <a:rect l="0" t="0" r="0" b="0"/>
              <a:pathLst>
                <a:path w="139521" h="61900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18314" y="18207"/>
                  </a:lnTo>
                  <a:lnTo>
                    <a:pt x="35211" y="56851"/>
                  </a:lnTo>
                  <a:lnTo>
                    <a:pt x="55011" y="99604"/>
                  </a:lnTo>
                  <a:lnTo>
                    <a:pt x="79540" y="144229"/>
                  </a:lnTo>
                  <a:lnTo>
                    <a:pt x="99751" y="188792"/>
                  </a:lnTo>
                  <a:lnTo>
                    <a:pt x="117231" y="232742"/>
                  </a:lnTo>
                  <a:lnTo>
                    <a:pt x="126928" y="278546"/>
                  </a:lnTo>
                  <a:lnTo>
                    <a:pt x="131447" y="318811"/>
                  </a:lnTo>
                  <a:lnTo>
                    <a:pt x="139520" y="360861"/>
                  </a:lnTo>
                  <a:lnTo>
                    <a:pt x="139390" y="408207"/>
                  </a:lnTo>
                  <a:lnTo>
                    <a:pt x="135140" y="448246"/>
                  </a:lnTo>
                  <a:lnTo>
                    <a:pt x="127040" y="494216"/>
                  </a:lnTo>
                  <a:lnTo>
                    <a:pt x="125254" y="509217"/>
                  </a:lnTo>
                  <a:lnTo>
                    <a:pt x="103411" y="549186"/>
                  </a:lnTo>
                  <a:lnTo>
                    <a:pt x="78150" y="591482"/>
                  </a:lnTo>
                  <a:lnTo>
                    <a:pt x="68953" y="601482"/>
                  </a:lnTo>
                  <a:lnTo>
                    <a:pt x="49368" y="612959"/>
                  </a:lnTo>
                  <a:lnTo>
                    <a:pt x="19050" y="61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845"/>
            <p:cNvSpPr/>
            <p:nvPr>
              <p:custDataLst>
                <p:tags r:id="rId143"/>
              </p:custDataLst>
            </p:nvPr>
          </p:nvSpPr>
          <p:spPr>
            <a:xfrm>
              <a:off x="1381125" y="3982917"/>
              <a:ext cx="198498" cy="544534"/>
            </a:xfrm>
            <a:custGeom>
              <a:avLst/>
              <a:gdLst/>
              <a:ahLst/>
              <a:cxnLst/>
              <a:rect l="0" t="0" r="0" b="0"/>
              <a:pathLst>
                <a:path w="198498" h="544534">
                  <a:moveTo>
                    <a:pt x="38100" y="103308"/>
                  </a:moveTo>
                  <a:lnTo>
                    <a:pt x="38100" y="103308"/>
                  </a:lnTo>
                  <a:lnTo>
                    <a:pt x="28610" y="93817"/>
                  </a:lnTo>
                  <a:lnTo>
                    <a:pt x="28577" y="137037"/>
                  </a:lnTo>
                  <a:lnTo>
                    <a:pt x="28575" y="183192"/>
                  </a:lnTo>
                  <a:lnTo>
                    <a:pt x="35121" y="226998"/>
                  </a:lnTo>
                  <a:lnTo>
                    <a:pt x="37217" y="268133"/>
                  </a:lnTo>
                  <a:lnTo>
                    <a:pt x="38897" y="303486"/>
                  </a:lnTo>
                  <a:lnTo>
                    <a:pt x="44569" y="346535"/>
                  </a:lnTo>
                  <a:lnTo>
                    <a:pt x="46719" y="390687"/>
                  </a:lnTo>
                  <a:lnTo>
                    <a:pt x="47446" y="437945"/>
                  </a:lnTo>
                  <a:lnTo>
                    <a:pt x="47572" y="475157"/>
                  </a:lnTo>
                  <a:lnTo>
                    <a:pt x="47620" y="522754"/>
                  </a:lnTo>
                  <a:lnTo>
                    <a:pt x="47624" y="542820"/>
                  </a:lnTo>
                  <a:lnTo>
                    <a:pt x="46566" y="544483"/>
                  </a:lnTo>
                  <a:lnTo>
                    <a:pt x="44802" y="544533"/>
                  </a:lnTo>
                  <a:lnTo>
                    <a:pt x="42568" y="543508"/>
                  </a:lnTo>
                  <a:lnTo>
                    <a:pt x="40086" y="533903"/>
                  </a:lnTo>
                  <a:lnTo>
                    <a:pt x="32874" y="488409"/>
                  </a:lnTo>
                  <a:lnTo>
                    <a:pt x="33932" y="458856"/>
                  </a:lnTo>
                  <a:lnTo>
                    <a:pt x="30162" y="422439"/>
                  </a:lnTo>
                  <a:lnTo>
                    <a:pt x="26223" y="383779"/>
                  </a:lnTo>
                  <a:lnTo>
                    <a:pt x="21175" y="346572"/>
                  </a:lnTo>
                  <a:lnTo>
                    <a:pt x="16857" y="307678"/>
                  </a:lnTo>
                  <a:lnTo>
                    <a:pt x="10973" y="266091"/>
                  </a:lnTo>
                  <a:lnTo>
                    <a:pt x="9954" y="226800"/>
                  </a:lnTo>
                  <a:lnTo>
                    <a:pt x="9610" y="180265"/>
                  </a:lnTo>
                  <a:lnTo>
                    <a:pt x="9550" y="142808"/>
                  </a:lnTo>
                  <a:lnTo>
                    <a:pt x="10591" y="100783"/>
                  </a:lnTo>
                  <a:lnTo>
                    <a:pt x="19888" y="59888"/>
                  </a:lnTo>
                  <a:lnTo>
                    <a:pt x="26831" y="44851"/>
                  </a:lnTo>
                  <a:lnTo>
                    <a:pt x="42890" y="20775"/>
                  </a:lnTo>
                  <a:lnTo>
                    <a:pt x="44469" y="16536"/>
                  </a:lnTo>
                  <a:lnTo>
                    <a:pt x="51867" y="9004"/>
                  </a:lnTo>
                  <a:lnTo>
                    <a:pt x="56803" y="5514"/>
                  </a:lnTo>
                  <a:lnTo>
                    <a:pt x="78919" y="601"/>
                  </a:lnTo>
                  <a:lnTo>
                    <a:pt x="107233" y="0"/>
                  </a:lnTo>
                  <a:lnTo>
                    <a:pt x="120331" y="3771"/>
                  </a:lnTo>
                  <a:lnTo>
                    <a:pt x="149536" y="25394"/>
                  </a:lnTo>
                  <a:lnTo>
                    <a:pt x="169591" y="49583"/>
                  </a:lnTo>
                  <a:lnTo>
                    <a:pt x="182658" y="70691"/>
                  </a:lnTo>
                  <a:lnTo>
                    <a:pt x="192290" y="113555"/>
                  </a:lnTo>
                  <a:lnTo>
                    <a:pt x="198497" y="146019"/>
                  </a:lnTo>
                  <a:lnTo>
                    <a:pt x="194516" y="171349"/>
                  </a:lnTo>
                  <a:lnTo>
                    <a:pt x="183818" y="186818"/>
                  </a:lnTo>
                  <a:lnTo>
                    <a:pt x="156137" y="208939"/>
                  </a:lnTo>
                  <a:lnTo>
                    <a:pt x="117194" y="228988"/>
                  </a:lnTo>
                  <a:lnTo>
                    <a:pt x="75118" y="240704"/>
                  </a:lnTo>
                  <a:lnTo>
                    <a:pt x="52361" y="244559"/>
                  </a:lnTo>
                  <a:lnTo>
                    <a:pt x="35971" y="239817"/>
                  </a:lnTo>
                  <a:lnTo>
                    <a:pt x="9693" y="224582"/>
                  </a:lnTo>
                  <a:lnTo>
                    <a:pt x="6462" y="220141"/>
                  </a:lnTo>
                  <a:lnTo>
                    <a:pt x="0" y="19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179"/>
          <p:cNvGrpSpPr/>
          <p:nvPr/>
        </p:nvGrpSpPr>
        <p:grpSpPr>
          <a:xfrm>
            <a:off x="7353693" y="2047875"/>
            <a:ext cx="437758" cy="800101"/>
            <a:chOff x="7353693" y="2047875"/>
            <a:chExt cx="437758" cy="800101"/>
          </a:xfrm>
        </p:grpSpPr>
        <p:sp>
          <p:nvSpPr>
            <p:cNvPr id="502" name="SMARTInkShape-846"/>
            <p:cNvSpPr/>
            <p:nvPr>
              <p:custDataLst>
                <p:tags r:id="rId133"/>
              </p:custDataLst>
            </p:nvPr>
          </p:nvSpPr>
          <p:spPr>
            <a:xfrm>
              <a:off x="7762875" y="26384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1037" y="31084"/>
                  </a:lnTo>
                  <a:lnTo>
                    <a:pt x="19443" y="77283"/>
                  </a:lnTo>
                  <a:lnTo>
                    <a:pt x="11523" y="1221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847"/>
            <p:cNvSpPr/>
            <p:nvPr>
              <p:custDataLst>
                <p:tags r:id="rId134"/>
              </p:custDataLst>
            </p:nvPr>
          </p:nvSpPr>
          <p:spPr>
            <a:xfrm>
              <a:off x="7388288" y="2533685"/>
              <a:ext cx="174563" cy="123742"/>
            </a:xfrm>
            <a:custGeom>
              <a:avLst/>
              <a:gdLst/>
              <a:ahLst/>
              <a:cxnLst/>
              <a:rect l="0" t="0" r="0" b="0"/>
              <a:pathLst>
                <a:path w="174563" h="123742">
                  <a:moveTo>
                    <a:pt x="60262" y="9490"/>
                  </a:moveTo>
                  <a:lnTo>
                    <a:pt x="60262" y="9490"/>
                  </a:lnTo>
                  <a:lnTo>
                    <a:pt x="65318" y="9490"/>
                  </a:lnTo>
                  <a:lnTo>
                    <a:pt x="97847" y="554"/>
                  </a:lnTo>
                  <a:lnTo>
                    <a:pt x="105904" y="81"/>
                  </a:lnTo>
                  <a:lnTo>
                    <a:pt x="102242" y="0"/>
                  </a:lnTo>
                  <a:lnTo>
                    <a:pt x="97264" y="2803"/>
                  </a:lnTo>
                  <a:lnTo>
                    <a:pt x="57759" y="27413"/>
                  </a:lnTo>
                  <a:lnTo>
                    <a:pt x="14137" y="47142"/>
                  </a:lnTo>
                  <a:lnTo>
                    <a:pt x="4131" y="51977"/>
                  </a:lnTo>
                  <a:lnTo>
                    <a:pt x="1675" y="54748"/>
                  </a:lnTo>
                  <a:lnTo>
                    <a:pt x="1096" y="57654"/>
                  </a:lnTo>
                  <a:lnTo>
                    <a:pt x="1768" y="60649"/>
                  </a:lnTo>
                  <a:lnTo>
                    <a:pt x="3274" y="62646"/>
                  </a:lnTo>
                  <a:lnTo>
                    <a:pt x="7770" y="64865"/>
                  </a:lnTo>
                  <a:lnTo>
                    <a:pt x="49618" y="78329"/>
                  </a:lnTo>
                  <a:lnTo>
                    <a:pt x="53166" y="80783"/>
                  </a:lnTo>
                  <a:lnTo>
                    <a:pt x="53415" y="83477"/>
                  </a:lnTo>
                  <a:lnTo>
                    <a:pt x="51464" y="86331"/>
                  </a:lnTo>
                  <a:lnTo>
                    <a:pt x="27353" y="101649"/>
                  </a:lnTo>
                  <a:lnTo>
                    <a:pt x="1666" y="117451"/>
                  </a:lnTo>
                  <a:lnTo>
                    <a:pt x="32" y="119564"/>
                  </a:lnTo>
                  <a:lnTo>
                    <a:pt x="0" y="120973"/>
                  </a:lnTo>
                  <a:lnTo>
                    <a:pt x="1037" y="121912"/>
                  </a:lnTo>
                  <a:lnTo>
                    <a:pt x="44284" y="123543"/>
                  </a:lnTo>
                  <a:lnTo>
                    <a:pt x="82506" y="123741"/>
                  </a:lnTo>
                  <a:lnTo>
                    <a:pt x="125647" y="122722"/>
                  </a:lnTo>
                  <a:lnTo>
                    <a:pt x="174562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848"/>
            <p:cNvSpPr/>
            <p:nvPr>
              <p:custDataLst>
                <p:tags r:id="rId135"/>
              </p:custDataLst>
            </p:nvPr>
          </p:nvSpPr>
          <p:spPr>
            <a:xfrm>
              <a:off x="7574483" y="2715017"/>
              <a:ext cx="72057" cy="132959"/>
            </a:xfrm>
            <a:custGeom>
              <a:avLst/>
              <a:gdLst/>
              <a:ahLst/>
              <a:cxnLst/>
              <a:rect l="0" t="0" r="0" b="0"/>
              <a:pathLst>
                <a:path w="72057" h="132959">
                  <a:moveTo>
                    <a:pt x="26467" y="9133"/>
                  </a:moveTo>
                  <a:lnTo>
                    <a:pt x="26467" y="9133"/>
                  </a:lnTo>
                  <a:lnTo>
                    <a:pt x="16354" y="9133"/>
                  </a:lnTo>
                  <a:lnTo>
                    <a:pt x="8567" y="6311"/>
                  </a:lnTo>
                  <a:lnTo>
                    <a:pt x="0" y="932"/>
                  </a:lnTo>
                  <a:lnTo>
                    <a:pt x="4474" y="197"/>
                  </a:lnTo>
                  <a:lnTo>
                    <a:pt x="8630" y="0"/>
                  </a:lnTo>
                  <a:lnTo>
                    <a:pt x="18892" y="5427"/>
                  </a:lnTo>
                  <a:lnTo>
                    <a:pt x="52392" y="30680"/>
                  </a:lnTo>
                  <a:lnTo>
                    <a:pt x="67219" y="54077"/>
                  </a:lnTo>
                  <a:lnTo>
                    <a:pt x="72056" y="72779"/>
                  </a:lnTo>
                  <a:lnTo>
                    <a:pt x="70364" y="85398"/>
                  </a:lnTo>
                  <a:lnTo>
                    <a:pt x="57726" y="116033"/>
                  </a:lnTo>
                  <a:lnTo>
                    <a:pt x="35992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849"/>
            <p:cNvSpPr/>
            <p:nvPr>
              <p:custDataLst>
                <p:tags r:id="rId136"/>
              </p:custDataLst>
            </p:nvPr>
          </p:nvSpPr>
          <p:spPr>
            <a:xfrm>
              <a:off x="7362941" y="2781300"/>
              <a:ext cx="285635" cy="28576"/>
            </a:xfrm>
            <a:custGeom>
              <a:avLst/>
              <a:gdLst/>
              <a:ahLst/>
              <a:cxnLst/>
              <a:rect l="0" t="0" r="0" b="0"/>
              <a:pathLst>
                <a:path w="285635" h="28576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7517"/>
                  </a:lnTo>
                  <a:lnTo>
                    <a:pt x="1871" y="25753"/>
                  </a:lnTo>
                  <a:lnTo>
                    <a:pt x="0" y="19442"/>
                  </a:lnTo>
                  <a:lnTo>
                    <a:pt x="4974" y="14110"/>
                  </a:lnTo>
                  <a:lnTo>
                    <a:pt x="15905" y="11563"/>
                  </a:lnTo>
                  <a:lnTo>
                    <a:pt x="58905" y="9927"/>
                  </a:lnTo>
                  <a:lnTo>
                    <a:pt x="102979" y="9644"/>
                  </a:lnTo>
                  <a:lnTo>
                    <a:pt x="149552" y="9560"/>
                  </a:lnTo>
                  <a:lnTo>
                    <a:pt x="192000" y="9532"/>
                  </a:lnTo>
                  <a:lnTo>
                    <a:pt x="236134" y="6704"/>
                  </a:lnTo>
                  <a:lnTo>
                    <a:pt x="285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850"/>
            <p:cNvSpPr/>
            <p:nvPr>
              <p:custDataLst>
                <p:tags r:id="rId137"/>
              </p:custDataLst>
            </p:nvPr>
          </p:nvSpPr>
          <p:spPr>
            <a:xfrm>
              <a:off x="7677150" y="2047875"/>
              <a:ext cx="27354" cy="161926"/>
            </a:xfrm>
            <a:custGeom>
              <a:avLst/>
              <a:gdLst/>
              <a:ahLst/>
              <a:cxnLst/>
              <a:rect l="0" t="0" r="0" b="0"/>
              <a:pathLst>
                <a:path w="27354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6" y="8663"/>
                  </a:lnTo>
                  <a:lnTo>
                    <a:pt x="22390" y="18314"/>
                  </a:lnTo>
                  <a:lnTo>
                    <a:pt x="27353" y="62453"/>
                  </a:lnTo>
                  <a:lnTo>
                    <a:pt x="25512" y="106763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851"/>
            <p:cNvSpPr/>
            <p:nvPr>
              <p:custDataLst>
                <p:tags r:id="rId138"/>
              </p:custDataLst>
            </p:nvPr>
          </p:nvSpPr>
          <p:spPr>
            <a:xfrm>
              <a:off x="7430159" y="2057516"/>
              <a:ext cx="113642" cy="123185"/>
            </a:xfrm>
            <a:custGeom>
              <a:avLst/>
              <a:gdLst/>
              <a:ahLst/>
              <a:cxnLst/>
              <a:rect l="0" t="0" r="0" b="0"/>
              <a:pathLst>
                <a:path w="113642" h="123185">
                  <a:moveTo>
                    <a:pt x="85066" y="9409"/>
                  </a:moveTo>
                  <a:lnTo>
                    <a:pt x="85066" y="9409"/>
                  </a:lnTo>
                  <a:lnTo>
                    <a:pt x="90122" y="9409"/>
                  </a:lnTo>
                  <a:lnTo>
                    <a:pt x="95427" y="6587"/>
                  </a:lnTo>
                  <a:lnTo>
                    <a:pt x="98323" y="4352"/>
                  </a:lnTo>
                  <a:lnTo>
                    <a:pt x="99196" y="2863"/>
                  </a:lnTo>
                  <a:lnTo>
                    <a:pt x="98719" y="1870"/>
                  </a:lnTo>
                  <a:lnTo>
                    <a:pt x="94833" y="0"/>
                  </a:lnTo>
                  <a:lnTo>
                    <a:pt x="76299" y="13152"/>
                  </a:lnTo>
                  <a:lnTo>
                    <a:pt x="34124" y="41388"/>
                  </a:lnTo>
                  <a:lnTo>
                    <a:pt x="18348" y="51928"/>
                  </a:lnTo>
                  <a:lnTo>
                    <a:pt x="17304" y="53630"/>
                  </a:lnTo>
                  <a:lnTo>
                    <a:pt x="17666" y="54765"/>
                  </a:lnTo>
                  <a:lnTo>
                    <a:pt x="23233" y="61418"/>
                  </a:lnTo>
                  <a:lnTo>
                    <a:pt x="28657" y="64274"/>
                  </a:lnTo>
                  <a:lnTo>
                    <a:pt x="31585" y="65036"/>
                  </a:lnTo>
                  <a:lnTo>
                    <a:pt x="33537" y="66602"/>
                  </a:lnTo>
                  <a:lnTo>
                    <a:pt x="36927" y="74626"/>
                  </a:lnTo>
                  <a:lnTo>
                    <a:pt x="32232" y="85765"/>
                  </a:lnTo>
                  <a:lnTo>
                    <a:pt x="24190" y="93792"/>
                  </a:lnTo>
                  <a:lnTo>
                    <a:pt x="14618" y="99829"/>
                  </a:lnTo>
                  <a:lnTo>
                    <a:pt x="6836" y="102513"/>
                  </a:lnTo>
                  <a:lnTo>
                    <a:pt x="4338" y="104286"/>
                  </a:lnTo>
                  <a:lnTo>
                    <a:pt x="2672" y="106527"/>
                  </a:lnTo>
                  <a:lnTo>
                    <a:pt x="822" y="111839"/>
                  </a:lnTo>
                  <a:lnTo>
                    <a:pt x="0" y="117728"/>
                  </a:lnTo>
                  <a:lnTo>
                    <a:pt x="839" y="119722"/>
                  </a:lnTo>
                  <a:lnTo>
                    <a:pt x="2456" y="121051"/>
                  </a:lnTo>
                  <a:lnTo>
                    <a:pt x="4593" y="121937"/>
                  </a:lnTo>
                  <a:lnTo>
                    <a:pt x="17713" y="123184"/>
                  </a:lnTo>
                  <a:lnTo>
                    <a:pt x="57656" y="116101"/>
                  </a:lnTo>
                  <a:lnTo>
                    <a:pt x="113641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852"/>
            <p:cNvSpPr/>
            <p:nvPr>
              <p:custDataLst>
                <p:tags r:id="rId139"/>
              </p:custDataLst>
            </p:nvPr>
          </p:nvSpPr>
          <p:spPr>
            <a:xfrm>
              <a:off x="7538574" y="2213837"/>
              <a:ext cx="68994" cy="154501"/>
            </a:xfrm>
            <a:custGeom>
              <a:avLst/>
              <a:gdLst/>
              <a:ahLst/>
              <a:cxnLst/>
              <a:rect l="0" t="0" r="0" b="0"/>
              <a:pathLst>
                <a:path w="68994" h="154501">
                  <a:moveTo>
                    <a:pt x="14751" y="5488"/>
                  </a:moveTo>
                  <a:lnTo>
                    <a:pt x="14751" y="5488"/>
                  </a:lnTo>
                  <a:lnTo>
                    <a:pt x="6551" y="5488"/>
                  </a:lnTo>
                  <a:lnTo>
                    <a:pt x="0" y="0"/>
                  </a:lnTo>
                  <a:lnTo>
                    <a:pt x="2198" y="2343"/>
                  </a:lnTo>
                  <a:lnTo>
                    <a:pt x="6703" y="4090"/>
                  </a:lnTo>
                  <a:lnTo>
                    <a:pt x="9385" y="4556"/>
                  </a:lnTo>
                  <a:lnTo>
                    <a:pt x="52418" y="36868"/>
                  </a:lnTo>
                  <a:lnTo>
                    <a:pt x="62536" y="45188"/>
                  </a:lnTo>
                  <a:lnTo>
                    <a:pt x="67738" y="58057"/>
                  </a:lnTo>
                  <a:lnTo>
                    <a:pt x="68993" y="73302"/>
                  </a:lnTo>
                  <a:lnTo>
                    <a:pt x="66022" y="87133"/>
                  </a:lnTo>
                  <a:lnTo>
                    <a:pt x="44246" y="134531"/>
                  </a:lnTo>
                  <a:lnTo>
                    <a:pt x="36308" y="150027"/>
                  </a:lnTo>
                  <a:lnTo>
                    <a:pt x="30329" y="154394"/>
                  </a:lnTo>
                  <a:lnTo>
                    <a:pt x="27253" y="154500"/>
                  </a:lnTo>
                  <a:lnTo>
                    <a:pt x="14751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853"/>
            <p:cNvSpPr/>
            <p:nvPr>
              <p:custDataLst>
                <p:tags r:id="rId140"/>
              </p:custDataLst>
            </p:nvPr>
          </p:nvSpPr>
          <p:spPr>
            <a:xfrm>
              <a:off x="7353693" y="2295525"/>
              <a:ext cx="247258" cy="28498"/>
            </a:xfrm>
            <a:custGeom>
              <a:avLst/>
              <a:gdLst/>
              <a:ahLst/>
              <a:cxnLst/>
              <a:rect l="0" t="0" r="0" b="0"/>
              <a:pathLst>
                <a:path w="247258" h="28498">
                  <a:moveTo>
                    <a:pt x="9132" y="19050"/>
                  </a:moveTo>
                  <a:lnTo>
                    <a:pt x="9132" y="19050"/>
                  </a:lnTo>
                  <a:lnTo>
                    <a:pt x="932" y="19050"/>
                  </a:lnTo>
                  <a:lnTo>
                    <a:pt x="490" y="20108"/>
                  </a:lnTo>
                  <a:lnTo>
                    <a:pt x="0" y="24106"/>
                  </a:lnTo>
                  <a:lnTo>
                    <a:pt x="927" y="25596"/>
                  </a:lnTo>
                  <a:lnTo>
                    <a:pt x="2604" y="26589"/>
                  </a:lnTo>
                  <a:lnTo>
                    <a:pt x="10020" y="27986"/>
                  </a:lnTo>
                  <a:lnTo>
                    <a:pt x="48995" y="28497"/>
                  </a:lnTo>
                  <a:lnTo>
                    <a:pt x="89853" y="27494"/>
                  </a:lnTo>
                  <a:lnTo>
                    <a:pt x="129240" y="22022"/>
                  </a:lnTo>
                  <a:lnTo>
                    <a:pt x="174830" y="19637"/>
                  </a:lnTo>
                  <a:lnTo>
                    <a:pt x="190726" y="18253"/>
                  </a:lnTo>
                  <a:lnTo>
                    <a:pt x="247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180"/>
          <p:cNvGrpSpPr/>
          <p:nvPr/>
        </p:nvGrpSpPr>
        <p:grpSpPr>
          <a:xfrm>
            <a:off x="10106025" y="2841195"/>
            <a:ext cx="552451" cy="531163"/>
            <a:chOff x="10106025" y="2841195"/>
            <a:chExt cx="552451" cy="531163"/>
          </a:xfrm>
        </p:grpSpPr>
        <p:sp>
          <p:nvSpPr>
            <p:cNvPr id="511" name="SMARTInkShape-854"/>
            <p:cNvSpPr/>
            <p:nvPr>
              <p:custDataLst>
                <p:tags r:id="rId126"/>
              </p:custDataLst>
            </p:nvPr>
          </p:nvSpPr>
          <p:spPr>
            <a:xfrm>
              <a:off x="10648950" y="3019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855"/>
            <p:cNvSpPr/>
            <p:nvPr>
              <p:custDataLst>
                <p:tags r:id="rId127"/>
              </p:custDataLst>
            </p:nvPr>
          </p:nvSpPr>
          <p:spPr>
            <a:xfrm>
              <a:off x="10572750" y="3114675"/>
              <a:ext cx="76166" cy="257683"/>
            </a:xfrm>
            <a:custGeom>
              <a:avLst/>
              <a:gdLst/>
              <a:ahLst/>
              <a:cxnLst/>
              <a:rect l="0" t="0" r="0" b="0"/>
              <a:pathLst>
                <a:path w="76166" h="257683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3221" y="1058"/>
                  </a:lnTo>
                  <a:lnTo>
                    <a:pt x="74213" y="2822"/>
                  </a:lnTo>
                  <a:lnTo>
                    <a:pt x="75612" y="13183"/>
                  </a:lnTo>
                  <a:lnTo>
                    <a:pt x="76085" y="50817"/>
                  </a:lnTo>
                  <a:lnTo>
                    <a:pt x="76165" y="88905"/>
                  </a:lnTo>
                  <a:lnTo>
                    <a:pt x="75136" y="126609"/>
                  </a:lnTo>
                  <a:lnTo>
                    <a:pt x="68659" y="172627"/>
                  </a:lnTo>
                  <a:lnTo>
                    <a:pt x="64440" y="201432"/>
                  </a:lnTo>
                  <a:lnTo>
                    <a:pt x="44607" y="245788"/>
                  </a:lnTo>
                  <a:lnTo>
                    <a:pt x="39263" y="252759"/>
                  </a:lnTo>
                  <a:lnTo>
                    <a:pt x="34642" y="256347"/>
                  </a:lnTo>
                  <a:lnTo>
                    <a:pt x="30503" y="257682"/>
                  </a:lnTo>
                  <a:lnTo>
                    <a:pt x="26686" y="257513"/>
                  </a:lnTo>
                  <a:lnTo>
                    <a:pt x="23081" y="254225"/>
                  </a:lnTo>
                  <a:lnTo>
                    <a:pt x="14012" y="23654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856"/>
            <p:cNvSpPr/>
            <p:nvPr>
              <p:custDataLst>
                <p:tags r:id="rId128"/>
              </p:custDataLst>
            </p:nvPr>
          </p:nvSpPr>
          <p:spPr>
            <a:xfrm>
              <a:off x="10573141" y="3039018"/>
              <a:ext cx="9135" cy="28033"/>
            </a:xfrm>
            <a:custGeom>
              <a:avLst/>
              <a:gdLst/>
              <a:ahLst/>
              <a:cxnLst/>
              <a:rect l="0" t="0" r="0" b="0"/>
              <a:pathLst>
                <a:path w="9135" h="28033">
                  <a:moveTo>
                    <a:pt x="9134" y="28032"/>
                  </a:moveTo>
                  <a:lnTo>
                    <a:pt x="9134" y="28032"/>
                  </a:lnTo>
                  <a:lnTo>
                    <a:pt x="9134" y="14775"/>
                  </a:lnTo>
                  <a:lnTo>
                    <a:pt x="6310" y="8735"/>
                  </a:lnTo>
                  <a:lnTo>
                    <a:pt x="0" y="0"/>
                  </a:lnTo>
                  <a:lnTo>
                    <a:pt x="9134" y="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857"/>
            <p:cNvSpPr/>
            <p:nvPr>
              <p:custDataLst>
                <p:tags r:id="rId129"/>
              </p:custDataLst>
            </p:nvPr>
          </p:nvSpPr>
          <p:spPr>
            <a:xfrm>
              <a:off x="10572750" y="31527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607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858"/>
            <p:cNvSpPr/>
            <p:nvPr>
              <p:custDataLst>
                <p:tags r:id="rId130"/>
              </p:custDataLst>
            </p:nvPr>
          </p:nvSpPr>
          <p:spPr>
            <a:xfrm>
              <a:off x="10429875" y="2841195"/>
              <a:ext cx="140724" cy="354441"/>
            </a:xfrm>
            <a:custGeom>
              <a:avLst/>
              <a:gdLst/>
              <a:ahLst/>
              <a:cxnLst/>
              <a:rect l="0" t="0" r="0" b="0"/>
              <a:pathLst>
                <a:path w="140724" h="354441">
                  <a:moveTo>
                    <a:pt x="0" y="197280"/>
                  </a:moveTo>
                  <a:lnTo>
                    <a:pt x="0" y="197280"/>
                  </a:lnTo>
                  <a:lnTo>
                    <a:pt x="0" y="189079"/>
                  </a:lnTo>
                  <a:lnTo>
                    <a:pt x="1058" y="203225"/>
                  </a:lnTo>
                  <a:lnTo>
                    <a:pt x="6546" y="223501"/>
                  </a:lnTo>
                  <a:lnTo>
                    <a:pt x="11760" y="270507"/>
                  </a:lnTo>
                  <a:lnTo>
                    <a:pt x="14752" y="292267"/>
                  </a:lnTo>
                  <a:lnTo>
                    <a:pt x="8049" y="335086"/>
                  </a:lnTo>
                  <a:lnTo>
                    <a:pt x="1591" y="354440"/>
                  </a:lnTo>
                  <a:lnTo>
                    <a:pt x="1060" y="353912"/>
                  </a:lnTo>
                  <a:lnTo>
                    <a:pt x="140" y="312046"/>
                  </a:lnTo>
                  <a:lnTo>
                    <a:pt x="5098" y="266327"/>
                  </a:lnTo>
                  <a:lnTo>
                    <a:pt x="7557" y="229379"/>
                  </a:lnTo>
                  <a:lnTo>
                    <a:pt x="9709" y="192496"/>
                  </a:lnTo>
                  <a:lnTo>
                    <a:pt x="16871" y="151766"/>
                  </a:lnTo>
                  <a:lnTo>
                    <a:pt x="25695" y="109240"/>
                  </a:lnTo>
                  <a:lnTo>
                    <a:pt x="38159" y="62532"/>
                  </a:lnTo>
                  <a:lnTo>
                    <a:pt x="45533" y="40025"/>
                  </a:lnTo>
                  <a:lnTo>
                    <a:pt x="68529" y="6520"/>
                  </a:lnTo>
                  <a:lnTo>
                    <a:pt x="78436" y="1373"/>
                  </a:lnTo>
                  <a:lnTo>
                    <a:pt x="84041" y="0"/>
                  </a:lnTo>
                  <a:lnTo>
                    <a:pt x="98735" y="4120"/>
                  </a:lnTo>
                  <a:lnTo>
                    <a:pt x="113733" y="13006"/>
                  </a:lnTo>
                  <a:lnTo>
                    <a:pt x="123927" y="24011"/>
                  </a:lnTo>
                  <a:lnTo>
                    <a:pt x="138034" y="53810"/>
                  </a:lnTo>
                  <a:lnTo>
                    <a:pt x="140723" y="64019"/>
                  </a:lnTo>
                  <a:lnTo>
                    <a:pt x="137182" y="85828"/>
                  </a:lnTo>
                  <a:lnTo>
                    <a:pt x="124373" y="107342"/>
                  </a:lnTo>
                  <a:lnTo>
                    <a:pt x="97058" y="127122"/>
                  </a:lnTo>
                  <a:lnTo>
                    <a:pt x="67211" y="136276"/>
                  </a:lnTo>
                  <a:lnTo>
                    <a:pt x="43315" y="138988"/>
                  </a:lnTo>
                  <a:lnTo>
                    <a:pt x="19050" y="13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859"/>
            <p:cNvSpPr/>
            <p:nvPr>
              <p:custDataLst>
                <p:tags r:id="rId131"/>
              </p:custDataLst>
            </p:nvPr>
          </p:nvSpPr>
          <p:spPr>
            <a:xfrm>
              <a:off x="10128972" y="3086100"/>
              <a:ext cx="148504" cy="28576"/>
            </a:xfrm>
            <a:custGeom>
              <a:avLst/>
              <a:gdLst/>
              <a:ahLst/>
              <a:cxnLst/>
              <a:rect l="0" t="0" r="0" b="0"/>
              <a:pathLst>
                <a:path w="148504" h="28576">
                  <a:moveTo>
                    <a:pt x="72303" y="0"/>
                  </a:moveTo>
                  <a:lnTo>
                    <a:pt x="72303" y="0"/>
                  </a:lnTo>
                  <a:lnTo>
                    <a:pt x="29385" y="13257"/>
                  </a:lnTo>
                  <a:lnTo>
                    <a:pt x="0" y="26743"/>
                  </a:lnTo>
                  <a:lnTo>
                    <a:pt x="818" y="27353"/>
                  </a:lnTo>
                  <a:lnTo>
                    <a:pt x="38129" y="28414"/>
                  </a:lnTo>
                  <a:lnTo>
                    <a:pt x="80758" y="28528"/>
                  </a:lnTo>
                  <a:lnTo>
                    <a:pt x="121845" y="28561"/>
                  </a:lnTo>
                  <a:lnTo>
                    <a:pt x="14850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860"/>
            <p:cNvSpPr/>
            <p:nvPr>
              <p:custDataLst>
                <p:tags r:id="rId132"/>
              </p:custDataLst>
            </p:nvPr>
          </p:nvSpPr>
          <p:spPr>
            <a:xfrm>
              <a:off x="10106025" y="30384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9772" y="0"/>
                  </a:lnTo>
                  <a:lnTo>
                    <a:pt x="77283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181"/>
          <p:cNvGrpSpPr/>
          <p:nvPr/>
        </p:nvGrpSpPr>
        <p:grpSpPr>
          <a:xfrm>
            <a:off x="10239375" y="2221757"/>
            <a:ext cx="1836884" cy="378703"/>
            <a:chOff x="10239375" y="2221757"/>
            <a:chExt cx="1836884" cy="378703"/>
          </a:xfrm>
        </p:grpSpPr>
        <p:sp>
          <p:nvSpPr>
            <p:cNvPr id="519" name="SMARTInkShape-861"/>
            <p:cNvSpPr/>
            <p:nvPr>
              <p:custDataLst>
                <p:tags r:id="rId113"/>
              </p:custDataLst>
            </p:nvPr>
          </p:nvSpPr>
          <p:spPr>
            <a:xfrm>
              <a:off x="11953875" y="2288109"/>
              <a:ext cx="122384" cy="236017"/>
            </a:xfrm>
            <a:custGeom>
              <a:avLst/>
              <a:gdLst/>
              <a:ahLst/>
              <a:cxnLst/>
              <a:rect l="0" t="0" r="0" b="0"/>
              <a:pathLst>
                <a:path w="122384" h="236017">
                  <a:moveTo>
                    <a:pt x="104775" y="26466"/>
                  </a:moveTo>
                  <a:lnTo>
                    <a:pt x="104775" y="26466"/>
                  </a:lnTo>
                  <a:lnTo>
                    <a:pt x="104775" y="16353"/>
                  </a:lnTo>
                  <a:lnTo>
                    <a:pt x="107599" y="8566"/>
                  </a:lnTo>
                  <a:lnTo>
                    <a:pt x="112977" y="0"/>
                  </a:lnTo>
                  <a:lnTo>
                    <a:pt x="116535" y="4473"/>
                  </a:lnTo>
                  <a:lnTo>
                    <a:pt x="118966" y="8629"/>
                  </a:lnTo>
                  <a:lnTo>
                    <a:pt x="122383" y="29647"/>
                  </a:lnTo>
                  <a:lnTo>
                    <a:pt x="115935" y="72799"/>
                  </a:lnTo>
                  <a:lnTo>
                    <a:pt x="104471" y="116443"/>
                  </a:lnTo>
                  <a:lnTo>
                    <a:pt x="89516" y="144849"/>
                  </a:lnTo>
                  <a:lnTo>
                    <a:pt x="53417" y="190653"/>
                  </a:lnTo>
                  <a:lnTo>
                    <a:pt x="0" y="23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862"/>
            <p:cNvSpPr/>
            <p:nvPr>
              <p:custDataLst>
                <p:tags r:id="rId114"/>
              </p:custDataLst>
            </p:nvPr>
          </p:nvSpPr>
          <p:spPr>
            <a:xfrm>
              <a:off x="11982450" y="22860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7992" y="16267"/>
                  </a:lnTo>
                  <a:lnTo>
                    <a:pt x="10848" y="58038"/>
                  </a:lnTo>
                  <a:lnTo>
                    <a:pt x="8727" y="100913"/>
                  </a:lnTo>
                  <a:lnTo>
                    <a:pt x="1359" y="14383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863"/>
            <p:cNvSpPr/>
            <p:nvPr>
              <p:custDataLst>
                <p:tags r:id="rId115"/>
              </p:custDataLst>
            </p:nvPr>
          </p:nvSpPr>
          <p:spPr>
            <a:xfrm>
              <a:off x="11860885" y="2391167"/>
              <a:ext cx="58017" cy="56444"/>
            </a:xfrm>
            <a:custGeom>
              <a:avLst/>
              <a:gdLst/>
              <a:ahLst/>
              <a:cxnLst/>
              <a:rect l="0" t="0" r="0" b="0"/>
              <a:pathLst>
                <a:path w="58017" h="56444">
                  <a:moveTo>
                    <a:pt x="45365" y="9133"/>
                  </a:moveTo>
                  <a:lnTo>
                    <a:pt x="45365" y="9133"/>
                  </a:lnTo>
                  <a:lnTo>
                    <a:pt x="45365" y="4077"/>
                  </a:lnTo>
                  <a:lnTo>
                    <a:pt x="44307" y="2587"/>
                  </a:lnTo>
                  <a:lnTo>
                    <a:pt x="42541" y="1594"/>
                  </a:lnTo>
                  <a:lnTo>
                    <a:pt x="32109" y="0"/>
                  </a:lnTo>
                  <a:lnTo>
                    <a:pt x="17919" y="4781"/>
                  </a:lnTo>
                  <a:lnTo>
                    <a:pt x="5367" y="12900"/>
                  </a:lnTo>
                  <a:lnTo>
                    <a:pt x="1129" y="21743"/>
                  </a:lnTo>
                  <a:lnTo>
                    <a:pt x="0" y="27065"/>
                  </a:lnTo>
                  <a:lnTo>
                    <a:pt x="1568" y="38622"/>
                  </a:lnTo>
                  <a:lnTo>
                    <a:pt x="5792" y="48698"/>
                  </a:lnTo>
                  <a:lnTo>
                    <a:pt x="8399" y="51384"/>
                  </a:lnTo>
                  <a:lnTo>
                    <a:pt x="11194" y="53175"/>
                  </a:lnTo>
                  <a:lnTo>
                    <a:pt x="25245" y="55697"/>
                  </a:lnTo>
                  <a:lnTo>
                    <a:pt x="42813" y="56443"/>
                  </a:lnTo>
                  <a:lnTo>
                    <a:pt x="47897" y="54432"/>
                  </a:lnTo>
                  <a:lnTo>
                    <a:pt x="56368" y="46552"/>
                  </a:lnTo>
                  <a:lnTo>
                    <a:pt x="57993" y="42545"/>
                  </a:lnTo>
                  <a:lnTo>
                    <a:pt x="58016" y="38816"/>
                  </a:lnTo>
                  <a:lnTo>
                    <a:pt x="56974" y="35272"/>
                  </a:lnTo>
                  <a:lnTo>
                    <a:pt x="55221" y="32909"/>
                  </a:lnTo>
                  <a:lnTo>
                    <a:pt x="52993" y="31333"/>
                  </a:lnTo>
                  <a:lnTo>
                    <a:pt x="50450" y="30283"/>
                  </a:lnTo>
                  <a:lnTo>
                    <a:pt x="48755" y="28525"/>
                  </a:lnTo>
                  <a:lnTo>
                    <a:pt x="4536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864"/>
            <p:cNvSpPr/>
            <p:nvPr>
              <p:custDataLst>
                <p:tags r:id="rId116"/>
              </p:custDataLst>
            </p:nvPr>
          </p:nvSpPr>
          <p:spPr>
            <a:xfrm>
              <a:off x="11774849" y="2382151"/>
              <a:ext cx="36152" cy="94350"/>
            </a:xfrm>
            <a:custGeom>
              <a:avLst/>
              <a:gdLst/>
              <a:ahLst/>
              <a:cxnLst/>
              <a:rect l="0" t="0" r="0" b="0"/>
              <a:pathLst>
                <a:path w="36152" h="94350">
                  <a:moveTo>
                    <a:pt x="36151" y="27674"/>
                  </a:moveTo>
                  <a:lnTo>
                    <a:pt x="36151" y="27674"/>
                  </a:lnTo>
                  <a:lnTo>
                    <a:pt x="36151" y="0"/>
                  </a:lnTo>
                  <a:lnTo>
                    <a:pt x="22002" y="6881"/>
                  </a:lnTo>
                  <a:lnTo>
                    <a:pt x="14692" y="12435"/>
                  </a:lnTo>
                  <a:lnTo>
                    <a:pt x="4627" y="26569"/>
                  </a:lnTo>
                  <a:lnTo>
                    <a:pt x="0" y="49219"/>
                  </a:lnTo>
                  <a:lnTo>
                    <a:pt x="3685" y="70982"/>
                  </a:lnTo>
                  <a:lnTo>
                    <a:pt x="11491" y="81494"/>
                  </a:lnTo>
                  <a:lnTo>
                    <a:pt x="20958" y="88636"/>
                  </a:lnTo>
                  <a:lnTo>
                    <a:pt x="36151" y="9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865"/>
            <p:cNvSpPr/>
            <p:nvPr>
              <p:custDataLst>
                <p:tags r:id="rId117"/>
              </p:custDataLst>
            </p:nvPr>
          </p:nvSpPr>
          <p:spPr>
            <a:xfrm>
              <a:off x="11604883" y="2371760"/>
              <a:ext cx="71940" cy="85691"/>
            </a:xfrm>
            <a:custGeom>
              <a:avLst/>
              <a:gdLst/>
              <a:ahLst/>
              <a:cxnLst/>
              <a:rect l="0" t="0" r="0" b="0"/>
              <a:pathLst>
                <a:path w="71940" h="85691">
                  <a:moveTo>
                    <a:pt x="34667" y="9490"/>
                  </a:moveTo>
                  <a:lnTo>
                    <a:pt x="34667" y="9490"/>
                  </a:lnTo>
                  <a:lnTo>
                    <a:pt x="19459" y="2944"/>
                  </a:lnTo>
                  <a:lnTo>
                    <a:pt x="0" y="357"/>
                  </a:lnTo>
                  <a:lnTo>
                    <a:pt x="23384" y="0"/>
                  </a:lnTo>
                  <a:lnTo>
                    <a:pt x="46493" y="10088"/>
                  </a:lnTo>
                  <a:lnTo>
                    <a:pt x="63336" y="21426"/>
                  </a:lnTo>
                  <a:lnTo>
                    <a:pt x="68575" y="31023"/>
                  </a:lnTo>
                  <a:lnTo>
                    <a:pt x="71939" y="54430"/>
                  </a:lnTo>
                  <a:lnTo>
                    <a:pt x="69577" y="64036"/>
                  </a:lnTo>
                  <a:lnTo>
                    <a:pt x="53717" y="8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866"/>
            <p:cNvSpPr/>
            <p:nvPr>
              <p:custDataLst>
                <p:tags r:id="rId118"/>
              </p:custDataLst>
            </p:nvPr>
          </p:nvSpPr>
          <p:spPr>
            <a:xfrm>
              <a:off x="11458575" y="24193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6207" y="9525"/>
                  </a:lnTo>
                  <a:lnTo>
                    <a:pt x="83759" y="9525"/>
                  </a:lnTo>
                  <a:lnTo>
                    <a:pt x="128886" y="6703"/>
                  </a:lnTo>
                  <a:lnTo>
                    <a:pt x="162058" y="297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867"/>
            <p:cNvSpPr/>
            <p:nvPr>
              <p:custDataLst>
                <p:tags r:id="rId119"/>
              </p:custDataLst>
            </p:nvPr>
          </p:nvSpPr>
          <p:spPr>
            <a:xfrm>
              <a:off x="11163806" y="2400300"/>
              <a:ext cx="142370" cy="85093"/>
            </a:xfrm>
            <a:custGeom>
              <a:avLst/>
              <a:gdLst/>
              <a:ahLst/>
              <a:cxnLst/>
              <a:rect l="0" t="0" r="0" b="0"/>
              <a:pathLst>
                <a:path w="142370" h="85093">
                  <a:moveTo>
                    <a:pt x="18544" y="0"/>
                  </a:moveTo>
                  <a:lnTo>
                    <a:pt x="18544" y="0"/>
                  </a:lnTo>
                  <a:lnTo>
                    <a:pt x="13487" y="0"/>
                  </a:lnTo>
                  <a:lnTo>
                    <a:pt x="8183" y="2822"/>
                  </a:lnTo>
                  <a:lnTo>
                    <a:pt x="5287" y="5056"/>
                  </a:lnTo>
                  <a:lnTo>
                    <a:pt x="2068" y="13183"/>
                  </a:lnTo>
                  <a:lnTo>
                    <a:pt x="0" y="35648"/>
                  </a:lnTo>
                  <a:lnTo>
                    <a:pt x="4701" y="54189"/>
                  </a:lnTo>
                  <a:lnTo>
                    <a:pt x="12796" y="68032"/>
                  </a:lnTo>
                  <a:lnTo>
                    <a:pt x="18811" y="72570"/>
                  </a:lnTo>
                  <a:lnTo>
                    <a:pt x="28147" y="75125"/>
                  </a:lnTo>
                  <a:lnTo>
                    <a:pt x="31297" y="75483"/>
                  </a:lnTo>
                  <a:lnTo>
                    <a:pt x="37616" y="73060"/>
                  </a:lnTo>
                  <a:lnTo>
                    <a:pt x="40785" y="70931"/>
                  </a:lnTo>
                  <a:lnTo>
                    <a:pt x="42897" y="68454"/>
                  </a:lnTo>
                  <a:lnTo>
                    <a:pt x="45242" y="62880"/>
                  </a:lnTo>
                  <a:lnTo>
                    <a:pt x="46563" y="53791"/>
                  </a:lnTo>
                  <a:lnTo>
                    <a:pt x="47807" y="51736"/>
                  </a:lnTo>
                  <a:lnTo>
                    <a:pt x="49693" y="50365"/>
                  </a:lnTo>
                  <a:lnTo>
                    <a:pt x="52011" y="49452"/>
                  </a:lnTo>
                  <a:lnTo>
                    <a:pt x="53556" y="49901"/>
                  </a:lnTo>
                  <a:lnTo>
                    <a:pt x="54585" y="51259"/>
                  </a:lnTo>
                  <a:lnTo>
                    <a:pt x="56237" y="55986"/>
                  </a:lnTo>
                  <a:lnTo>
                    <a:pt x="57621" y="71070"/>
                  </a:lnTo>
                  <a:lnTo>
                    <a:pt x="61665" y="78506"/>
                  </a:lnTo>
                  <a:lnTo>
                    <a:pt x="64225" y="80912"/>
                  </a:lnTo>
                  <a:lnTo>
                    <a:pt x="69890" y="83586"/>
                  </a:lnTo>
                  <a:lnTo>
                    <a:pt x="79031" y="85092"/>
                  </a:lnTo>
                  <a:lnTo>
                    <a:pt x="106133" y="77469"/>
                  </a:lnTo>
                  <a:lnTo>
                    <a:pt x="121638" y="66463"/>
                  </a:lnTo>
                  <a:lnTo>
                    <a:pt x="127862" y="58467"/>
                  </a:lnTo>
                  <a:lnTo>
                    <a:pt x="138734" y="33844"/>
                  </a:lnTo>
                  <a:lnTo>
                    <a:pt x="142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868"/>
            <p:cNvSpPr/>
            <p:nvPr>
              <p:custDataLst>
                <p:tags r:id="rId120"/>
              </p:custDataLst>
            </p:nvPr>
          </p:nvSpPr>
          <p:spPr>
            <a:xfrm>
              <a:off x="11068609" y="2391167"/>
              <a:ext cx="56592" cy="89386"/>
            </a:xfrm>
            <a:custGeom>
              <a:avLst/>
              <a:gdLst/>
              <a:ahLst/>
              <a:cxnLst/>
              <a:rect l="0" t="0" r="0" b="0"/>
              <a:pathLst>
                <a:path w="56592" h="89386">
                  <a:moveTo>
                    <a:pt x="56591" y="9133"/>
                  </a:moveTo>
                  <a:lnTo>
                    <a:pt x="56591" y="9133"/>
                  </a:lnTo>
                  <a:lnTo>
                    <a:pt x="38691" y="1594"/>
                  </a:lnTo>
                  <a:lnTo>
                    <a:pt x="25067" y="0"/>
                  </a:lnTo>
                  <a:lnTo>
                    <a:pt x="21817" y="1986"/>
                  </a:lnTo>
                  <a:lnTo>
                    <a:pt x="12185" y="14894"/>
                  </a:lnTo>
                  <a:lnTo>
                    <a:pt x="5810" y="26158"/>
                  </a:lnTo>
                  <a:lnTo>
                    <a:pt x="280" y="61627"/>
                  </a:lnTo>
                  <a:lnTo>
                    <a:pt x="0" y="66353"/>
                  </a:lnTo>
                  <a:lnTo>
                    <a:pt x="1931" y="70563"/>
                  </a:lnTo>
                  <a:lnTo>
                    <a:pt x="20949" y="88235"/>
                  </a:lnTo>
                  <a:lnTo>
                    <a:pt x="25422" y="89385"/>
                  </a:lnTo>
                  <a:lnTo>
                    <a:pt x="36035" y="87839"/>
                  </a:lnTo>
                  <a:lnTo>
                    <a:pt x="39714" y="84887"/>
                  </a:lnTo>
                  <a:lnTo>
                    <a:pt x="43798" y="75962"/>
                  </a:lnTo>
                  <a:lnTo>
                    <a:pt x="46098" y="53981"/>
                  </a:lnTo>
                  <a:lnTo>
                    <a:pt x="43813" y="42118"/>
                  </a:lnTo>
                  <a:lnTo>
                    <a:pt x="36577" y="29490"/>
                  </a:lnTo>
                  <a:lnTo>
                    <a:pt x="28016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869"/>
            <p:cNvSpPr/>
            <p:nvPr>
              <p:custDataLst>
                <p:tags r:id="rId121"/>
              </p:custDataLst>
            </p:nvPr>
          </p:nvSpPr>
          <p:spPr>
            <a:xfrm>
              <a:off x="10953750" y="2371725"/>
              <a:ext cx="76201" cy="111810"/>
            </a:xfrm>
            <a:custGeom>
              <a:avLst/>
              <a:gdLst/>
              <a:ahLst/>
              <a:cxnLst/>
              <a:rect l="0" t="0" r="0" b="0"/>
              <a:pathLst>
                <a:path w="76201" h="111810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8" y="16228"/>
                  </a:lnTo>
                  <a:lnTo>
                    <a:pt x="8202" y="13994"/>
                  </a:lnTo>
                  <a:lnTo>
                    <a:pt x="10760" y="13562"/>
                  </a:lnTo>
                  <a:lnTo>
                    <a:pt x="19245" y="15905"/>
                  </a:lnTo>
                  <a:lnTo>
                    <a:pt x="30867" y="23175"/>
                  </a:lnTo>
                  <a:lnTo>
                    <a:pt x="41014" y="47201"/>
                  </a:lnTo>
                  <a:lnTo>
                    <a:pt x="47044" y="91480"/>
                  </a:lnTo>
                  <a:lnTo>
                    <a:pt x="44544" y="101689"/>
                  </a:lnTo>
                  <a:lnTo>
                    <a:pt x="42397" y="105892"/>
                  </a:lnTo>
                  <a:lnTo>
                    <a:pt x="39905" y="108695"/>
                  </a:lnTo>
                  <a:lnTo>
                    <a:pt x="34317" y="111809"/>
                  </a:lnTo>
                  <a:lnTo>
                    <a:pt x="31344" y="110523"/>
                  </a:lnTo>
                  <a:lnTo>
                    <a:pt x="25218" y="103449"/>
                  </a:lnTo>
                  <a:lnTo>
                    <a:pt x="24613" y="87605"/>
                  </a:lnTo>
                  <a:lnTo>
                    <a:pt x="32850" y="47996"/>
                  </a:lnTo>
                  <a:lnTo>
                    <a:pt x="46658" y="2421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870"/>
            <p:cNvSpPr/>
            <p:nvPr>
              <p:custDataLst>
                <p:tags r:id="rId122"/>
              </p:custDataLst>
            </p:nvPr>
          </p:nvSpPr>
          <p:spPr>
            <a:xfrm>
              <a:off x="10842430" y="2238618"/>
              <a:ext cx="111043" cy="314083"/>
            </a:xfrm>
            <a:custGeom>
              <a:avLst/>
              <a:gdLst/>
              <a:ahLst/>
              <a:cxnLst/>
              <a:rect l="0" t="0" r="0" b="0"/>
              <a:pathLst>
                <a:path w="111043" h="314083">
                  <a:moveTo>
                    <a:pt x="73220" y="28332"/>
                  </a:moveTo>
                  <a:lnTo>
                    <a:pt x="73220" y="28332"/>
                  </a:lnTo>
                  <a:lnTo>
                    <a:pt x="78277" y="23276"/>
                  </a:lnTo>
                  <a:lnTo>
                    <a:pt x="83581" y="20793"/>
                  </a:lnTo>
                  <a:lnTo>
                    <a:pt x="86477" y="20131"/>
                  </a:lnTo>
                  <a:lnTo>
                    <a:pt x="111042" y="0"/>
                  </a:lnTo>
                  <a:lnTo>
                    <a:pt x="67465" y="40468"/>
                  </a:lnTo>
                  <a:lnTo>
                    <a:pt x="41587" y="84077"/>
                  </a:lnTo>
                  <a:lnTo>
                    <a:pt x="21738" y="127812"/>
                  </a:lnTo>
                  <a:lnTo>
                    <a:pt x="7076" y="172630"/>
                  </a:lnTo>
                  <a:lnTo>
                    <a:pt x="0" y="201850"/>
                  </a:lnTo>
                  <a:lnTo>
                    <a:pt x="2958" y="228970"/>
                  </a:lnTo>
                  <a:lnTo>
                    <a:pt x="13441" y="264462"/>
                  </a:lnTo>
                  <a:lnTo>
                    <a:pt x="23641" y="280918"/>
                  </a:lnTo>
                  <a:lnTo>
                    <a:pt x="33898" y="292640"/>
                  </a:lnTo>
                  <a:lnTo>
                    <a:pt x="73220" y="31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871"/>
            <p:cNvSpPr/>
            <p:nvPr>
              <p:custDataLst>
                <p:tags r:id="rId123"/>
              </p:custDataLst>
            </p:nvPr>
          </p:nvSpPr>
          <p:spPr>
            <a:xfrm>
              <a:off x="10487025" y="2221757"/>
              <a:ext cx="186431" cy="378703"/>
            </a:xfrm>
            <a:custGeom>
              <a:avLst/>
              <a:gdLst/>
              <a:ahLst/>
              <a:cxnLst/>
              <a:rect l="0" t="0" r="0" b="0"/>
              <a:pathLst>
                <a:path w="186431" h="378703">
                  <a:moveTo>
                    <a:pt x="0" y="226168"/>
                  </a:moveTo>
                  <a:lnTo>
                    <a:pt x="0" y="226168"/>
                  </a:lnTo>
                  <a:lnTo>
                    <a:pt x="0" y="231224"/>
                  </a:lnTo>
                  <a:lnTo>
                    <a:pt x="13091" y="259740"/>
                  </a:lnTo>
                  <a:lnTo>
                    <a:pt x="18343" y="297263"/>
                  </a:lnTo>
                  <a:lnTo>
                    <a:pt x="26240" y="339460"/>
                  </a:lnTo>
                  <a:lnTo>
                    <a:pt x="28370" y="378702"/>
                  </a:lnTo>
                  <a:lnTo>
                    <a:pt x="28438" y="378657"/>
                  </a:lnTo>
                  <a:lnTo>
                    <a:pt x="28563" y="333747"/>
                  </a:lnTo>
                  <a:lnTo>
                    <a:pt x="33628" y="288030"/>
                  </a:lnTo>
                  <a:lnTo>
                    <a:pt x="36776" y="249436"/>
                  </a:lnTo>
                  <a:lnTo>
                    <a:pt x="37709" y="202724"/>
                  </a:lnTo>
                  <a:lnTo>
                    <a:pt x="43040" y="158779"/>
                  </a:lnTo>
                  <a:lnTo>
                    <a:pt x="53265" y="114667"/>
                  </a:lnTo>
                  <a:lnTo>
                    <a:pt x="62027" y="76006"/>
                  </a:lnTo>
                  <a:lnTo>
                    <a:pt x="78457" y="38580"/>
                  </a:lnTo>
                  <a:lnTo>
                    <a:pt x="93685" y="19715"/>
                  </a:lnTo>
                  <a:lnTo>
                    <a:pt x="116659" y="5777"/>
                  </a:lnTo>
                  <a:lnTo>
                    <a:pt x="133461" y="0"/>
                  </a:lnTo>
                  <a:lnTo>
                    <a:pt x="147157" y="4293"/>
                  </a:lnTo>
                  <a:lnTo>
                    <a:pt x="155255" y="8402"/>
                  </a:lnTo>
                  <a:lnTo>
                    <a:pt x="169897" y="24255"/>
                  </a:lnTo>
                  <a:lnTo>
                    <a:pt x="176764" y="34409"/>
                  </a:lnTo>
                  <a:lnTo>
                    <a:pt x="186430" y="73983"/>
                  </a:lnTo>
                  <a:lnTo>
                    <a:pt x="184239" y="114166"/>
                  </a:lnTo>
                  <a:lnTo>
                    <a:pt x="176885" y="142770"/>
                  </a:lnTo>
                  <a:lnTo>
                    <a:pt x="165400" y="157705"/>
                  </a:lnTo>
                  <a:lnTo>
                    <a:pt x="142267" y="179483"/>
                  </a:lnTo>
                  <a:lnTo>
                    <a:pt x="115767" y="190581"/>
                  </a:lnTo>
                  <a:lnTo>
                    <a:pt x="66675" y="188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872"/>
            <p:cNvSpPr/>
            <p:nvPr>
              <p:custDataLst>
                <p:tags r:id="rId124"/>
              </p:custDataLst>
            </p:nvPr>
          </p:nvSpPr>
          <p:spPr>
            <a:xfrm>
              <a:off x="10273752" y="2505075"/>
              <a:ext cx="118024" cy="18900"/>
            </a:xfrm>
            <a:custGeom>
              <a:avLst/>
              <a:gdLst/>
              <a:ahLst/>
              <a:cxnLst/>
              <a:rect l="0" t="0" r="0" b="0"/>
              <a:pathLst>
                <a:path w="118024" h="18900">
                  <a:moveTo>
                    <a:pt x="22773" y="0"/>
                  </a:moveTo>
                  <a:lnTo>
                    <a:pt x="22773" y="0"/>
                  </a:lnTo>
                  <a:lnTo>
                    <a:pt x="1315" y="13257"/>
                  </a:lnTo>
                  <a:lnTo>
                    <a:pt x="0" y="15188"/>
                  </a:lnTo>
                  <a:lnTo>
                    <a:pt x="184" y="16476"/>
                  </a:lnTo>
                  <a:lnTo>
                    <a:pt x="1363" y="17334"/>
                  </a:lnTo>
                  <a:lnTo>
                    <a:pt x="45200" y="18899"/>
                  </a:lnTo>
                  <a:lnTo>
                    <a:pt x="1180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873"/>
            <p:cNvSpPr/>
            <p:nvPr>
              <p:custDataLst>
                <p:tags r:id="rId125"/>
              </p:custDataLst>
            </p:nvPr>
          </p:nvSpPr>
          <p:spPr>
            <a:xfrm>
              <a:off x="10239375" y="24193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9721" y="8642"/>
                  </a:lnTo>
                  <a:lnTo>
                    <a:pt x="48906" y="9409"/>
                  </a:lnTo>
                  <a:lnTo>
                    <a:pt x="92597" y="1971"/>
                  </a:lnTo>
                  <a:lnTo>
                    <a:pt x="106769" y="1934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182"/>
          <p:cNvGrpSpPr/>
          <p:nvPr/>
        </p:nvGrpSpPr>
        <p:grpSpPr>
          <a:xfrm>
            <a:off x="8230925" y="2226885"/>
            <a:ext cx="1695034" cy="468691"/>
            <a:chOff x="8230925" y="2226885"/>
            <a:chExt cx="1695034" cy="468691"/>
          </a:xfrm>
        </p:grpSpPr>
        <p:sp>
          <p:nvSpPr>
            <p:cNvPr id="533" name="SMARTInkShape-874"/>
            <p:cNvSpPr/>
            <p:nvPr>
              <p:custDataLst>
                <p:tags r:id="rId102"/>
              </p:custDataLst>
            </p:nvPr>
          </p:nvSpPr>
          <p:spPr>
            <a:xfrm>
              <a:off x="8230925" y="2226885"/>
              <a:ext cx="148744" cy="384539"/>
            </a:xfrm>
            <a:custGeom>
              <a:avLst/>
              <a:gdLst/>
              <a:ahLst/>
              <a:cxnLst/>
              <a:rect l="0" t="0" r="0" b="0"/>
              <a:pathLst>
                <a:path w="148744" h="384539">
                  <a:moveTo>
                    <a:pt x="8200" y="116265"/>
                  </a:moveTo>
                  <a:lnTo>
                    <a:pt x="8200" y="116265"/>
                  </a:lnTo>
                  <a:lnTo>
                    <a:pt x="0" y="108064"/>
                  </a:lnTo>
                  <a:lnTo>
                    <a:pt x="616" y="106564"/>
                  </a:lnTo>
                  <a:lnTo>
                    <a:pt x="5483" y="99397"/>
                  </a:lnTo>
                  <a:lnTo>
                    <a:pt x="8190" y="87736"/>
                  </a:lnTo>
                  <a:lnTo>
                    <a:pt x="9257" y="102908"/>
                  </a:lnTo>
                  <a:lnTo>
                    <a:pt x="21457" y="142585"/>
                  </a:lnTo>
                  <a:lnTo>
                    <a:pt x="33710" y="189040"/>
                  </a:lnTo>
                  <a:lnTo>
                    <a:pt x="46322" y="232711"/>
                  </a:lnTo>
                  <a:lnTo>
                    <a:pt x="53010" y="272123"/>
                  </a:lnTo>
                  <a:lnTo>
                    <a:pt x="55269" y="317678"/>
                  </a:lnTo>
                  <a:lnTo>
                    <a:pt x="55751" y="361276"/>
                  </a:lnTo>
                  <a:lnTo>
                    <a:pt x="55810" y="383737"/>
                  </a:lnTo>
                  <a:lnTo>
                    <a:pt x="54756" y="384538"/>
                  </a:lnTo>
                  <a:lnTo>
                    <a:pt x="52996" y="382955"/>
                  </a:lnTo>
                  <a:lnTo>
                    <a:pt x="50764" y="379784"/>
                  </a:lnTo>
                  <a:lnTo>
                    <a:pt x="39578" y="336671"/>
                  </a:lnTo>
                  <a:lnTo>
                    <a:pt x="31373" y="291520"/>
                  </a:lnTo>
                  <a:lnTo>
                    <a:pt x="29083" y="256598"/>
                  </a:lnTo>
                  <a:lnTo>
                    <a:pt x="22737" y="216406"/>
                  </a:lnTo>
                  <a:lnTo>
                    <a:pt x="19210" y="169220"/>
                  </a:lnTo>
                  <a:lnTo>
                    <a:pt x="23222" y="130192"/>
                  </a:lnTo>
                  <a:lnTo>
                    <a:pt x="26056" y="93463"/>
                  </a:lnTo>
                  <a:lnTo>
                    <a:pt x="34619" y="46301"/>
                  </a:lnTo>
                  <a:lnTo>
                    <a:pt x="44485" y="26861"/>
                  </a:lnTo>
                  <a:lnTo>
                    <a:pt x="54665" y="14441"/>
                  </a:lnTo>
                  <a:lnTo>
                    <a:pt x="77353" y="605"/>
                  </a:lnTo>
                  <a:lnTo>
                    <a:pt x="84994" y="0"/>
                  </a:lnTo>
                  <a:lnTo>
                    <a:pt x="99128" y="4972"/>
                  </a:lnTo>
                  <a:lnTo>
                    <a:pt x="113928" y="14615"/>
                  </a:lnTo>
                  <a:lnTo>
                    <a:pt x="134957" y="42564"/>
                  </a:lnTo>
                  <a:lnTo>
                    <a:pt x="143206" y="60226"/>
                  </a:lnTo>
                  <a:lnTo>
                    <a:pt x="148743" y="98132"/>
                  </a:lnTo>
                  <a:lnTo>
                    <a:pt x="144394" y="119142"/>
                  </a:lnTo>
                  <a:lnTo>
                    <a:pt x="134347" y="135536"/>
                  </a:lnTo>
                  <a:lnTo>
                    <a:pt x="112957" y="154548"/>
                  </a:lnTo>
                  <a:lnTo>
                    <a:pt x="86528" y="167716"/>
                  </a:lnTo>
                  <a:lnTo>
                    <a:pt x="36775" y="17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875"/>
            <p:cNvSpPr/>
            <p:nvPr>
              <p:custDataLst>
                <p:tags r:id="rId103"/>
              </p:custDataLst>
            </p:nvPr>
          </p:nvSpPr>
          <p:spPr>
            <a:xfrm>
              <a:off x="8392850" y="2524125"/>
              <a:ext cx="112976" cy="138852"/>
            </a:xfrm>
            <a:custGeom>
              <a:avLst/>
              <a:gdLst/>
              <a:ahLst/>
              <a:cxnLst/>
              <a:rect l="0" t="0" r="0" b="0"/>
              <a:pathLst>
                <a:path w="112976" h="138852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6992" y="9525"/>
                  </a:lnTo>
                  <a:lnTo>
                    <a:pt x="39666" y="27839"/>
                  </a:lnTo>
                  <a:lnTo>
                    <a:pt x="51466" y="42006"/>
                  </a:lnTo>
                  <a:lnTo>
                    <a:pt x="67664" y="82028"/>
                  </a:lnTo>
                  <a:lnTo>
                    <a:pt x="72739" y="108148"/>
                  </a:lnTo>
                  <a:lnTo>
                    <a:pt x="71104" y="122502"/>
                  </a:lnTo>
                  <a:lnTo>
                    <a:pt x="66849" y="133820"/>
                  </a:lnTo>
                  <a:lnTo>
                    <a:pt x="64233" y="136839"/>
                  </a:lnTo>
                  <a:lnTo>
                    <a:pt x="61430" y="138851"/>
                  </a:lnTo>
                  <a:lnTo>
                    <a:pt x="58504" y="137017"/>
                  </a:lnTo>
                  <a:lnTo>
                    <a:pt x="52429" y="126513"/>
                  </a:lnTo>
                  <a:lnTo>
                    <a:pt x="48116" y="102749"/>
                  </a:lnTo>
                  <a:lnTo>
                    <a:pt x="51895" y="75600"/>
                  </a:lnTo>
                  <a:lnTo>
                    <a:pt x="68737" y="32255"/>
                  </a:lnTo>
                  <a:lnTo>
                    <a:pt x="83169" y="12850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876"/>
            <p:cNvSpPr/>
            <p:nvPr>
              <p:custDataLst>
                <p:tags r:id="rId104"/>
              </p:custDataLst>
            </p:nvPr>
          </p:nvSpPr>
          <p:spPr>
            <a:xfrm>
              <a:off x="8546147" y="2528424"/>
              <a:ext cx="52938" cy="99218"/>
            </a:xfrm>
            <a:custGeom>
              <a:avLst/>
              <a:gdLst/>
              <a:ahLst/>
              <a:cxnLst/>
              <a:rect l="0" t="0" r="0" b="0"/>
              <a:pathLst>
                <a:path w="52938" h="99218">
                  <a:moveTo>
                    <a:pt x="26353" y="14751"/>
                  </a:moveTo>
                  <a:lnTo>
                    <a:pt x="26353" y="14751"/>
                  </a:lnTo>
                  <a:lnTo>
                    <a:pt x="34553" y="6550"/>
                  </a:lnTo>
                  <a:lnTo>
                    <a:pt x="35485" y="562"/>
                  </a:lnTo>
                  <a:lnTo>
                    <a:pt x="34558" y="0"/>
                  </a:lnTo>
                  <a:lnTo>
                    <a:pt x="30705" y="2198"/>
                  </a:lnTo>
                  <a:lnTo>
                    <a:pt x="17530" y="14442"/>
                  </a:lnTo>
                  <a:lnTo>
                    <a:pt x="5276" y="36532"/>
                  </a:lnTo>
                  <a:lnTo>
                    <a:pt x="0" y="63185"/>
                  </a:lnTo>
                  <a:lnTo>
                    <a:pt x="3493" y="86134"/>
                  </a:lnTo>
                  <a:lnTo>
                    <a:pt x="5821" y="90915"/>
                  </a:lnTo>
                  <a:lnTo>
                    <a:pt x="8432" y="94102"/>
                  </a:lnTo>
                  <a:lnTo>
                    <a:pt x="11231" y="96227"/>
                  </a:lnTo>
                  <a:lnTo>
                    <a:pt x="25283" y="99217"/>
                  </a:lnTo>
                  <a:lnTo>
                    <a:pt x="29873" y="97520"/>
                  </a:lnTo>
                  <a:lnTo>
                    <a:pt x="37795" y="89990"/>
                  </a:lnTo>
                  <a:lnTo>
                    <a:pt x="50447" y="54817"/>
                  </a:lnTo>
                  <a:lnTo>
                    <a:pt x="52937" y="39261"/>
                  </a:lnTo>
                  <a:lnTo>
                    <a:pt x="51220" y="28114"/>
                  </a:lnTo>
                  <a:lnTo>
                    <a:pt x="49281" y="23660"/>
                  </a:lnTo>
                  <a:lnTo>
                    <a:pt x="41482" y="15888"/>
                  </a:lnTo>
                  <a:lnTo>
                    <a:pt x="36439" y="12334"/>
                  </a:lnTo>
                  <a:lnTo>
                    <a:pt x="33077" y="11023"/>
                  </a:lnTo>
                  <a:lnTo>
                    <a:pt x="26353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877"/>
            <p:cNvSpPr/>
            <p:nvPr>
              <p:custDataLst>
                <p:tags r:id="rId105"/>
              </p:custDataLst>
            </p:nvPr>
          </p:nvSpPr>
          <p:spPr>
            <a:xfrm>
              <a:off x="8648700" y="2501353"/>
              <a:ext cx="142876" cy="102114"/>
            </a:xfrm>
            <a:custGeom>
              <a:avLst/>
              <a:gdLst/>
              <a:ahLst/>
              <a:cxnLst/>
              <a:rect l="0" t="0" r="0" b="0"/>
              <a:pathLst>
                <a:path w="142876" h="102114">
                  <a:moveTo>
                    <a:pt x="0" y="22772"/>
                  </a:moveTo>
                  <a:lnTo>
                    <a:pt x="0" y="22772"/>
                  </a:lnTo>
                  <a:lnTo>
                    <a:pt x="7538" y="4872"/>
                  </a:lnTo>
                  <a:lnTo>
                    <a:pt x="8200" y="1313"/>
                  </a:lnTo>
                  <a:lnTo>
                    <a:pt x="7584" y="0"/>
                  </a:lnTo>
                  <a:lnTo>
                    <a:pt x="6114" y="182"/>
                  </a:lnTo>
                  <a:lnTo>
                    <a:pt x="4076" y="1362"/>
                  </a:lnTo>
                  <a:lnTo>
                    <a:pt x="1812" y="8318"/>
                  </a:lnTo>
                  <a:lnTo>
                    <a:pt x="1208" y="13136"/>
                  </a:lnTo>
                  <a:lnTo>
                    <a:pt x="8307" y="53497"/>
                  </a:lnTo>
                  <a:lnTo>
                    <a:pt x="14221" y="75503"/>
                  </a:lnTo>
                  <a:lnTo>
                    <a:pt x="22548" y="86071"/>
                  </a:lnTo>
                  <a:lnTo>
                    <a:pt x="27732" y="90372"/>
                  </a:lnTo>
                  <a:lnTo>
                    <a:pt x="32246" y="92180"/>
                  </a:lnTo>
                  <a:lnTo>
                    <a:pt x="36314" y="92327"/>
                  </a:lnTo>
                  <a:lnTo>
                    <a:pt x="50447" y="90016"/>
                  </a:lnTo>
                  <a:lnTo>
                    <a:pt x="52682" y="87710"/>
                  </a:lnTo>
                  <a:lnTo>
                    <a:pt x="55163" y="79503"/>
                  </a:lnTo>
                  <a:lnTo>
                    <a:pt x="56976" y="62995"/>
                  </a:lnTo>
                  <a:lnTo>
                    <a:pt x="57098" y="71614"/>
                  </a:lnTo>
                  <a:lnTo>
                    <a:pt x="59949" y="79052"/>
                  </a:lnTo>
                  <a:lnTo>
                    <a:pt x="79539" y="102096"/>
                  </a:lnTo>
                  <a:lnTo>
                    <a:pt x="83718" y="102113"/>
                  </a:lnTo>
                  <a:lnTo>
                    <a:pt x="94004" y="96487"/>
                  </a:lnTo>
                  <a:lnTo>
                    <a:pt x="122144" y="63550"/>
                  </a:lnTo>
                  <a:lnTo>
                    <a:pt x="128370" y="48304"/>
                  </a:lnTo>
                  <a:lnTo>
                    <a:pt x="142875" y="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878"/>
            <p:cNvSpPr/>
            <p:nvPr>
              <p:custDataLst>
                <p:tags r:id="rId106"/>
              </p:custDataLst>
            </p:nvPr>
          </p:nvSpPr>
          <p:spPr>
            <a:xfrm>
              <a:off x="8839200" y="26003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7517" y="270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879"/>
            <p:cNvSpPr/>
            <p:nvPr>
              <p:custDataLst>
                <p:tags r:id="rId107"/>
              </p:custDataLst>
            </p:nvPr>
          </p:nvSpPr>
          <p:spPr>
            <a:xfrm>
              <a:off x="9089284" y="2486417"/>
              <a:ext cx="92817" cy="152009"/>
            </a:xfrm>
            <a:custGeom>
              <a:avLst/>
              <a:gdLst/>
              <a:ahLst/>
              <a:cxnLst/>
              <a:rect l="0" t="0" r="0" b="0"/>
              <a:pathLst>
                <a:path w="92817" h="152009">
                  <a:moveTo>
                    <a:pt x="92816" y="9133"/>
                  </a:moveTo>
                  <a:lnTo>
                    <a:pt x="92816" y="9133"/>
                  </a:lnTo>
                  <a:lnTo>
                    <a:pt x="87759" y="4077"/>
                  </a:lnTo>
                  <a:lnTo>
                    <a:pt x="79632" y="1594"/>
                  </a:lnTo>
                  <a:lnTo>
                    <a:pt x="57169" y="0"/>
                  </a:lnTo>
                  <a:lnTo>
                    <a:pt x="51060" y="3045"/>
                  </a:lnTo>
                  <a:lnTo>
                    <a:pt x="19727" y="34359"/>
                  </a:lnTo>
                  <a:lnTo>
                    <a:pt x="5779" y="68701"/>
                  </a:lnTo>
                  <a:lnTo>
                    <a:pt x="0" y="102277"/>
                  </a:lnTo>
                  <a:lnTo>
                    <a:pt x="4292" y="119675"/>
                  </a:lnTo>
                  <a:lnTo>
                    <a:pt x="13255" y="133404"/>
                  </a:lnTo>
                  <a:lnTo>
                    <a:pt x="24295" y="143034"/>
                  </a:lnTo>
                  <a:lnTo>
                    <a:pt x="83291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880"/>
            <p:cNvSpPr/>
            <p:nvPr>
              <p:custDataLst>
                <p:tags r:id="rId108"/>
              </p:custDataLst>
            </p:nvPr>
          </p:nvSpPr>
          <p:spPr>
            <a:xfrm>
              <a:off x="9233415" y="2529045"/>
              <a:ext cx="76117" cy="103307"/>
            </a:xfrm>
            <a:custGeom>
              <a:avLst/>
              <a:gdLst/>
              <a:ahLst/>
              <a:cxnLst/>
              <a:rect l="0" t="0" r="0" b="0"/>
              <a:pathLst>
                <a:path w="76117" h="103307">
                  <a:moveTo>
                    <a:pt x="53460" y="14130"/>
                  </a:moveTo>
                  <a:lnTo>
                    <a:pt x="53460" y="14130"/>
                  </a:lnTo>
                  <a:lnTo>
                    <a:pt x="58517" y="9074"/>
                  </a:lnTo>
                  <a:lnTo>
                    <a:pt x="58948" y="6526"/>
                  </a:lnTo>
                  <a:lnTo>
                    <a:pt x="58177" y="3769"/>
                  </a:lnTo>
                  <a:lnTo>
                    <a:pt x="56605" y="873"/>
                  </a:lnTo>
                  <a:lnTo>
                    <a:pt x="53439" y="0"/>
                  </a:lnTo>
                  <a:lnTo>
                    <a:pt x="44278" y="1853"/>
                  </a:lnTo>
                  <a:lnTo>
                    <a:pt x="27222" y="8846"/>
                  </a:lnTo>
                  <a:lnTo>
                    <a:pt x="8762" y="27734"/>
                  </a:lnTo>
                  <a:lnTo>
                    <a:pt x="1845" y="41696"/>
                  </a:lnTo>
                  <a:lnTo>
                    <a:pt x="0" y="48382"/>
                  </a:lnTo>
                  <a:lnTo>
                    <a:pt x="2461" y="72962"/>
                  </a:lnTo>
                  <a:lnTo>
                    <a:pt x="9891" y="90241"/>
                  </a:lnTo>
                  <a:lnTo>
                    <a:pt x="21397" y="98404"/>
                  </a:lnTo>
                  <a:lnTo>
                    <a:pt x="28910" y="102063"/>
                  </a:lnTo>
                  <a:lnTo>
                    <a:pt x="42902" y="103306"/>
                  </a:lnTo>
                  <a:lnTo>
                    <a:pt x="49596" y="102156"/>
                  </a:lnTo>
                  <a:lnTo>
                    <a:pt x="55118" y="99272"/>
                  </a:lnTo>
                  <a:lnTo>
                    <a:pt x="64074" y="90424"/>
                  </a:lnTo>
                  <a:lnTo>
                    <a:pt x="75067" y="73542"/>
                  </a:lnTo>
                  <a:lnTo>
                    <a:pt x="76116" y="58527"/>
                  </a:lnTo>
                  <a:lnTo>
                    <a:pt x="73053" y="44445"/>
                  </a:lnTo>
                  <a:lnTo>
                    <a:pt x="70756" y="40690"/>
                  </a:lnTo>
                  <a:lnTo>
                    <a:pt x="56403" y="27623"/>
                  </a:lnTo>
                  <a:lnTo>
                    <a:pt x="43935" y="2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881"/>
            <p:cNvSpPr/>
            <p:nvPr>
              <p:custDataLst>
                <p:tags r:id="rId109"/>
              </p:custDataLst>
            </p:nvPr>
          </p:nvSpPr>
          <p:spPr>
            <a:xfrm>
              <a:off x="9810750" y="2534309"/>
              <a:ext cx="115209" cy="104117"/>
            </a:xfrm>
            <a:custGeom>
              <a:avLst/>
              <a:gdLst/>
              <a:ahLst/>
              <a:cxnLst/>
              <a:rect l="0" t="0" r="0" b="0"/>
              <a:pathLst>
                <a:path w="115209" h="104117">
                  <a:moveTo>
                    <a:pt x="0" y="37441"/>
                  </a:moveTo>
                  <a:lnTo>
                    <a:pt x="0" y="37441"/>
                  </a:lnTo>
                  <a:lnTo>
                    <a:pt x="0" y="32385"/>
                  </a:lnTo>
                  <a:lnTo>
                    <a:pt x="18343" y="4347"/>
                  </a:lnTo>
                  <a:lnTo>
                    <a:pt x="27019" y="0"/>
                  </a:lnTo>
                  <a:lnTo>
                    <a:pt x="28113" y="9649"/>
                  </a:lnTo>
                  <a:lnTo>
                    <a:pt x="27425" y="32931"/>
                  </a:lnTo>
                  <a:lnTo>
                    <a:pt x="18866" y="76844"/>
                  </a:lnTo>
                  <a:lnTo>
                    <a:pt x="10964" y="92045"/>
                  </a:lnTo>
                  <a:lnTo>
                    <a:pt x="31701" y="48357"/>
                  </a:lnTo>
                  <a:lnTo>
                    <a:pt x="59410" y="11811"/>
                  </a:lnTo>
                  <a:lnTo>
                    <a:pt x="70857" y="4883"/>
                  </a:lnTo>
                  <a:lnTo>
                    <a:pt x="82994" y="1804"/>
                  </a:lnTo>
                  <a:lnTo>
                    <a:pt x="92626" y="3258"/>
                  </a:lnTo>
                  <a:lnTo>
                    <a:pt x="96674" y="5127"/>
                  </a:lnTo>
                  <a:lnTo>
                    <a:pt x="112487" y="22928"/>
                  </a:lnTo>
                  <a:lnTo>
                    <a:pt x="115208" y="30940"/>
                  </a:lnTo>
                  <a:lnTo>
                    <a:pt x="114519" y="77727"/>
                  </a:lnTo>
                  <a:lnTo>
                    <a:pt x="114300" y="10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882"/>
            <p:cNvSpPr/>
            <p:nvPr>
              <p:custDataLst>
                <p:tags r:id="rId110"/>
              </p:custDataLst>
            </p:nvPr>
          </p:nvSpPr>
          <p:spPr>
            <a:xfrm>
              <a:off x="9686925" y="2530341"/>
              <a:ext cx="112270" cy="98560"/>
            </a:xfrm>
            <a:custGeom>
              <a:avLst/>
              <a:gdLst/>
              <a:ahLst/>
              <a:cxnLst/>
              <a:rect l="0" t="0" r="0" b="0"/>
              <a:pathLst>
                <a:path w="112270" h="98560">
                  <a:moveTo>
                    <a:pt x="0" y="22359"/>
                  </a:moveTo>
                  <a:lnTo>
                    <a:pt x="0" y="22359"/>
                  </a:lnTo>
                  <a:lnTo>
                    <a:pt x="0" y="5957"/>
                  </a:lnTo>
                  <a:lnTo>
                    <a:pt x="1058" y="5074"/>
                  </a:lnTo>
                  <a:lnTo>
                    <a:pt x="5057" y="4094"/>
                  </a:lnTo>
                  <a:lnTo>
                    <a:pt x="6546" y="5949"/>
                  </a:lnTo>
                  <a:lnTo>
                    <a:pt x="8644" y="18673"/>
                  </a:lnTo>
                  <a:lnTo>
                    <a:pt x="8388" y="55401"/>
                  </a:lnTo>
                  <a:lnTo>
                    <a:pt x="1314" y="83978"/>
                  </a:lnTo>
                  <a:lnTo>
                    <a:pt x="877" y="84605"/>
                  </a:lnTo>
                  <a:lnTo>
                    <a:pt x="584" y="83965"/>
                  </a:lnTo>
                  <a:lnTo>
                    <a:pt x="390" y="82479"/>
                  </a:lnTo>
                  <a:lnTo>
                    <a:pt x="16270" y="40644"/>
                  </a:lnTo>
                  <a:lnTo>
                    <a:pt x="28653" y="16132"/>
                  </a:lnTo>
                  <a:lnTo>
                    <a:pt x="31802" y="11858"/>
                  </a:lnTo>
                  <a:lnTo>
                    <a:pt x="33902" y="10067"/>
                  </a:lnTo>
                  <a:lnTo>
                    <a:pt x="35301" y="9931"/>
                  </a:lnTo>
                  <a:lnTo>
                    <a:pt x="36234" y="10899"/>
                  </a:lnTo>
                  <a:lnTo>
                    <a:pt x="38096" y="50352"/>
                  </a:lnTo>
                  <a:lnTo>
                    <a:pt x="51357" y="29424"/>
                  </a:lnTo>
                  <a:lnTo>
                    <a:pt x="77109" y="5389"/>
                  </a:lnTo>
                  <a:lnTo>
                    <a:pt x="83157" y="1521"/>
                  </a:lnTo>
                  <a:lnTo>
                    <a:pt x="88246" y="0"/>
                  </a:lnTo>
                  <a:lnTo>
                    <a:pt x="92697" y="45"/>
                  </a:lnTo>
                  <a:lnTo>
                    <a:pt x="96723" y="1133"/>
                  </a:lnTo>
                  <a:lnTo>
                    <a:pt x="104016" y="10809"/>
                  </a:lnTo>
                  <a:lnTo>
                    <a:pt x="109732" y="24633"/>
                  </a:lnTo>
                  <a:lnTo>
                    <a:pt x="112269" y="37833"/>
                  </a:lnTo>
                  <a:lnTo>
                    <a:pt x="108642" y="62222"/>
                  </a:lnTo>
                  <a:lnTo>
                    <a:pt x="95250" y="98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883"/>
            <p:cNvSpPr/>
            <p:nvPr>
              <p:custDataLst>
                <p:tags r:id="rId111"/>
              </p:custDataLst>
            </p:nvPr>
          </p:nvSpPr>
          <p:spPr>
            <a:xfrm>
              <a:off x="9497899" y="2534042"/>
              <a:ext cx="112827" cy="117360"/>
            </a:xfrm>
            <a:custGeom>
              <a:avLst/>
              <a:gdLst/>
              <a:ahLst/>
              <a:cxnLst/>
              <a:rect l="0" t="0" r="0" b="0"/>
              <a:pathLst>
                <a:path w="112827" h="117360">
                  <a:moveTo>
                    <a:pt x="27101" y="9133"/>
                  </a:moveTo>
                  <a:lnTo>
                    <a:pt x="27101" y="9133"/>
                  </a:lnTo>
                  <a:lnTo>
                    <a:pt x="27101" y="932"/>
                  </a:lnTo>
                  <a:lnTo>
                    <a:pt x="26043" y="491"/>
                  </a:lnTo>
                  <a:lnTo>
                    <a:pt x="22044" y="0"/>
                  </a:lnTo>
                  <a:lnTo>
                    <a:pt x="19496" y="1986"/>
                  </a:lnTo>
                  <a:lnTo>
                    <a:pt x="13844" y="9837"/>
                  </a:lnTo>
                  <a:lnTo>
                    <a:pt x="3503" y="54511"/>
                  </a:lnTo>
                  <a:lnTo>
                    <a:pt x="0" y="84667"/>
                  </a:lnTo>
                  <a:lnTo>
                    <a:pt x="2004" y="98443"/>
                  </a:lnTo>
                  <a:lnTo>
                    <a:pt x="4018" y="103598"/>
                  </a:lnTo>
                  <a:lnTo>
                    <a:pt x="11903" y="112148"/>
                  </a:lnTo>
                  <a:lnTo>
                    <a:pt x="16969" y="115910"/>
                  </a:lnTo>
                  <a:lnTo>
                    <a:pt x="22463" y="117359"/>
                  </a:lnTo>
                  <a:lnTo>
                    <a:pt x="34211" y="116147"/>
                  </a:lnTo>
                  <a:lnTo>
                    <a:pt x="52727" y="104459"/>
                  </a:lnTo>
                  <a:lnTo>
                    <a:pt x="66562" y="87589"/>
                  </a:lnTo>
                  <a:lnTo>
                    <a:pt x="87267" y="42126"/>
                  </a:lnTo>
                  <a:lnTo>
                    <a:pt x="93203" y="29407"/>
                  </a:lnTo>
                  <a:lnTo>
                    <a:pt x="98663" y="38659"/>
                  </a:lnTo>
                  <a:lnTo>
                    <a:pt x="101927" y="54805"/>
                  </a:lnTo>
                  <a:lnTo>
                    <a:pt x="104278" y="95988"/>
                  </a:lnTo>
                  <a:lnTo>
                    <a:pt x="112826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884"/>
            <p:cNvSpPr/>
            <p:nvPr>
              <p:custDataLst>
                <p:tags r:id="rId112"/>
              </p:custDataLst>
            </p:nvPr>
          </p:nvSpPr>
          <p:spPr>
            <a:xfrm>
              <a:off x="9401175" y="2374373"/>
              <a:ext cx="28576" cy="302153"/>
            </a:xfrm>
            <a:custGeom>
              <a:avLst/>
              <a:gdLst/>
              <a:ahLst/>
              <a:cxnLst/>
              <a:rect l="0" t="0" r="0" b="0"/>
              <a:pathLst>
                <a:path w="28576" h="302153">
                  <a:moveTo>
                    <a:pt x="28575" y="16402"/>
                  </a:moveTo>
                  <a:lnTo>
                    <a:pt x="28575" y="16402"/>
                  </a:lnTo>
                  <a:lnTo>
                    <a:pt x="28575" y="6289"/>
                  </a:lnTo>
                  <a:lnTo>
                    <a:pt x="27517" y="3310"/>
                  </a:lnTo>
                  <a:lnTo>
                    <a:pt x="25753" y="1324"/>
                  </a:lnTo>
                  <a:lnTo>
                    <a:pt x="23518" y="0"/>
                  </a:lnTo>
                  <a:lnTo>
                    <a:pt x="22029" y="1234"/>
                  </a:lnTo>
                  <a:lnTo>
                    <a:pt x="20374" y="8250"/>
                  </a:lnTo>
                  <a:lnTo>
                    <a:pt x="19311" y="52813"/>
                  </a:lnTo>
                  <a:lnTo>
                    <a:pt x="18068" y="97158"/>
                  </a:lnTo>
                  <a:lnTo>
                    <a:pt x="12527" y="140636"/>
                  </a:lnTo>
                  <a:lnTo>
                    <a:pt x="10118" y="184366"/>
                  </a:lnTo>
                  <a:lnTo>
                    <a:pt x="9642" y="227850"/>
                  </a:lnTo>
                  <a:lnTo>
                    <a:pt x="6718" y="266288"/>
                  </a:lnTo>
                  <a:lnTo>
                    <a:pt x="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183"/>
          <p:cNvGrpSpPr/>
          <p:nvPr/>
        </p:nvGrpSpPr>
        <p:grpSpPr>
          <a:xfrm>
            <a:off x="5726938" y="2590800"/>
            <a:ext cx="378588" cy="193740"/>
            <a:chOff x="5726938" y="2590800"/>
            <a:chExt cx="378588" cy="193740"/>
          </a:xfrm>
        </p:grpSpPr>
        <p:sp>
          <p:nvSpPr>
            <p:cNvPr id="545" name="SMARTInkShape-885"/>
            <p:cNvSpPr/>
            <p:nvPr>
              <p:custDataLst>
                <p:tags r:id="rId98"/>
              </p:custDataLst>
            </p:nvPr>
          </p:nvSpPr>
          <p:spPr>
            <a:xfrm>
              <a:off x="5726938" y="2623779"/>
              <a:ext cx="101803" cy="133459"/>
            </a:xfrm>
            <a:custGeom>
              <a:avLst/>
              <a:gdLst/>
              <a:ahLst/>
              <a:cxnLst/>
              <a:rect l="0" t="0" r="0" b="0"/>
              <a:pathLst>
                <a:path w="101803" h="133459">
                  <a:moveTo>
                    <a:pt x="73787" y="14646"/>
                  </a:moveTo>
                  <a:lnTo>
                    <a:pt x="73787" y="14646"/>
                  </a:lnTo>
                  <a:lnTo>
                    <a:pt x="73787" y="9590"/>
                  </a:lnTo>
                  <a:lnTo>
                    <a:pt x="72729" y="8100"/>
                  </a:lnTo>
                  <a:lnTo>
                    <a:pt x="70965" y="7107"/>
                  </a:lnTo>
                  <a:lnTo>
                    <a:pt x="65586" y="5513"/>
                  </a:lnTo>
                  <a:lnTo>
                    <a:pt x="54541" y="5237"/>
                  </a:lnTo>
                  <a:lnTo>
                    <a:pt x="43714" y="10817"/>
                  </a:lnTo>
                  <a:lnTo>
                    <a:pt x="25717" y="28681"/>
                  </a:lnTo>
                  <a:lnTo>
                    <a:pt x="9802" y="54082"/>
                  </a:lnTo>
                  <a:lnTo>
                    <a:pt x="0" y="80997"/>
                  </a:lnTo>
                  <a:lnTo>
                    <a:pt x="1482" y="92113"/>
                  </a:lnTo>
                  <a:lnTo>
                    <a:pt x="11088" y="113094"/>
                  </a:lnTo>
                  <a:lnTo>
                    <a:pt x="16113" y="121553"/>
                  </a:lnTo>
                  <a:lnTo>
                    <a:pt x="22637" y="127192"/>
                  </a:lnTo>
                  <a:lnTo>
                    <a:pt x="38355" y="133458"/>
                  </a:lnTo>
                  <a:lnTo>
                    <a:pt x="55923" y="130599"/>
                  </a:lnTo>
                  <a:lnTo>
                    <a:pt x="80841" y="117088"/>
                  </a:lnTo>
                  <a:lnTo>
                    <a:pt x="92798" y="106743"/>
                  </a:lnTo>
                  <a:lnTo>
                    <a:pt x="98111" y="98617"/>
                  </a:lnTo>
                  <a:lnTo>
                    <a:pt x="101802" y="55141"/>
                  </a:lnTo>
                  <a:lnTo>
                    <a:pt x="99996" y="30527"/>
                  </a:lnTo>
                  <a:lnTo>
                    <a:pt x="92138" y="12532"/>
                  </a:lnTo>
                  <a:lnTo>
                    <a:pt x="84413" y="3123"/>
                  </a:lnTo>
                  <a:lnTo>
                    <a:pt x="80871" y="614"/>
                  </a:lnTo>
                  <a:lnTo>
                    <a:pt x="77452" y="0"/>
                  </a:lnTo>
                  <a:lnTo>
                    <a:pt x="74113" y="648"/>
                  </a:lnTo>
                  <a:lnTo>
                    <a:pt x="70829" y="2139"/>
                  </a:lnTo>
                  <a:lnTo>
                    <a:pt x="68640" y="4191"/>
                  </a:lnTo>
                  <a:lnTo>
                    <a:pt x="64262" y="1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886"/>
            <p:cNvSpPr/>
            <p:nvPr>
              <p:custDataLst>
                <p:tags r:id="rId99"/>
              </p:custDataLst>
            </p:nvPr>
          </p:nvSpPr>
          <p:spPr>
            <a:xfrm>
              <a:off x="5934075" y="269557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6545" y="15013"/>
                  </a:lnTo>
                  <a:lnTo>
                    <a:pt x="7539" y="14242"/>
                  </a:lnTo>
                  <a:lnTo>
                    <a:pt x="9132" y="10457"/>
                  </a:lnTo>
                  <a:lnTo>
                    <a:pt x="6528" y="9939"/>
                  </a:lnTo>
                  <a:lnTo>
                    <a:pt x="1290" y="960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887"/>
            <p:cNvSpPr/>
            <p:nvPr>
              <p:custDataLst>
                <p:tags r:id="rId100"/>
              </p:custDataLst>
            </p:nvPr>
          </p:nvSpPr>
          <p:spPr>
            <a:xfrm>
              <a:off x="5967227" y="2600868"/>
              <a:ext cx="40799" cy="183672"/>
            </a:xfrm>
            <a:custGeom>
              <a:avLst/>
              <a:gdLst/>
              <a:ahLst/>
              <a:cxnLst/>
              <a:rect l="0" t="0" r="0" b="0"/>
              <a:pathLst>
                <a:path w="40799" h="183672">
                  <a:moveTo>
                    <a:pt x="23998" y="28032"/>
                  </a:moveTo>
                  <a:lnTo>
                    <a:pt x="23998" y="28032"/>
                  </a:lnTo>
                  <a:lnTo>
                    <a:pt x="29054" y="22976"/>
                  </a:lnTo>
                  <a:lnTo>
                    <a:pt x="29486" y="20428"/>
                  </a:lnTo>
                  <a:lnTo>
                    <a:pt x="28714" y="17671"/>
                  </a:lnTo>
                  <a:lnTo>
                    <a:pt x="26094" y="11786"/>
                  </a:lnTo>
                  <a:lnTo>
                    <a:pt x="24929" y="5642"/>
                  </a:lnTo>
                  <a:lnTo>
                    <a:pt x="22502" y="3580"/>
                  </a:lnTo>
                  <a:lnTo>
                    <a:pt x="7678" y="0"/>
                  </a:lnTo>
                  <a:lnTo>
                    <a:pt x="3339" y="2521"/>
                  </a:lnTo>
                  <a:lnTo>
                    <a:pt x="701" y="4674"/>
                  </a:lnTo>
                  <a:lnTo>
                    <a:pt x="0" y="7168"/>
                  </a:lnTo>
                  <a:lnTo>
                    <a:pt x="591" y="9890"/>
                  </a:lnTo>
                  <a:lnTo>
                    <a:pt x="2044" y="12762"/>
                  </a:lnTo>
                  <a:lnTo>
                    <a:pt x="6491" y="32581"/>
                  </a:lnTo>
                  <a:lnTo>
                    <a:pt x="17870" y="50664"/>
                  </a:lnTo>
                  <a:lnTo>
                    <a:pt x="31064" y="95997"/>
                  </a:lnTo>
                  <a:lnTo>
                    <a:pt x="40367" y="135884"/>
                  </a:lnTo>
                  <a:lnTo>
                    <a:pt x="40798" y="156399"/>
                  </a:lnTo>
                  <a:lnTo>
                    <a:pt x="37462" y="169045"/>
                  </a:lnTo>
                  <a:lnTo>
                    <a:pt x="29634" y="182115"/>
                  </a:lnTo>
                  <a:lnTo>
                    <a:pt x="26697" y="183671"/>
                  </a:lnTo>
                  <a:lnTo>
                    <a:pt x="14473" y="18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888"/>
            <p:cNvSpPr/>
            <p:nvPr>
              <p:custDataLst>
                <p:tags r:id="rId101"/>
              </p:custDataLst>
            </p:nvPr>
          </p:nvSpPr>
          <p:spPr>
            <a:xfrm>
              <a:off x="5953125" y="25908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46135" y="11685"/>
                  </a:lnTo>
                  <a:lnTo>
                    <a:pt x="82843" y="4895"/>
                  </a:lnTo>
                  <a:lnTo>
                    <a:pt x="127685" y="9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184"/>
          <p:cNvGrpSpPr/>
          <p:nvPr/>
        </p:nvGrpSpPr>
        <p:grpSpPr>
          <a:xfrm>
            <a:off x="6631473" y="2125791"/>
            <a:ext cx="407503" cy="718309"/>
            <a:chOff x="6631473" y="2125791"/>
            <a:chExt cx="407503" cy="718309"/>
          </a:xfrm>
        </p:grpSpPr>
        <p:sp>
          <p:nvSpPr>
            <p:cNvPr id="550" name="SMARTInkShape-889"/>
            <p:cNvSpPr/>
            <p:nvPr>
              <p:custDataLst>
                <p:tags r:id="rId90"/>
              </p:custDataLst>
            </p:nvPr>
          </p:nvSpPr>
          <p:spPr>
            <a:xfrm>
              <a:off x="6715125" y="249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890"/>
            <p:cNvSpPr/>
            <p:nvPr>
              <p:custDataLst>
                <p:tags r:id="rId91"/>
              </p:custDataLst>
            </p:nvPr>
          </p:nvSpPr>
          <p:spPr>
            <a:xfrm>
              <a:off x="6692261" y="2154090"/>
              <a:ext cx="106246" cy="167476"/>
            </a:xfrm>
            <a:custGeom>
              <a:avLst/>
              <a:gdLst/>
              <a:ahLst/>
              <a:cxnLst/>
              <a:rect l="0" t="0" r="0" b="0"/>
              <a:pathLst>
                <a:path w="106246" h="167476">
                  <a:moveTo>
                    <a:pt x="80014" y="17610"/>
                  </a:moveTo>
                  <a:lnTo>
                    <a:pt x="80014" y="17610"/>
                  </a:lnTo>
                  <a:lnTo>
                    <a:pt x="80014" y="9409"/>
                  </a:lnTo>
                  <a:lnTo>
                    <a:pt x="74958" y="3421"/>
                  </a:lnTo>
                  <a:lnTo>
                    <a:pt x="69653" y="720"/>
                  </a:lnTo>
                  <a:lnTo>
                    <a:pt x="66757" y="0"/>
                  </a:lnTo>
                  <a:lnTo>
                    <a:pt x="57894" y="4845"/>
                  </a:lnTo>
                  <a:lnTo>
                    <a:pt x="34957" y="25201"/>
                  </a:lnTo>
                  <a:lnTo>
                    <a:pt x="10669" y="65313"/>
                  </a:lnTo>
                  <a:lnTo>
                    <a:pt x="789" y="97243"/>
                  </a:lnTo>
                  <a:lnTo>
                    <a:pt x="0" y="116855"/>
                  </a:lnTo>
                  <a:lnTo>
                    <a:pt x="4236" y="132627"/>
                  </a:lnTo>
                  <a:lnTo>
                    <a:pt x="19993" y="161455"/>
                  </a:lnTo>
                  <a:lnTo>
                    <a:pt x="23066" y="164307"/>
                  </a:lnTo>
                  <a:lnTo>
                    <a:pt x="32125" y="167475"/>
                  </a:lnTo>
                  <a:lnTo>
                    <a:pt x="43208" y="166061"/>
                  </a:lnTo>
                  <a:lnTo>
                    <a:pt x="55189" y="160847"/>
                  </a:lnTo>
                  <a:lnTo>
                    <a:pt x="72776" y="146011"/>
                  </a:lnTo>
                  <a:lnTo>
                    <a:pt x="81384" y="134296"/>
                  </a:lnTo>
                  <a:lnTo>
                    <a:pt x="98826" y="88154"/>
                  </a:lnTo>
                  <a:lnTo>
                    <a:pt x="104250" y="72246"/>
                  </a:lnTo>
                  <a:lnTo>
                    <a:pt x="106245" y="45440"/>
                  </a:lnTo>
                  <a:lnTo>
                    <a:pt x="100603" y="19506"/>
                  </a:lnTo>
                  <a:lnTo>
                    <a:pt x="95162" y="8575"/>
                  </a:lnTo>
                  <a:lnTo>
                    <a:pt x="89216" y="3011"/>
                  </a:lnTo>
                  <a:lnTo>
                    <a:pt x="86149" y="1527"/>
                  </a:lnTo>
                  <a:lnTo>
                    <a:pt x="81987" y="2655"/>
                  </a:lnTo>
                  <a:lnTo>
                    <a:pt x="71719" y="9552"/>
                  </a:lnTo>
                  <a:lnTo>
                    <a:pt x="51439" y="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891"/>
            <p:cNvSpPr/>
            <p:nvPr>
              <p:custDataLst>
                <p:tags r:id="rId92"/>
              </p:custDataLst>
            </p:nvPr>
          </p:nvSpPr>
          <p:spPr>
            <a:xfrm>
              <a:off x="6838950" y="224790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6"/>
                  </a:lnTo>
                  <a:lnTo>
                    <a:pt x="17905" y="5488"/>
                  </a:lnTo>
                  <a:lnTo>
                    <a:pt x="18286" y="471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892"/>
            <p:cNvSpPr/>
            <p:nvPr>
              <p:custDataLst>
                <p:tags r:id="rId93"/>
              </p:custDataLst>
            </p:nvPr>
          </p:nvSpPr>
          <p:spPr>
            <a:xfrm>
              <a:off x="6934200" y="2125791"/>
              <a:ext cx="27425" cy="198310"/>
            </a:xfrm>
            <a:custGeom>
              <a:avLst/>
              <a:gdLst/>
              <a:ahLst/>
              <a:cxnLst/>
              <a:rect l="0" t="0" r="0" b="0"/>
              <a:pathLst>
                <a:path w="27425" h="198310">
                  <a:moveTo>
                    <a:pt x="0" y="17334"/>
                  </a:moveTo>
                  <a:lnTo>
                    <a:pt x="0" y="17334"/>
                  </a:lnTo>
                  <a:lnTo>
                    <a:pt x="5056" y="12277"/>
                  </a:lnTo>
                  <a:lnTo>
                    <a:pt x="7538" y="6973"/>
                  </a:lnTo>
                  <a:lnTo>
                    <a:pt x="9132" y="0"/>
                  </a:lnTo>
                  <a:lnTo>
                    <a:pt x="14465" y="8905"/>
                  </a:lnTo>
                  <a:lnTo>
                    <a:pt x="24691" y="39541"/>
                  </a:lnTo>
                  <a:lnTo>
                    <a:pt x="27424" y="74243"/>
                  </a:lnTo>
                  <a:lnTo>
                    <a:pt x="27176" y="115453"/>
                  </a:lnTo>
                  <a:lnTo>
                    <a:pt x="20968" y="158894"/>
                  </a:lnTo>
                  <a:lnTo>
                    <a:pt x="19050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893"/>
            <p:cNvSpPr/>
            <p:nvPr>
              <p:custDataLst>
                <p:tags r:id="rId94"/>
              </p:custDataLst>
            </p:nvPr>
          </p:nvSpPr>
          <p:spPr>
            <a:xfrm>
              <a:off x="6631473" y="2676917"/>
              <a:ext cx="91072" cy="120914"/>
            </a:xfrm>
            <a:custGeom>
              <a:avLst/>
              <a:gdLst/>
              <a:ahLst/>
              <a:cxnLst/>
              <a:rect l="0" t="0" r="0" b="0"/>
              <a:pathLst>
                <a:path w="91072" h="120914">
                  <a:moveTo>
                    <a:pt x="83652" y="9133"/>
                  </a:moveTo>
                  <a:lnTo>
                    <a:pt x="83652" y="9133"/>
                  </a:lnTo>
                  <a:lnTo>
                    <a:pt x="83652" y="0"/>
                  </a:lnTo>
                  <a:lnTo>
                    <a:pt x="37518" y="38219"/>
                  </a:lnTo>
                  <a:lnTo>
                    <a:pt x="15978" y="58153"/>
                  </a:lnTo>
                  <a:lnTo>
                    <a:pt x="4922" y="79043"/>
                  </a:lnTo>
                  <a:lnTo>
                    <a:pt x="0" y="100285"/>
                  </a:lnTo>
                  <a:lnTo>
                    <a:pt x="1425" y="105885"/>
                  </a:lnTo>
                  <a:lnTo>
                    <a:pt x="8653" y="114928"/>
                  </a:lnTo>
                  <a:lnTo>
                    <a:pt x="24566" y="119653"/>
                  </a:lnTo>
                  <a:lnTo>
                    <a:pt x="34737" y="120913"/>
                  </a:lnTo>
                  <a:lnTo>
                    <a:pt x="51681" y="116668"/>
                  </a:lnTo>
                  <a:lnTo>
                    <a:pt x="59163" y="112573"/>
                  </a:lnTo>
                  <a:lnTo>
                    <a:pt x="70299" y="99556"/>
                  </a:lnTo>
                  <a:lnTo>
                    <a:pt x="88439" y="69215"/>
                  </a:lnTo>
                  <a:lnTo>
                    <a:pt x="91071" y="53828"/>
                  </a:lnTo>
                  <a:lnTo>
                    <a:pt x="86597" y="36406"/>
                  </a:lnTo>
                  <a:lnTo>
                    <a:pt x="78610" y="21254"/>
                  </a:lnTo>
                  <a:lnTo>
                    <a:pt x="71533" y="14520"/>
                  </a:lnTo>
                  <a:lnTo>
                    <a:pt x="67106" y="13783"/>
                  </a:lnTo>
                  <a:lnTo>
                    <a:pt x="45552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894"/>
            <p:cNvSpPr/>
            <p:nvPr>
              <p:custDataLst>
                <p:tags r:id="rId95"/>
              </p:custDataLst>
            </p:nvPr>
          </p:nvSpPr>
          <p:spPr>
            <a:xfrm>
              <a:off x="6772275" y="2771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895"/>
            <p:cNvSpPr/>
            <p:nvPr>
              <p:custDataLst>
                <p:tags r:id="rId96"/>
              </p:custDataLst>
            </p:nvPr>
          </p:nvSpPr>
          <p:spPr>
            <a:xfrm>
              <a:off x="6829425" y="2678241"/>
              <a:ext cx="95251" cy="165859"/>
            </a:xfrm>
            <a:custGeom>
              <a:avLst/>
              <a:gdLst/>
              <a:ahLst/>
              <a:cxnLst/>
              <a:rect l="0" t="0" r="0" b="0"/>
              <a:pathLst>
                <a:path w="95251" h="165859">
                  <a:moveTo>
                    <a:pt x="95250" y="17334"/>
                  </a:moveTo>
                  <a:lnTo>
                    <a:pt x="95250" y="17334"/>
                  </a:lnTo>
                  <a:lnTo>
                    <a:pt x="50723" y="2146"/>
                  </a:lnTo>
                  <a:lnTo>
                    <a:pt x="39124" y="0"/>
                  </a:lnTo>
                  <a:lnTo>
                    <a:pt x="27619" y="1869"/>
                  </a:lnTo>
                  <a:lnTo>
                    <a:pt x="17567" y="6228"/>
                  </a:lnTo>
                  <a:lnTo>
                    <a:pt x="14887" y="8871"/>
                  </a:lnTo>
                  <a:lnTo>
                    <a:pt x="13100" y="11692"/>
                  </a:lnTo>
                  <a:lnTo>
                    <a:pt x="14025" y="15690"/>
                  </a:lnTo>
                  <a:lnTo>
                    <a:pt x="30718" y="37313"/>
                  </a:lnTo>
                  <a:lnTo>
                    <a:pt x="59893" y="72687"/>
                  </a:lnTo>
                  <a:lnTo>
                    <a:pt x="69722" y="90767"/>
                  </a:lnTo>
                  <a:lnTo>
                    <a:pt x="74280" y="114586"/>
                  </a:lnTo>
                  <a:lnTo>
                    <a:pt x="70575" y="136696"/>
                  </a:lnTo>
                  <a:lnTo>
                    <a:pt x="59941" y="150111"/>
                  </a:lnTo>
                  <a:lnTo>
                    <a:pt x="45691" y="161013"/>
                  </a:lnTo>
                  <a:lnTo>
                    <a:pt x="32301" y="165858"/>
                  </a:lnTo>
                  <a:lnTo>
                    <a:pt x="25767" y="165034"/>
                  </a:lnTo>
                  <a:lnTo>
                    <a:pt x="0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896"/>
            <p:cNvSpPr/>
            <p:nvPr>
              <p:custDataLst>
                <p:tags r:id="rId97"/>
              </p:custDataLst>
            </p:nvPr>
          </p:nvSpPr>
          <p:spPr>
            <a:xfrm>
              <a:off x="6877050" y="26479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4240" y="2822"/>
                  </a:lnTo>
                  <a:lnTo>
                    <a:pt x="80841" y="7539"/>
                  </a:lnTo>
                  <a:lnTo>
                    <a:pt x="125447" y="913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9" name="SMARTInkShape-897"/>
          <p:cNvSpPr/>
          <p:nvPr>
            <p:custDataLst>
              <p:tags r:id="rId11"/>
            </p:custDataLst>
          </p:nvPr>
        </p:nvSpPr>
        <p:spPr>
          <a:xfrm>
            <a:off x="6772668" y="2400300"/>
            <a:ext cx="266308" cy="28498"/>
          </a:xfrm>
          <a:custGeom>
            <a:avLst/>
            <a:gdLst/>
            <a:ahLst/>
            <a:cxnLst/>
            <a:rect l="0" t="0" r="0" b="0"/>
            <a:pathLst>
              <a:path w="266308" h="28498">
                <a:moveTo>
                  <a:pt x="9132" y="0"/>
                </a:moveTo>
                <a:lnTo>
                  <a:pt x="9132" y="0"/>
                </a:lnTo>
                <a:lnTo>
                  <a:pt x="4076" y="0"/>
                </a:lnTo>
                <a:lnTo>
                  <a:pt x="2587" y="1058"/>
                </a:lnTo>
                <a:lnTo>
                  <a:pt x="1594" y="2822"/>
                </a:lnTo>
                <a:lnTo>
                  <a:pt x="0" y="8201"/>
                </a:lnTo>
                <a:lnTo>
                  <a:pt x="927" y="8642"/>
                </a:lnTo>
                <a:lnTo>
                  <a:pt x="12843" y="12172"/>
                </a:lnTo>
                <a:lnTo>
                  <a:pt x="17955" y="14465"/>
                </a:lnTo>
                <a:lnTo>
                  <a:pt x="62635" y="18446"/>
                </a:lnTo>
                <a:lnTo>
                  <a:pt x="101074" y="18931"/>
                </a:lnTo>
                <a:lnTo>
                  <a:pt x="137033" y="19015"/>
                </a:lnTo>
                <a:lnTo>
                  <a:pt x="183935" y="19043"/>
                </a:lnTo>
                <a:lnTo>
                  <a:pt x="201040" y="19049"/>
                </a:lnTo>
                <a:lnTo>
                  <a:pt x="158310" y="19050"/>
                </a:lnTo>
                <a:lnTo>
                  <a:pt x="119655" y="19050"/>
                </a:lnTo>
                <a:lnTo>
                  <a:pt x="74356" y="19050"/>
                </a:lnTo>
                <a:lnTo>
                  <a:pt x="47141" y="20108"/>
                </a:lnTo>
                <a:lnTo>
                  <a:pt x="43997" y="21872"/>
                </a:lnTo>
                <a:lnTo>
                  <a:pt x="41901" y="24106"/>
                </a:lnTo>
                <a:lnTo>
                  <a:pt x="43678" y="25596"/>
                </a:lnTo>
                <a:lnTo>
                  <a:pt x="82903" y="28183"/>
                </a:lnTo>
                <a:lnTo>
                  <a:pt x="129498" y="28497"/>
                </a:lnTo>
                <a:lnTo>
                  <a:pt x="173196" y="25737"/>
                </a:lnTo>
                <a:lnTo>
                  <a:pt x="197408" y="23081"/>
                </a:lnTo>
                <a:lnTo>
                  <a:pt x="238978" y="24354"/>
                </a:lnTo>
                <a:lnTo>
                  <a:pt x="266307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SMARTInkShape-Group186"/>
          <p:cNvGrpSpPr/>
          <p:nvPr/>
        </p:nvGrpSpPr>
        <p:grpSpPr>
          <a:xfrm>
            <a:off x="5720516" y="2124658"/>
            <a:ext cx="287816" cy="215424"/>
            <a:chOff x="5720516" y="2124658"/>
            <a:chExt cx="287816" cy="215424"/>
          </a:xfrm>
        </p:grpSpPr>
        <p:sp>
          <p:nvSpPr>
            <p:cNvPr id="560" name="SMARTInkShape-898"/>
            <p:cNvSpPr/>
            <p:nvPr>
              <p:custDataLst>
                <p:tags r:id="rId87"/>
              </p:custDataLst>
            </p:nvPr>
          </p:nvSpPr>
          <p:spPr>
            <a:xfrm>
              <a:off x="5720516" y="2162567"/>
              <a:ext cx="87336" cy="131719"/>
            </a:xfrm>
            <a:custGeom>
              <a:avLst/>
              <a:gdLst/>
              <a:ahLst/>
              <a:cxnLst/>
              <a:rect l="0" t="0" r="0" b="0"/>
              <a:pathLst>
                <a:path w="87336" h="131719">
                  <a:moveTo>
                    <a:pt x="42109" y="9133"/>
                  </a:moveTo>
                  <a:lnTo>
                    <a:pt x="42109" y="9133"/>
                  </a:lnTo>
                  <a:lnTo>
                    <a:pt x="42109" y="0"/>
                  </a:lnTo>
                  <a:lnTo>
                    <a:pt x="20375" y="16936"/>
                  </a:lnTo>
                  <a:lnTo>
                    <a:pt x="6530" y="57360"/>
                  </a:lnTo>
                  <a:lnTo>
                    <a:pt x="544" y="71490"/>
                  </a:lnTo>
                  <a:lnTo>
                    <a:pt x="0" y="87647"/>
                  </a:lnTo>
                  <a:lnTo>
                    <a:pt x="8273" y="118833"/>
                  </a:lnTo>
                  <a:lnTo>
                    <a:pt x="12143" y="123542"/>
                  </a:lnTo>
                  <a:lnTo>
                    <a:pt x="22088" y="128773"/>
                  </a:lnTo>
                  <a:lnTo>
                    <a:pt x="34531" y="131718"/>
                  </a:lnTo>
                  <a:lnTo>
                    <a:pt x="49977" y="127534"/>
                  </a:lnTo>
                  <a:lnTo>
                    <a:pt x="67957" y="109479"/>
                  </a:lnTo>
                  <a:lnTo>
                    <a:pt x="81634" y="84021"/>
                  </a:lnTo>
                  <a:lnTo>
                    <a:pt x="87335" y="61426"/>
                  </a:lnTo>
                  <a:lnTo>
                    <a:pt x="83967" y="36269"/>
                  </a:lnTo>
                  <a:lnTo>
                    <a:pt x="76266" y="18819"/>
                  </a:lnTo>
                  <a:lnTo>
                    <a:pt x="64698" y="10616"/>
                  </a:lnTo>
                  <a:lnTo>
                    <a:pt x="41514" y="1782"/>
                  </a:lnTo>
                  <a:lnTo>
                    <a:pt x="37479" y="2116"/>
                  </a:lnTo>
                  <a:lnTo>
                    <a:pt x="30174" y="5309"/>
                  </a:lnTo>
                  <a:lnTo>
                    <a:pt x="27803" y="7642"/>
                  </a:lnTo>
                  <a:lnTo>
                    <a:pt x="23059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899"/>
            <p:cNvSpPr/>
            <p:nvPr>
              <p:custDataLst>
                <p:tags r:id="rId88"/>
              </p:custDataLst>
            </p:nvPr>
          </p:nvSpPr>
          <p:spPr>
            <a:xfrm>
              <a:off x="5857875" y="2238375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900"/>
            <p:cNvSpPr/>
            <p:nvPr>
              <p:custDataLst>
                <p:tags r:id="rId89"/>
              </p:custDataLst>
            </p:nvPr>
          </p:nvSpPr>
          <p:spPr>
            <a:xfrm>
              <a:off x="5945203" y="2124658"/>
              <a:ext cx="63129" cy="215424"/>
            </a:xfrm>
            <a:custGeom>
              <a:avLst/>
              <a:gdLst/>
              <a:ahLst/>
              <a:cxnLst/>
              <a:rect l="0" t="0" r="0" b="0"/>
              <a:pathLst>
                <a:path w="63129" h="215424">
                  <a:moveTo>
                    <a:pt x="55547" y="56567"/>
                  </a:moveTo>
                  <a:lnTo>
                    <a:pt x="55547" y="56567"/>
                  </a:lnTo>
                  <a:lnTo>
                    <a:pt x="55547" y="46454"/>
                  </a:lnTo>
                  <a:lnTo>
                    <a:pt x="54489" y="43475"/>
                  </a:lnTo>
                  <a:lnTo>
                    <a:pt x="52725" y="41489"/>
                  </a:lnTo>
                  <a:lnTo>
                    <a:pt x="50491" y="40165"/>
                  </a:lnTo>
                  <a:lnTo>
                    <a:pt x="50059" y="37166"/>
                  </a:lnTo>
                  <a:lnTo>
                    <a:pt x="52392" y="23890"/>
                  </a:lnTo>
                  <a:lnTo>
                    <a:pt x="49559" y="16291"/>
                  </a:lnTo>
                  <a:lnTo>
                    <a:pt x="42013" y="6063"/>
                  </a:lnTo>
                  <a:lnTo>
                    <a:pt x="36126" y="2371"/>
                  </a:lnTo>
                  <a:lnTo>
                    <a:pt x="24040" y="292"/>
                  </a:lnTo>
                  <a:lnTo>
                    <a:pt x="18667" y="0"/>
                  </a:lnTo>
                  <a:lnTo>
                    <a:pt x="15086" y="864"/>
                  </a:lnTo>
                  <a:lnTo>
                    <a:pt x="12698" y="2499"/>
                  </a:lnTo>
                  <a:lnTo>
                    <a:pt x="3809" y="17782"/>
                  </a:lnTo>
                  <a:lnTo>
                    <a:pt x="0" y="30023"/>
                  </a:lnTo>
                  <a:lnTo>
                    <a:pt x="524" y="33579"/>
                  </a:lnTo>
                  <a:lnTo>
                    <a:pt x="3928" y="40353"/>
                  </a:lnTo>
                  <a:lnTo>
                    <a:pt x="11796" y="50116"/>
                  </a:lnTo>
                  <a:lnTo>
                    <a:pt x="14738" y="51208"/>
                  </a:lnTo>
                  <a:lnTo>
                    <a:pt x="17757" y="50878"/>
                  </a:lnTo>
                  <a:lnTo>
                    <a:pt x="53279" y="37976"/>
                  </a:lnTo>
                  <a:lnTo>
                    <a:pt x="54035" y="38881"/>
                  </a:lnTo>
                  <a:lnTo>
                    <a:pt x="54874" y="42710"/>
                  </a:lnTo>
                  <a:lnTo>
                    <a:pt x="55488" y="83289"/>
                  </a:lnTo>
                  <a:lnTo>
                    <a:pt x="60585" y="123281"/>
                  </a:lnTo>
                  <a:lnTo>
                    <a:pt x="63128" y="168993"/>
                  </a:lnTo>
                  <a:lnTo>
                    <a:pt x="55905" y="215423"/>
                  </a:lnTo>
                  <a:lnTo>
                    <a:pt x="55785" y="215387"/>
                  </a:lnTo>
                  <a:lnTo>
                    <a:pt x="55547" y="20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187"/>
          <p:cNvGrpSpPr/>
          <p:nvPr/>
        </p:nvGrpSpPr>
        <p:grpSpPr>
          <a:xfrm>
            <a:off x="5763052" y="1715985"/>
            <a:ext cx="285324" cy="674791"/>
            <a:chOff x="5763052" y="1715985"/>
            <a:chExt cx="285324" cy="674791"/>
          </a:xfrm>
        </p:grpSpPr>
        <p:sp>
          <p:nvSpPr>
            <p:cNvPr id="564" name="SMARTInkShape-901"/>
            <p:cNvSpPr/>
            <p:nvPr>
              <p:custDataLst>
                <p:tags r:id="rId85"/>
              </p:custDataLst>
            </p:nvPr>
          </p:nvSpPr>
          <p:spPr>
            <a:xfrm>
              <a:off x="5849036" y="1715985"/>
              <a:ext cx="199340" cy="167810"/>
            </a:xfrm>
            <a:custGeom>
              <a:avLst/>
              <a:gdLst/>
              <a:ahLst/>
              <a:cxnLst/>
              <a:rect l="0" t="0" r="0" b="0"/>
              <a:pathLst>
                <a:path w="199340" h="167810">
                  <a:moveTo>
                    <a:pt x="85039" y="36615"/>
                  </a:moveTo>
                  <a:lnTo>
                    <a:pt x="85039" y="36615"/>
                  </a:lnTo>
                  <a:lnTo>
                    <a:pt x="90095" y="31559"/>
                  </a:lnTo>
                  <a:lnTo>
                    <a:pt x="92578" y="26254"/>
                  </a:lnTo>
                  <a:lnTo>
                    <a:pt x="94448" y="9872"/>
                  </a:lnTo>
                  <a:lnTo>
                    <a:pt x="89474" y="3527"/>
                  </a:lnTo>
                  <a:lnTo>
                    <a:pt x="84188" y="742"/>
                  </a:lnTo>
                  <a:lnTo>
                    <a:pt x="81295" y="0"/>
                  </a:lnTo>
                  <a:lnTo>
                    <a:pt x="67114" y="4011"/>
                  </a:lnTo>
                  <a:lnTo>
                    <a:pt x="35941" y="29145"/>
                  </a:lnTo>
                  <a:lnTo>
                    <a:pt x="15330" y="57952"/>
                  </a:lnTo>
                  <a:lnTo>
                    <a:pt x="1632" y="93478"/>
                  </a:lnTo>
                  <a:lnTo>
                    <a:pt x="0" y="110496"/>
                  </a:lnTo>
                  <a:lnTo>
                    <a:pt x="4574" y="134000"/>
                  </a:lnTo>
                  <a:lnTo>
                    <a:pt x="12588" y="146220"/>
                  </a:lnTo>
                  <a:lnTo>
                    <a:pt x="24263" y="155178"/>
                  </a:lnTo>
                  <a:lnTo>
                    <a:pt x="51985" y="166731"/>
                  </a:lnTo>
                  <a:lnTo>
                    <a:pt x="56653" y="167809"/>
                  </a:lnTo>
                  <a:lnTo>
                    <a:pt x="102167" y="161935"/>
                  </a:lnTo>
                  <a:lnTo>
                    <a:pt x="143501" y="154650"/>
                  </a:lnTo>
                  <a:lnTo>
                    <a:pt x="199339" y="150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902"/>
            <p:cNvSpPr/>
            <p:nvPr>
              <p:custDataLst>
                <p:tags r:id="rId86"/>
              </p:custDataLst>
            </p:nvPr>
          </p:nvSpPr>
          <p:spPr>
            <a:xfrm>
              <a:off x="5763052" y="2371725"/>
              <a:ext cx="206009" cy="19051"/>
            </a:xfrm>
            <a:custGeom>
              <a:avLst/>
              <a:gdLst/>
              <a:ahLst/>
              <a:cxnLst/>
              <a:rect l="0" t="0" r="0" b="0"/>
              <a:pathLst>
                <a:path w="206009" h="19051">
                  <a:moveTo>
                    <a:pt x="18623" y="0"/>
                  </a:moveTo>
                  <a:lnTo>
                    <a:pt x="18623" y="0"/>
                  </a:lnTo>
                  <a:lnTo>
                    <a:pt x="0" y="0"/>
                  </a:lnTo>
                  <a:lnTo>
                    <a:pt x="47300" y="0"/>
                  </a:lnTo>
                  <a:lnTo>
                    <a:pt x="84152" y="1058"/>
                  </a:lnTo>
                  <a:lnTo>
                    <a:pt x="124940" y="6546"/>
                  </a:lnTo>
                  <a:lnTo>
                    <a:pt x="164938" y="8936"/>
                  </a:lnTo>
                  <a:lnTo>
                    <a:pt x="194973" y="12172"/>
                  </a:lnTo>
                  <a:lnTo>
                    <a:pt x="206008" y="15994"/>
                  </a:lnTo>
                  <a:lnTo>
                    <a:pt x="205988" y="17012"/>
                  </a:lnTo>
                  <a:lnTo>
                    <a:pt x="200322" y="18145"/>
                  </a:lnTo>
                  <a:lnTo>
                    <a:pt x="158691" y="18971"/>
                  </a:lnTo>
                  <a:lnTo>
                    <a:pt x="118336" y="19034"/>
                  </a:lnTo>
                  <a:lnTo>
                    <a:pt x="79241" y="19047"/>
                  </a:lnTo>
                  <a:lnTo>
                    <a:pt x="34097" y="19050"/>
                  </a:lnTo>
                  <a:lnTo>
                    <a:pt x="70355" y="19050"/>
                  </a:lnTo>
                  <a:lnTo>
                    <a:pt x="112856" y="19050"/>
                  </a:lnTo>
                  <a:lnTo>
                    <a:pt x="153907" y="19050"/>
                  </a:lnTo>
                  <a:lnTo>
                    <a:pt x="1900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188"/>
          <p:cNvGrpSpPr/>
          <p:nvPr/>
        </p:nvGrpSpPr>
        <p:grpSpPr>
          <a:xfrm>
            <a:off x="6783767" y="1652818"/>
            <a:ext cx="559242" cy="1338033"/>
            <a:chOff x="6783767" y="1652818"/>
            <a:chExt cx="559242" cy="1338033"/>
          </a:xfrm>
        </p:grpSpPr>
        <p:sp>
          <p:nvSpPr>
            <p:cNvPr id="567" name="SMARTInkShape-903"/>
            <p:cNvSpPr/>
            <p:nvPr>
              <p:custDataLst>
                <p:tags r:id="rId83"/>
              </p:custDataLst>
            </p:nvPr>
          </p:nvSpPr>
          <p:spPr>
            <a:xfrm>
              <a:off x="6888292" y="1991156"/>
              <a:ext cx="454717" cy="999695"/>
            </a:xfrm>
            <a:custGeom>
              <a:avLst/>
              <a:gdLst/>
              <a:ahLst/>
              <a:cxnLst/>
              <a:rect l="0" t="0" r="0" b="0"/>
              <a:pathLst>
                <a:path w="454717" h="999695">
                  <a:moveTo>
                    <a:pt x="17333" y="37669"/>
                  </a:moveTo>
                  <a:lnTo>
                    <a:pt x="17333" y="37669"/>
                  </a:lnTo>
                  <a:lnTo>
                    <a:pt x="12277" y="37669"/>
                  </a:lnTo>
                  <a:lnTo>
                    <a:pt x="6972" y="34847"/>
                  </a:lnTo>
                  <a:lnTo>
                    <a:pt x="4076" y="32613"/>
                  </a:lnTo>
                  <a:lnTo>
                    <a:pt x="858" y="27308"/>
                  </a:lnTo>
                  <a:lnTo>
                    <a:pt x="0" y="24411"/>
                  </a:lnTo>
                  <a:lnTo>
                    <a:pt x="486" y="22481"/>
                  </a:lnTo>
                  <a:lnTo>
                    <a:pt x="1868" y="21193"/>
                  </a:lnTo>
                  <a:lnTo>
                    <a:pt x="24351" y="12412"/>
                  </a:lnTo>
                  <a:lnTo>
                    <a:pt x="58453" y="9019"/>
                  </a:lnTo>
                  <a:lnTo>
                    <a:pt x="94169" y="4475"/>
                  </a:lnTo>
                  <a:lnTo>
                    <a:pt x="140759" y="1023"/>
                  </a:lnTo>
                  <a:lnTo>
                    <a:pt x="181374" y="0"/>
                  </a:lnTo>
                  <a:lnTo>
                    <a:pt x="220219" y="4753"/>
                  </a:lnTo>
                  <a:lnTo>
                    <a:pt x="258540" y="7808"/>
                  </a:lnTo>
                  <a:lnTo>
                    <a:pt x="296706" y="8713"/>
                  </a:lnTo>
                  <a:lnTo>
                    <a:pt x="342040" y="9019"/>
                  </a:lnTo>
                  <a:lnTo>
                    <a:pt x="381419" y="10130"/>
                  </a:lnTo>
                  <a:lnTo>
                    <a:pt x="422342" y="17292"/>
                  </a:lnTo>
                  <a:lnTo>
                    <a:pt x="435814" y="23674"/>
                  </a:lnTo>
                  <a:lnTo>
                    <a:pt x="442371" y="28339"/>
                  </a:lnTo>
                  <a:lnTo>
                    <a:pt x="446742" y="34624"/>
                  </a:lnTo>
                  <a:lnTo>
                    <a:pt x="451599" y="50074"/>
                  </a:lnTo>
                  <a:lnTo>
                    <a:pt x="454716" y="93467"/>
                  </a:lnTo>
                  <a:lnTo>
                    <a:pt x="452509" y="139982"/>
                  </a:lnTo>
                  <a:lnTo>
                    <a:pt x="445077" y="181579"/>
                  </a:lnTo>
                  <a:lnTo>
                    <a:pt x="440275" y="220162"/>
                  </a:lnTo>
                  <a:lnTo>
                    <a:pt x="438141" y="262005"/>
                  </a:lnTo>
                  <a:lnTo>
                    <a:pt x="437192" y="305296"/>
                  </a:lnTo>
                  <a:lnTo>
                    <a:pt x="436770" y="344998"/>
                  </a:lnTo>
                  <a:lnTo>
                    <a:pt x="436533" y="386257"/>
                  </a:lnTo>
                  <a:lnTo>
                    <a:pt x="436462" y="424823"/>
                  </a:lnTo>
                  <a:lnTo>
                    <a:pt x="436442" y="463061"/>
                  </a:lnTo>
                  <a:lnTo>
                    <a:pt x="436436" y="501202"/>
                  </a:lnTo>
                  <a:lnTo>
                    <a:pt x="436434" y="538255"/>
                  </a:lnTo>
                  <a:lnTo>
                    <a:pt x="436433" y="582579"/>
                  </a:lnTo>
                  <a:lnTo>
                    <a:pt x="436433" y="619282"/>
                  </a:lnTo>
                  <a:lnTo>
                    <a:pt x="436433" y="664554"/>
                  </a:lnTo>
                  <a:lnTo>
                    <a:pt x="436433" y="709540"/>
                  </a:lnTo>
                  <a:lnTo>
                    <a:pt x="433611" y="744795"/>
                  </a:lnTo>
                  <a:lnTo>
                    <a:pt x="428895" y="789055"/>
                  </a:lnTo>
                  <a:lnTo>
                    <a:pt x="424675" y="824041"/>
                  </a:lnTo>
                  <a:lnTo>
                    <a:pt x="416722" y="865099"/>
                  </a:lnTo>
                  <a:lnTo>
                    <a:pt x="409609" y="906786"/>
                  </a:lnTo>
                  <a:lnTo>
                    <a:pt x="400549" y="949555"/>
                  </a:lnTo>
                  <a:lnTo>
                    <a:pt x="398336" y="990067"/>
                  </a:lnTo>
                  <a:lnTo>
                    <a:pt x="354093" y="990165"/>
                  </a:lnTo>
                  <a:lnTo>
                    <a:pt x="325958" y="992990"/>
                  </a:lnTo>
                  <a:lnTo>
                    <a:pt x="295750" y="997708"/>
                  </a:lnTo>
                  <a:lnTo>
                    <a:pt x="253304" y="999302"/>
                  </a:lnTo>
                  <a:lnTo>
                    <a:pt x="212503" y="999616"/>
                  </a:lnTo>
                  <a:lnTo>
                    <a:pt x="188783" y="9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904"/>
            <p:cNvSpPr/>
            <p:nvPr>
              <p:custDataLst>
                <p:tags r:id="rId84"/>
              </p:custDataLst>
            </p:nvPr>
          </p:nvSpPr>
          <p:spPr>
            <a:xfrm>
              <a:off x="6783767" y="1652818"/>
              <a:ext cx="169484" cy="239519"/>
            </a:xfrm>
            <a:custGeom>
              <a:avLst/>
              <a:gdLst/>
              <a:ahLst/>
              <a:cxnLst/>
              <a:rect l="0" t="0" r="0" b="0"/>
              <a:pathLst>
                <a:path w="169484" h="239519">
                  <a:moveTo>
                    <a:pt x="26608" y="109307"/>
                  </a:moveTo>
                  <a:lnTo>
                    <a:pt x="26608" y="109307"/>
                  </a:lnTo>
                  <a:lnTo>
                    <a:pt x="26608" y="86917"/>
                  </a:lnTo>
                  <a:lnTo>
                    <a:pt x="26608" y="132752"/>
                  </a:lnTo>
                  <a:lnTo>
                    <a:pt x="26608" y="180025"/>
                  </a:lnTo>
                  <a:lnTo>
                    <a:pt x="19070" y="226766"/>
                  </a:lnTo>
                  <a:lnTo>
                    <a:pt x="18408" y="232063"/>
                  </a:lnTo>
                  <a:lnTo>
                    <a:pt x="16907" y="235594"/>
                  </a:lnTo>
                  <a:lnTo>
                    <a:pt x="14850" y="237949"/>
                  </a:lnTo>
                  <a:lnTo>
                    <a:pt x="12419" y="239518"/>
                  </a:lnTo>
                  <a:lnTo>
                    <a:pt x="10799" y="238448"/>
                  </a:lnTo>
                  <a:lnTo>
                    <a:pt x="8998" y="231614"/>
                  </a:lnTo>
                  <a:lnTo>
                    <a:pt x="2628" y="184537"/>
                  </a:lnTo>
                  <a:lnTo>
                    <a:pt x="0" y="140669"/>
                  </a:lnTo>
                  <a:lnTo>
                    <a:pt x="5751" y="97510"/>
                  </a:lnTo>
                  <a:lnTo>
                    <a:pt x="9845" y="61009"/>
                  </a:lnTo>
                  <a:lnTo>
                    <a:pt x="15982" y="38100"/>
                  </a:lnTo>
                  <a:lnTo>
                    <a:pt x="30280" y="15419"/>
                  </a:lnTo>
                  <a:lnTo>
                    <a:pt x="42747" y="6700"/>
                  </a:lnTo>
                  <a:lnTo>
                    <a:pt x="53536" y="909"/>
                  </a:lnTo>
                  <a:lnTo>
                    <a:pt x="59377" y="0"/>
                  </a:lnTo>
                  <a:lnTo>
                    <a:pt x="71511" y="1812"/>
                  </a:lnTo>
                  <a:lnTo>
                    <a:pt x="90242" y="13839"/>
                  </a:lnTo>
                  <a:lnTo>
                    <a:pt x="109198" y="30808"/>
                  </a:lnTo>
                  <a:lnTo>
                    <a:pt x="116231" y="43022"/>
                  </a:lnTo>
                  <a:lnTo>
                    <a:pt x="118107" y="49242"/>
                  </a:lnTo>
                  <a:lnTo>
                    <a:pt x="115690" y="73166"/>
                  </a:lnTo>
                  <a:lnTo>
                    <a:pt x="108271" y="90249"/>
                  </a:lnTo>
                  <a:lnTo>
                    <a:pt x="71693" y="120958"/>
                  </a:lnTo>
                  <a:lnTo>
                    <a:pt x="52510" y="132439"/>
                  </a:lnTo>
                  <a:lnTo>
                    <a:pt x="51284" y="135312"/>
                  </a:lnTo>
                  <a:lnTo>
                    <a:pt x="51525" y="138285"/>
                  </a:lnTo>
                  <a:lnTo>
                    <a:pt x="52745" y="141326"/>
                  </a:lnTo>
                  <a:lnTo>
                    <a:pt x="59743" y="147526"/>
                  </a:lnTo>
                  <a:lnTo>
                    <a:pt x="107219" y="182512"/>
                  </a:lnTo>
                  <a:lnTo>
                    <a:pt x="169483" y="23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189"/>
          <p:cNvGrpSpPr/>
          <p:nvPr/>
        </p:nvGrpSpPr>
        <p:grpSpPr>
          <a:xfrm>
            <a:off x="5016479" y="2144459"/>
            <a:ext cx="184172" cy="801204"/>
            <a:chOff x="5016479" y="2144459"/>
            <a:chExt cx="184172" cy="801204"/>
          </a:xfrm>
        </p:grpSpPr>
        <p:sp>
          <p:nvSpPr>
            <p:cNvPr id="570" name="SMARTInkShape-905"/>
            <p:cNvSpPr/>
            <p:nvPr>
              <p:custDataLst>
                <p:tags r:id="rId81"/>
              </p:custDataLst>
            </p:nvPr>
          </p:nvSpPr>
          <p:spPr>
            <a:xfrm>
              <a:off x="5016479" y="2144459"/>
              <a:ext cx="174647" cy="179642"/>
            </a:xfrm>
            <a:custGeom>
              <a:avLst/>
              <a:gdLst/>
              <a:ahLst/>
              <a:cxnLst/>
              <a:rect l="0" t="0" r="0" b="0"/>
              <a:pathLst>
                <a:path w="174647" h="179642">
                  <a:moveTo>
                    <a:pt x="117496" y="17716"/>
                  </a:moveTo>
                  <a:lnTo>
                    <a:pt x="117496" y="17716"/>
                  </a:lnTo>
                  <a:lnTo>
                    <a:pt x="122552" y="17716"/>
                  </a:lnTo>
                  <a:lnTo>
                    <a:pt x="124041" y="16658"/>
                  </a:lnTo>
                  <a:lnTo>
                    <a:pt x="125035" y="14894"/>
                  </a:lnTo>
                  <a:lnTo>
                    <a:pt x="126629" y="9515"/>
                  </a:lnTo>
                  <a:lnTo>
                    <a:pt x="129669" y="8779"/>
                  </a:lnTo>
                  <a:lnTo>
                    <a:pt x="135188" y="8307"/>
                  </a:lnTo>
                  <a:lnTo>
                    <a:pt x="133120" y="5420"/>
                  </a:lnTo>
                  <a:lnTo>
                    <a:pt x="131087" y="3169"/>
                  </a:lnTo>
                  <a:lnTo>
                    <a:pt x="123184" y="667"/>
                  </a:lnTo>
                  <a:lnTo>
                    <a:pt x="118113" y="0"/>
                  </a:lnTo>
                  <a:lnTo>
                    <a:pt x="100863" y="4118"/>
                  </a:lnTo>
                  <a:lnTo>
                    <a:pt x="54692" y="28377"/>
                  </a:lnTo>
                  <a:lnTo>
                    <a:pt x="26126" y="53653"/>
                  </a:lnTo>
                  <a:lnTo>
                    <a:pt x="5530" y="85845"/>
                  </a:lnTo>
                  <a:lnTo>
                    <a:pt x="0" y="103029"/>
                  </a:lnTo>
                  <a:lnTo>
                    <a:pt x="1070" y="117722"/>
                  </a:lnTo>
                  <a:lnTo>
                    <a:pt x="7895" y="131307"/>
                  </a:lnTo>
                  <a:lnTo>
                    <a:pt x="24468" y="152219"/>
                  </a:lnTo>
                  <a:lnTo>
                    <a:pt x="44776" y="163167"/>
                  </a:lnTo>
                  <a:lnTo>
                    <a:pt x="73537" y="168743"/>
                  </a:lnTo>
                  <a:lnTo>
                    <a:pt x="117979" y="174992"/>
                  </a:lnTo>
                  <a:lnTo>
                    <a:pt x="174646" y="1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906"/>
            <p:cNvSpPr/>
            <p:nvPr>
              <p:custDataLst>
                <p:tags r:id="rId82"/>
              </p:custDataLst>
            </p:nvPr>
          </p:nvSpPr>
          <p:spPr>
            <a:xfrm>
              <a:off x="5038855" y="2670530"/>
              <a:ext cx="161796" cy="275133"/>
            </a:xfrm>
            <a:custGeom>
              <a:avLst/>
              <a:gdLst/>
              <a:ahLst/>
              <a:cxnLst/>
              <a:rect l="0" t="0" r="0" b="0"/>
              <a:pathLst>
                <a:path w="161796" h="275133">
                  <a:moveTo>
                    <a:pt x="9395" y="101245"/>
                  </a:moveTo>
                  <a:lnTo>
                    <a:pt x="9395" y="101245"/>
                  </a:lnTo>
                  <a:lnTo>
                    <a:pt x="14451" y="106301"/>
                  </a:lnTo>
                  <a:lnTo>
                    <a:pt x="22652" y="124615"/>
                  </a:lnTo>
                  <a:lnTo>
                    <a:pt x="28359" y="165794"/>
                  </a:lnTo>
                  <a:lnTo>
                    <a:pt x="35758" y="211244"/>
                  </a:lnTo>
                  <a:lnTo>
                    <a:pt x="34493" y="246726"/>
                  </a:lnTo>
                  <a:lnTo>
                    <a:pt x="29640" y="272622"/>
                  </a:lnTo>
                  <a:lnTo>
                    <a:pt x="28183" y="274763"/>
                  </a:lnTo>
                  <a:lnTo>
                    <a:pt x="26155" y="275132"/>
                  </a:lnTo>
                  <a:lnTo>
                    <a:pt x="23743" y="274320"/>
                  </a:lnTo>
                  <a:lnTo>
                    <a:pt x="15292" y="258007"/>
                  </a:lnTo>
                  <a:lnTo>
                    <a:pt x="9502" y="218563"/>
                  </a:lnTo>
                  <a:lnTo>
                    <a:pt x="2086" y="179726"/>
                  </a:lnTo>
                  <a:lnTo>
                    <a:pt x="527" y="140021"/>
                  </a:lnTo>
                  <a:lnTo>
                    <a:pt x="0" y="98791"/>
                  </a:lnTo>
                  <a:lnTo>
                    <a:pt x="10249" y="53297"/>
                  </a:lnTo>
                  <a:lnTo>
                    <a:pt x="19173" y="30594"/>
                  </a:lnTo>
                  <a:lnTo>
                    <a:pt x="31671" y="8385"/>
                  </a:lnTo>
                  <a:lnTo>
                    <a:pt x="35886" y="4413"/>
                  </a:lnTo>
                  <a:lnTo>
                    <a:pt x="46216" y="0"/>
                  </a:lnTo>
                  <a:lnTo>
                    <a:pt x="57863" y="861"/>
                  </a:lnTo>
                  <a:lnTo>
                    <a:pt x="70095" y="5830"/>
                  </a:lnTo>
                  <a:lnTo>
                    <a:pt x="96463" y="27153"/>
                  </a:lnTo>
                  <a:lnTo>
                    <a:pt x="101008" y="36918"/>
                  </a:lnTo>
                  <a:lnTo>
                    <a:pt x="103927" y="65491"/>
                  </a:lnTo>
                  <a:lnTo>
                    <a:pt x="99376" y="87358"/>
                  </a:lnTo>
                  <a:lnTo>
                    <a:pt x="94782" y="93046"/>
                  </a:lnTo>
                  <a:lnTo>
                    <a:pt x="81212" y="102187"/>
                  </a:lnTo>
                  <a:lnTo>
                    <a:pt x="60778" y="108227"/>
                  </a:lnTo>
                  <a:lnTo>
                    <a:pt x="35404" y="110547"/>
                  </a:lnTo>
                  <a:lnTo>
                    <a:pt x="34143" y="111679"/>
                  </a:lnTo>
                  <a:lnTo>
                    <a:pt x="34361" y="113493"/>
                  </a:lnTo>
                  <a:lnTo>
                    <a:pt x="35564" y="115761"/>
                  </a:lnTo>
                  <a:lnTo>
                    <a:pt x="78985" y="144939"/>
                  </a:lnTo>
                  <a:lnTo>
                    <a:pt x="119253" y="175728"/>
                  </a:lnTo>
                  <a:lnTo>
                    <a:pt x="138607" y="195986"/>
                  </a:lnTo>
                  <a:lnTo>
                    <a:pt x="154628" y="226851"/>
                  </a:lnTo>
                  <a:lnTo>
                    <a:pt x="161795" y="253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190"/>
          <p:cNvGrpSpPr/>
          <p:nvPr/>
        </p:nvGrpSpPr>
        <p:grpSpPr>
          <a:xfrm>
            <a:off x="857250" y="2166054"/>
            <a:ext cx="428626" cy="632348"/>
            <a:chOff x="857250" y="2166054"/>
            <a:chExt cx="428626" cy="632348"/>
          </a:xfrm>
        </p:grpSpPr>
        <p:sp>
          <p:nvSpPr>
            <p:cNvPr id="573" name="SMARTInkShape-907"/>
            <p:cNvSpPr/>
            <p:nvPr>
              <p:custDataLst>
                <p:tags r:id="rId74"/>
              </p:custDataLst>
            </p:nvPr>
          </p:nvSpPr>
          <p:spPr>
            <a:xfrm>
              <a:off x="857250" y="2166054"/>
              <a:ext cx="130866" cy="427231"/>
            </a:xfrm>
            <a:custGeom>
              <a:avLst/>
              <a:gdLst/>
              <a:ahLst/>
              <a:cxnLst/>
              <a:rect l="0" t="0" r="0" b="0"/>
              <a:pathLst>
                <a:path w="130866" h="427231">
                  <a:moveTo>
                    <a:pt x="0" y="138996"/>
                  </a:moveTo>
                  <a:lnTo>
                    <a:pt x="0" y="138996"/>
                  </a:lnTo>
                  <a:lnTo>
                    <a:pt x="0" y="144052"/>
                  </a:lnTo>
                  <a:lnTo>
                    <a:pt x="15188" y="187299"/>
                  </a:lnTo>
                  <a:lnTo>
                    <a:pt x="23598" y="231330"/>
                  </a:lnTo>
                  <a:lnTo>
                    <a:pt x="34138" y="272828"/>
                  </a:lnTo>
                  <a:lnTo>
                    <a:pt x="40140" y="317871"/>
                  </a:lnTo>
                  <a:lnTo>
                    <a:pt x="47698" y="360773"/>
                  </a:lnTo>
                  <a:lnTo>
                    <a:pt x="56181" y="406796"/>
                  </a:lnTo>
                  <a:lnTo>
                    <a:pt x="57022" y="427230"/>
                  </a:lnTo>
                  <a:lnTo>
                    <a:pt x="52082" y="380623"/>
                  </a:lnTo>
                  <a:lnTo>
                    <a:pt x="43889" y="344527"/>
                  </a:lnTo>
                  <a:lnTo>
                    <a:pt x="37851" y="311129"/>
                  </a:lnTo>
                  <a:lnTo>
                    <a:pt x="32698" y="274766"/>
                  </a:lnTo>
                  <a:lnTo>
                    <a:pt x="28738" y="230494"/>
                  </a:lnTo>
                  <a:lnTo>
                    <a:pt x="22391" y="191624"/>
                  </a:lnTo>
                  <a:lnTo>
                    <a:pt x="20040" y="156353"/>
                  </a:lnTo>
                  <a:lnTo>
                    <a:pt x="19343" y="109214"/>
                  </a:lnTo>
                  <a:lnTo>
                    <a:pt x="20195" y="69611"/>
                  </a:lnTo>
                  <a:lnTo>
                    <a:pt x="29817" y="22398"/>
                  </a:lnTo>
                  <a:lnTo>
                    <a:pt x="44862" y="0"/>
                  </a:lnTo>
                  <a:lnTo>
                    <a:pt x="67032" y="2327"/>
                  </a:lnTo>
                  <a:lnTo>
                    <a:pt x="83061" y="9815"/>
                  </a:lnTo>
                  <a:lnTo>
                    <a:pt x="97241" y="21257"/>
                  </a:lnTo>
                  <a:lnTo>
                    <a:pt x="116066" y="45550"/>
                  </a:lnTo>
                  <a:lnTo>
                    <a:pt x="127758" y="71797"/>
                  </a:lnTo>
                  <a:lnTo>
                    <a:pt x="130865" y="86552"/>
                  </a:lnTo>
                  <a:lnTo>
                    <a:pt x="127557" y="111815"/>
                  </a:lnTo>
                  <a:lnTo>
                    <a:pt x="110412" y="146680"/>
                  </a:lnTo>
                  <a:lnTo>
                    <a:pt x="98096" y="161969"/>
                  </a:lnTo>
                  <a:lnTo>
                    <a:pt x="80454" y="173202"/>
                  </a:lnTo>
                  <a:lnTo>
                    <a:pt x="52575" y="184645"/>
                  </a:lnTo>
                  <a:lnTo>
                    <a:pt x="44181" y="182920"/>
                  </a:lnTo>
                  <a:lnTo>
                    <a:pt x="38979" y="180979"/>
                  </a:lnTo>
                  <a:lnTo>
                    <a:pt x="35511" y="178626"/>
                  </a:lnTo>
                  <a:lnTo>
                    <a:pt x="38100" y="16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908"/>
            <p:cNvSpPr/>
            <p:nvPr>
              <p:custDataLst>
                <p:tags r:id="rId75"/>
              </p:custDataLst>
            </p:nvPr>
          </p:nvSpPr>
          <p:spPr>
            <a:xfrm>
              <a:off x="1061312" y="2486025"/>
              <a:ext cx="24539" cy="57151"/>
            </a:xfrm>
            <a:custGeom>
              <a:avLst/>
              <a:gdLst/>
              <a:ahLst/>
              <a:cxnLst/>
              <a:rect l="0" t="0" r="0" b="0"/>
              <a:pathLst>
                <a:path w="24539" h="57151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1" y="8201"/>
                  </a:lnTo>
                  <a:lnTo>
                    <a:pt x="0" y="9701"/>
                  </a:lnTo>
                  <a:lnTo>
                    <a:pt x="2453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909"/>
            <p:cNvSpPr/>
            <p:nvPr>
              <p:custDataLst>
                <p:tags r:id="rId76"/>
              </p:custDataLst>
            </p:nvPr>
          </p:nvSpPr>
          <p:spPr>
            <a:xfrm>
              <a:off x="1028700" y="23622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986" y="2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910"/>
            <p:cNvSpPr/>
            <p:nvPr>
              <p:custDataLst>
                <p:tags r:id="rId77"/>
              </p:custDataLst>
            </p:nvPr>
          </p:nvSpPr>
          <p:spPr>
            <a:xfrm>
              <a:off x="1143000" y="2438400"/>
              <a:ext cx="55264" cy="242235"/>
            </a:xfrm>
            <a:custGeom>
              <a:avLst/>
              <a:gdLst/>
              <a:ahLst/>
              <a:cxnLst/>
              <a:rect l="0" t="0" r="0" b="0"/>
              <a:pathLst>
                <a:path w="55264" h="242235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5645" y="57420"/>
                  </a:lnTo>
                  <a:lnTo>
                    <a:pt x="17900" y="79102"/>
                  </a:lnTo>
                  <a:lnTo>
                    <a:pt x="37999" y="121349"/>
                  </a:lnTo>
                  <a:lnTo>
                    <a:pt x="50780" y="161436"/>
                  </a:lnTo>
                  <a:lnTo>
                    <a:pt x="55263" y="180242"/>
                  </a:lnTo>
                  <a:lnTo>
                    <a:pt x="49362" y="220233"/>
                  </a:lnTo>
                  <a:lnTo>
                    <a:pt x="48783" y="229372"/>
                  </a:lnTo>
                  <a:lnTo>
                    <a:pt x="46281" y="235465"/>
                  </a:lnTo>
                  <a:lnTo>
                    <a:pt x="42495" y="239526"/>
                  </a:lnTo>
                  <a:lnTo>
                    <a:pt x="37855" y="242234"/>
                  </a:lnTo>
                  <a:lnTo>
                    <a:pt x="33703" y="240865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911"/>
            <p:cNvSpPr/>
            <p:nvPr>
              <p:custDataLst>
                <p:tags r:id="rId78"/>
              </p:custDataLst>
            </p:nvPr>
          </p:nvSpPr>
          <p:spPr>
            <a:xfrm>
              <a:off x="1114425" y="23526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5056" y="5792"/>
                  </a:lnTo>
                  <a:lnTo>
                    <a:pt x="10361" y="257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912"/>
            <p:cNvSpPr/>
            <p:nvPr>
              <p:custDataLst>
                <p:tags r:id="rId79"/>
              </p:custDataLst>
            </p:nvPr>
          </p:nvSpPr>
          <p:spPr>
            <a:xfrm>
              <a:off x="906199" y="2667000"/>
              <a:ext cx="341577" cy="84402"/>
            </a:xfrm>
            <a:custGeom>
              <a:avLst/>
              <a:gdLst/>
              <a:ahLst/>
              <a:cxnLst/>
              <a:rect l="0" t="0" r="0" b="0"/>
              <a:pathLst>
                <a:path w="341577" h="84402">
                  <a:moveTo>
                    <a:pt x="8201" y="76200"/>
                  </a:moveTo>
                  <a:lnTo>
                    <a:pt x="8201" y="76200"/>
                  </a:lnTo>
                  <a:lnTo>
                    <a:pt x="0" y="84401"/>
                  </a:lnTo>
                  <a:lnTo>
                    <a:pt x="22163" y="67295"/>
                  </a:lnTo>
                  <a:lnTo>
                    <a:pt x="59877" y="51550"/>
                  </a:lnTo>
                  <a:lnTo>
                    <a:pt x="105357" y="40439"/>
                  </a:lnTo>
                  <a:lnTo>
                    <a:pt x="146584" y="26328"/>
                  </a:lnTo>
                  <a:lnTo>
                    <a:pt x="185611" y="20148"/>
                  </a:lnTo>
                  <a:lnTo>
                    <a:pt x="223986" y="13143"/>
                  </a:lnTo>
                  <a:lnTo>
                    <a:pt x="261108" y="9539"/>
                  </a:lnTo>
                  <a:lnTo>
                    <a:pt x="305455" y="2198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913"/>
            <p:cNvSpPr/>
            <p:nvPr>
              <p:custDataLst>
                <p:tags r:id="rId80"/>
              </p:custDataLst>
            </p:nvPr>
          </p:nvSpPr>
          <p:spPr>
            <a:xfrm>
              <a:off x="1012500" y="2714625"/>
              <a:ext cx="273376" cy="83777"/>
            </a:xfrm>
            <a:custGeom>
              <a:avLst/>
              <a:gdLst/>
              <a:ahLst/>
              <a:cxnLst/>
              <a:rect l="0" t="0" r="0" b="0"/>
              <a:pathLst>
                <a:path w="273376" h="83777">
                  <a:moveTo>
                    <a:pt x="63825" y="47625"/>
                  </a:moveTo>
                  <a:lnTo>
                    <a:pt x="63825" y="47625"/>
                  </a:lnTo>
                  <a:lnTo>
                    <a:pt x="17202" y="72514"/>
                  </a:lnTo>
                  <a:lnTo>
                    <a:pt x="0" y="83776"/>
                  </a:lnTo>
                  <a:lnTo>
                    <a:pt x="41792" y="72285"/>
                  </a:lnTo>
                  <a:lnTo>
                    <a:pt x="81991" y="58812"/>
                  </a:lnTo>
                  <a:lnTo>
                    <a:pt x="128444" y="44778"/>
                  </a:lnTo>
                  <a:lnTo>
                    <a:pt x="169252" y="31815"/>
                  </a:lnTo>
                  <a:lnTo>
                    <a:pt x="204659" y="22244"/>
                  </a:lnTo>
                  <a:lnTo>
                    <a:pt x="27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1" name="SMARTInkShape-914"/>
          <p:cNvSpPr/>
          <p:nvPr>
            <p:custDataLst>
              <p:tags r:id="rId12"/>
            </p:custDataLst>
          </p:nvPr>
        </p:nvSpPr>
        <p:spPr>
          <a:xfrm>
            <a:off x="5467470" y="2028825"/>
            <a:ext cx="514231" cy="874977"/>
          </a:xfrm>
          <a:custGeom>
            <a:avLst/>
            <a:gdLst/>
            <a:ahLst/>
            <a:cxnLst/>
            <a:rect l="0" t="0" r="0" b="0"/>
            <a:pathLst>
              <a:path w="514231" h="874977">
                <a:moveTo>
                  <a:pt x="333255" y="0"/>
                </a:moveTo>
                <a:lnTo>
                  <a:pt x="333255" y="0"/>
                </a:lnTo>
                <a:lnTo>
                  <a:pt x="341456" y="0"/>
                </a:lnTo>
                <a:lnTo>
                  <a:pt x="299922" y="1058"/>
                </a:lnTo>
                <a:lnTo>
                  <a:pt x="260114" y="6546"/>
                </a:lnTo>
                <a:lnTo>
                  <a:pt x="215863" y="9701"/>
                </a:lnTo>
                <a:lnTo>
                  <a:pt x="177587" y="16868"/>
                </a:lnTo>
                <a:lnTo>
                  <a:pt x="132590" y="31881"/>
                </a:lnTo>
                <a:lnTo>
                  <a:pt x="96062" y="45534"/>
                </a:lnTo>
                <a:lnTo>
                  <a:pt x="75180" y="61587"/>
                </a:lnTo>
                <a:lnTo>
                  <a:pt x="61820" y="80807"/>
                </a:lnTo>
                <a:lnTo>
                  <a:pt x="50647" y="112388"/>
                </a:lnTo>
                <a:lnTo>
                  <a:pt x="48125" y="149435"/>
                </a:lnTo>
                <a:lnTo>
                  <a:pt x="47689" y="190209"/>
                </a:lnTo>
                <a:lnTo>
                  <a:pt x="48601" y="236186"/>
                </a:lnTo>
                <a:lnTo>
                  <a:pt x="55051" y="275842"/>
                </a:lnTo>
                <a:lnTo>
                  <a:pt x="56639" y="319306"/>
                </a:lnTo>
                <a:lnTo>
                  <a:pt x="56855" y="352169"/>
                </a:lnTo>
                <a:lnTo>
                  <a:pt x="56952" y="388295"/>
                </a:lnTo>
                <a:lnTo>
                  <a:pt x="57007" y="431374"/>
                </a:lnTo>
                <a:lnTo>
                  <a:pt x="57023" y="468950"/>
                </a:lnTo>
                <a:lnTo>
                  <a:pt x="57027" y="505109"/>
                </a:lnTo>
                <a:lnTo>
                  <a:pt x="57030" y="546890"/>
                </a:lnTo>
                <a:lnTo>
                  <a:pt x="54208" y="577496"/>
                </a:lnTo>
                <a:lnTo>
                  <a:pt x="46669" y="621960"/>
                </a:lnTo>
                <a:lnTo>
                  <a:pt x="37732" y="660887"/>
                </a:lnTo>
                <a:lnTo>
                  <a:pt x="31204" y="703113"/>
                </a:lnTo>
                <a:lnTo>
                  <a:pt x="26447" y="742435"/>
                </a:lnTo>
                <a:lnTo>
                  <a:pt x="18335" y="772431"/>
                </a:lnTo>
                <a:lnTo>
                  <a:pt x="13375" y="785686"/>
                </a:lnTo>
                <a:lnTo>
                  <a:pt x="9927" y="829285"/>
                </a:lnTo>
                <a:lnTo>
                  <a:pt x="0" y="866400"/>
                </a:lnTo>
                <a:lnTo>
                  <a:pt x="42718" y="866769"/>
                </a:lnTo>
                <a:lnTo>
                  <a:pt x="80424" y="866773"/>
                </a:lnTo>
                <a:lnTo>
                  <a:pt x="125505" y="866775"/>
                </a:lnTo>
                <a:lnTo>
                  <a:pt x="162337" y="866775"/>
                </a:lnTo>
                <a:lnTo>
                  <a:pt x="202885" y="866775"/>
                </a:lnTo>
                <a:lnTo>
                  <a:pt x="245591" y="866775"/>
                </a:lnTo>
                <a:lnTo>
                  <a:pt x="285055" y="866775"/>
                </a:lnTo>
                <a:lnTo>
                  <a:pt x="323561" y="866775"/>
                </a:lnTo>
                <a:lnTo>
                  <a:pt x="370247" y="866775"/>
                </a:lnTo>
                <a:lnTo>
                  <a:pt x="406846" y="866775"/>
                </a:lnTo>
                <a:lnTo>
                  <a:pt x="450192" y="867833"/>
                </a:lnTo>
                <a:lnTo>
                  <a:pt x="493684" y="874976"/>
                </a:lnTo>
                <a:lnTo>
                  <a:pt x="502629" y="872889"/>
                </a:lnTo>
                <a:lnTo>
                  <a:pt x="514230" y="866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5" name="SMARTInkShape-Group192"/>
          <p:cNvGrpSpPr/>
          <p:nvPr/>
        </p:nvGrpSpPr>
        <p:grpSpPr>
          <a:xfrm>
            <a:off x="3876675" y="2045652"/>
            <a:ext cx="704851" cy="535135"/>
            <a:chOff x="3876675" y="2045652"/>
            <a:chExt cx="704851" cy="535135"/>
          </a:xfrm>
        </p:grpSpPr>
        <p:sp>
          <p:nvSpPr>
            <p:cNvPr id="582" name="SMARTInkShape-915"/>
            <p:cNvSpPr/>
            <p:nvPr>
              <p:custDataLst>
                <p:tags r:id="rId71"/>
              </p:custDataLst>
            </p:nvPr>
          </p:nvSpPr>
          <p:spPr>
            <a:xfrm>
              <a:off x="3876675" y="2045652"/>
              <a:ext cx="184600" cy="535135"/>
            </a:xfrm>
            <a:custGeom>
              <a:avLst/>
              <a:gdLst/>
              <a:ahLst/>
              <a:cxnLst/>
              <a:rect l="0" t="0" r="0" b="0"/>
              <a:pathLst>
                <a:path w="184600" h="535135">
                  <a:moveTo>
                    <a:pt x="9525" y="145098"/>
                  </a:moveTo>
                  <a:lnTo>
                    <a:pt x="9525" y="145098"/>
                  </a:lnTo>
                  <a:lnTo>
                    <a:pt x="9525" y="150154"/>
                  </a:lnTo>
                  <a:lnTo>
                    <a:pt x="17726" y="190859"/>
                  </a:lnTo>
                  <a:lnTo>
                    <a:pt x="18788" y="237001"/>
                  </a:lnTo>
                  <a:lnTo>
                    <a:pt x="18972" y="271106"/>
                  </a:lnTo>
                  <a:lnTo>
                    <a:pt x="19016" y="302702"/>
                  </a:lnTo>
                  <a:lnTo>
                    <a:pt x="21857" y="335089"/>
                  </a:lnTo>
                  <a:lnTo>
                    <a:pt x="25589" y="368180"/>
                  </a:lnTo>
                  <a:lnTo>
                    <a:pt x="27248" y="404054"/>
                  </a:lnTo>
                  <a:lnTo>
                    <a:pt x="28313" y="450524"/>
                  </a:lnTo>
                  <a:lnTo>
                    <a:pt x="28497" y="485949"/>
                  </a:lnTo>
                  <a:lnTo>
                    <a:pt x="29610" y="520082"/>
                  </a:lnTo>
                  <a:lnTo>
                    <a:pt x="33622" y="533302"/>
                  </a:lnTo>
                  <a:lnTo>
                    <a:pt x="35114" y="535134"/>
                  </a:lnTo>
                  <a:lnTo>
                    <a:pt x="36109" y="534239"/>
                  </a:lnTo>
                  <a:lnTo>
                    <a:pt x="37707" y="507480"/>
                  </a:lnTo>
                  <a:lnTo>
                    <a:pt x="38048" y="464197"/>
                  </a:lnTo>
                  <a:lnTo>
                    <a:pt x="33033" y="422266"/>
                  </a:lnTo>
                  <a:lnTo>
                    <a:pt x="29896" y="382914"/>
                  </a:lnTo>
                  <a:lnTo>
                    <a:pt x="23910" y="337741"/>
                  </a:lnTo>
                  <a:lnTo>
                    <a:pt x="20490" y="290842"/>
                  </a:lnTo>
                  <a:lnTo>
                    <a:pt x="19690" y="253618"/>
                  </a:lnTo>
                  <a:lnTo>
                    <a:pt x="19334" y="217671"/>
                  </a:lnTo>
                  <a:lnTo>
                    <a:pt x="19106" y="171702"/>
                  </a:lnTo>
                  <a:lnTo>
                    <a:pt x="21889" y="132167"/>
                  </a:lnTo>
                  <a:lnTo>
                    <a:pt x="26594" y="86939"/>
                  </a:lnTo>
                  <a:lnTo>
                    <a:pt x="29811" y="57866"/>
                  </a:lnTo>
                  <a:lnTo>
                    <a:pt x="46301" y="18976"/>
                  </a:lnTo>
                  <a:lnTo>
                    <a:pt x="54445" y="8611"/>
                  </a:lnTo>
                  <a:lnTo>
                    <a:pt x="65120" y="476"/>
                  </a:lnTo>
                  <a:lnTo>
                    <a:pt x="73047" y="0"/>
                  </a:lnTo>
                  <a:lnTo>
                    <a:pt x="118144" y="14839"/>
                  </a:lnTo>
                  <a:lnTo>
                    <a:pt x="138957" y="29480"/>
                  </a:lnTo>
                  <a:lnTo>
                    <a:pt x="158530" y="52280"/>
                  </a:lnTo>
                  <a:lnTo>
                    <a:pt x="180110" y="99688"/>
                  </a:lnTo>
                  <a:lnTo>
                    <a:pt x="183573" y="105299"/>
                  </a:lnTo>
                  <a:lnTo>
                    <a:pt x="184599" y="120002"/>
                  </a:lnTo>
                  <a:lnTo>
                    <a:pt x="181293" y="166440"/>
                  </a:lnTo>
                  <a:lnTo>
                    <a:pt x="175982" y="207757"/>
                  </a:lnTo>
                  <a:lnTo>
                    <a:pt x="167819" y="223394"/>
                  </a:lnTo>
                  <a:lnTo>
                    <a:pt x="127387" y="267121"/>
                  </a:lnTo>
                  <a:lnTo>
                    <a:pt x="88702" y="292831"/>
                  </a:lnTo>
                  <a:lnTo>
                    <a:pt x="68704" y="300010"/>
                  </a:lnTo>
                  <a:lnTo>
                    <a:pt x="48526" y="301084"/>
                  </a:lnTo>
                  <a:lnTo>
                    <a:pt x="31092" y="298034"/>
                  </a:lnTo>
                  <a:lnTo>
                    <a:pt x="19816" y="293150"/>
                  </a:lnTo>
                  <a:lnTo>
                    <a:pt x="0" y="26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916"/>
            <p:cNvSpPr/>
            <p:nvPr>
              <p:custDataLst>
                <p:tags r:id="rId72"/>
              </p:custDataLst>
            </p:nvPr>
          </p:nvSpPr>
          <p:spPr>
            <a:xfrm>
              <a:off x="4315218" y="2371725"/>
              <a:ext cx="209158" cy="26612"/>
            </a:xfrm>
            <a:custGeom>
              <a:avLst/>
              <a:gdLst/>
              <a:ahLst/>
              <a:cxnLst/>
              <a:rect l="0" t="0" r="0" b="0"/>
              <a:pathLst>
                <a:path w="209158" h="26612">
                  <a:moveTo>
                    <a:pt x="9132" y="9525"/>
                  </a:moveTo>
                  <a:lnTo>
                    <a:pt x="9132" y="9525"/>
                  </a:lnTo>
                  <a:lnTo>
                    <a:pt x="0" y="18658"/>
                  </a:lnTo>
                  <a:lnTo>
                    <a:pt x="4780" y="23990"/>
                  </a:lnTo>
                  <a:lnTo>
                    <a:pt x="12842" y="26537"/>
                  </a:lnTo>
                  <a:lnTo>
                    <a:pt x="24539" y="26611"/>
                  </a:lnTo>
                  <a:lnTo>
                    <a:pt x="70836" y="18795"/>
                  </a:lnTo>
                  <a:lnTo>
                    <a:pt x="118256" y="8847"/>
                  </a:lnTo>
                  <a:lnTo>
                    <a:pt x="158040" y="1748"/>
                  </a:lnTo>
                  <a:lnTo>
                    <a:pt x="209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917"/>
            <p:cNvSpPr/>
            <p:nvPr>
              <p:custDataLst>
                <p:tags r:id="rId73"/>
              </p:custDataLst>
            </p:nvPr>
          </p:nvSpPr>
          <p:spPr>
            <a:xfrm>
              <a:off x="4317473" y="2466975"/>
              <a:ext cx="264053" cy="36520"/>
            </a:xfrm>
            <a:custGeom>
              <a:avLst/>
              <a:gdLst/>
              <a:ahLst/>
              <a:cxnLst/>
              <a:rect l="0" t="0" r="0" b="0"/>
              <a:pathLst>
                <a:path w="264053" h="36520">
                  <a:moveTo>
                    <a:pt x="16402" y="19050"/>
                  </a:moveTo>
                  <a:lnTo>
                    <a:pt x="16402" y="19050"/>
                  </a:lnTo>
                  <a:lnTo>
                    <a:pt x="0" y="35452"/>
                  </a:lnTo>
                  <a:lnTo>
                    <a:pt x="2292" y="36335"/>
                  </a:lnTo>
                  <a:lnTo>
                    <a:pt x="21746" y="36519"/>
                  </a:lnTo>
                  <a:lnTo>
                    <a:pt x="68532" y="30458"/>
                  </a:lnTo>
                  <a:lnTo>
                    <a:pt x="107342" y="26311"/>
                  </a:lnTo>
                  <a:lnTo>
                    <a:pt x="147417" y="18379"/>
                  </a:lnTo>
                  <a:lnTo>
                    <a:pt x="180464" y="12402"/>
                  </a:lnTo>
                  <a:lnTo>
                    <a:pt x="264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193"/>
          <p:cNvGrpSpPr/>
          <p:nvPr/>
        </p:nvGrpSpPr>
        <p:grpSpPr>
          <a:xfrm>
            <a:off x="8686800" y="1171575"/>
            <a:ext cx="781051" cy="207019"/>
            <a:chOff x="8686800" y="1171575"/>
            <a:chExt cx="781051" cy="207019"/>
          </a:xfrm>
        </p:grpSpPr>
        <p:sp>
          <p:nvSpPr>
            <p:cNvPr id="586" name="SMARTInkShape-918"/>
            <p:cNvSpPr/>
            <p:nvPr>
              <p:custDataLst>
                <p:tags r:id="rId65"/>
              </p:custDataLst>
            </p:nvPr>
          </p:nvSpPr>
          <p:spPr>
            <a:xfrm>
              <a:off x="8686800" y="12763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47559" y="11759"/>
                  </a:lnTo>
                  <a:lnTo>
                    <a:pt x="92066" y="24636"/>
                  </a:lnTo>
                  <a:lnTo>
                    <a:pt x="1047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919"/>
            <p:cNvSpPr/>
            <p:nvPr>
              <p:custDataLst>
                <p:tags r:id="rId66"/>
              </p:custDataLst>
            </p:nvPr>
          </p:nvSpPr>
          <p:spPr>
            <a:xfrm>
              <a:off x="8698974" y="1362075"/>
              <a:ext cx="92602" cy="9526"/>
            </a:xfrm>
            <a:custGeom>
              <a:avLst/>
              <a:gdLst/>
              <a:ahLst/>
              <a:cxnLst/>
              <a:rect l="0" t="0" r="0" b="0"/>
              <a:pathLst>
                <a:path w="92602" h="9526">
                  <a:moveTo>
                    <a:pt x="16401" y="0"/>
                  </a:moveTo>
                  <a:lnTo>
                    <a:pt x="16401" y="0"/>
                  </a:lnTo>
                  <a:lnTo>
                    <a:pt x="0" y="8201"/>
                  </a:lnTo>
                  <a:lnTo>
                    <a:pt x="1233" y="8642"/>
                  </a:lnTo>
                  <a:lnTo>
                    <a:pt x="45208" y="9447"/>
                  </a:lnTo>
                  <a:lnTo>
                    <a:pt x="926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920"/>
            <p:cNvSpPr/>
            <p:nvPr>
              <p:custDataLst>
                <p:tags r:id="rId67"/>
              </p:custDataLst>
            </p:nvPr>
          </p:nvSpPr>
          <p:spPr>
            <a:xfrm>
              <a:off x="8965756" y="1247775"/>
              <a:ext cx="90371" cy="99480"/>
            </a:xfrm>
            <a:custGeom>
              <a:avLst/>
              <a:gdLst/>
              <a:ahLst/>
              <a:cxnLst/>
              <a:rect l="0" t="0" r="0" b="0"/>
              <a:pathLst>
                <a:path w="90371" h="99480">
                  <a:moveTo>
                    <a:pt x="82994" y="47625"/>
                  </a:moveTo>
                  <a:lnTo>
                    <a:pt x="82994" y="47625"/>
                  </a:lnTo>
                  <a:lnTo>
                    <a:pt x="82994" y="42569"/>
                  </a:lnTo>
                  <a:lnTo>
                    <a:pt x="80172" y="37264"/>
                  </a:lnTo>
                  <a:lnTo>
                    <a:pt x="77937" y="34368"/>
                  </a:lnTo>
                  <a:lnTo>
                    <a:pt x="59624" y="25235"/>
                  </a:lnTo>
                  <a:lnTo>
                    <a:pt x="53654" y="24231"/>
                  </a:lnTo>
                  <a:lnTo>
                    <a:pt x="44202" y="25939"/>
                  </a:lnTo>
                  <a:lnTo>
                    <a:pt x="22817" y="32850"/>
                  </a:lnTo>
                  <a:lnTo>
                    <a:pt x="11094" y="41411"/>
                  </a:lnTo>
                  <a:lnTo>
                    <a:pt x="3414" y="52272"/>
                  </a:lnTo>
                  <a:lnTo>
                    <a:pt x="0" y="64154"/>
                  </a:lnTo>
                  <a:lnTo>
                    <a:pt x="1207" y="70286"/>
                  </a:lnTo>
                  <a:lnTo>
                    <a:pt x="8192" y="82744"/>
                  </a:lnTo>
                  <a:lnTo>
                    <a:pt x="15529" y="89692"/>
                  </a:lnTo>
                  <a:lnTo>
                    <a:pt x="33919" y="99208"/>
                  </a:lnTo>
                  <a:lnTo>
                    <a:pt x="48484" y="99479"/>
                  </a:lnTo>
                  <a:lnTo>
                    <a:pt x="63422" y="96071"/>
                  </a:lnTo>
                  <a:lnTo>
                    <a:pt x="77783" y="88202"/>
                  </a:lnTo>
                  <a:lnTo>
                    <a:pt x="85264" y="82240"/>
                  </a:lnTo>
                  <a:lnTo>
                    <a:pt x="89295" y="70418"/>
                  </a:lnTo>
                  <a:lnTo>
                    <a:pt x="90370" y="62820"/>
                  </a:lnTo>
                  <a:lnTo>
                    <a:pt x="81769" y="31901"/>
                  </a:lnTo>
                  <a:lnTo>
                    <a:pt x="68691" y="16648"/>
                  </a:lnTo>
                  <a:lnTo>
                    <a:pt x="35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921"/>
            <p:cNvSpPr/>
            <p:nvPr>
              <p:custDataLst>
                <p:tags r:id="rId68"/>
              </p:custDataLst>
            </p:nvPr>
          </p:nvSpPr>
          <p:spPr>
            <a:xfrm>
              <a:off x="9124950" y="1314450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501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922"/>
            <p:cNvSpPr/>
            <p:nvPr>
              <p:custDataLst>
                <p:tags r:id="rId69"/>
              </p:custDataLst>
            </p:nvPr>
          </p:nvSpPr>
          <p:spPr>
            <a:xfrm>
              <a:off x="9239250" y="1205011"/>
              <a:ext cx="85726" cy="173583"/>
            </a:xfrm>
            <a:custGeom>
              <a:avLst/>
              <a:gdLst/>
              <a:ahLst/>
              <a:cxnLst/>
              <a:rect l="0" t="0" r="0" b="0"/>
              <a:pathLst>
                <a:path w="85726" h="173583">
                  <a:moveTo>
                    <a:pt x="85725" y="14189"/>
                  </a:moveTo>
                  <a:lnTo>
                    <a:pt x="85725" y="14189"/>
                  </a:lnTo>
                  <a:lnTo>
                    <a:pt x="80668" y="9133"/>
                  </a:lnTo>
                  <a:lnTo>
                    <a:pt x="72541" y="6650"/>
                  </a:lnTo>
                  <a:lnTo>
                    <a:pt x="56067" y="2430"/>
                  </a:lnTo>
                  <a:lnTo>
                    <a:pt x="50078" y="0"/>
                  </a:lnTo>
                  <a:lnTo>
                    <a:pt x="37778" y="122"/>
                  </a:lnTo>
                  <a:lnTo>
                    <a:pt x="26315" y="3703"/>
                  </a:lnTo>
                  <a:lnTo>
                    <a:pt x="17693" y="8823"/>
                  </a:lnTo>
                  <a:lnTo>
                    <a:pt x="14970" y="12729"/>
                  </a:lnTo>
                  <a:lnTo>
                    <a:pt x="11944" y="22712"/>
                  </a:lnTo>
                  <a:lnTo>
                    <a:pt x="16245" y="37027"/>
                  </a:lnTo>
                  <a:lnTo>
                    <a:pt x="37854" y="83182"/>
                  </a:lnTo>
                  <a:lnTo>
                    <a:pt x="47551" y="104481"/>
                  </a:lnTo>
                  <a:lnTo>
                    <a:pt x="50751" y="109309"/>
                  </a:lnTo>
                  <a:lnTo>
                    <a:pt x="55253" y="131273"/>
                  </a:lnTo>
                  <a:lnTo>
                    <a:pt x="56589" y="152832"/>
                  </a:lnTo>
                  <a:lnTo>
                    <a:pt x="52542" y="158476"/>
                  </a:lnTo>
                  <a:lnTo>
                    <a:pt x="36757" y="167569"/>
                  </a:lnTo>
                  <a:lnTo>
                    <a:pt x="14183" y="173582"/>
                  </a:lnTo>
                  <a:lnTo>
                    <a:pt x="9454" y="173368"/>
                  </a:lnTo>
                  <a:lnTo>
                    <a:pt x="0" y="16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923"/>
            <p:cNvSpPr/>
            <p:nvPr>
              <p:custDataLst>
                <p:tags r:id="rId70"/>
              </p:custDataLst>
            </p:nvPr>
          </p:nvSpPr>
          <p:spPr>
            <a:xfrm>
              <a:off x="9277350" y="1171575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63025" y="15078"/>
                  </a:lnTo>
                  <a:lnTo>
                    <a:pt x="106523" y="23322"/>
                  </a:lnTo>
                  <a:lnTo>
                    <a:pt x="150864" y="28596"/>
                  </a:lnTo>
                  <a:lnTo>
                    <a:pt x="190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194"/>
          <p:cNvGrpSpPr/>
          <p:nvPr/>
        </p:nvGrpSpPr>
        <p:grpSpPr>
          <a:xfrm>
            <a:off x="7972425" y="1100066"/>
            <a:ext cx="276226" cy="429882"/>
            <a:chOff x="7972425" y="1100066"/>
            <a:chExt cx="276226" cy="429882"/>
          </a:xfrm>
        </p:grpSpPr>
        <p:sp>
          <p:nvSpPr>
            <p:cNvPr id="593" name="SMARTInkShape-924"/>
            <p:cNvSpPr/>
            <p:nvPr>
              <p:custDataLst>
                <p:tags r:id="rId62"/>
              </p:custDataLst>
            </p:nvPr>
          </p:nvSpPr>
          <p:spPr>
            <a:xfrm>
              <a:off x="7972425" y="1100066"/>
              <a:ext cx="105269" cy="290495"/>
            </a:xfrm>
            <a:custGeom>
              <a:avLst/>
              <a:gdLst/>
              <a:ahLst/>
              <a:cxnLst/>
              <a:rect l="0" t="0" r="0" b="0"/>
              <a:pathLst>
                <a:path w="105269" h="290495">
                  <a:moveTo>
                    <a:pt x="0" y="100084"/>
                  </a:moveTo>
                  <a:lnTo>
                    <a:pt x="0" y="100084"/>
                  </a:lnTo>
                  <a:lnTo>
                    <a:pt x="5056" y="100084"/>
                  </a:lnTo>
                  <a:lnTo>
                    <a:pt x="6545" y="102201"/>
                  </a:lnTo>
                  <a:lnTo>
                    <a:pt x="8937" y="120806"/>
                  </a:lnTo>
                  <a:lnTo>
                    <a:pt x="8389" y="165255"/>
                  </a:lnTo>
                  <a:lnTo>
                    <a:pt x="1971" y="210206"/>
                  </a:lnTo>
                  <a:lnTo>
                    <a:pt x="584" y="248424"/>
                  </a:lnTo>
                  <a:lnTo>
                    <a:pt x="52" y="290450"/>
                  </a:lnTo>
                  <a:lnTo>
                    <a:pt x="34" y="290494"/>
                  </a:lnTo>
                  <a:lnTo>
                    <a:pt x="3" y="245747"/>
                  </a:lnTo>
                  <a:lnTo>
                    <a:pt x="1" y="200041"/>
                  </a:lnTo>
                  <a:lnTo>
                    <a:pt x="5056" y="161451"/>
                  </a:lnTo>
                  <a:lnTo>
                    <a:pt x="9701" y="114479"/>
                  </a:lnTo>
                  <a:lnTo>
                    <a:pt x="22666" y="70687"/>
                  </a:lnTo>
                  <a:lnTo>
                    <a:pt x="42616" y="27759"/>
                  </a:lnTo>
                  <a:lnTo>
                    <a:pt x="54571" y="11142"/>
                  </a:lnTo>
                  <a:lnTo>
                    <a:pt x="69762" y="2346"/>
                  </a:lnTo>
                  <a:lnTo>
                    <a:pt x="78257" y="0"/>
                  </a:lnTo>
                  <a:lnTo>
                    <a:pt x="86038" y="553"/>
                  </a:lnTo>
                  <a:lnTo>
                    <a:pt x="100328" y="6812"/>
                  </a:lnTo>
                  <a:lnTo>
                    <a:pt x="103927" y="10386"/>
                  </a:lnTo>
                  <a:lnTo>
                    <a:pt x="105268" y="13827"/>
                  </a:lnTo>
                  <a:lnTo>
                    <a:pt x="105104" y="17179"/>
                  </a:lnTo>
                  <a:lnTo>
                    <a:pt x="94759" y="37067"/>
                  </a:lnTo>
                  <a:lnTo>
                    <a:pt x="78289" y="58011"/>
                  </a:lnTo>
                  <a:lnTo>
                    <a:pt x="54946" y="72566"/>
                  </a:lnTo>
                  <a:lnTo>
                    <a:pt x="21789" y="86966"/>
                  </a:lnTo>
                  <a:lnTo>
                    <a:pt x="9525" y="10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925"/>
            <p:cNvSpPr/>
            <p:nvPr>
              <p:custDataLst>
                <p:tags r:id="rId63"/>
              </p:custDataLst>
            </p:nvPr>
          </p:nvSpPr>
          <p:spPr>
            <a:xfrm>
              <a:off x="8001000" y="1329139"/>
              <a:ext cx="85726" cy="200809"/>
            </a:xfrm>
            <a:custGeom>
              <a:avLst/>
              <a:gdLst/>
              <a:ahLst/>
              <a:cxnLst/>
              <a:rect l="0" t="0" r="0" b="0"/>
              <a:pathLst>
                <a:path w="85726" h="200809">
                  <a:moveTo>
                    <a:pt x="0" y="51986"/>
                  </a:moveTo>
                  <a:lnTo>
                    <a:pt x="0" y="51986"/>
                  </a:lnTo>
                  <a:lnTo>
                    <a:pt x="0" y="38729"/>
                  </a:lnTo>
                  <a:lnTo>
                    <a:pt x="0" y="44765"/>
                  </a:lnTo>
                  <a:lnTo>
                    <a:pt x="13257" y="82924"/>
                  </a:lnTo>
                  <a:lnTo>
                    <a:pt x="18286" y="130392"/>
                  </a:lnTo>
                  <a:lnTo>
                    <a:pt x="18900" y="169191"/>
                  </a:lnTo>
                  <a:lnTo>
                    <a:pt x="16161" y="186274"/>
                  </a:lnTo>
                  <a:lnTo>
                    <a:pt x="11416" y="196336"/>
                  </a:lnTo>
                  <a:lnTo>
                    <a:pt x="5779" y="200808"/>
                  </a:lnTo>
                  <a:lnTo>
                    <a:pt x="3853" y="199884"/>
                  </a:lnTo>
                  <a:lnTo>
                    <a:pt x="2569" y="197152"/>
                  </a:lnTo>
                  <a:lnTo>
                    <a:pt x="507" y="157331"/>
                  </a:lnTo>
                  <a:lnTo>
                    <a:pt x="150" y="116596"/>
                  </a:lnTo>
                  <a:lnTo>
                    <a:pt x="7634" y="72510"/>
                  </a:lnTo>
                  <a:lnTo>
                    <a:pt x="19303" y="33227"/>
                  </a:lnTo>
                  <a:lnTo>
                    <a:pt x="25513" y="17190"/>
                  </a:lnTo>
                  <a:lnTo>
                    <a:pt x="41290" y="994"/>
                  </a:lnTo>
                  <a:lnTo>
                    <a:pt x="43402" y="0"/>
                  </a:lnTo>
                  <a:lnTo>
                    <a:pt x="44810" y="395"/>
                  </a:lnTo>
                  <a:lnTo>
                    <a:pt x="52126" y="13691"/>
                  </a:lnTo>
                  <a:lnTo>
                    <a:pt x="55662" y="25587"/>
                  </a:lnTo>
                  <a:lnTo>
                    <a:pt x="48819" y="61950"/>
                  </a:lnTo>
                  <a:lnTo>
                    <a:pt x="22573" y="106710"/>
                  </a:lnTo>
                  <a:lnTo>
                    <a:pt x="19514" y="129996"/>
                  </a:lnTo>
                  <a:lnTo>
                    <a:pt x="27722" y="139927"/>
                  </a:lnTo>
                  <a:lnTo>
                    <a:pt x="38780" y="150338"/>
                  </a:lnTo>
                  <a:lnTo>
                    <a:pt x="47120" y="162149"/>
                  </a:lnTo>
                  <a:lnTo>
                    <a:pt x="85725" y="185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926"/>
            <p:cNvSpPr/>
            <p:nvPr>
              <p:custDataLst>
                <p:tags r:id="rId64"/>
              </p:custDataLst>
            </p:nvPr>
          </p:nvSpPr>
          <p:spPr>
            <a:xfrm>
              <a:off x="8144476" y="1350757"/>
              <a:ext cx="104175" cy="137668"/>
            </a:xfrm>
            <a:custGeom>
              <a:avLst/>
              <a:gdLst/>
              <a:ahLst/>
              <a:cxnLst/>
              <a:rect l="0" t="0" r="0" b="0"/>
              <a:pathLst>
                <a:path w="104175" h="137668">
                  <a:moveTo>
                    <a:pt x="66074" y="39893"/>
                  </a:moveTo>
                  <a:lnTo>
                    <a:pt x="66074" y="39893"/>
                  </a:lnTo>
                  <a:lnTo>
                    <a:pt x="66074" y="18435"/>
                  </a:lnTo>
                  <a:lnTo>
                    <a:pt x="61018" y="3314"/>
                  </a:lnTo>
                  <a:lnTo>
                    <a:pt x="57412" y="690"/>
                  </a:lnTo>
                  <a:lnTo>
                    <a:pt x="52891" y="0"/>
                  </a:lnTo>
                  <a:lnTo>
                    <a:pt x="36415" y="4084"/>
                  </a:lnTo>
                  <a:lnTo>
                    <a:pt x="30426" y="6495"/>
                  </a:lnTo>
                  <a:lnTo>
                    <a:pt x="20950" y="17641"/>
                  </a:lnTo>
                  <a:lnTo>
                    <a:pt x="3962" y="57659"/>
                  </a:lnTo>
                  <a:lnTo>
                    <a:pt x="0" y="90276"/>
                  </a:lnTo>
                  <a:lnTo>
                    <a:pt x="5310" y="104971"/>
                  </a:lnTo>
                  <a:lnTo>
                    <a:pt x="14727" y="117500"/>
                  </a:lnTo>
                  <a:lnTo>
                    <a:pt x="32987" y="130503"/>
                  </a:lnTo>
                  <a:lnTo>
                    <a:pt x="49252" y="137667"/>
                  </a:lnTo>
                  <a:lnTo>
                    <a:pt x="104174" y="13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195"/>
          <p:cNvGrpSpPr/>
          <p:nvPr/>
        </p:nvGrpSpPr>
        <p:grpSpPr>
          <a:xfrm>
            <a:off x="5248275" y="978128"/>
            <a:ext cx="1285876" cy="419096"/>
            <a:chOff x="5248275" y="978128"/>
            <a:chExt cx="1285876" cy="419096"/>
          </a:xfrm>
        </p:grpSpPr>
        <p:sp>
          <p:nvSpPr>
            <p:cNvPr id="597" name="SMARTInkShape-927"/>
            <p:cNvSpPr/>
            <p:nvPr>
              <p:custDataLst>
                <p:tags r:id="rId53"/>
              </p:custDataLst>
            </p:nvPr>
          </p:nvSpPr>
          <p:spPr>
            <a:xfrm>
              <a:off x="5248275" y="978128"/>
              <a:ext cx="111393" cy="340288"/>
            </a:xfrm>
            <a:custGeom>
              <a:avLst/>
              <a:gdLst/>
              <a:ahLst/>
              <a:cxnLst/>
              <a:rect l="0" t="0" r="0" b="0"/>
              <a:pathLst>
                <a:path w="111393" h="340288">
                  <a:moveTo>
                    <a:pt x="0" y="117247"/>
                  </a:moveTo>
                  <a:lnTo>
                    <a:pt x="0" y="117247"/>
                  </a:lnTo>
                  <a:lnTo>
                    <a:pt x="1058" y="132456"/>
                  </a:lnTo>
                  <a:lnTo>
                    <a:pt x="10361" y="167131"/>
                  </a:lnTo>
                  <a:lnTo>
                    <a:pt x="16475" y="210344"/>
                  </a:lnTo>
                  <a:lnTo>
                    <a:pt x="18287" y="249959"/>
                  </a:lnTo>
                  <a:lnTo>
                    <a:pt x="18900" y="291158"/>
                  </a:lnTo>
                  <a:lnTo>
                    <a:pt x="19030" y="335718"/>
                  </a:lnTo>
                  <a:lnTo>
                    <a:pt x="19041" y="340287"/>
                  </a:lnTo>
                  <a:lnTo>
                    <a:pt x="17988" y="333734"/>
                  </a:lnTo>
                  <a:lnTo>
                    <a:pt x="11511" y="295202"/>
                  </a:lnTo>
                  <a:lnTo>
                    <a:pt x="4860" y="251882"/>
                  </a:lnTo>
                  <a:lnTo>
                    <a:pt x="2160" y="220829"/>
                  </a:lnTo>
                  <a:lnTo>
                    <a:pt x="960" y="183392"/>
                  </a:lnTo>
                  <a:lnTo>
                    <a:pt x="427" y="145586"/>
                  </a:lnTo>
                  <a:lnTo>
                    <a:pt x="5183" y="103772"/>
                  </a:lnTo>
                  <a:lnTo>
                    <a:pt x="13294" y="66217"/>
                  </a:lnTo>
                  <a:lnTo>
                    <a:pt x="32063" y="19835"/>
                  </a:lnTo>
                  <a:lnTo>
                    <a:pt x="40003" y="10453"/>
                  </a:lnTo>
                  <a:lnTo>
                    <a:pt x="60536" y="115"/>
                  </a:lnTo>
                  <a:lnTo>
                    <a:pt x="68932" y="0"/>
                  </a:lnTo>
                  <a:lnTo>
                    <a:pt x="86728" y="5518"/>
                  </a:lnTo>
                  <a:lnTo>
                    <a:pt x="99576" y="15026"/>
                  </a:lnTo>
                  <a:lnTo>
                    <a:pt x="104485" y="20524"/>
                  </a:lnTo>
                  <a:lnTo>
                    <a:pt x="109937" y="37923"/>
                  </a:lnTo>
                  <a:lnTo>
                    <a:pt x="111392" y="48489"/>
                  </a:lnTo>
                  <a:lnTo>
                    <a:pt x="107363" y="65874"/>
                  </a:lnTo>
                  <a:lnTo>
                    <a:pt x="87530" y="94282"/>
                  </a:lnTo>
                  <a:lnTo>
                    <a:pt x="38100" y="14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928"/>
            <p:cNvSpPr/>
            <p:nvPr>
              <p:custDataLst>
                <p:tags r:id="rId54"/>
              </p:custDataLst>
            </p:nvPr>
          </p:nvSpPr>
          <p:spPr>
            <a:xfrm>
              <a:off x="5383066" y="1239389"/>
              <a:ext cx="93810" cy="157835"/>
            </a:xfrm>
            <a:custGeom>
              <a:avLst/>
              <a:gdLst/>
              <a:ahLst/>
              <a:cxnLst/>
              <a:rect l="0" t="0" r="0" b="0"/>
              <a:pathLst>
                <a:path w="93810" h="157835">
                  <a:moveTo>
                    <a:pt x="27134" y="36961"/>
                  </a:moveTo>
                  <a:lnTo>
                    <a:pt x="27134" y="36961"/>
                  </a:lnTo>
                  <a:lnTo>
                    <a:pt x="26076" y="46682"/>
                  </a:lnTo>
                  <a:lnTo>
                    <a:pt x="18492" y="88418"/>
                  </a:lnTo>
                  <a:lnTo>
                    <a:pt x="17725" y="132716"/>
                  </a:lnTo>
                  <a:lnTo>
                    <a:pt x="14838" y="145841"/>
                  </a:lnTo>
                  <a:lnTo>
                    <a:pt x="9418" y="157834"/>
                  </a:lnTo>
                  <a:lnTo>
                    <a:pt x="3423" y="139685"/>
                  </a:lnTo>
                  <a:lnTo>
                    <a:pt x="0" y="112554"/>
                  </a:lnTo>
                  <a:lnTo>
                    <a:pt x="5390" y="69453"/>
                  </a:lnTo>
                  <a:lnTo>
                    <a:pt x="10374" y="38362"/>
                  </a:lnTo>
                  <a:lnTo>
                    <a:pt x="16510" y="24884"/>
                  </a:lnTo>
                  <a:lnTo>
                    <a:pt x="30807" y="7512"/>
                  </a:lnTo>
                  <a:lnTo>
                    <a:pt x="38645" y="2706"/>
                  </a:lnTo>
                  <a:lnTo>
                    <a:pt x="49007" y="0"/>
                  </a:lnTo>
                  <a:lnTo>
                    <a:pt x="52300" y="1737"/>
                  </a:lnTo>
                  <a:lnTo>
                    <a:pt x="68378" y="20419"/>
                  </a:lnTo>
                  <a:lnTo>
                    <a:pt x="69447" y="24875"/>
                  </a:lnTo>
                  <a:lnTo>
                    <a:pt x="67812" y="35470"/>
                  </a:lnTo>
                  <a:lnTo>
                    <a:pt x="60941" y="53335"/>
                  </a:lnTo>
                  <a:lnTo>
                    <a:pt x="52390" y="62936"/>
                  </a:lnTo>
                  <a:lnTo>
                    <a:pt x="29379" y="82552"/>
                  </a:lnTo>
                  <a:lnTo>
                    <a:pt x="30954" y="89327"/>
                  </a:lnTo>
                  <a:lnTo>
                    <a:pt x="37792" y="102219"/>
                  </a:lnTo>
                  <a:lnTo>
                    <a:pt x="40589" y="105866"/>
                  </a:lnTo>
                  <a:lnTo>
                    <a:pt x="59695" y="116056"/>
                  </a:lnTo>
                  <a:lnTo>
                    <a:pt x="93809" y="132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929"/>
            <p:cNvSpPr/>
            <p:nvPr>
              <p:custDataLst>
                <p:tags r:id="rId55"/>
              </p:custDataLst>
            </p:nvPr>
          </p:nvSpPr>
          <p:spPr>
            <a:xfrm>
              <a:off x="5534025" y="1218711"/>
              <a:ext cx="85726" cy="176874"/>
            </a:xfrm>
            <a:custGeom>
              <a:avLst/>
              <a:gdLst/>
              <a:ahLst/>
              <a:cxnLst/>
              <a:rect l="0" t="0" r="0" b="0"/>
              <a:pathLst>
                <a:path w="85726" h="176874">
                  <a:moveTo>
                    <a:pt x="0" y="86214"/>
                  </a:moveTo>
                  <a:lnTo>
                    <a:pt x="0" y="86214"/>
                  </a:lnTo>
                  <a:lnTo>
                    <a:pt x="5056" y="81158"/>
                  </a:lnTo>
                  <a:lnTo>
                    <a:pt x="7539" y="75853"/>
                  </a:lnTo>
                  <a:lnTo>
                    <a:pt x="9133" y="68880"/>
                  </a:lnTo>
                  <a:lnTo>
                    <a:pt x="9350" y="70749"/>
                  </a:lnTo>
                  <a:lnTo>
                    <a:pt x="9515" y="112969"/>
                  </a:lnTo>
                  <a:lnTo>
                    <a:pt x="9524" y="154635"/>
                  </a:lnTo>
                  <a:lnTo>
                    <a:pt x="8466" y="169540"/>
                  </a:lnTo>
                  <a:lnTo>
                    <a:pt x="6703" y="173515"/>
                  </a:lnTo>
                  <a:lnTo>
                    <a:pt x="4469" y="176165"/>
                  </a:lnTo>
                  <a:lnTo>
                    <a:pt x="2980" y="176873"/>
                  </a:lnTo>
                  <a:lnTo>
                    <a:pt x="1986" y="176287"/>
                  </a:lnTo>
                  <a:lnTo>
                    <a:pt x="1324" y="174837"/>
                  </a:lnTo>
                  <a:lnTo>
                    <a:pt x="175" y="128054"/>
                  </a:lnTo>
                  <a:lnTo>
                    <a:pt x="2874" y="87322"/>
                  </a:lnTo>
                  <a:lnTo>
                    <a:pt x="9708" y="43556"/>
                  </a:lnTo>
                  <a:lnTo>
                    <a:pt x="22667" y="4945"/>
                  </a:lnTo>
                  <a:lnTo>
                    <a:pt x="25695" y="1343"/>
                  </a:lnTo>
                  <a:lnTo>
                    <a:pt x="28771" y="0"/>
                  </a:lnTo>
                  <a:lnTo>
                    <a:pt x="31881" y="163"/>
                  </a:lnTo>
                  <a:lnTo>
                    <a:pt x="35012" y="2388"/>
                  </a:lnTo>
                  <a:lnTo>
                    <a:pt x="41314" y="10505"/>
                  </a:lnTo>
                  <a:lnTo>
                    <a:pt x="45755" y="32032"/>
                  </a:lnTo>
                  <a:lnTo>
                    <a:pt x="46197" y="66692"/>
                  </a:lnTo>
                  <a:lnTo>
                    <a:pt x="31128" y="111753"/>
                  </a:lnTo>
                  <a:lnTo>
                    <a:pt x="29079" y="131946"/>
                  </a:lnTo>
                  <a:lnTo>
                    <a:pt x="29970" y="135752"/>
                  </a:lnTo>
                  <a:lnTo>
                    <a:pt x="31621" y="138289"/>
                  </a:lnTo>
                  <a:lnTo>
                    <a:pt x="46933" y="147418"/>
                  </a:lnTo>
                  <a:lnTo>
                    <a:pt x="85725" y="15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930"/>
            <p:cNvSpPr/>
            <p:nvPr>
              <p:custDataLst>
                <p:tags r:id="rId56"/>
              </p:custDataLst>
            </p:nvPr>
          </p:nvSpPr>
          <p:spPr>
            <a:xfrm>
              <a:off x="5829693" y="1276350"/>
              <a:ext cx="56758" cy="1"/>
            </a:xfrm>
            <a:custGeom>
              <a:avLst/>
              <a:gdLst/>
              <a:ahLst/>
              <a:cxnLst/>
              <a:rect l="0" t="0" r="0" b="0"/>
              <a:pathLst>
                <a:path w="567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931"/>
            <p:cNvSpPr/>
            <p:nvPr>
              <p:custDataLst>
                <p:tags r:id="rId57"/>
              </p:custDataLst>
            </p:nvPr>
          </p:nvSpPr>
          <p:spPr>
            <a:xfrm>
              <a:off x="5845620" y="1304925"/>
              <a:ext cx="126556" cy="43589"/>
            </a:xfrm>
            <a:custGeom>
              <a:avLst/>
              <a:gdLst/>
              <a:ahLst/>
              <a:cxnLst/>
              <a:rect l="0" t="0" r="0" b="0"/>
              <a:pathLst>
                <a:path w="126556" h="43589">
                  <a:moveTo>
                    <a:pt x="12255" y="38100"/>
                  </a:moveTo>
                  <a:lnTo>
                    <a:pt x="12255" y="38100"/>
                  </a:lnTo>
                  <a:lnTo>
                    <a:pt x="2142" y="43156"/>
                  </a:lnTo>
                  <a:lnTo>
                    <a:pt x="220" y="43588"/>
                  </a:lnTo>
                  <a:lnTo>
                    <a:pt x="0" y="42817"/>
                  </a:lnTo>
                  <a:lnTo>
                    <a:pt x="910" y="41244"/>
                  </a:lnTo>
                  <a:lnTo>
                    <a:pt x="30671" y="25629"/>
                  </a:lnTo>
                  <a:lnTo>
                    <a:pt x="75842" y="14860"/>
                  </a:lnTo>
                  <a:lnTo>
                    <a:pt x="126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932"/>
            <p:cNvSpPr/>
            <p:nvPr>
              <p:custDataLst>
                <p:tags r:id="rId58"/>
              </p:custDataLst>
            </p:nvPr>
          </p:nvSpPr>
          <p:spPr>
            <a:xfrm>
              <a:off x="6058996" y="1251812"/>
              <a:ext cx="80506" cy="88783"/>
            </a:xfrm>
            <a:custGeom>
              <a:avLst/>
              <a:gdLst/>
              <a:ahLst/>
              <a:cxnLst/>
              <a:rect l="0" t="0" r="0" b="0"/>
              <a:pathLst>
                <a:path w="80506" h="88783">
                  <a:moveTo>
                    <a:pt x="65579" y="5488"/>
                  </a:moveTo>
                  <a:lnTo>
                    <a:pt x="65579" y="5488"/>
                  </a:lnTo>
                  <a:lnTo>
                    <a:pt x="60523" y="432"/>
                  </a:lnTo>
                  <a:lnTo>
                    <a:pt x="56917" y="0"/>
                  </a:lnTo>
                  <a:lnTo>
                    <a:pt x="23822" y="6984"/>
                  </a:lnTo>
                  <a:lnTo>
                    <a:pt x="11390" y="15325"/>
                  </a:lnTo>
                  <a:lnTo>
                    <a:pt x="4454" y="26088"/>
                  </a:lnTo>
                  <a:lnTo>
                    <a:pt x="0" y="50244"/>
                  </a:lnTo>
                  <a:lnTo>
                    <a:pt x="5036" y="62774"/>
                  </a:lnTo>
                  <a:lnTo>
                    <a:pt x="14328" y="74340"/>
                  </a:lnTo>
                  <a:lnTo>
                    <a:pt x="25515" y="83008"/>
                  </a:lnTo>
                  <a:lnTo>
                    <a:pt x="40364" y="87566"/>
                  </a:lnTo>
                  <a:lnTo>
                    <a:pt x="48770" y="88782"/>
                  </a:lnTo>
                  <a:lnTo>
                    <a:pt x="63754" y="84488"/>
                  </a:lnTo>
                  <a:lnTo>
                    <a:pt x="70712" y="80380"/>
                  </a:lnTo>
                  <a:lnTo>
                    <a:pt x="75350" y="75524"/>
                  </a:lnTo>
                  <a:lnTo>
                    <a:pt x="80505" y="64484"/>
                  </a:lnTo>
                  <a:lnTo>
                    <a:pt x="79975" y="49700"/>
                  </a:lnTo>
                  <a:lnTo>
                    <a:pt x="76211" y="34663"/>
                  </a:lnTo>
                  <a:lnTo>
                    <a:pt x="71010" y="24452"/>
                  </a:lnTo>
                  <a:lnTo>
                    <a:pt x="46529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933"/>
            <p:cNvSpPr/>
            <p:nvPr>
              <p:custDataLst>
                <p:tags r:id="rId59"/>
              </p:custDataLst>
            </p:nvPr>
          </p:nvSpPr>
          <p:spPr>
            <a:xfrm>
              <a:off x="6200775" y="12954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934"/>
            <p:cNvSpPr/>
            <p:nvPr>
              <p:custDataLst>
                <p:tags r:id="rId60"/>
              </p:custDataLst>
            </p:nvPr>
          </p:nvSpPr>
          <p:spPr>
            <a:xfrm>
              <a:off x="6326502" y="1228725"/>
              <a:ext cx="53626" cy="161926"/>
            </a:xfrm>
            <a:custGeom>
              <a:avLst/>
              <a:gdLst/>
              <a:ahLst/>
              <a:cxnLst/>
              <a:rect l="0" t="0" r="0" b="0"/>
              <a:pathLst>
                <a:path w="53626" h="161926">
                  <a:moveTo>
                    <a:pt x="45723" y="0"/>
                  </a:moveTo>
                  <a:lnTo>
                    <a:pt x="45723" y="0"/>
                  </a:lnTo>
                  <a:lnTo>
                    <a:pt x="14201" y="0"/>
                  </a:lnTo>
                  <a:lnTo>
                    <a:pt x="7724" y="2822"/>
                  </a:lnTo>
                  <a:lnTo>
                    <a:pt x="4516" y="5056"/>
                  </a:lnTo>
                  <a:lnTo>
                    <a:pt x="2376" y="8663"/>
                  </a:lnTo>
                  <a:lnTo>
                    <a:pt x="0" y="18314"/>
                  </a:lnTo>
                  <a:lnTo>
                    <a:pt x="4589" y="32481"/>
                  </a:lnTo>
                  <a:lnTo>
                    <a:pt x="36767" y="78529"/>
                  </a:lnTo>
                  <a:lnTo>
                    <a:pt x="49771" y="99821"/>
                  </a:lnTo>
                  <a:lnTo>
                    <a:pt x="53625" y="115654"/>
                  </a:lnTo>
                  <a:lnTo>
                    <a:pt x="53468" y="127602"/>
                  </a:lnTo>
                  <a:lnTo>
                    <a:pt x="49870" y="139967"/>
                  </a:lnTo>
                  <a:lnTo>
                    <a:pt x="2667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935"/>
            <p:cNvSpPr/>
            <p:nvPr>
              <p:custDataLst>
                <p:tags r:id="rId61"/>
              </p:custDataLst>
            </p:nvPr>
          </p:nvSpPr>
          <p:spPr>
            <a:xfrm>
              <a:off x="6324600" y="12001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15210" y="36454"/>
                  </a:lnTo>
                  <a:lnTo>
                    <a:pt x="33551" y="23619"/>
                  </a:lnTo>
                  <a:lnTo>
                    <a:pt x="64835" y="12622"/>
                  </a:lnTo>
                  <a:lnTo>
                    <a:pt x="106881" y="10137"/>
                  </a:lnTo>
                  <a:lnTo>
                    <a:pt x="147563" y="858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196"/>
          <p:cNvGrpSpPr/>
          <p:nvPr/>
        </p:nvGrpSpPr>
        <p:grpSpPr>
          <a:xfrm>
            <a:off x="8572500" y="485775"/>
            <a:ext cx="650432" cy="190501"/>
            <a:chOff x="8572500" y="485775"/>
            <a:chExt cx="650432" cy="190501"/>
          </a:xfrm>
        </p:grpSpPr>
        <p:sp>
          <p:nvSpPr>
            <p:cNvPr id="607" name="SMARTInkShape-936"/>
            <p:cNvSpPr/>
            <p:nvPr>
              <p:custDataLst>
                <p:tags r:id="rId48"/>
              </p:custDataLst>
            </p:nvPr>
          </p:nvSpPr>
          <p:spPr>
            <a:xfrm>
              <a:off x="8572500" y="533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0779" y="8642"/>
                  </a:lnTo>
                  <a:lnTo>
                    <a:pt x="57106" y="9409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937"/>
            <p:cNvSpPr/>
            <p:nvPr>
              <p:custDataLst>
                <p:tags r:id="rId49"/>
              </p:custDataLst>
            </p:nvPr>
          </p:nvSpPr>
          <p:spPr>
            <a:xfrm>
              <a:off x="8605043" y="600075"/>
              <a:ext cx="110333" cy="46107"/>
            </a:xfrm>
            <a:custGeom>
              <a:avLst/>
              <a:gdLst/>
              <a:ahLst/>
              <a:cxnLst/>
              <a:rect l="0" t="0" r="0" b="0"/>
              <a:pathLst>
                <a:path w="110333" h="46107">
                  <a:moveTo>
                    <a:pt x="34132" y="0"/>
                  </a:moveTo>
                  <a:lnTo>
                    <a:pt x="34132" y="0"/>
                  </a:lnTo>
                  <a:lnTo>
                    <a:pt x="2578" y="26837"/>
                  </a:lnTo>
                  <a:lnTo>
                    <a:pt x="396" y="30591"/>
                  </a:lnTo>
                  <a:lnTo>
                    <a:pt x="0" y="33094"/>
                  </a:lnTo>
                  <a:lnTo>
                    <a:pt x="794" y="34763"/>
                  </a:lnTo>
                  <a:lnTo>
                    <a:pt x="14729" y="42497"/>
                  </a:lnTo>
                  <a:lnTo>
                    <a:pt x="41906" y="46106"/>
                  </a:lnTo>
                  <a:lnTo>
                    <a:pt x="81828" y="42118"/>
                  </a:lnTo>
                  <a:lnTo>
                    <a:pt x="11033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938"/>
            <p:cNvSpPr/>
            <p:nvPr>
              <p:custDataLst>
                <p:tags r:id="rId50"/>
              </p:custDataLst>
            </p:nvPr>
          </p:nvSpPr>
          <p:spPr>
            <a:xfrm>
              <a:off x="8908263" y="519270"/>
              <a:ext cx="73813" cy="95693"/>
            </a:xfrm>
            <a:custGeom>
              <a:avLst/>
              <a:gdLst/>
              <a:ahLst/>
              <a:cxnLst/>
              <a:rect l="0" t="0" r="0" b="0"/>
              <a:pathLst>
                <a:path w="73813" h="95693">
                  <a:moveTo>
                    <a:pt x="73812" y="14130"/>
                  </a:moveTo>
                  <a:lnTo>
                    <a:pt x="73812" y="14130"/>
                  </a:lnTo>
                  <a:lnTo>
                    <a:pt x="60555" y="873"/>
                  </a:lnTo>
                  <a:lnTo>
                    <a:pt x="57566" y="0"/>
                  </a:lnTo>
                  <a:lnTo>
                    <a:pt x="54515" y="477"/>
                  </a:lnTo>
                  <a:lnTo>
                    <a:pt x="47243" y="2770"/>
                  </a:lnTo>
                  <a:lnTo>
                    <a:pt x="36956" y="3790"/>
                  </a:lnTo>
                  <a:lnTo>
                    <a:pt x="25329" y="12709"/>
                  </a:lnTo>
                  <a:lnTo>
                    <a:pt x="5674" y="39249"/>
                  </a:lnTo>
                  <a:lnTo>
                    <a:pt x="0" y="63553"/>
                  </a:lnTo>
                  <a:lnTo>
                    <a:pt x="1496" y="78782"/>
                  </a:lnTo>
                  <a:lnTo>
                    <a:pt x="3376" y="85806"/>
                  </a:lnTo>
                  <a:lnTo>
                    <a:pt x="7804" y="90489"/>
                  </a:lnTo>
                  <a:lnTo>
                    <a:pt x="21193" y="95692"/>
                  </a:lnTo>
                  <a:lnTo>
                    <a:pt x="34904" y="95183"/>
                  </a:lnTo>
                  <a:lnTo>
                    <a:pt x="48052" y="90370"/>
                  </a:lnTo>
                  <a:lnTo>
                    <a:pt x="60953" y="81176"/>
                  </a:lnTo>
                  <a:lnTo>
                    <a:pt x="64181" y="74702"/>
                  </a:lnTo>
                  <a:lnTo>
                    <a:pt x="64945" y="59043"/>
                  </a:lnTo>
                  <a:lnTo>
                    <a:pt x="59426" y="37433"/>
                  </a:lnTo>
                  <a:lnTo>
                    <a:pt x="45237" y="1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939"/>
            <p:cNvSpPr/>
            <p:nvPr>
              <p:custDataLst>
                <p:tags r:id="rId51"/>
              </p:custDataLst>
            </p:nvPr>
          </p:nvSpPr>
          <p:spPr>
            <a:xfrm>
              <a:off x="9048750" y="609600"/>
              <a:ext cx="15014" cy="9134"/>
            </a:xfrm>
            <a:custGeom>
              <a:avLst/>
              <a:gdLst/>
              <a:ahLst/>
              <a:cxnLst/>
              <a:rect l="0" t="0" r="0" b="0"/>
              <a:pathLst>
                <a:path w="15014" h="9134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5013" y="6546"/>
                  </a:lnTo>
                  <a:lnTo>
                    <a:pt x="14242" y="7539"/>
                  </a:lnTo>
                  <a:lnTo>
                    <a:pt x="10564" y="8642"/>
                  </a:lnTo>
                  <a:lnTo>
                    <a:pt x="5399" y="9133"/>
                  </a:lnTo>
                  <a:lnTo>
                    <a:pt x="3601" y="82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940"/>
            <p:cNvSpPr/>
            <p:nvPr>
              <p:custDataLst>
                <p:tags r:id="rId52"/>
              </p:custDataLst>
            </p:nvPr>
          </p:nvSpPr>
          <p:spPr>
            <a:xfrm>
              <a:off x="9210675" y="485775"/>
              <a:ext cx="12257" cy="190501"/>
            </a:xfrm>
            <a:custGeom>
              <a:avLst/>
              <a:gdLst/>
              <a:ahLst/>
              <a:cxnLst/>
              <a:rect l="0" t="0" r="0" b="0"/>
              <a:pathLst>
                <a:path w="12257" h="1905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2033" y="1058"/>
                  </a:lnTo>
                  <a:lnTo>
                    <a:pt x="12256" y="2822"/>
                  </a:lnTo>
                  <a:lnTo>
                    <a:pt x="11345" y="5057"/>
                  </a:lnTo>
                  <a:lnTo>
                    <a:pt x="9885" y="40118"/>
                  </a:lnTo>
                  <a:lnTo>
                    <a:pt x="9631" y="80796"/>
                  </a:lnTo>
                  <a:lnTo>
                    <a:pt x="9556" y="119072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197"/>
          <p:cNvGrpSpPr/>
          <p:nvPr/>
        </p:nvGrpSpPr>
        <p:grpSpPr>
          <a:xfrm>
            <a:off x="7953375" y="317052"/>
            <a:ext cx="304801" cy="502099"/>
            <a:chOff x="7953375" y="317052"/>
            <a:chExt cx="304801" cy="502099"/>
          </a:xfrm>
        </p:grpSpPr>
        <p:sp>
          <p:nvSpPr>
            <p:cNvPr id="613" name="SMARTInkShape-941"/>
            <p:cNvSpPr/>
            <p:nvPr>
              <p:custDataLst>
                <p:tags r:id="rId45"/>
              </p:custDataLst>
            </p:nvPr>
          </p:nvSpPr>
          <p:spPr>
            <a:xfrm>
              <a:off x="7953375" y="317052"/>
              <a:ext cx="127513" cy="372313"/>
            </a:xfrm>
            <a:custGeom>
              <a:avLst/>
              <a:gdLst/>
              <a:ahLst/>
              <a:cxnLst/>
              <a:rect l="0" t="0" r="0" b="0"/>
              <a:pathLst>
                <a:path w="127513" h="372313">
                  <a:moveTo>
                    <a:pt x="0" y="149673"/>
                  </a:moveTo>
                  <a:lnTo>
                    <a:pt x="0" y="149673"/>
                  </a:lnTo>
                  <a:lnTo>
                    <a:pt x="1058" y="168036"/>
                  </a:lnTo>
                  <a:lnTo>
                    <a:pt x="8642" y="211636"/>
                  </a:lnTo>
                  <a:lnTo>
                    <a:pt x="9351" y="256026"/>
                  </a:lnTo>
                  <a:lnTo>
                    <a:pt x="9491" y="295447"/>
                  </a:lnTo>
                  <a:lnTo>
                    <a:pt x="15006" y="337767"/>
                  </a:lnTo>
                  <a:lnTo>
                    <a:pt x="10456" y="372312"/>
                  </a:lnTo>
                  <a:lnTo>
                    <a:pt x="9939" y="367157"/>
                  </a:lnTo>
                  <a:lnTo>
                    <a:pt x="12470" y="343582"/>
                  </a:lnTo>
                  <a:lnTo>
                    <a:pt x="17100" y="304141"/>
                  </a:lnTo>
                  <a:lnTo>
                    <a:pt x="21294" y="257883"/>
                  </a:lnTo>
                  <a:lnTo>
                    <a:pt x="26418" y="211721"/>
                  </a:lnTo>
                  <a:lnTo>
                    <a:pt x="28674" y="178308"/>
                  </a:lnTo>
                  <a:lnTo>
                    <a:pt x="35895" y="136756"/>
                  </a:lnTo>
                  <a:lnTo>
                    <a:pt x="44995" y="93734"/>
                  </a:lnTo>
                  <a:lnTo>
                    <a:pt x="48573" y="72953"/>
                  </a:lnTo>
                  <a:lnTo>
                    <a:pt x="62488" y="39570"/>
                  </a:lnTo>
                  <a:lnTo>
                    <a:pt x="87303" y="6475"/>
                  </a:lnTo>
                  <a:lnTo>
                    <a:pt x="97363" y="1363"/>
                  </a:lnTo>
                  <a:lnTo>
                    <a:pt x="103008" y="0"/>
                  </a:lnTo>
                  <a:lnTo>
                    <a:pt x="107831" y="1207"/>
                  </a:lnTo>
                  <a:lnTo>
                    <a:pt x="116011" y="8194"/>
                  </a:lnTo>
                  <a:lnTo>
                    <a:pt x="126566" y="34140"/>
                  </a:lnTo>
                  <a:lnTo>
                    <a:pt x="127512" y="53875"/>
                  </a:lnTo>
                  <a:lnTo>
                    <a:pt x="123347" y="73230"/>
                  </a:lnTo>
                  <a:lnTo>
                    <a:pt x="109102" y="100918"/>
                  </a:lnTo>
                  <a:lnTo>
                    <a:pt x="84165" y="131350"/>
                  </a:lnTo>
                  <a:lnTo>
                    <a:pt x="36588" y="164522"/>
                  </a:lnTo>
                  <a:lnTo>
                    <a:pt x="19050" y="178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942"/>
            <p:cNvSpPr/>
            <p:nvPr>
              <p:custDataLst>
                <p:tags r:id="rId46"/>
              </p:custDataLst>
            </p:nvPr>
          </p:nvSpPr>
          <p:spPr>
            <a:xfrm>
              <a:off x="8039724" y="638718"/>
              <a:ext cx="66052" cy="132808"/>
            </a:xfrm>
            <a:custGeom>
              <a:avLst/>
              <a:gdLst/>
              <a:ahLst/>
              <a:cxnLst/>
              <a:rect l="0" t="0" r="0" b="0"/>
              <a:pathLst>
                <a:path w="66052" h="132808">
                  <a:moveTo>
                    <a:pt x="56526" y="28032"/>
                  </a:moveTo>
                  <a:lnTo>
                    <a:pt x="56526" y="28032"/>
                  </a:lnTo>
                  <a:lnTo>
                    <a:pt x="56526" y="14775"/>
                  </a:lnTo>
                  <a:lnTo>
                    <a:pt x="59348" y="8734"/>
                  </a:lnTo>
                  <a:lnTo>
                    <a:pt x="61582" y="5642"/>
                  </a:lnTo>
                  <a:lnTo>
                    <a:pt x="62013" y="3580"/>
                  </a:lnTo>
                  <a:lnTo>
                    <a:pt x="61243" y="2206"/>
                  </a:lnTo>
                  <a:lnTo>
                    <a:pt x="59671" y="1289"/>
                  </a:lnTo>
                  <a:lnTo>
                    <a:pt x="52401" y="0"/>
                  </a:lnTo>
                  <a:lnTo>
                    <a:pt x="33431" y="4674"/>
                  </a:lnTo>
                  <a:lnTo>
                    <a:pt x="22273" y="12712"/>
                  </a:lnTo>
                  <a:lnTo>
                    <a:pt x="6486" y="35119"/>
                  </a:lnTo>
                  <a:lnTo>
                    <a:pt x="781" y="73019"/>
                  </a:lnTo>
                  <a:lnTo>
                    <a:pt x="0" y="88949"/>
                  </a:lnTo>
                  <a:lnTo>
                    <a:pt x="8120" y="105906"/>
                  </a:lnTo>
                  <a:lnTo>
                    <a:pt x="14730" y="114873"/>
                  </a:lnTo>
                  <a:lnTo>
                    <a:pt x="30542" y="124836"/>
                  </a:lnTo>
                  <a:lnTo>
                    <a:pt x="66051" y="13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943"/>
            <p:cNvSpPr/>
            <p:nvPr>
              <p:custDataLst>
                <p:tags r:id="rId47"/>
              </p:custDataLst>
            </p:nvPr>
          </p:nvSpPr>
          <p:spPr>
            <a:xfrm>
              <a:off x="8191517" y="627492"/>
              <a:ext cx="66659" cy="191659"/>
            </a:xfrm>
            <a:custGeom>
              <a:avLst/>
              <a:gdLst/>
              <a:ahLst/>
              <a:cxnLst/>
              <a:rect l="0" t="0" r="0" b="0"/>
              <a:pathLst>
                <a:path w="66659" h="191659">
                  <a:moveTo>
                    <a:pt x="28558" y="48783"/>
                  </a:moveTo>
                  <a:lnTo>
                    <a:pt x="28558" y="48783"/>
                  </a:lnTo>
                  <a:lnTo>
                    <a:pt x="13370" y="82335"/>
                  </a:lnTo>
                  <a:lnTo>
                    <a:pt x="4960" y="125638"/>
                  </a:lnTo>
                  <a:lnTo>
                    <a:pt x="419" y="172078"/>
                  </a:lnTo>
                  <a:lnTo>
                    <a:pt x="178" y="174842"/>
                  </a:lnTo>
                  <a:lnTo>
                    <a:pt x="0" y="131359"/>
                  </a:lnTo>
                  <a:lnTo>
                    <a:pt x="2810" y="95475"/>
                  </a:lnTo>
                  <a:lnTo>
                    <a:pt x="13168" y="58032"/>
                  </a:lnTo>
                  <a:lnTo>
                    <a:pt x="28648" y="16526"/>
                  </a:lnTo>
                  <a:lnTo>
                    <a:pt x="37771" y="4108"/>
                  </a:lnTo>
                  <a:lnTo>
                    <a:pt x="42108" y="1008"/>
                  </a:lnTo>
                  <a:lnTo>
                    <a:pt x="46058" y="0"/>
                  </a:lnTo>
                  <a:lnTo>
                    <a:pt x="49750" y="386"/>
                  </a:lnTo>
                  <a:lnTo>
                    <a:pt x="53269" y="2760"/>
                  </a:lnTo>
                  <a:lnTo>
                    <a:pt x="60002" y="11042"/>
                  </a:lnTo>
                  <a:lnTo>
                    <a:pt x="63700" y="21779"/>
                  </a:lnTo>
                  <a:lnTo>
                    <a:pt x="64285" y="35723"/>
                  </a:lnTo>
                  <a:lnTo>
                    <a:pt x="57607" y="65257"/>
                  </a:lnTo>
                  <a:lnTo>
                    <a:pt x="36922" y="95272"/>
                  </a:lnTo>
                  <a:lnTo>
                    <a:pt x="25925" y="106487"/>
                  </a:lnTo>
                  <a:lnTo>
                    <a:pt x="6822" y="119333"/>
                  </a:lnTo>
                  <a:lnTo>
                    <a:pt x="3022" y="125294"/>
                  </a:lnTo>
                  <a:lnTo>
                    <a:pt x="2010" y="128365"/>
                  </a:lnTo>
                  <a:lnTo>
                    <a:pt x="3706" y="137422"/>
                  </a:lnTo>
                  <a:lnTo>
                    <a:pt x="9046" y="148503"/>
                  </a:lnTo>
                  <a:lnTo>
                    <a:pt x="23953" y="165583"/>
                  </a:lnTo>
                  <a:lnTo>
                    <a:pt x="66658" y="19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198"/>
          <p:cNvGrpSpPr/>
          <p:nvPr/>
        </p:nvGrpSpPr>
        <p:grpSpPr>
          <a:xfrm>
            <a:off x="6238953" y="356366"/>
            <a:ext cx="380923" cy="253235"/>
            <a:chOff x="6238953" y="356366"/>
            <a:chExt cx="380923" cy="253235"/>
          </a:xfrm>
        </p:grpSpPr>
        <p:sp>
          <p:nvSpPr>
            <p:cNvPr id="617" name="SMARTInkShape-944"/>
            <p:cNvSpPr/>
            <p:nvPr>
              <p:custDataLst>
                <p:tags r:id="rId42"/>
              </p:custDataLst>
            </p:nvPr>
          </p:nvSpPr>
          <p:spPr>
            <a:xfrm>
              <a:off x="6238953" y="404970"/>
              <a:ext cx="82861" cy="162826"/>
            </a:xfrm>
            <a:custGeom>
              <a:avLst/>
              <a:gdLst/>
              <a:ahLst/>
              <a:cxnLst/>
              <a:rect l="0" t="0" r="0" b="0"/>
              <a:pathLst>
                <a:path w="82861" h="162826">
                  <a:moveTo>
                    <a:pt x="76122" y="14130"/>
                  </a:moveTo>
                  <a:lnTo>
                    <a:pt x="76122" y="14130"/>
                  </a:lnTo>
                  <a:lnTo>
                    <a:pt x="76122" y="9073"/>
                  </a:lnTo>
                  <a:lnTo>
                    <a:pt x="70477" y="3769"/>
                  </a:lnTo>
                  <a:lnTo>
                    <a:pt x="66009" y="873"/>
                  </a:lnTo>
                  <a:lnTo>
                    <a:pt x="63030" y="0"/>
                  </a:lnTo>
                  <a:lnTo>
                    <a:pt x="61044" y="477"/>
                  </a:lnTo>
                  <a:lnTo>
                    <a:pt x="56720" y="3829"/>
                  </a:lnTo>
                  <a:lnTo>
                    <a:pt x="42386" y="13782"/>
                  </a:lnTo>
                  <a:lnTo>
                    <a:pt x="26851" y="33783"/>
                  </a:lnTo>
                  <a:lnTo>
                    <a:pt x="14884" y="53917"/>
                  </a:lnTo>
                  <a:lnTo>
                    <a:pt x="6572" y="64621"/>
                  </a:lnTo>
                  <a:lnTo>
                    <a:pt x="2877" y="72907"/>
                  </a:lnTo>
                  <a:lnTo>
                    <a:pt x="181" y="117972"/>
                  </a:lnTo>
                  <a:lnTo>
                    <a:pt x="0" y="135444"/>
                  </a:lnTo>
                  <a:lnTo>
                    <a:pt x="5601" y="147775"/>
                  </a:lnTo>
                  <a:lnTo>
                    <a:pt x="14087" y="158195"/>
                  </a:lnTo>
                  <a:lnTo>
                    <a:pt x="21387" y="162825"/>
                  </a:lnTo>
                  <a:lnTo>
                    <a:pt x="30981" y="162061"/>
                  </a:lnTo>
                  <a:lnTo>
                    <a:pt x="51105" y="152859"/>
                  </a:lnTo>
                  <a:lnTo>
                    <a:pt x="59444" y="147891"/>
                  </a:lnTo>
                  <a:lnTo>
                    <a:pt x="71532" y="133904"/>
                  </a:lnTo>
                  <a:lnTo>
                    <a:pt x="79373" y="118163"/>
                  </a:lnTo>
                  <a:lnTo>
                    <a:pt x="82860" y="104111"/>
                  </a:lnTo>
                  <a:lnTo>
                    <a:pt x="79764" y="74187"/>
                  </a:lnTo>
                  <a:lnTo>
                    <a:pt x="67088" y="43566"/>
                  </a:lnTo>
                  <a:lnTo>
                    <a:pt x="53057" y="29682"/>
                  </a:lnTo>
                  <a:lnTo>
                    <a:pt x="38355" y="22100"/>
                  </a:lnTo>
                  <a:lnTo>
                    <a:pt x="18972" y="3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945"/>
            <p:cNvSpPr/>
            <p:nvPr>
              <p:custDataLst>
                <p:tags r:id="rId43"/>
              </p:custDataLst>
            </p:nvPr>
          </p:nvSpPr>
          <p:spPr>
            <a:xfrm>
              <a:off x="6440224" y="514350"/>
              <a:ext cx="8202" cy="9410"/>
            </a:xfrm>
            <a:custGeom>
              <a:avLst/>
              <a:gdLst/>
              <a:ahLst/>
              <a:cxnLst/>
              <a:rect l="0" t="0" r="0" b="0"/>
              <a:pathLst>
                <a:path w="8202" h="9410">
                  <a:moveTo>
                    <a:pt x="8201" y="0"/>
                  </a:moveTo>
                  <a:lnTo>
                    <a:pt x="8201" y="0"/>
                  </a:lnTo>
                  <a:lnTo>
                    <a:pt x="8201" y="8201"/>
                  </a:lnTo>
                  <a:lnTo>
                    <a:pt x="7143" y="8642"/>
                  </a:lnTo>
                  <a:lnTo>
                    <a:pt x="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946"/>
            <p:cNvSpPr/>
            <p:nvPr>
              <p:custDataLst>
                <p:tags r:id="rId44"/>
              </p:custDataLst>
            </p:nvPr>
          </p:nvSpPr>
          <p:spPr>
            <a:xfrm>
              <a:off x="6531088" y="356366"/>
              <a:ext cx="88788" cy="253235"/>
            </a:xfrm>
            <a:custGeom>
              <a:avLst/>
              <a:gdLst/>
              <a:ahLst/>
              <a:cxnLst/>
              <a:rect l="0" t="0" r="0" b="0"/>
              <a:pathLst>
                <a:path w="88788" h="253235">
                  <a:moveTo>
                    <a:pt x="88787" y="53209"/>
                  </a:moveTo>
                  <a:lnTo>
                    <a:pt x="88787" y="53209"/>
                  </a:lnTo>
                  <a:lnTo>
                    <a:pt x="88787" y="48152"/>
                  </a:lnTo>
                  <a:lnTo>
                    <a:pt x="73578" y="22812"/>
                  </a:lnTo>
                  <a:lnTo>
                    <a:pt x="57352" y="4927"/>
                  </a:lnTo>
                  <a:lnTo>
                    <a:pt x="49064" y="0"/>
                  </a:lnTo>
                  <a:lnTo>
                    <a:pt x="39030" y="633"/>
                  </a:lnTo>
                  <a:lnTo>
                    <a:pt x="27514" y="5500"/>
                  </a:lnTo>
                  <a:lnTo>
                    <a:pt x="10189" y="20141"/>
                  </a:lnTo>
                  <a:lnTo>
                    <a:pt x="1644" y="31809"/>
                  </a:lnTo>
                  <a:lnTo>
                    <a:pt x="0" y="37884"/>
                  </a:lnTo>
                  <a:lnTo>
                    <a:pt x="996" y="50278"/>
                  </a:lnTo>
                  <a:lnTo>
                    <a:pt x="4966" y="60020"/>
                  </a:lnTo>
                  <a:lnTo>
                    <a:pt x="7506" y="64100"/>
                  </a:lnTo>
                  <a:lnTo>
                    <a:pt x="11317" y="66820"/>
                  </a:lnTo>
                  <a:lnTo>
                    <a:pt x="21194" y="69842"/>
                  </a:lnTo>
                  <a:lnTo>
                    <a:pt x="32640" y="68362"/>
                  </a:lnTo>
                  <a:lnTo>
                    <a:pt x="55915" y="63475"/>
                  </a:lnTo>
                  <a:lnTo>
                    <a:pt x="62888" y="63063"/>
                  </a:lnTo>
                  <a:lnTo>
                    <a:pt x="65171" y="64012"/>
                  </a:lnTo>
                  <a:lnTo>
                    <a:pt x="66693" y="65703"/>
                  </a:lnTo>
                  <a:lnTo>
                    <a:pt x="77009" y="97123"/>
                  </a:lnTo>
                  <a:lnTo>
                    <a:pt x="79064" y="142175"/>
                  </a:lnTo>
                  <a:lnTo>
                    <a:pt x="74165" y="175087"/>
                  </a:lnTo>
                  <a:lnTo>
                    <a:pt x="64066" y="220237"/>
                  </a:lnTo>
                  <a:lnTo>
                    <a:pt x="60212" y="25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" name="SMARTInkShape-Group199"/>
          <p:cNvGrpSpPr/>
          <p:nvPr/>
        </p:nvGrpSpPr>
        <p:grpSpPr>
          <a:xfrm>
            <a:off x="5753100" y="490074"/>
            <a:ext cx="133351" cy="109377"/>
            <a:chOff x="5753100" y="490074"/>
            <a:chExt cx="133351" cy="109377"/>
          </a:xfrm>
        </p:grpSpPr>
        <p:sp>
          <p:nvSpPr>
            <p:cNvPr id="621" name="SMARTInkShape-947"/>
            <p:cNvSpPr/>
            <p:nvPr>
              <p:custDataLst>
                <p:tags r:id="rId40"/>
              </p:custDataLst>
            </p:nvPr>
          </p:nvSpPr>
          <p:spPr>
            <a:xfrm>
              <a:off x="5753100" y="490074"/>
              <a:ext cx="85726" cy="14752"/>
            </a:xfrm>
            <a:custGeom>
              <a:avLst/>
              <a:gdLst/>
              <a:ahLst/>
              <a:cxnLst/>
              <a:rect l="0" t="0" r="0" b="0"/>
              <a:pathLst>
                <a:path w="85726" h="14752">
                  <a:moveTo>
                    <a:pt x="0" y="14751"/>
                  </a:moveTo>
                  <a:lnTo>
                    <a:pt x="0" y="14751"/>
                  </a:lnTo>
                  <a:lnTo>
                    <a:pt x="5056" y="9694"/>
                  </a:lnTo>
                  <a:lnTo>
                    <a:pt x="10361" y="7212"/>
                  </a:lnTo>
                  <a:lnTo>
                    <a:pt x="47264" y="0"/>
                  </a:lnTo>
                  <a:lnTo>
                    <a:pt x="85725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948"/>
            <p:cNvSpPr/>
            <p:nvPr>
              <p:custDataLst>
                <p:tags r:id="rId41"/>
              </p:custDataLst>
            </p:nvPr>
          </p:nvSpPr>
          <p:spPr>
            <a:xfrm>
              <a:off x="5758903" y="571500"/>
              <a:ext cx="127548" cy="27951"/>
            </a:xfrm>
            <a:custGeom>
              <a:avLst/>
              <a:gdLst/>
              <a:ahLst/>
              <a:cxnLst/>
              <a:rect l="0" t="0" r="0" b="0"/>
              <a:pathLst>
                <a:path w="127548" h="27951">
                  <a:moveTo>
                    <a:pt x="22772" y="0"/>
                  </a:moveTo>
                  <a:lnTo>
                    <a:pt x="22772" y="0"/>
                  </a:lnTo>
                  <a:lnTo>
                    <a:pt x="1313" y="21459"/>
                  </a:lnTo>
                  <a:lnTo>
                    <a:pt x="0" y="23831"/>
                  </a:lnTo>
                  <a:lnTo>
                    <a:pt x="182" y="25412"/>
                  </a:lnTo>
                  <a:lnTo>
                    <a:pt x="1361" y="26466"/>
                  </a:lnTo>
                  <a:lnTo>
                    <a:pt x="18192" y="27950"/>
                  </a:lnTo>
                  <a:lnTo>
                    <a:pt x="31673" y="22653"/>
                  </a:lnTo>
                  <a:lnTo>
                    <a:pt x="45777" y="15360"/>
                  </a:lnTo>
                  <a:lnTo>
                    <a:pt x="127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200"/>
          <p:cNvGrpSpPr/>
          <p:nvPr/>
        </p:nvGrpSpPr>
        <p:grpSpPr>
          <a:xfrm>
            <a:off x="5048250" y="358037"/>
            <a:ext cx="361951" cy="394439"/>
            <a:chOff x="5048250" y="358037"/>
            <a:chExt cx="361951" cy="394439"/>
          </a:xfrm>
        </p:grpSpPr>
        <p:sp>
          <p:nvSpPr>
            <p:cNvPr id="624" name="SMARTInkShape-949"/>
            <p:cNvSpPr/>
            <p:nvPr>
              <p:custDataLst>
                <p:tags r:id="rId37"/>
              </p:custDataLst>
            </p:nvPr>
          </p:nvSpPr>
          <p:spPr>
            <a:xfrm>
              <a:off x="5048250" y="358037"/>
              <a:ext cx="165245" cy="348260"/>
            </a:xfrm>
            <a:custGeom>
              <a:avLst/>
              <a:gdLst/>
              <a:ahLst/>
              <a:cxnLst/>
              <a:rect l="0" t="0" r="0" b="0"/>
              <a:pathLst>
                <a:path w="165245" h="348260">
                  <a:moveTo>
                    <a:pt x="0" y="127738"/>
                  </a:moveTo>
                  <a:lnTo>
                    <a:pt x="0" y="127738"/>
                  </a:lnTo>
                  <a:lnTo>
                    <a:pt x="0" y="150128"/>
                  </a:lnTo>
                  <a:lnTo>
                    <a:pt x="15078" y="186582"/>
                  </a:lnTo>
                  <a:lnTo>
                    <a:pt x="23321" y="228379"/>
                  </a:lnTo>
                  <a:lnTo>
                    <a:pt x="34083" y="268738"/>
                  </a:lnTo>
                  <a:lnTo>
                    <a:pt x="42628" y="309929"/>
                  </a:lnTo>
                  <a:lnTo>
                    <a:pt x="47430" y="348259"/>
                  </a:lnTo>
                  <a:lnTo>
                    <a:pt x="47495" y="347777"/>
                  </a:lnTo>
                  <a:lnTo>
                    <a:pt x="34356" y="305213"/>
                  </a:lnTo>
                  <a:lnTo>
                    <a:pt x="29717" y="259103"/>
                  </a:lnTo>
                  <a:lnTo>
                    <a:pt x="28913" y="212169"/>
                  </a:lnTo>
                  <a:lnTo>
                    <a:pt x="29733" y="168394"/>
                  </a:lnTo>
                  <a:lnTo>
                    <a:pt x="33677" y="134166"/>
                  </a:lnTo>
                  <a:lnTo>
                    <a:pt x="41847" y="89308"/>
                  </a:lnTo>
                  <a:lnTo>
                    <a:pt x="56026" y="49206"/>
                  </a:lnTo>
                  <a:lnTo>
                    <a:pt x="78689" y="15569"/>
                  </a:lnTo>
                  <a:lnTo>
                    <a:pt x="93534" y="3802"/>
                  </a:lnTo>
                  <a:lnTo>
                    <a:pt x="100456" y="664"/>
                  </a:lnTo>
                  <a:lnTo>
                    <a:pt x="119436" y="0"/>
                  </a:lnTo>
                  <a:lnTo>
                    <a:pt x="145455" y="5576"/>
                  </a:lnTo>
                  <a:lnTo>
                    <a:pt x="150945" y="8196"/>
                  </a:lnTo>
                  <a:lnTo>
                    <a:pt x="159867" y="19575"/>
                  </a:lnTo>
                  <a:lnTo>
                    <a:pt x="163728" y="27054"/>
                  </a:lnTo>
                  <a:lnTo>
                    <a:pt x="165244" y="33099"/>
                  </a:lnTo>
                  <a:lnTo>
                    <a:pt x="165196" y="38187"/>
                  </a:lnTo>
                  <a:lnTo>
                    <a:pt x="164106" y="42637"/>
                  </a:lnTo>
                  <a:lnTo>
                    <a:pt x="135601" y="82328"/>
                  </a:lnTo>
                  <a:lnTo>
                    <a:pt x="117202" y="99231"/>
                  </a:lnTo>
                  <a:lnTo>
                    <a:pt x="72383" y="120970"/>
                  </a:lnTo>
                  <a:lnTo>
                    <a:pt x="27239" y="142239"/>
                  </a:lnTo>
                  <a:lnTo>
                    <a:pt x="9525" y="14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950"/>
            <p:cNvSpPr/>
            <p:nvPr>
              <p:custDataLst>
                <p:tags r:id="rId38"/>
              </p:custDataLst>
            </p:nvPr>
          </p:nvSpPr>
          <p:spPr>
            <a:xfrm>
              <a:off x="5163582" y="638800"/>
              <a:ext cx="113269" cy="113676"/>
            </a:xfrm>
            <a:custGeom>
              <a:avLst/>
              <a:gdLst/>
              <a:ahLst/>
              <a:cxnLst/>
              <a:rect l="0" t="0" r="0" b="0"/>
              <a:pathLst>
                <a:path w="113269" h="113676">
                  <a:moveTo>
                    <a:pt x="113268" y="27950"/>
                  </a:moveTo>
                  <a:lnTo>
                    <a:pt x="113268" y="27950"/>
                  </a:lnTo>
                  <a:lnTo>
                    <a:pt x="100011" y="6491"/>
                  </a:lnTo>
                  <a:lnTo>
                    <a:pt x="91148" y="2538"/>
                  </a:lnTo>
                  <a:lnTo>
                    <a:pt x="68211" y="0"/>
                  </a:lnTo>
                  <a:lnTo>
                    <a:pt x="44532" y="4617"/>
                  </a:lnTo>
                  <a:lnTo>
                    <a:pt x="32270" y="12641"/>
                  </a:lnTo>
                  <a:lnTo>
                    <a:pt x="6803" y="46630"/>
                  </a:lnTo>
                  <a:lnTo>
                    <a:pt x="2450" y="56713"/>
                  </a:lnTo>
                  <a:lnTo>
                    <a:pt x="0" y="78453"/>
                  </a:lnTo>
                  <a:lnTo>
                    <a:pt x="1772" y="84902"/>
                  </a:lnTo>
                  <a:lnTo>
                    <a:pt x="9386" y="94890"/>
                  </a:lnTo>
                  <a:lnTo>
                    <a:pt x="46593" y="113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951"/>
            <p:cNvSpPr/>
            <p:nvPr>
              <p:custDataLst>
                <p:tags r:id="rId39"/>
              </p:custDataLst>
            </p:nvPr>
          </p:nvSpPr>
          <p:spPr>
            <a:xfrm>
              <a:off x="5289119" y="661262"/>
              <a:ext cx="121082" cy="89937"/>
            </a:xfrm>
            <a:custGeom>
              <a:avLst/>
              <a:gdLst/>
              <a:ahLst/>
              <a:cxnLst/>
              <a:rect l="0" t="0" r="0" b="0"/>
              <a:pathLst>
                <a:path w="121082" h="89937">
                  <a:moveTo>
                    <a:pt x="102031" y="5488"/>
                  </a:moveTo>
                  <a:lnTo>
                    <a:pt x="102031" y="5488"/>
                  </a:lnTo>
                  <a:lnTo>
                    <a:pt x="96975" y="431"/>
                  </a:lnTo>
                  <a:lnTo>
                    <a:pt x="93369" y="0"/>
                  </a:lnTo>
                  <a:lnTo>
                    <a:pt x="49368" y="12613"/>
                  </a:lnTo>
                  <a:lnTo>
                    <a:pt x="44697" y="13413"/>
                  </a:lnTo>
                  <a:lnTo>
                    <a:pt x="22955" y="24652"/>
                  </a:lnTo>
                  <a:lnTo>
                    <a:pt x="6516" y="41388"/>
                  </a:lnTo>
                  <a:lnTo>
                    <a:pt x="1372" y="53546"/>
                  </a:lnTo>
                  <a:lnTo>
                    <a:pt x="0" y="59752"/>
                  </a:lnTo>
                  <a:lnTo>
                    <a:pt x="2260" y="66005"/>
                  </a:lnTo>
                  <a:lnTo>
                    <a:pt x="13238" y="78599"/>
                  </a:lnTo>
                  <a:lnTo>
                    <a:pt x="25879" y="85607"/>
                  </a:lnTo>
                  <a:lnTo>
                    <a:pt x="50540" y="89552"/>
                  </a:lnTo>
                  <a:lnTo>
                    <a:pt x="93918" y="89936"/>
                  </a:lnTo>
                  <a:lnTo>
                    <a:pt x="121081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3" name="SMARTInkShape-Group201"/>
          <p:cNvGrpSpPr/>
          <p:nvPr/>
        </p:nvGrpSpPr>
        <p:grpSpPr>
          <a:xfrm>
            <a:off x="802138" y="933450"/>
            <a:ext cx="1502913" cy="641515"/>
            <a:chOff x="802138" y="933450"/>
            <a:chExt cx="1502913" cy="641515"/>
          </a:xfrm>
        </p:grpSpPr>
        <p:sp>
          <p:nvSpPr>
            <p:cNvPr id="628" name="SMARTInkShape-952"/>
            <p:cNvSpPr/>
            <p:nvPr>
              <p:custDataLst>
                <p:tags r:id="rId32"/>
              </p:custDataLst>
            </p:nvPr>
          </p:nvSpPr>
          <p:spPr>
            <a:xfrm>
              <a:off x="802138" y="933450"/>
              <a:ext cx="1502913" cy="399977"/>
            </a:xfrm>
            <a:custGeom>
              <a:avLst/>
              <a:gdLst/>
              <a:ahLst/>
              <a:cxnLst/>
              <a:rect l="0" t="0" r="0" b="0"/>
              <a:pathLst>
                <a:path w="1502913" h="399977">
                  <a:moveTo>
                    <a:pt x="1502912" y="0"/>
                  </a:moveTo>
                  <a:lnTo>
                    <a:pt x="1502912" y="0"/>
                  </a:lnTo>
                  <a:lnTo>
                    <a:pt x="1500090" y="18828"/>
                  </a:lnTo>
                  <a:lnTo>
                    <a:pt x="1489729" y="47559"/>
                  </a:lnTo>
                  <a:lnTo>
                    <a:pt x="1467701" y="94183"/>
                  </a:lnTo>
                  <a:lnTo>
                    <a:pt x="1450028" y="116218"/>
                  </a:lnTo>
                  <a:lnTo>
                    <a:pt x="1406970" y="149060"/>
                  </a:lnTo>
                  <a:lnTo>
                    <a:pt x="1359946" y="188492"/>
                  </a:lnTo>
                  <a:lnTo>
                    <a:pt x="1316863" y="215503"/>
                  </a:lnTo>
                  <a:lnTo>
                    <a:pt x="1275043" y="239889"/>
                  </a:lnTo>
                  <a:lnTo>
                    <a:pt x="1234194" y="262166"/>
                  </a:lnTo>
                  <a:lnTo>
                    <a:pt x="1190223" y="282172"/>
                  </a:lnTo>
                  <a:lnTo>
                    <a:pt x="1143681" y="301506"/>
                  </a:lnTo>
                  <a:lnTo>
                    <a:pt x="1109362" y="314272"/>
                  </a:lnTo>
                  <a:lnTo>
                    <a:pt x="1074001" y="327001"/>
                  </a:lnTo>
                  <a:lnTo>
                    <a:pt x="1040646" y="339715"/>
                  </a:lnTo>
                  <a:lnTo>
                    <a:pt x="1005360" y="349598"/>
                  </a:lnTo>
                  <a:lnTo>
                    <a:pt x="969570" y="357519"/>
                  </a:lnTo>
                  <a:lnTo>
                    <a:pt x="936024" y="364567"/>
                  </a:lnTo>
                  <a:lnTo>
                    <a:pt x="900653" y="371227"/>
                  </a:lnTo>
                  <a:lnTo>
                    <a:pt x="863766" y="377715"/>
                  </a:lnTo>
                  <a:lnTo>
                    <a:pt x="826206" y="384126"/>
                  </a:lnTo>
                  <a:lnTo>
                    <a:pt x="791167" y="390503"/>
                  </a:lnTo>
                  <a:lnTo>
                    <a:pt x="756898" y="395807"/>
                  </a:lnTo>
                  <a:lnTo>
                    <a:pt x="720500" y="398164"/>
                  </a:lnTo>
                  <a:lnTo>
                    <a:pt x="685979" y="399212"/>
                  </a:lnTo>
                  <a:lnTo>
                    <a:pt x="652997" y="399678"/>
                  </a:lnTo>
                  <a:lnTo>
                    <a:pt x="620700" y="399885"/>
                  </a:lnTo>
                  <a:lnTo>
                    <a:pt x="588707" y="399976"/>
                  </a:lnTo>
                  <a:lnTo>
                    <a:pt x="556849" y="398959"/>
                  </a:lnTo>
                  <a:lnTo>
                    <a:pt x="525050" y="394979"/>
                  </a:lnTo>
                  <a:lnTo>
                    <a:pt x="493279" y="389682"/>
                  </a:lnTo>
                  <a:lnTo>
                    <a:pt x="461520" y="383800"/>
                  </a:lnTo>
                  <a:lnTo>
                    <a:pt x="414948" y="374539"/>
                  </a:lnTo>
                  <a:lnTo>
                    <a:pt x="373867" y="365092"/>
                  </a:lnTo>
                  <a:lnTo>
                    <a:pt x="335942" y="355590"/>
                  </a:lnTo>
                  <a:lnTo>
                    <a:pt x="294147" y="340076"/>
                  </a:lnTo>
                  <a:lnTo>
                    <a:pt x="255317" y="321999"/>
                  </a:lnTo>
                  <a:lnTo>
                    <a:pt x="210358" y="294613"/>
                  </a:lnTo>
                  <a:lnTo>
                    <a:pt x="163229" y="258987"/>
                  </a:lnTo>
                  <a:lnTo>
                    <a:pt x="116776" y="213929"/>
                  </a:lnTo>
                  <a:lnTo>
                    <a:pt x="85656" y="169674"/>
                  </a:lnTo>
                  <a:lnTo>
                    <a:pt x="61914" y="127402"/>
                  </a:lnTo>
                  <a:lnTo>
                    <a:pt x="52071" y="113126"/>
                  </a:lnTo>
                  <a:lnTo>
                    <a:pt x="45646" y="108486"/>
                  </a:lnTo>
                  <a:lnTo>
                    <a:pt x="42452" y="107249"/>
                  </a:lnTo>
                  <a:lnTo>
                    <a:pt x="39263" y="109600"/>
                  </a:lnTo>
                  <a:lnTo>
                    <a:pt x="32899" y="120678"/>
                  </a:lnTo>
                  <a:lnTo>
                    <a:pt x="27794" y="162322"/>
                  </a:lnTo>
                  <a:lnTo>
                    <a:pt x="25851" y="202024"/>
                  </a:lnTo>
                  <a:lnTo>
                    <a:pt x="18385" y="248122"/>
                  </a:lnTo>
                  <a:lnTo>
                    <a:pt x="17193" y="268970"/>
                  </a:lnTo>
                  <a:lnTo>
                    <a:pt x="16034" y="264534"/>
                  </a:lnTo>
                  <a:lnTo>
                    <a:pt x="8822" y="232117"/>
                  </a:lnTo>
                  <a:lnTo>
                    <a:pt x="4841" y="184992"/>
                  </a:lnTo>
                  <a:lnTo>
                    <a:pt x="0" y="157471"/>
                  </a:lnTo>
                  <a:lnTo>
                    <a:pt x="1388" y="122505"/>
                  </a:lnTo>
                  <a:lnTo>
                    <a:pt x="6893" y="99955"/>
                  </a:lnTo>
                  <a:lnTo>
                    <a:pt x="16395" y="82877"/>
                  </a:lnTo>
                  <a:lnTo>
                    <a:pt x="38701" y="61363"/>
                  </a:lnTo>
                  <a:lnTo>
                    <a:pt x="80171" y="42734"/>
                  </a:lnTo>
                  <a:lnTo>
                    <a:pt x="107104" y="33241"/>
                  </a:lnTo>
                  <a:lnTo>
                    <a:pt x="145071" y="31016"/>
                  </a:lnTo>
                  <a:lnTo>
                    <a:pt x="18846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953"/>
            <p:cNvSpPr/>
            <p:nvPr>
              <p:custDataLst>
                <p:tags r:id="rId33"/>
              </p:custDataLst>
            </p:nvPr>
          </p:nvSpPr>
          <p:spPr>
            <a:xfrm>
              <a:off x="1667629" y="1425210"/>
              <a:ext cx="94497" cy="105433"/>
            </a:xfrm>
            <a:custGeom>
              <a:avLst/>
              <a:gdLst/>
              <a:ahLst/>
              <a:cxnLst/>
              <a:rect l="0" t="0" r="0" b="0"/>
              <a:pathLst>
                <a:path w="94497" h="105433">
                  <a:moveTo>
                    <a:pt x="94496" y="22590"/>
                  </a:moveTo>
                  <a:lnTo>
                    <a:pt x="94496" y="22590"/>
                  </a:lnTo>
                  <a:lnTo>
                    <a:pt x="73773" y="4690"/>
                  </a:lnTo>
                  <a:lnTo>
                    <a:pt x="67981" y="1132"/>
                  </a:lnTo>
                  <a:lnTo>
                    <a:pt x="53078" y="0"/>
                  </a:lnTo>
                  <a:lnTo>
                    <a:pt x="22697" y="7897"/>
                  </a:lnTo>
                  <a:lnTo>
                    <a:pt x="16997" y="13853"/>
                  </a:lnTo>
                  <a:lnTo>
                    <a:pt x="4976" y="40345"/>
                  </a:lnTo>
                  <a:lnTo>
                    <a:pt x="0" y="81033"/>
                  </a:lnTo>
                  <a:lnTo>
                    <a:pt x="1866" y="88010"/>
                  </a:lnTo>
                  <a:lnTo>
                    <a:pt x="9582" y="98585"/>
                  </a:lnTo>
                  <a:lnTo>
                    <a:pt x="20068" y="103991"/>
                  </a:lnTo>
                  <a:lnTo>
                    <a:pt x="25827" y="105432"/>
                  </a:lnTo>
                  <a:lnTo>
                    <a:pt x="31784" y="103218"/>
                  </a:lnTo>
                  <a:lnTo>
                    <a:pt x="44046" y="92291"/>
                  </a:lnTo>
                  <a:lnTo>
                    <a:pt x="50907" y="79674"/>
                  </a:lnTo>
                  <a:lnTo>
                    <a:pt x="55312" y="49271"/>
                  </a:lnTo>
                  <a:lnTo>
                    <a:pt x="50270" y="31273"/>
                  </a:lnTo>
                  <a:lnTo>
                    <a:pt x="42032" y="15866"/>
                  </a:lnTo>
                  <a:lnTo>
                    <a:pt x="27821" y="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954"/>
            <p:cNvSpPr/>
            <p:nvPr>
              <p:custDataLst>
                <p:tags r:id="rId34"/>
              </p:custDataLst>
            </p:nvPr>
          </p:nvSpPr>
          <p:spPr>
            <a:xfrm>
              <a:off x="1885950" y="1476375"/>
              <a:ext cx="17335" cy="29164"/>
            </a:xfrm>
            <a:custGeom>
              <a:avLst/>
              <a:gdLst/>
              <a:ahLst/>
              <a:cxnLst/>
              <a:rect l="0" t="0" r="0" b="0"/>
              <a:pathLst>
                <a:path w="17335" h="29164">
                  <a:moveTo>
                    <a:pt x="0" y="19050"/>
                  </a:moveTo>
                  <a:lnTo>
                    <a:pt x="0" y="19050"/>
                  </a:lnTo>
                  <a:lnTo>
                    <a:pt x="13258" y="19050"/>
                  </a:lnTo>
                  <a:lnTo>
                    <a:pt x="15188" y="21167"/>
                  </a:lnTo>
                  <a:lnTo>
                    <a:pt x="17334" y="29163"/>
                  </a:lnTo>
                  <a:lnTo>
                    <a:pt x="16847" y="28967"/>
                  </a:lnTo>
                  <a:lnTo>
                    <a:pt x="11106" y="166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955"/>
            <p:cNvSpPr/>
            <p:nvPr>
              <p:custDataLst>
                <p:tags r:id="rId35"/>
              </p:custDataLst>
            </p:nvPr>
          </p:nvSpPr>
          <p:spPr>
            <a:xfrm>
              <a:off x="1918201" y="1401499"/>
              <a:ext cx="101100" cy="173466"/>
            </a:xfrm>
            <a:custGeom>
              <a:avLst/>
              <a:gdLst/>
              <a:ahLst/>
              <a:cxnLst/>
              <a:rect l="0" t="0" r="0" b="0"/>
              <a:pathLst>
                <a:path w="101100" h="173466">
                  <a:moveTo>
                    <a:pt x="101099" y="8201"/>
                  </a:moveTo>
                  <a:lnTo>
                    <a:pt x="101099" y="8201"/>
                  </a:lnTo>
                  <a:lnTo>
                    <a:pt x="76190" y="7143"/>
                  </a:lnTo>
                  <a:lnTo>
                    <a:pt x="43765" y="0"/>
                  </a:lnTo>
                  <a:lnTo>
                    <a:pt x="27079" y="4125"/>
                  </a:lnTo>
                  <a:lnTo>
                    <a:pt x="8729" y="12050"/>
                  </a:lnTo>
                  <a:lnTo>
                    <a:pt x="1837" y="18025"/>
                  </a:lnTo>
                  <a:lnTo>
                    <a:pt x="0" y="21101"/>
                  </a:lnTo>
                  <a:lnTo>
                    <a:pt x="1949" y="25267"/>
                  </a:lnTo>
                  <a:lnTo>
                    <a:pt x="45276" y="71871"/>
                  </a:lnTo>
                  <a:lnTo>
                    <a:pt x="71492" y="97135"/>
                  </a:lnTo>
                  <a:lnTo>
                    <a:pt x="77357" y="109816"/>
                  </a:lnTo>
                  <a:lnTo>
                    <a:pt x="80659" y="138969"/>
                  </a:lnTo>
                  <a:lnTo>
                    <a:pt x="78609" y="153809"/>
                  </a:lnTo>
                  <a:lnTo>
                    <a:pt x="76581" y="159248"/>
                  </a:lnTo>
                  <a:lnTo>
                    <a:pt x="65860" y="168113"/>
                  </a:lnTo>
                  <a:lnTo>
                    <a:pt x="58556" y="171959"/>
                  </a:lnTo>
                  <a:lnTo>
                    <a:pt x="52629" y="173465"/>
                  </a:lnTo>
                  <a:lnTo>
                    <a:pt x="34424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956"/>
            <p:cNvSpPr/>
            <p:nvPr>
              <p:custDataLst>
                <p:tags r:id="rId36"/>
              </p:custDataLst>
            </p:nvPr>
          </p:nvSpPr>
          <p:spPr>
            <a:xfrm>
              <a:off x="1914525" y="132397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39772" y="29311"/>
                  </a:lnTo>
                  <a:lnTo>
                    <a:pt x="84135" y="20019"/>
                  </a:lnTo>
                  <a:lnTo>
                    <a:pt x="130841" y="9089"/>
                  </a:lnTo>
                  <a:lnTo>
                    <a:pt x="176011" y="179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202"/>
          <p:cNvGrpSpPr/>
          <p:nvPr/>
        </p:nvGrpSpPr>
        <p:grpSpPr>
          <a:xfrm>
            <a:off x="2477231" y="158232"/>
            <a:ext cx="732695" cy="315432"/>
            <a:chOff x="2477231" y="158232"/>
            <a:chExt cx="732695" cy="315432"/>
          </a:xfrm>
        </p:grpSpPr>
        <p:sp>
          <p:nvSpPr>
            <p:cNvPr id="634" name="SMARTInkShape-957"/>
            <p:cNvSpPr/>
            <p:nvPr>
              <p:custDataLst>
                <p:tags r:id="rId27"/>
              </p:custDataLst>
            </p:nvPr>
          </p:nvSpPr>
          <p:spPr>
            <a:xfrm>
              <a:off x="2477231" y="158232"/>
              <a:ext cx="256445" cy="315432"/>
            </a:xfrm>
            <a:custGeom>
              <a:avLst/>
              <a:gdLst/>
              <a:ahLst/>
              <a:cxnLst/>
              <a:rect l="0" t="0" r="0" b="0"/>
              <a:pathLst>
                <a:path w="256445" h="315432">
                  <a:moveTo>
                    <a:pt x="65944" y="298968"/>
                  </a:moveTo>
                  <a:lnTo>
                    <a:pt x="65944" y="298968"/>
                  </a:lnTo>
                  <a:lnTo>
                    <a:pt x="57281" y="291364"/>
                  </a:lnTo>
                  <a:lnTo>
                    <a:pt x="42093" y="280605"/>
                  </a:lnTo>
                  <a:lnTo>
                    <a:pt x="11755" y="240654"/>
                  </a:lnTo>
                  <a:lnTo>
                    <a:pt x="2969" y="202785"/>
                  </a:lnTo>
                  <a:lnTo>
                    <a:pt x="0" y="162219"/>
                  </a:lnTo>
                  <a:lnTo>
                    <a:pt x="1602" y="121455"/>
                  </a:lnTo>
                  <a:lnTo>
                    <a:pt x="15600" y="77979"/>
                  </a:lnTo>
                  <a:lnTo>
                    <a:pt x="45416" y="36594"/>
                  </a:lnTo>
                  <a:lnTo>
                    <a:pt x="52259" y="28802"/>
                  </a:lnTo>
                  <a:lnTo>
                    <a:pt x="71151" y="17322"/>
                  </a:lnTo>
                  <a:lnTo>
                    <a:pt x="108409" y="4909"/>
                  </a:lnTo>
                  <a:lnTo>
                    <a:pt x="134559" y="0"/>
                  </a:lnTo>
                  <a:lnTo>
                    <a:pt x="153237" y="1346"/>
                  </a:lnTo>
                  <a:lnTo>
                    <a:pt x="180709" y="13111"/>
                  </a:lnTo>
                  <a:lnTo>
                    <a:pt x="203900" y="30002"/>
                  </a:lnTo>
                  <a:lnTo>
                    <a:pt x="224177" y="58525"/>
                  </a:lnTo>
                  <a:lnTo>
                    <a:pt x="233478" y="98844"/>
                  </a:lnTo>
                  <a:lnTo>
                    <a:pt x="231177" y="134192"/>
                  </a:lnTo>
                  <a:lnTo>
                    <a:pt x="223793" y="174886"/>
                  </a:lnTo>
                  <a:lnTo>
                    <a:pt x="214902" y="215401"/>
                  </a:lnTo>
                  <a:lnTo>
                    <a:pt x="199259" y="261884"/>
                  </a:lnTo>
                  <a:lnTo>
                    <a:pt x="191870" y="279311"/>
                  </a:lnTo>
                  <a:lnTo>
                    <a:pt x="168866" y="309288"/>
                  </a:lnTo>
                  <a:lnTo>
                    <a:pt x="158959" y="314138"/>
                  </a:lnTo>
                  <a:lnTo>
                    <a:pt x="153354" y="315431"/>
                  </a:lnTo>
                  <a:lnTo>
                    <a:pt x="148559" y="313119"/>
                  </a:lnTo>
                  <a:lnTo>
                    <a:pt x="140409" y="302082"/>
                  </a:lnTo>
                  <a:lnTo>
                    <a:pt x="123284" y="260024"/>
                  </a:lnTo>
                  <a:lnTo>
                    <a:pt x="115488" y="227658"/>
                  </a:lnTo>
                  <a:lnTo>
                    <a:pt x="113737" y="206307"/>
                  </a:lnTo>
                  <a:lnTo>
                    <a:pt x="112623" y="205444"/>
                  </a:lnTo>
                  <a:lnTo>
                    <a:pt x="108562" y="204485"/>
                  </a:lnTo>
                  <a:lnTo>
                    <a:pt x="107056" y="206346"/>
                  </a:lnTo>
                  <a:lnTo>
                    <a:pt x="105383" y="214058"/>
                  </a:lnTo>
                  <a:lnTo>
                    <a:pt x="104221" y="257421"/>
                  </a:lnTo>
                  <a:lnTo>
                    <a:pt x="104162" y="264920"/>
                  </a:lnTo>
                  <a:lnTo>
                    <a:pt x="109741" y="278897"/>
                  </a:lnTo>
                  <a:lnTo>
                    <a:pt x="118218" y="290047"/>
                  </a:lnTo>
                  <a:lnTo>
                    <a:pt x="140626" y="302850"/>
                  </a:lnTo>
                  <a:lnTo>
                    <a:pt x="168623" y="306821"/>
                  </a:lnTo>
                  <a:lnTo>
                    <a:pt x="213843" y="302941"/>
                  </a:lnTo>
                  <a:lnTo>
                    <a:pt x="256444" y="28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958"/>
            <p:cNvSpPr/>
            <p:nvPr>
              <p:custDataLst>
                <p:tags r:id="rId28"/>
              </p:custDataLst>
            </p:nvPr>
          </p:nvSpPr>
          <p:spPr>
            <a:xfrm>
              <a:off x="2860656" y="323850"/>
              <a:ext cx="48186" cy="73400"/>
            </a:xfrm>
            <a:custGeom>
              <a:avLst/>
              <a:gdLst/>
              <a:ahLst/>
              <a:cxnLst/>
              <a:rect l="0" t="0" r="0" b="0"/>
              <a:pathLst>
                <a:path w="48186" h="73400">
                  <a:moveTo>
                    <a:pt x="34944" y="19050"/>
                  </a:moveTo>
                  <a:lnTo>
                    <a:pt x="34944" y="19050"/>
                  </a:lnTo>
                  <a:lnTo>
                    <a:pt x="34944" y="5793"/>
                  </a:lnTo>
                  <a:lnTo>
                    <a:pt x="33886" y="3862"/>
                  </a:lnTo>
                  <a:lnTo>
                    <a:pt x="32122" y="2574"/>
                  </a:lnTo>
                  <a:lnTo>
                    <a:pt x="27340" y="1144"/>
                  </a:lnTo>
                  <a:lnTo>
                    <a:pt x="21686" y="509"/>
                  </a:lnTo>
                  <a:lnTo>
                    <a:pt x="12824" y="5870"/>
                  </a:lnTo>
                  <a:lnTo>
                    <a:pt x="7497" y="10264"/>
                  </a:lnTo>
                  <a:lnTo>
                    <a:pt x="1579" y="20789"/>
                  </a:lnTo>
                  <a:lnTo>
                    <a:pt x="0" y="26560"/>
                  </a:lnTo>
                  <a:lnTo>
                    <a:pt x="2836" y="49850"/>
                  </a:lnTo>
                  <a:lnTo>
                    <a:pt x="10379" y="66746"/>
                  </a:lnTo>
                  <a:lnTo>
                    <a:pt x="14334" y="69898"/>
                  </a:lnTo>
                  <a:lnTo>
                    <a:pt x="24373" y="73399"/>
                  </a:lnTo>
                  <a:lnTo>
                    <a:pt x="28955" y="73274"/>
                  </a:lnTo>
                  <a:lnTo>
                    <a:pt x="36868" y="70314"/>
                  </a:lnTo>
                  <a:lnTo>
                    <a:pt x="43913" y="59825"/>
                  </a:lnTo>
                  <a:lnTo>
                    <a:pt x="47273" y="52584"/>
                  </a:lnTo>
                  <a:lnTo>
                    <a:pt x="48185" y="36071"/>
                  </a:lnTo>
                  <a:lnTo>
                    <a:pt x="46946" y="27222"/>
                  </a:lnTo>
                  <a:lnTo>
                    <a:pt x="39925" y="14568"/>
                  </a:lnTo>
                  <a:lnTo>
                    <a:pt x="15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959"/>
            <p:cNvSpPr/>
            <p:nvPr>
              <p:custDataLst>
                <p:tags r:id="rId29"/>
              </p:custDataLst>
            </p:nvPr>
          </p:nvSpPr>
          <p:spPr>
            <a:xfrm>
              <a:off x="2971800" y="3524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4130" y="9701"/>
                  </a:lnTo>
                  <a:lnTo>
                    <a:pt x="13653" y="11759"/>
                  </a:lnTo>
                  <a:lnTo>
                    <a:pt x="10340" y="17610"/>
                  </a:lnTo>
                  <a:lnTo>
                    <a:pt x="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960"/>
            <p:cNvSpPr/>
            <p:nvPr>
              <p:custDataLst>
                <p:tags r:id="rId30"/>
              </p:custDataLst>
            </p:nvPr>
          </p:nvSpPr>
          <p:spPr>
            <a:xfrm>
              <a:off x="3058829" y="276617"/>
              <a:ext cx="84422" cy="180584"/>
            </a:xfrm>
            <a:custGeom>
              <a:avLst/>
              <a:gdLst/>
              <a:ahLst/>
              <a:cxnLst/>
              <a:rect l="0" t="0" r="0" b="0"/>
              <a:pathLst>
                <a:path w="84422" h="180584">
                  <a:moveTo>
                    <a:pt x="84421" y="9133"/>
                  </a:moveTo>
                  <a:lnTo>
                    <a:pt x="84421" y="9133"/>
                  </a:lnTo>
                  <a:lnTo>
                    <a:pt x="66521" y="1594"/>
                  </a:lnTo>
                  <a:lnTo>
                    <a:pt x="37729" y="0"/>
                  </a:lnTo>
                  <a:lnTo>
                    <a:pt x="13554" y="4781"/>
                  </a:lnTo>
                  <a:lnTo>
                    <a:pt x="5299" y="10021"/>
                  </a:lnTo>
                  <a:lnTo>
                    <a:pt x="3098" y="12900"/>
                  </a:lnTo>
                  <a:lnTo>
                    <a:pt x="0" y="32121"/>
                  </a:lnTo>
                  <a:lnTo>
                    <a:pt x="4920" y="46161"/>
                  </a:lnTo>
                  <a:lnTo>
                    <a:pt x="20269" y="77478"/>
                  </a:lnTo>
                  <a:lnTo>
                    <a:pt x="29171" y="118936"/>
                  </a:lnTo>
                  <a:lnTo>
                    <a:pt x="35290" y="150532"/>
                  </a:lnTo>
                  <a:lnTo>
                    <a:pt x="27271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961"/>
            <p:cNvSpPr/>
            <p:nvPr>
              <p:custDataLst>
                <p:tags r:id="rId31"/>
              </p:custDataLst>
            </p:nvPr>
          </p:nvSpPr>
          <p:spPr>
            <a:xfrm>
              <a:off x="3048000" y="257175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3"/>
                  </a:lnTo>
                  <a:lnTo>
                    <a:pt x="26515" y="27295"/>
                  </a:lnTo>
                  <a:lnTo>
                    <a:pt x="44240" y="14600"/>
                  </a:lnTo>
                  <a:lnTo>
                    <a:pt x="74943" y="2884"/>
                  </a:lnTo>
                  <a:lnTo>
                    <a:pt x="114012" y="57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2" name="SMARTInkShape-Group203"/>
          <p:cNvGrpSpPr/>
          <p:nvPr/>
        </p:nvGrpSpPr>
        <p:grpSpPr>
          <a:xfrm>
            <a:off x="2259322" y="478483"/>
            <a:ext cx="395789" cy="444087"/>
            <a:chOff x="2259322" y="478483"/>
            <a:chExt cx="395789" cy="444087"/>
          </a:xfrm>
        </p:grpSpPr>
        <p:sp>
          <p:nvSpPr>
            <p:cNvPr id="640" name="SMARTInkShape-962"/>
            <p:cNvSpPr/>
            <p:nvPr>
              <p:custDataLst>
                <p:tags r:id="rId25"/>
              </p:custDataLst>
            </p:nvPr>
          </p:nvSpPr>
          <p:spPr>
            <a:xfrm>
              <a:off x="2366775" y="589586"/>
              <a:ext cx="147826" cy="285206"/>
            </a:xfrm>
            <a:custGeom>
              <a:avLst/>
              <a:gdLst/>
              <a:ahLst/>
              <a:cxnLst/>
              <a:rect l="0" t="0" r="0" b="0"/>
              <a:pathLst>
                <a:path w="147826" h="285206">
                  <a:moveTo>
                    <a:pt x="4950" y="86689"/>
                  </a:moveTo>
                  <a:lnTo>
                    <a:pt x="4950" y="86689"/>
                  </a:lnTo>
                  <a:lnTo>
                    <a:pt x="4950" y="77280"/>
                  </a:lnTo>
                  <a:lnTo>
                    <a:pt x="4950" y="122003"/>
                  </a:lnTo>
                  <a:lnTo>
                    <a:pt x="10006" y="162652"/>
                  </a:lnTo>
                  <a:lnTo>
                    <a:pt x="12534" y="203098"/>
                  </a:lnTo>
                  <a:lnTo>
                    <a:pt x="6762" y="249658"/>
                  </a:lnTo>
                  <a:lnTo>
                    <a:pt x="5308" y="284451"/>
                  </a:lnTo>
                  <a:lnTo>
                    <a:pt x="4130" y="285205"/>
                  </a:lnTo>
                  <a:lnTo>
                    <a:pt x="0" y="277577"/>
                  </a:lnTo>
                  <a:lnTo>
                    <a:pt x="2875" y="234776"/>
                  </a:lnTo>
                  <a:lnTo>
                    <a:pt x="4540" y="197001"/>
                  </a:lnTo>
                  <a:lnTo>
                    <a:pt x="9925" y="149401"/>
                  </a:lnTo>
                  <a:lnTo>
                    <a:pt x="18097" y="118794"/>
                  </a:lnTo>
                  <a:lnTo>
                    <a:pt x="31776" y="74330"/>
                  </a:lnTo>
                  <a:lnTo>
                    <a:pt x="45354" y="38224"/>
                  </a:lnTo>
                  <a:lnTo>
                    <a:pt x="57832" y="16466"/>
                  </a:lnTo>
                  <a:lnTo>
                    <a:pt x="73961" y="3268"/>
                  </a:lnTo>
                  <a:lnTo>
                    <a:pt x="81649" y="383"/>
                  </a:lnTo>
                  <a:lnTo>
                    <a:pt x="95836" y="0"/>
                  </a:lnTo>
                  <a:lnTo>
                    <a:pt x="101524" y="3496"/>
                  </a:lnTo>
                  <a:lnTo>
                    <a:pt x="110666" y="15848"/>
                  </a:lnTo>
                  <a:lnTo>
                    <a:pt x="116707" y="40652"/>
                  </a:lnTo>
                  <a:lnTo>
                    <a:pt x="113440" y="68109"/>
                  </a:lnTo>
                  <a:lnTo>
                    <a:pt x="105769" y="91297"/>
                  </a:lnTo>
                  <a:lnTo>
                    <a:pt x="86681" y="111573"/>
                  </a:lnTo>
                  <a:lnTo>
                    <a:pt x="43287" y="145087"/>
                  </a:lnTo>
                  <a:lnTo>
                    <a:pt x="22361" y="159333"/>
                  </a:lnTo>
                  <a:lnTo>
                    <a:pt x="17980" y="165895"/>
                  </a:lnTo>
                  <a:lnTo>
                    <a:pt x="18855" y="177983"/>
                  </a:lnTo>
                  <a:lnTo>
                    <a:pt x="23830" y="192881"/>
                  </a:lnTo>
                  <a:lnTo>
                    <a:pt x="45157" y="221101"/>
                  </a:lnTo>
                  <a:lnTo>
                    <a:pt x="73923" y="235497"/>
                  </a:lnTo>
                  <a:lnTo>
                    <a:pt x="115885" y="253869"/>
                  </a:lnTo>
                  <a:lnTo>
                    <a:pt x="147825" y="25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963"/>
            <p:cNvSpPr/>
            <p:nvPr>
              <p:custDataLst>
                <p:tags r:id="rId26"/>
              </p:custDataLst>
            </p:nvPr>
          </p:nvSpPr>
          <p:spPr>
            <a:xfrm>
              <a:off x="2259322" y="478483"/>
              <a:ext cx="395789" cy="444087"/>
            </a:xfrm>
            <a:custGeom>
              <a:avLst/>
              <a:gdLst/>
              <a:ahLst/>
              <a:cxnLst/>
              <a:rect l="0" t="0" r="0" b="0"/>
              <a:pathLst>
                <a:path w="395789" h="444087">
                  <a:moveTo>
                    <a:pt x="312428" y="112067"/>
                  </a:moveTo>
                  <a:lnTo>
                    <a:pt x="312428" y="112067"/>
                  </a:lnTo>
                  <a:lnTo>
                    <a:pt x="294114" y="67238"/>
                  </a:lnTo>
                  <a:lnTo>
                    <a:pt x="267304" y="22830"/>
                  </a:lnTo>
                  <a:lnTo>
                    <a:pt x="263295" y="17650"/>
                  </a:lnTo>
                  <a:lnTo>
                    <a:pt x="242484" y="5305"/>
                  </a:lnTo>
                  <a:lnTo>
                    <a:pt x="211153" y="0"/>
                  </a:lnTo>
                  <a:lnTo>
                    <a:pt x="180115" y="3485"/>
                  </a:lnTo>
                  <a:lnTo>
                    <a:pt x="134637" y="21749"/>
                  </a:lnTo>
                  <a:lnTo>
                    <a:pt x="89304" y="51973"/>
                  </a:lnTo>
                  <a:lnTo>
                    <a:pt x="43746" y="97264"/>
                  </a:lnTo>
                  <a:lnTo>
                    <a:pt x="27541" y="134778"/>
                  </a:lnTo>
                  <a:lnTo>
                    <a:pt x="14149" y="177584"/>
                  </a:lnTo>
                  <a:lnTo>
                    <a:pt x="2370" y="220847"/>
                  </a:lnTo>
                  <a:lnTo>
                    <a:pt x="0" y="256016"/>
                  </a:lnTo>
                  <a:lnTo>
                    <a:pt x="3721" y="297241"/>
                  </a:lnTo>
                  <a:lnTo>
                    <a:pt x="16583" y="339677"/>
                  </a:lnTo>
                  <a:lnTo>
                    <a:pt x="33800" y="375651"/>
                  </a:lnTo>
                  <a:lnTo>
                    <a:pt x="52306" y="396306"/>
                  </a:lnTo>
                  <a:lnTo>
                    <a:pt x="94219" y="423789"/>
                  </a:lnTo>
                  <a:lnTo>
                    <a:pt x="131624" y="438578"/>
                  </a:lnTo>
                  <a:lnTo>
                    <a:pt x="161868" y="442391"/>
                  </a:lnTo>
                  <a:lnTo>
                    <a:pt x="196829" y="444086"/>
                  </a:lnTo>
                  <a:lnTo>
                    <a:pt x="242428" y="443982"/>
                  </a:lnTo>
                  <a:lnTo>
                    <a:pt x="277084" y="440207"/>
                  </a:lnTo>
                  <a:lnTo>
                    <a:pt x="317125" y="427075"/>
                  </a:lnTo>
                  <a:lnTo>
                    <a:pt x="354154" y="399666"/>
                  </a:lnTo>
                  <a:lnTo>
                    <a:pt x="376767" y="369790"/>
                  </a:lnTo>
                  <a:lnTo>
                    <a:pt x="390170" y="340829"/>
                  </a:lnTo>
                  <a:lnTo>
                    <a:pt x="395788" y="307084"/>
                  </a:lnTo>
                  <a:lnTo>
                    <a:pt x="392396" y="270274"/>
                  </a:lnTo>
                  <a:lnTo>
                    <a:pt x="387255" y="226456"/>
                  </a:lnTo>
                  <a:lnTo>
                    <a:pt x="374698" y="190528"/>
                  </a:lnTo>
                  <a:lnTo>
                    <a:pt x="361688" y="154129"/>
                  </a:lnTo>
                  <a:lnTo>
                    <a:pt x="325970" y="108120"/>
                  </a:lnTo>
                  <a:lnTo>
                    <a:pt x="283128" y="66744"/>
                  </a:lnTo>
                  <a:lnTo>
                    <a:pt x="263422" y="53824"/>
                  </a:lnTo>
                  <a:lnTo>
                    <a:pt x="219100" y="36905"/>
                  </a:lnTo>
                  <a:lnTo>
                    <a:pt x="195807" y="31037"/>
                  </a:lnTo>
                  <a:lnTo>
                    <a:pt x="131453" y="26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SMARTInkShape-Group204"/>
          <p:cNvGrpSpPr/>
          <p:nvPr/>
        </p:nvGrpSpPr>
        <p:grpSpPr>
          <a:xfrm>
            <a:off x="392824" y="121407"/>
            <a:ext cx="1706620" cy="852762"/>
            <a:chOff x="392824" y="121407"/>
            <a:chExt cx="1706620" cy="852762"/>
          </a:xfrm>
        </p:grpSpPr>
        <p:sp>
          <p:nvSpPr>
            <p:cNvPr id="643" name="SMARTInkShape-964"/>
            <p:cNvSpPr/>
            <p:nvPr>
              <p:custDataLst>
                <p:tags r:id="rId14"/>
              </p:custDataLst>
            </p:nvPr>
          </p:nvSpPr>
          <p:spPr>
            <a:xfrm>
              <a:off x="545332" y="714526"/>
              <a:ext cx="188094" cy="216203"/>
            </a:xfrm>
            <a:custGeom>
              <a:avLst/>
              <a:gdLst/>
              <a:ahLst/>
              <a:cxnLst/>
              <a:rect l="0" t="0" r="0" b="0"/>
              <a:pathLst>
                <a:path w="188094" h="216203">
                  <a:moveTo>
                    <a:pt x="140468" y="18899"/>
                  </a:moveTo>
                  <a:lnTo>
                    <a:pt x="140468" y="18899"/>
                  </a:lnTo>
                  <a:lnTo>
                    <a:pt x="140468" y="13843"/>
                  </a:lnTo>
                  <a:lnTo>
                    <a:pt x="137646" y="8538"/>
                  </a:lnTo>
                  <a:lnTo>
                    <a:pt x="135411" y="5642"/>
                  </a:lnTo>
                  <a:lnTo>
                    <a:pt x="130107" y="2424"/>
                  </a:lnTo>
                  <a:lnTo>
                    <a:pt x="118348" y="612"/>
                  </a:lnTo>
                  <a:lnTo>
                    <a:pt x="90355" y="0"/>
                  </a:lnTo>
                  <a:lnTo>
                    <a:pt x="75509" y="5560"/>
                  </a:lnTo>
                  <a:lnTo>
                    <a:pt x="53789" y="21321"/>
                  </a:lnTo>
                  <a:lnTo>
                    <a:pt x="19455" y="67573"/>
                  </a:lnTo>
                  <a:lnTo>
                    <a:pt x="5717" y="90353"/>
                  </a:lnTo>
                  <a:lnTo>
                    <a:pt x="0" y="120622"/>
                  </a:lnTo>
                  <a:lnTo>
                    <a:pt x="5449" y="168075"/>
                  </a:lnTo>
                  <a:lnTo>
                    <a:pt x="6005" y="175500"/>
                  </a:lnTo>
                  <a:lnTo>
                    <a:pt x="15090" y="189394"/>
                  </a:lnTo>
                  <a:lnTo>
                    <a:pt x="30770" y="201566"/>
                  </a:lnTo>
                  <a:lnTo>
                    <a:pt x="64455" y="213310"/>
                  </a:lnTo>
                  <a:lnTo>
                    <a:pt x="106422" y="216202"/>
                  </a:lnTo>
                  <a:lnTo>
                    <a:pt x="145079" y="210827"/>
                  </a:lnTo>
                  <a:lnTo>
                    <a:pt x="188093" y="199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965"/>
            <p:cNvSpPr/>
            <p:nvPr>
              <p:custDataLst>
                <p:tags r:id="rId15"/>
              </p:custDataLst>
            </p:nvPr>
          </p:nvSpPr>
          <p:spPr>
            <a:xfrm>
              <a:off x="392824" y="547406"/>
              <a:ext cx="434452" cy="426763"/>
            </a:xfrm>
            <a:custGeom>
              <a:avLst/>
              <a:gdLst/>
              <a:ahLst/>
              <a:cxnLst/>
              <a:rect l="0" t="0" r="0" b="0"/>
              <a:pathLst>
                <a:path w="434452" h="426763">
                  <a:moveTo>
                    <a:pt x="254876" y="43144"/>
                  </a:moveTo>
                  <a:lnTo>
                    <a:pt x="254876" y="43144"/>
                  </a:lnTo>
                  <a:lnTo>
                    <a:pt x="216895" y="24781"/>
                  </a:lnTo>
                  <a:lnTo>
                    <a:pt x="206951" y="10641"/>
                  </a:lnTo>
                  <a:lnTo>
                    <a:pt x="199643" y="5600"/>
                  </a:lnTo>
                  <a:lnTo>
                    <a:pt x="180233" y="0"/>
                  </a:lnTo>
                  <a:lnTo>
                    <a:pt x="150562" y="1903"/>
                  </a:lnTo>
                  <a:lnTo>
                    <a:pt x="126719" y="9170"/>
                  </a:lnTo>
                  <a:lnTo>
                    <a:pt x="96136" y="28139"/>
                  </a:lnTo>
                  <a:lnTo>
                    <a:pt x="57597" y="75027"/>
                  </a:lnTo>
                  <a:lnTo>
                    <a:pt x="34775" y="113608"/>
                  </a:lnTo>
                  <a:lnTo>
                    <a:pt x="15255" y="156311"/>
                  </a:lnTo>
                  <a:lnTo>
                    <a:pt x="7754" y="201866"/>
                  </a:lnTo>
                  <a:lnTo>
                    <a:pt x="0" y="242536"/>
                  </a:lnTo>
                  <a:lnTo>
                    <a:pt x="1204" y="274379"/>
                  </a:lnTo>
                  <a:lnTo>
                    <a:pt x="11093" y="318008"/>
                  </a:lnTo>
                  <a:lnTo>
                    <a:pt x="20131" y="347541"/>
                  </a:lnTo>
                  <a:lnTo>
                    <a:pt x="44681" y="381456"/>
                  </a:lnTo>
                  <a:lnTo>
                    <a:pt x="83823" y="408203"/>
                  </a:lnTo>
                  <a:lnTo>
                    <a:pt x="123878" y="424477"/>
                  </a:lnTo>
                  <a:lnTo>
                    <a:pt x="161024" y="426762"/>
                  </a:lnTo>
                  <a:lnTo>
                    <a:pt x="201522" y="424249"/>
                  </a:lnTo>
                  <a:lnTo>
                    <a:pt x="248122" y="416885"/>
                  </a:lnTo>
                  <a:lnTo>
                    <a:pt x="288741" y="406941"/>
                  </a:lnTo>
                  <a:lnTo>
                    <a:pt x="326528" y="391060"/>
                  </a:lnTo>
                  <a:lnTo>
                    <a:pt x="368278" y="363908"/>
                  </a:lnTo>
                  <a:lnTo>
                    <a:pt x="402042" y="328284"/>
                  </a:lnTo>
                  <a:lnTo>
                    <a:pt x="421490" y="283069"/>
                  </a:lnTo>
                  <a:lnTo>
                    <a:pt x="431126" y="245937"/>
                  </a:lnTo>
                  <a:lnTo>
                    <a:pt x="434451" y="209182"/>
                  </a:lnTo>
                  <a:lnTo>
                    <a:pt x="433319" y="176654"/>
                  </a:lnTo>
                  <a:lnTo>
                    <a:pt x="421578" y="140676"/>
                  </a:lnTo>
                  <a:lnTo>
                    <a:pt x="404770" y="96237"/>
                  </a:lnTo>
                  <a:lnTo>
                    <a:pt x="374138" y="53193"/>
                  </a:lnTo>
                  <a:lnTo>
                    <a:pt x="348774" y="32598"/>
                  </a:lnTo>
                  <a:lnTo>
                    <a:pt x="330475" y="23288"/>
                  </a:lnTo>
                  <a:lnTo>
                    <a:pt x="286311" y="16291"/>
                  </a:lnTo>
                  <a:lnTo>
                    <a:pt x="178676" y="24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966"/>
            <p:cNvSpPr/>
            <p:nvPr>
              <p:custDataLst>
                <p:tags r:id="rId16"/>
              </p:custDataLst>
            </p:nvPr>
          </p:nvSpPr>
          <p:spPr>
            <a:xfrm>
              <a:off x="442822" y="121407"/>
              <a:ext cx="319179" cy="411994"/>
            </a:xfrm>
            <a:custGeom>
              <a:avLst/>
              <a:gdLst/>
              <a:ahLst/>
              <a:cxnLst/>
              <a:rect l="0" t="0" r="0" b="0"/>
              <a:pathLst>
                <a:path w="319179" h="411994">
                  <a:moveTo>
                    <a:pt x="81053" y="411993"/>
                  </a:moveTo>
                  <a:lnTo>
                    <a:pt x="81053" y="411993"/>
                  </a:lnTo>
                  <a:lnTo>
                    <a:pt x="67870" y="391271"/>
                  </a:lnTo>
                  <a:lnTo>
                    <a:pt x="58260" y="378441"/>
                  </a:lnTo>
                  <a:lnTo>
                    <a:pt x="36832" y="331319"/>
                  </a:lnTo>
                  <a:lnTo>
                    <a:pt x="21126" y="286657"/>
                  </a:lnTo>
                  <a:lnTo>
                    <a:pt x="8067" y="247182"/>
                  </a:lnTo>
                  <a:lnTo>
                    <a:pt x="0" y="209281"/>
                  </a:lnTo>
                  <a:lnTo>
                    <a:pt x="4003" y="166957"/>
                  </a:lnTo>
                  <a:lnTo>
                    <a:pt x="9061" y="132697"/>
                  </a:lnTo>
                  <a:lnTo>
                    <a:pt x="17859" y="92877"/>
                  </a:lnTo>
                  <a:lnTo>
                    <a:pt x="41007" y="51503"/>
                  </a:lnTo>
                  <a:lnTo>
                    <a:pt x="44831" y="44666"/>
                  </a:lnTo>
                  <a:lnTo>
                    <a:pt x="75495" y="19875"/>
                  </a:lnTo>
                  <a:lnTo>
                    <a:pt x="113038" y="2534"/>
                  </a:lnTo>
                  <a:lnTo>
                    <a:pt x="135485" y="0"/>
                  </a:lnTo>
                  <a:lnTo>
                    <a:pt x="157103" y="3460"/>
                  </a:lnTo>
                  <a:lnTo>
                    <a:pt x="193074" y="18367"/>
                  </a:lnTo>
                  <a:lnTo>
                    <a:pt x="228427" y="42421"/>
                  </a:lnTo>
                  <a:lnTo>
                    <a:pt x="252190" y="69657"/>
                  </a:lnTo>
                  <a:lnTo>
                    <a:pt x="262242" y="88394"/>
                  </a:lnTo>
                  <a:lnTo>
                    <a:pt x="270772" y="136014"/>
                  </a:lnTo>
                  <a:lnTo>
                    <a:pt x="277554" y="183113"/>
                  </a:lnTo>
                  <a:lnTo>
                    <a:pt x="280034" y="220705"/>
                  </a:lnTo>
                  <a:lnTo>
                    <a:pt x="279710" y="262299"/>
                  </a:lnTo>
                  <a:lnTo>
                    <a:pt x="273478" y="303049"/>
                  </a:lnTo>
                  <a:lnTo>
                    <a:pt x="271350" y="317007"/>
                  </a:lnTo>
                  <a:lnTo>
                    <a:pt x="266877" y="326738"/>
                  </a:lnTo>
                  <a:lnTo>
                    <a:pt x="263144" y="328698"/>
                  </a:lnTo>
                  <a:lnTo>
                    <a:pt x="258539" y="328946"/>
                  </a:lnTo>
                  <a:lnTo>
                    <a:pt x="253352" y="328054"/>
                  </a:lnTo>
                  <a:lnTo>
                    <a:pt x="235939" y="316684"/>
                  </a:lnTo>
                  <a:lnTo>
                    <a:pt x="198467" y="273333"/>
                  </a:lnTo>
                  <a:lnTo>
                    <a:pt x="191446" y="262877"/>
                  </a:lnTo>
                  <a:lnTo>
                    <a:pt x="188325" y="256819"/>
                  </a:lnTo>
                  <a:lnTo>
                    <a:pt x="187492" y="256686"/>
                  </a:lnTo>
                  <a:lnTo>
                    <a:pt x="186938" y="257655"/>
                  </a:lnTo>
                  <a:lnTo>
                    <a:pt x="185893" y="300636"/>
                  </a:lnTo>
                  <a:lnTo>
                    <a:pt x="185841" y="340882"/>
                  </a:lnTo>
                  <a:lnTo>
                    <a:pt x="185837" y="348711"/>
                  </a:lnTo>
                  <a:lnTo>
                    <a:pt x="189009" y="354988"/>
                  </a:lnTo>
                  <a:lnTo>
                    <a:pt x="201000" y="364785"/>
                  </a:lnTo>
                  <a:lnTo>
                    <a:pt x="225601" y="371194"/>
                  </a:lnTo>
                  <a:lnTo>
                    <a:pt x="262358" y="365756"/>
                  </a:lnTo>
                  <a:lnTo>
                    <a:pt x="304640" y="351433"/>
                  </a:lnTo>
                  <a:lnTo>
                    <a:pt x="319178" y="335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967"/>
            <p:cNvSpPr/>
            <p:nvPr>
              <p:custDataLst>
                <p:tags r:id="rId17"/>
              </p:custDataLst>
            </p:nvPr>
          </p:nvSpPr>
          <p:spPr>
            <a:xfrm>
              <a:off x="834261" y="257175"/>
              <a:ext cx="68117" cy="100562"/>
            </a:xfrm>
            <a:custGeom>
              <a:avLst/>
              <a:gdLst/>
              <a:ahLst/>
              <a:cxnLst/>
              <a:rect l="0" t="0" r="0" b="0"/>
              <a:pathLst>
                <a:path w="68117" h="100562">
                  <a:moveTo>
                    <a:pt x="32514" y="57150"/>
                  </a:moveTo>
                  <a:lnTo>
                    <a:pt x="32514" y="57150"/>
                  </a:lnTo>
                  <a:lnTo>
                    <a:pt x="32514" y="38836"/>
                  </a:lnTo>
                  <a:lnTo>
                    <a:pt x="29692" y="30313"/>
                  </a:lnTo>
                  <a:lnTo>
                    <a:pt x="25968" y="22998"/>
                  </a:lnTo>
                  <a:lnTo>
                    <a:pt x="24313" y="16218"/>
                  </a:lnTo>
                  <a:lnTo>
                    <a:pt x="22813" y="15046"/>
                  </a:lnTo>
                  <a:lnTo>
                    <a:pt x="20755" y="15322"/>
                  </a:lnTo>
                  <a:lnTo>
                    <a:pt x="12802" y="20768"/>
                  </a:lnTo>
                  <a:lnTo>
                    <a:pt x="9848" y="23370"/>
                  </a:lnTo>
                  <a:lnTo>
                    <a:pt x="633" y="42202"/>
                  </a:lnTo>
                  <a:lnTo>
                    <a:pt x="0" y="58973"/>
                  </a:lnTo>
                  <a:lnTo>
                    <a:pt x="8217" y="90554"/>
                  </a:lnTo>
                  <a:lnTo>
                    <a:pt x="13141" y="95294"/>
                  </a:lnTo>
                  <a:lnTo>
                    <a:pt x="27079" y="100561"/>
                  </a:lnTo>
                  <a:lnTo>
                    <a:pt x="34182" y="99849"/>
                  </a:lnTo>
                  <a:lnTo>
                    <a:pt x="47719" y="93414"/>
                  </a:lnTo>
                  <a:lnTo>
                    <a:pt x="57969" y="80676"/>
                  </a:lnTo>
                  <a:lnTo>
                    <a:pt x="64994" y="64431"/>
                  </a:lnTo>
                  <a:lnTo>
                    <a:pt x="68116" y="46628"/>
                  </a:lnTo>
                  <a:lnTo>
                    <a:pt x="63859" y="30954"/>
                  </a:lnTo>
                  <a:lnTo>
                    <a:pt x="42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968"/>
            <p:cNvSpPr/>
            <p:nvPr>
              <p:custDataLst>
                <p:tags r:id="rId18"/>
              </p:custDataLst>
            </p:nvPr>
          </p:nvSpPr>
          <p:spPr>
            <a:xfrm>
              <a:off x="981075" y="333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3144" y="9525"/>
                  </a:lnTo>
                  <a:lnTo>
                    <a:pt x="3155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969"/>
            <p:cNvSpPr/>
            <p:nvPr>
              <p:custDataLst>
                <p:tags r:id="rId19"/>
              </p:custDataLst>
            </p:nvPr>
          </p:nvSpPr>
          <p:spPr>
            <a:xfrm>
              <a:off x="1021445" y="229570"/>
              <a:ext cx="73931" cy="256206"/>
            </a:xfrm>
            <a:custGeom>
              <a:avLst/>
              <a:gdLst/>
              <a:ahLst/>
              <a:cxnLst/>
              <a:rect l="0" t="0" r="0" b="0"/>
              <a:pathLst>
                <a:path w="73931" h="256206">
                  <a:moveTo>
                    <a:pt x="54880" y="46655"/>
                  </a:moveTo>
                  <a:lnTo>
                    <a:pt x="54880" y="46655"/>
                  </a:lnTo>
                  <a:lnTo>
                    <a:pt x="54880" y="36542"/>
                  </a:lnTo>
                  <a:lnTo>
                    <a:pt x="52058" y="28755"/>
                  </a:lnTo>
                  <a:lnTo>
                    <a:pt x="38633" y="6394"/>
                  </a:lnTo>
                  <a:lnTo>
                    <a:pt x="32490" y="2303"/>
                  </a:lnTo>
                  <a:lnTo>
                    <a:pt x="18025" y="0"/>
                  </a:lnTo>
                  <a:lnTo>
                    <a:pt x="13376" y="1793"/>
                  </a:lnTo>
                  <a:lnTo>
                    <a:pt x="5390" y="9430"/>
                  </a:lnTo>
                  <a:lnTo>
                    <a:pt x="1134" y="17058"/>
                  </a:lnTo>
                  <a:lnTo>
                    <a:pt x="0" y="20574"/>
                  </a:lnTo>
                  <a:lnTo>
                    <a:pt x="1561" y="30124"/>
                  </a:lnTo>
                  <a:lnTo>
                    <a:pt x="3459" y="35635"/>
                  </a:lnTo>
                  <a:lnTo>
                    <a:pt x="6841" y="39308"/>
                  </a:lnTo>
                  <a:lnTo>
                    <a:pt x="16243" y="43390"/>
                  </a:lnTo>
                  <a:lnTo>
                    <a:pt x="28380" y="45688"/>
                  </a:lnTo>
                  <a:lnTo>
                    <a:pt x="47450" y="40976"/>
                  </a:lnTo>
                  <a:lnTo>
                    <a:pt x="49927" y="41811"/>
                  </a:lnTo>
                  <a:lnTo>
                    <a:pt x="51578" y="43426"/>
                  </a:lnTo>
                  <a:lnTo>
                    <a:pt x="57267" y="80136"/>
                  </a:lnTo>
                  <a:lnTo>
                    <a:pt x="62290" y="120428"/>
                  </a:lnTo>
                  <a:lnTo>
                    <a:pt x="66601" y="166939"/>
                  </a:lnTo>
                  <a:lnTo>
                    <a:pt x="72482" y="210468"/>
                  </a:lnTo>
                  <a:lnTo>
                    <a:pt x="73930" y="25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970"/>
            <p:cNvSpPr/>
            <p:nvPr>
              <p:custDataLst>
                <p:tags r:id="rId20"/>
              </p:custDataLst>
            </p:nvPr>
          </p:nvSpPr>
          <p:spPr>
            <a:xfrm>
              <a:off x="680743" y="562818"/>
              <a:ext cx="1418701" cy="199183"/>
            </a:xfrm>
            <a:custGeom>
              <a:avLst/>
              <a:gdLst/>
              <a:ahLst/>
              <a:cxnLst/>
              <a:rect l="0" t="0" r="0" b="0"/>
              <a:pathLst>
                <a:path w="1418701" h="199183">
                  <a:moveTo>
                    <a:pt x="5057" y="199182"/>
                  </a:moveTo>
                  <a:lnTo>
                    <a:pt x="5057" y="199182"/>
                  </a:lnTo>
                  <a:lnTo>
                    <a:pt x="0" y="194126"/>
                  </a:lnTo>
                  <a:lnTo>
                    <a:pt x="628" y="191578"/>
                  </a:lnTo>
                  <a:lnTo>
                    <a:pt x="6969" y="185925"/>
                  </a:lnTo>
                  <a:lnTo>
                    <a:pt x="22439" y="176792"/>
                  </a:lnTo>
                  <a:lnTo>
                    <a:pt x="67326" y="164224"/>
                  </a:lnTo>
                  <a:lnTo>
                    <a:pt x="111784" y="151551"/>
                  </a:lnTo>
                  <a:lnTo>
                    <a:pt x="148510" y="142030"/>
                  </a:lnTo>
                  <a:lnTo>
                    <a:pt x="189026" y="132506"/>
                  </a:lnTo>
                  <a:lnTo>
                    <a:pt x="220171" y="125098"/>
                  </a:lnTo>
                  <a:lnTo>
                    <a:pt x="255180" y="114750"/>
                  </a:lnTo>
                  <a:lnTo>
                    <a:pt x="291906" y="105918"/>
                  </a:lnTo>
                  <a:lnTo>
                    <a:pt x="330454" y="97406"/>
                  </a:lnTo>
                  <a:lnTo>
                    <a:pt x="372281" y="86568"/>
                  </a:lnTo>
                  <a:lnTo>
                    <a:pt x="415565" y="74695"/>
                  </a:lnTo>
                  <a:lnTo>
                    <a:pt x="460555" y="62363"/>
                  </a:lnTo>
                  <a:lnTo>
                    <a:pt x="484406" y="56111"/>
                  </a:lnTo>
                  <a:lnTo>
                    <a:pt x="508773" y="49826"/>
                  </a:lnTo>
                  <a:lnTo>
                    <a:pt x="534543" y="44578"/>
                  </a:lnTo>
                  <a:lnTo>
                    <a:pt x="561247" y="40021"/>
                  </a:lnTo>
                  <a:lnTo>
                    <a:pt x="588576" y="35925"/>
                  </a:lnTo>
                  <a:lnTo>
                    <a:pt x="616319" y="32135"/>
                  </a:lnTo>
                  <a:lnTo>
                    <a:pt x="644340" y="28551"/>
                  </a:lnTo>
                  <a:lnTo>
                    <a:pt x="672546" y="25103"/>
                  </a:lnTo>
                  <a:lnTo>
                    <a:pt x="700875" y="21746"/>
                  </a:lnTo>
                  <a:lnTo>
                    <a:pt x="729285" y="18450"/>
                  </a:lnTo>
                  <a:lnTo>
                    <a:pt x="757751" y="15194"/>
                  </a:lnTo>
                  <a:lnTo>
                    <a:pt x="785195" y="11965"/>
                  </a:lnTo>
                  <a:lnTo>
                    <a:pt x="811957" y="8754"/>
                  </a:lnTo>
                  <a:lnTo>
                    <a:pt x="838265" y="5555"/>
                  </a:lnTo>
                  <a:lnTo>
                    <a:pt x="865329" y="3422"/>
                  </a:lnTo>
                  <a:lnTo>
                    <a:pt x="892897" y="2000"/>
                  </a:lnTo>
                  <a:lnTo>
                    <a:pt x="920800" y="1053"/>
                  </a:lnTo>
                  <a:lnTo>
                    <a:pt x="946811" y="421"/>
                  </a:lnTo>
                  <a:lnTo>
                    <a:pt x="971559" y="0"/>
                  </a:lnTo>
                  <a:lnTo>
                    <a:pt x="1018814" y="590"/>
                  </a:lnTo>
                  <a:lnTo>
                    <a:pt x="1064510" y="4380"/>
                  </a:lnTo>
                  <a:lnTo>
                    <a:pt x="1106692" y="6770"/>
                  </a:lnTo>
                  <a:lnTo>
                    <a:pt x="1145547" y="8891"/>
                  </a:lnTo>
                  <a:lnTo>
                    <a:pt x="1180455" y="13361"/>
                  </a:lnTo>
                  <a:lnTo>
                    <a:pt x="1213609" y="18875"/>
                  </a:lnTo>
                  <a:lnTo>
                    <a:pt x="1259202" y="27930"/>
                  </a:lnTo>
                  <a:lnTo>
                    <a:pt x="1296700" y="37316"/>
                  </a:lnTo>
                  <a:lnTo>
                    <a:pt x="1333563" y="46799"/>
                  </a:lnTo>
                  <a:lnTo>
                    <a:pt x="1375177" y="56312"/>
                  </a:lnTo>
                  <a:lnTo>
                    <a:pt x="1397166" y="62659"/>
                  </a:lnTo>
                  <a:lnTo>
                    <a:pt x="1410603" y="70066"/>
                  </a:lnTo>
                  <a:lnTo>
                    <a:pt x="1414105" y="69713"/>
                  </a:lnTo>
                  <a:lnTo>
                    <a:pt x="1417497" y="68419"/>
                  </a:lnTo>
                  <a:lnTo>
                    <a:pt x="1418700" y="67557"/>
                  </a:lnTo>
                  <a:lnTo>
                    <a:pt x="1414757" y="6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971"/>
            <p:cNvSpPr/>
            <p:nvPr>
              <p:custDataLst>
                <p:tags r:id="rId21"/>
              </p:custDataLst>
            </p:nvPr>
          </p:nvSpPr>
          <p:spPr>
            <a:xfrm>
              <a:off x="1990725" y="476642"/>
              <a:ext cx="92366" cy="228209"/>
            </a:xfrm>
            <a:custGeom>
              <a:avLst/>
              <a:gdLst/>
              <a:ahLst/>
              <a:cxnLst/>
              <a:rect l="0" t="0" r="0" b="0"/>
              <a:pathLst>
                <a:path w="92366" h="228209">
                  <a:moveTo>
                    <a:pt x="19050" y="9133"/>
                  </a:moveTo>
                  <a:lnTo>
                    <a:pt x="19050" y="9133"/>
                  </a:lnTo>
                  <a:lnTo>
                    <a:pt x="19050" y="4076"/>
                  </a:lnTo>
                  <a:lnTo>
                    <a:pt x="16933" y="2587"/>
                  </a:lnTo>
                  <a:lnTo>
                    <a:pt x="2648" y="0"/>
                  </a:lnTo>
                  <a:lnTo>
                    <a:pt x="47994" y="38410"/>
                  </a:lnTo>
                  <a:lnTo>
                    <a:pt x="76038" y="75908"/>
                  </a:lnTo>
                  <a:lnTo>
                    <a:pt x="91141" y="118435"/>
                  </a:lnTo>
                  <a:lnTo>
                    <a:pt x="92365" y="136029"/>
                  </a:lnTo>
                  <a:lnTo>
                    <a:pt x="89382" y="157959"/>
                  </a:lnTo>
                  <a:lnTo>
                    <a:pt x="78884" y="176172"/>
                  </a:lnTo>
                  <a:lnTo>
                    <a:pt x="35052" y="216574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972"/>
            <p:cNvSpPr/>
            <p:nvPr>
              <p:custDataLst>
                <p:tags r:id="rId22"/>
              </p:custDataLst>
            </p:nvPr>
          </p:nvSpPr>
          <p:spPr>
            <a:xfrm>
              <a:off x="1640132" y="273770"/>
              <a:ext cx="80088" cy="105238"/>
            </a:xfrm>
            <a:custGeom>
              <a:avLst/>
              <a:gdLst/>
              <a:ahLst/>
              <a:cxnLst/>
              <a:rect l="0" t="0" r="0" b="0"/>
              <a:pathLst>
                <a:path w="80088" h="105238">
                  <a:moveTo>
                    <a:pt x="26743" y="50080"/>
                  </a:moveTo>
                  <a:lnTo>
                    <a:pt x="26743" y="50080"/>
                  </a:lnTo>
                  <a:lnTo>
                    <a:pt x="7445" y="72200"/>
                  </a:lnTo>
                  <a:lnTo>
                    <a:pt x="917" y="86267"/>
                  </a:lnTo>
                  <a:lnTo>
                    <a:pt x="0" y="90080"/>
                  </a:lnTo>
                  <a:lnTo>
                    <a:pt x="1506" y="93680"/>
                  </a:lnTo>
                  <a:lnTo>
                    <a:pt x="8824" y="100502"/>
                  </a:lnTo>
                  <a:lnTo>
                    <a:pt x="19132" y="104240"/>
                  </a:lnTo>
                  <a:lnTo>
                    <a:pt x="24844" y="105237"/>
                  </a:lnTo>
                  <a:lnTo>
                    <a:pt x="48053" y="101583"/>
                  </a:lnTo>
                  <a:lnTo>
                    <a:pt x="63025" y="90962"/>
                  </a:lnTo>
                  <a:lnTo>
                    <a:pt x="69981" y="83684"/>
                  </a:lnTo>
                  <a:lnTo>
                    <a:pt x="77710" y="67132"/>
                  </a:lnTo>
                  <a:lnTo>
                    <a:pt x="80087" y="49192"/>
                  </a:lnTo>
                  <a:lnTo>
                    <a:pt x="77615" y="30635"/>
                  </a:lnTo>
                  <a:lnTo>
                    <a:pt x="70167" y="17449"/>
                  </a:lnTo>
                  <a:lnTo>
                    <a:pt x="54073" y="4075"/>
                  </a:lnTo>
                  <a:lnTo>
                    <a:pt x="48138" y="360"/>
                  </a:lnTo>
                  <a:lnTo>
                    <a:pt x="42065" y="0"/>
                  </a:lnTo>
                  <a:lnTo>
                    <a:pt x="29672" y="5244"/>
                  </a:lnTo>
                  <a:lnTo>
                    <a:pt x="22753" y="11809"/>
                  </a:lnTo>
                  <a:lnTo>
                    <a:pt x="20908" y="15041"/>
                  </a:lnTo>
                  <a:lnTo>
                    <a:pt x="20736" y="19312"/>
                  </a:lnTo>
                  <a:lnTo>
                    <a:pt x="26743" y="40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973"/>
            <p:cNvSpPr/>
            <p:nvPr>
              <p:custDataLst>
                <p:tags r:id="rId23"/>
              </p:custDataLst>
            </p:nvPr>
          </p:nvSpPr>
          <p:spPr>
            <a:xfrm>
              <a:off x="1790700" y="333375"/>
              <a:ext cx="1" cy="27252"/>
            </a:xfrm>
            <a:custGeom>
              <a:avLst/>
              <a:gdLst/>
              <a:ahLst/>
              <a:cxnLst/>
              <a:rect l="0" t="0" r="0" b="0"/>
              <a:pathLst>
                <a:path w="1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974"/>
            <p:cNvSpPr/>
            <p:nvPr>
              <p:custDataLst>
                <p:tags r:id="rId24"/>
              </p:custDataLst>
            </p:nvPr>
          </p:nvSpPr>
          <p:spPr>
            <a:xfrm>
              <a:off x="1857375" y="23812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1777"/>
                  </a:lnTo>
                  <a:lnTo>
                    <a:pt x="0" y="7611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" name="SMARTInkShape-975"/>
          <p:cNvSpPr/>
          <p:nvPr>
            <p:custDataLst>
              <p:tags r:id="rId13"/>
            </p:custDataLst>
          </p:nvPr>
        </p:nvSpPr>
        <p:spPr>
          <a:xfrm>
            <a:off x="3257550" y="1562178"/>
            <a:ext cx="4819363" cy="1657093"/>
          </a:xfrm>
          <a:custGeom>
            <a:avLst/>
            <a:gdLst/>
            <a:ahLst/>
            <a:cxnLst/>
            <a:rect l="0" t="0" r="0" b="0"/>
            <a:pathLst>
              <a:path w="4819363" h="1657093">
                <a:moveTo>
                  <a:pt x="0" y="390447"/>
                </a:moveTo>
                <a:lnTo>
                  <a:pt x="0" y="390447"/>
                </a:lnTo>
                <a:lnTo>
                  <a:pt x="13092" y="376297"/>
                </a:lnTo>
                <a:lnTo>
                  <a:pt x="18343" y="366616"/>
                </a:lnTo>
                <a:lnTo>
                  <a:pt x="35142" y="355742"/>
                </a:lnTo>
                <a:lnTo>
                  <a:pt x="75615" y="340647"/>
                </a:lnTo>
                <a:lnTo>
                  <a:pt x="78985" y="338197"/>
                </a:lnTo>
                <a:lnTo>
                  <a:pt x="88374" y="335475"/>
                </a:lnTo>
                <a:lnTo>
                  <a:pt x="105560" y="331120"/>
                </a:lnTo>
                <a:lnTo>
                  <a:pt x="124058" y="325949"/>
                </a:lnTo>
                <a:lnTo>
                  <a:pt x="142944" y="321595"/>
                </a:lnTo>
                <a:lnTo>
                  <a:pt x="156664" y="317513"/>
                </a:lnTo>
                <a:lnTo>
                  <a:pt x="196987" y="314892"/>
                </a:lnTo>
                <a:lnTo>
                  <a:pt x="234402" y="314438"/>
                </a:lnTo>
                <a:lnTo>
                  <a:pt x="275490" y="309229"/>
                </a:lnTo>
                <a:lnTo>
                  <a:pt x="314180" y="305612"/>
                </a:lnTo>
                <a:lnTo>
                  <a:pt x="355218" y="302076"/>
                </a:lnTo>
                <a:lnTo>
                  <a:pt x="391353" y="294413"/>
                </a:lnTo>
                <a:lnTo>
                  <a:pt x="428870" y="288262"/>
                </a:lnTo>
                <a:lnTo>
                  <a:pt x="466797" y="283617"/>
                </a:lnTo>
                <a:lnTo>
                  <a:pt x="507669" y="275538"/>
                </a:lnTo>
                <a:lnTo>
                  <a:pt x="550471" y="266442"/>
                </a:lnTo>
                <a:lnTo>
                  <a:pt x="592786" y="257044"/>
                </a:lnTo>
                <a:lnTo>
                  <a:pt x="624352" y="250723"/>
                </a:lnTo>
                <a:lnTo>
                  <a:pt x="659548" y="244386"/>
                </a:lnTo>
                <a:lnTo>
                  <a:pt x="693536" y="238042"/>
                </a:lnTo>
                <a:lnTo>
                  <a:pt x="726279" y="231695"/>
                </a:lnTo>
                <a:lnTo>
                  <a:pt x="758472" y="225346"/>
                </a:lnTo>
                <a:lnTo>
                  <a:pt x="790418" y="218997"/>
                </a:lnTo>
                <a:lnTo>
                  <a:pt x="823313" y="212647"/>
                </a:lnTo>
                <a:lnTo>
                  <a:pt x="859101" y="206297"/>
                </a:lnTo>
                <a:lnTo>
                  <a:pt x="896172" y="202769"/>
                </a:lnTo>
                <a:lnTo>
                  <a:pt x="934874" y="200143"/>
                </a:lnTo>
                <a:lnTo>
                  <a:pt x="976769" y="195448"/>
                </a:lnTo>
                <a:lnTo>
                  <a:pt x="1017261" y="189833"/>
                </a:lnTo>
                <a:lnTo>
                  <a:pt x="1056424" y="183810"/>
                </a:lnTo>
                <a:lnTo>
                  <a:pt x="1094997" y="177606"/>
                </a:lnTo>
                <a:lnTo>
                  <a:pt x="1136129" y="174143"/>
                </a:lnTo>
                <a:lnTo>
                  <a:pt x="1178046" y="171545"/>
                </a:lnTo>
                <a:lnTo>
                  <a:pt x="1217842" y="166863"/>
                </a:lnTo>
                <a:lnTo>
                  <a:pt x="1256697" y="161254"/>
                </a:lnTo>
                <a:lnTo>
                  <a:pt x="1296190" y="156292"/>
                </a:lnTo>
                <a:lnTo>
                  <a:pt x="1338437" y="154086"/>
                </a:lnTo>
                <a:lnTo>
                  <a:pt x="1379086" y="150284"/>
                </a:lnTo>
                <a:lnTo>
                  <a:pt x="1418319" y="145066"/>
                </a:lnTo>
                <a:lnTo>
                  <a:pt x="1456922" y="139220"/>
                </a:lnTo>
                <a:lnTo>
                  <a:pt x="1498068" y="135915"/>
                </a:lnTo>
                <a:lnTo>
                  <a:pt x="1539992" y="133388"/>
                </a:lnTo>
                <a:lnTo>
                  <a:pt x="1579791" y="128738"/>
                </a:lnTo>
                <a:lnTo>
                  <a:pt x="1621468" y="123143"/>
                </a:lnTo>
                <a:lnTo>
                  <a:pt x="1663628" y="118187"/>
                </a:lnTo>
                <a:lnTo>
                  <a:pt x="1703532" y="115984"/>
                </a:lnTo>
                <a:lnTo>
                  <a:pt x="1745256" y="112183"/>
                </a:lnTo>
                <a:lnTo>
                  <a:pt x="1788494" y="106966"/>
                </a:lnTo>
                <a:lnTo>
                  <a:pt x="1832406" y="101119"/>
                </a:lnTo>
                <a:lnTo>
                  <a:pt x="1873794" y="97815"/>
                </a:lnTo>
                <a:lnTo>
                  <a:pt x="1914414" y="95288"/>
                </a:lnTo>
                <a:lnTo>
                  <a:pt x="1957162" y="90638"/>
                </a:lnTo>
                <a:lnTo>
                  <a:pt x="2000855" y="85043"/>
                </a:lnTo>
                <a:lnTo>
                  <a:pt x="2044969" y="79029"/>
                </a:lnTo>
                <a:lnTo>
                  <a:pt x="2089269" y="72828"/>
                </a:lnTo>
                <a:lnTo>
                  <a:pt x="2133654" y="69366"/>
                </a:lnTo>
                <a:lnTo>
                  <a:pt x="2178074" y="66769"/>
                </a:lnTo>
                <a:lnTo>
                  <a:pt x="2222511" y="62088"/>
                </a:lnTo>
                <a:lnTo>
                  <a:pt x="2266955" y="56479"/>
                </a:lnTo>
                <a:lnTo>
                  <a:pt x="2311402" y="51517"/>
                </a:lnTo>
                <a:lnTo>
                  <a:pt x="2355851" y="49311"/>
                </a:lnTo>
                <a:lnTo>
                  <a:pt x="2397478" y="48331"/>
                </a:lnTo>
                <a:lnTo>
                  <a:pt x="2438204" y="46837"/>
                </a:lnTo>
                <a:lnTo>
                  <a:pt x="2480999" y="42645"/>
                </a:lnTo>
                <a:lnTo>
                  <a:pt x="2521891" y="40077"/>
                </a:lnTo>
                <a:lnTo>
                  <a:pt x="2561233" y="37877"/>
                </a:lnTo>
                <a:lnTo>
                  <a:pt x="2599884" y="33371"/>
                </a:lnTo>
                <a:lnTo>
                  <a:pt x="2638229" y="27841"/>
                </a:lnTo>
                <a:lnTo>
                  <a:pt x="2676438" y="22914"/>
                </a:lnTo>
                <a:lnTo>
                  <a:pt x="2714587" y="20724"/>
                </a:lnTo>
                <a:lnTo>
                  <a:pt x="2752708" y="19751"/>
                </a:lnTo>
                <a:lnTo>
                  <a:pt x="2790817" y="18260"/>
                </a:lnTo>
                <a:lnTo>
                  <a:pt x="2828922" y="14069"/>
                </a:lnTo>
                <a:lnTo>
                  <a:pt x="2864202" y="11501"/>
                </a:lnTo>
                <a:lnTo>
                  <a:pt x="2898578" y="10360"/>
                </a:lnTo>
                <a:lnTo>
                  <a:pt x="2935024" y="9853"/>
                </a:lnTo>
                <a:lnTo>
                  <a:pt x="2969566" y="9627"/>
                </a:lnTo>
                <a:lnTo>
                  <a:pt x="3002557" y="9527"/>
                </a:lnTo>
                <a:lnTo>
                  <a:pt x="3034859" y="9483"/>
                </a:lnTo>
                <a:lnTo>
                  <a:pt x="3069676" y="9463"/>
                </a:lnTo>
                <a:lnTo>
                  <a:pt x="3105259" y="8396"/>
                </a:lnTo>
                <a:lnTo>
                  <a:pt x="3138712" y="4394"/>
                </a:lnTo>
                <a:lnTo>
                  <a:pt x="3171219" y="1909"/>
                </a:lnTo>
                <a:lnTo>
                  <a:pt x="3203306" y="805"/>
                </a:lnTo>
                <a:lnTo>
                  <a:pt x="3235205" y="315"/>
                </a:lnTo>
                <a:lnTo>
                  <a:pt x="3267022" y="97"/>
                </a:lnTo>
                <a:lnTo>
                  <a:pt x="3298801" y="0"/>
                </a:lnTo>
                <a:lnTo>
                  <a:pt x="3345384" y="1003"/>
                </a:lnTo>
                <a:lnTo>
                  <a:pt x="3387527" y="6475"/>
                </a:lnTo>
                <a:lnTo>
                  <a:pt x="3433056" y="8566"/>
                </a:lnTo>
                <a:lnTo>
                  <a:pt x="3479002" y="9186"/>
                </a:lnTo>
                <a:lnTo>
                  <a:pt x="3519898" y="9370"/>
                </a:lnTo>
                <a:lnTo>
                  <a:pt x="3559884" y="10482"/>
                </a:lnTo>
                <a:lnTo>
                  <a:pt x="3603718" y="15986"/>
                </a:lnTo>
                <a:lnTo>
                  <a:pt x="3643987" y="18087"/>
                </a:lnTo>
                <a:lnTo>
                  <a:pt x="3682729" y="19768"/>
                </a:lnTo>
                <a:lnTo>
                  <a:pt x="3719962" y="25440"/>
                </a:lnTo>
                <a:lnTo>
                  <a:pt x="3764345" y="27893"/>
                </a:lnTo>
                <a:lnTo>
                  <a:pt x="3808508" y="28378"/>
                </a:lnTo>
                <a:lnTo>
                  <a:pt x="3847805" y="35019"/>
                </a:lnTo>
                <a:lnTo>
                  <a:pt x="3886142" y="37429"/>
                </a:lnTo>
                <a:lnTo>
                  <a:pt x="3911936" y="40668"/>
                </a:lnTo>
                <a:lnTo>
                  <a:pt x="3955448" y="49765"/>
                </a:lnTo>
                <a:lnTo>
                  <a:pt x="4001387" y="64845"/>
                </a:lnTo>
                <a:lnTo>
                  <a:pt x="4048284" y="85826"/>
                </a:lnTo>
                <a:lnTo>
                  <a:pt x="4060896" y="91018"/>
                </a:lnTo>
                <a:lnTo>
                  <a:pt x="4078838" y="95000"/>
                </a:lnTo>
                <a:lnTo>
                  <a:pt x="4115880" y="110252"/>
                </a:lnTo>
                <a:lnTo>
                  <a:pt x="4155891" y="121478"/>
                </a:lnTo>
                <a:lnTo>
                  <a:pt x="4181439" y="130629"/>
                </a:lnTo>
                <a:lnTo>
                  <a:pt x="4200514" y="135311"/>
                </a:lnTo>
                <a:lnTo>
                  <a:pt x="4238624" y="149679"/>
                </a:lnTo>
                <a:lnTo>
                  <a:pt x="4250266" y="152206"/>
                </a:lnTo>
                <a:lnTo>
                  <a:pt x="4292993" y="174666"/>
                </a:lnTo>
                <a:lnTo>
                  <a:pt x="4335876" y="201349"/>
                </a:lnTo>
                <a:lnTo>
                  <a:pt x="4353518" y="212710"/>
                </a:lnTo>
                <a:lnTo>
                  <a:pt x="4395105" y="244152"/>
                </a:lnTo>
                <a:lnTo>
                  <a:pt x="4439979" y="269787"/>
                </a:lnTo>
                <a:lnTo>
                  <a:pt x="4486451" y="304133"/>
                </a:lnTo>
                <a:lnTo>
                  <a:pt x="4530735" y="335114"/>
                </a:lnTo>
                <a:lnTo>
                  <a:pt x="4573080" y="365164"/>
                </a:lnTo>
                <a:lnTo>
                  <a:pt x="4592546" y="377899"/>
                </a:lnTo>
                <a:lnTo>
                  <a:pt x="4637241" y="419217"/>
                </a:lnTo>
                <a:lnTo>
                  <a:pt x="4683041" y="455282"/>
                </a:lnTo>
                <a:lnTo>
                  <a:pt x="4726382" y="497260"/>
                </a:lnTo>
                <a:lnTo>
                  <a:pt x="4745135" y="521024"/>
                </a:lnTo>
                <a:lnTo>
                  <a:pt x="4768763" y="565095"/>
                </a:lnTo>
                <a:lnTo>
                  <a:pt x="4791070" y="609523"/>
                </a:lnTo>
                <a:lnTo>
                  <a:pt x="4796365" y="623281"/>
                </a:lnTo>
                <a:lnTo>
                  <a:pt x="4806773" y="668964"/>
                </a:lnTo>
                <a:lnTo>
                  <a:pt x="4816377" y="714416"/>
                </a:lnTo>
                <a:lnTo>
                  <a:pt x="4819362" y="761849"/>
                </a:lnTo>
                <a:lnTo>
                  <a:pt x="4818566" y="809458"/>
                </a:lnTo>
                <a:lnTo>
                  <a:pt x="4809947" y="857082"/>
                </a:lnTo>
                <a:lnTo>
                  <a:pt x="4796983" y="896724"/>
                </a:lnTo>
                <a:lnTo>
                  <a:pt x="4789031" y="940266"/>
                </a:lnTo>
                <a:lnTo>
                  <a:pt x="4774931" y="980846"/>
                </a:lnTo>
                <a:lnTo>
                  <a:pt x="4754233" y="1020541"/>
                </a:lnTo>
                <a:lnTo>
                  <a:pt x="4731686" y="1066912"/>
                </a:lnTo>
                <a:lnTo>
                  <a:pt x="4708426" y="1107826"/>
                </a:lnTo>
                <a:lnTo>
                  <a:pt x="4679518" y="1147786"/>
                </a:lnTo>
                <a:lnTo>
                  <a:pt x="4645320" y="1191188"/>
                </a:lnTo>
                <a:lnTo>
                  <a:pt x="4606741" y="1231710"/>
                </a:lnTo>
                <a:lnTo>
                  <a:pt x="4562032" y="1276676"/>
                </a:lnTo>
                <a:lnTo>
                  <a:pt x="4514792" y="1313589"/>
                </a:lnTo>
                <a:lnTo>
                  <a:pt x="4476739" y="1339617"/>
                </a:lnTo>
                <a:lnTo>
                  <a:pt x="4432102" y="1364083"/>
                </a:lnTo>
                <a:lnTo>
                  <a:pt x="4385969" y="1383027"/>
                </a:lnTo>
                <a:lnTo>
                  <a:pt x="4344724" y="1397861"/>
                </a:lnTo>
                <a:lnTo>
                  <a:pt x="4305692" y="1408959"/>
                </a:lnTo>
                <a:lnTo>
                  <a:pt x="4264494" y="1421773"/>
                </a:lnTo>
                <a:lnTo>
                  <a:pt x="4218773" y="1436153"/>
                </a:lnTo>
                <a:lnTo>
                  <a:pt x="4174534" y="1447116"/>
                </a:lnTo>
                <a:lnTo>
                  <a:pt x="4131794" y="1457067"/>
                </a:lnTo>
                <a:lnTo>
                  <a:pt x="4100127" y="1463517"/>
                </a:lnTo>
                <a:lnTo>
                  <a:pt x="4064888" y="1469912"/>
                </a:lnTo>
                <a:lnTo>
                  <a:pt x="4030880" y="1476281"/>
                </a:lnTo>
                <a:lnTo>
                  <a:pt x="3997069" y="1482640"/>
                </a:lnTo>
                <a:lnTo>
                  <a:pt x="3960875" y="1488994"/>
                </a:lnTo>
                <a:lnTo>
                  <a:pt x="3923623" y="1495345"/>
                </a:lnTo>
                <a:lnTo>
                  <a:pt x="3885898" y="1501696"/>
                </a:lnTo>
                <a:lnTo>
                  <a:pt x="3847966" y="1508046"/>
                </a:lnTo>
                <a:lnTo>
                  <a:pt x="3807119" y="1514397"/>
                </a:lnTo>
                <a:lnTo>
                  <a:pt x="3765328" y="1519689"/>
                </a:lnTo>
                <a:lnTo>
                  <a:pt x="3725587" y="1522041"/>
                </a:lnTo>
                <a:lnTo>
                  <a:pt x="3683936" y="1525908"/>
                </a:lnTo>
                <a:lnTo>
                  <a:pt x="3640730" y="1530096"/>
                </a:lnTo>
                <a:lnTo>
                  <a:pt x="3596832" y="1531958"/>
                </a:lnTo>
                <a:lnTo>
                  <a:pt x="3552629" y="1535607"/>
                </a:lnTo>
                <a:lnTo>
                  <a:pt x="3507229" y="1540757"/>
                </a:lnTo>
                <a:lnTo>
                  <a:pt x="3483270" y="1543612"/>
                </a:lnTo>
                <a:lnTo>
                  <a:pt x="3458830" y="1546574"/>
                </a:lnTo>
                <a:lnTo>
                  <a:pt x="3411918" y="1549864"/>
                </a:lnTo>
                <a:lnTo>
                  <a:pt x="3365316" y="1552385"/>
                </a:lnTo>
                <a:lnTo>
                  <a:pt x="3341036" y="1554539"/>
                </a:lnTo>
                <a:lnTo>
                  <a:pt x="3316383" y="1557034"/>
                </a:lnTo>
                <a:lnTo>
                  <a:pt x="3269234" y="1559804"/>
                </a:lnTo>
                <a:lnTo>
                  <a:pt x="3222526" y="1562095"/>
                </a:lnTo>
                <a:lnTo>
                  <a:pt x="3198217" y="1564187"/>
                </a:lnTo>
                <a:lnTo>
                  <a:pt x="3173545" y="1566641"/>
                </a:lnTo>
                <a:lnTo>
                  <a:pt x="3148630" y="1568276"/>
                </a:lnTo>
                <a:lnTo>
                  <a:pt x="3123553" y="1569366"/>
                </a:lnTo>
                <a:lnTo>
                  <a:pt x="3098369" y="1570093"/>
                </a:lnTo>
                <a:lnTo>
                  <a:pt x="3074170" y="1570578"/>
                </a:lnTo>
                <a:lnTo>
                  <a:pt x="3027528" y="1571117"/>
                </a:lnTo>
                <a:lnTo>
                  <a:pt x="3003660" y="1572318"/>
                </a:lnTo>
                <a:lnTo>
                  <a:pt x="2979282" y="1574178"/>
                </a:lnTo>
                <a:lnTo>
                  <a:pt x="2954563" y="1576476"/>
                </a:lnTo>
                <a:lnTo>
                  <a:pt x="2907342" y="1579029"/>
                </a:lnTo>
                <a:lnTo>
                  <a:pt x="2860602" y="1581223"/>
                </a:lnTo>
                <a:lnTo>
                  <a:pt x="2836284" y="1583290"/>
                </a:lnTo>
                <a:lnTo>
                  <a:pt x="2811606" y="1585725"/>
                </a:lnTo>
                <a:lnTo>
                  <a:pt x="2786687" y="1587349"/>
                </a:lnTo>
                <a:lnTo>
                  <a:pt x="2761608" y="1588432"/>
                </a:lnTo>
                <a:lnTo>
                  <a:pt x="2736422" y="1589153"/>
                </a:lnTo>
                <a:lnTo>
                  <a:pt x="2711165" y="1590693"/>
                </a:lnTo>
                <a:lnTo>
                  <a:pt x="2685860" y="1592778"/>
                </a:lnTo>
                <a:lnTo>
                  <a:pt x="2660523" y="1595226"/>
                </a:lnTo>
                <a:lnTo>
                  <a:pt x="2635165" y="1596858"/>
                </a:lnTo>
                <a:lnTo>
                  <a:pt x="2609794" y="1597946"/>
                </a:lnTo>
                <a:lnTo>
                  <a:pt x="2584413" y="1598671"/>
                </a:lnTo>
                <a:lnTo>
                  <a:pt x="2559025" y="1600213"/>
                </a:lnTo>
                <a:lnTo>
                  <a:pt x="2533633" y="1602299"/>
                </a:lnTo>
                <a:lnTo>
                  <a:pt x="2508239" y="1604749"/>
                </a:lnTo>
                <a:lnTo>
                  <a:pt x="2481785" y="1606382"/>
                </a:lnTo>
                <a:lnTo>
                  <a:pt x="2454623" y="1607470"/>
                </a:lnTo>
                <a:lnTo>
                  <a:pt x="2426990" y="1608196"/>
                </a:lnTo>
                <a:lnTo>
                  <a:pt x="2400102" y="1609738"/>
                </a:lnTo>
                <a:lnTo>
                  <a:pt x="2373709" y="1611824"/>
                </a:lnTo>
                <a:lnTo>
                  <a:pt x="2347648" y="1614274"/>
                </a:lnTo>
                <a:lnTo>
                  <a:pt x="2321807" y="1615907"/>
                </a:lnTo>
                <a:lnTo>
                  <a:pt x="2296113" y="1616995"/>
                </a:lnTo>
                <a:lnTo>
                  <a:pt x="2270517" y="1617721"/>
                </a:lnTo>
                <a:lnTo>
                  <a:pt x="2244987" y="1619263"/>
                </a:lnTo>
                <a:lnTo>
                  <a:pt x="2219500" y="1621349"/>
                </a:lnTo>
                <a:lnTo>
                  <a:pt x="2194041" y="1623799"/>
                </a:lnTo>
                <a:lnTo>
                  <a:pt x="2168602" y="1625432"/>
                </a:lnTo>
                <a:lnTo>
                  <a:pt x="2143177" y="1626520"/>
                </a:lnTo>
                <a:lnTo>
                  <a:pt x="2117759" y="1627246"/>
                </a:lnTo>
                <a:lnTo>
                  <a:pt x="2092348" y="1628788"/>
                </a:lnTo>
                <a:lnTo>
                  <a:pt x="2066941" y="1630874"/>
                </a:lnTo>
                <a:lnTo>
                  <a:pt x="2041535" y="1633324"/>
                </a:lnTo>
                <a:lnTo>
                  <a:pt x="2016132" y="1636015"/>
                </a:lnTo>
                <a:lnTo>
                  <a:pt x="1990730" y="1638868"/>
                </a:lnTo>
                <a:lnTo>
                  <a:pt x="1965328" y="1641827"/>
                </a:lnTo>
                <a:lnTo>
                  <a:pt x="1939927" y="1643801"/>
                </a:lnTo>
                <a:lnTo>
                  <a:pt x="1914526" y="1645116"/>
                </a:lnTo>
                <a:lnTo>
                  <a:pt x="1889126" y="1645993"/>
                </a:lnTo>
                <a:lnTo>
                  <a:pt x="1863725" y="1646577"/>
                </a:lnTo>
                <a:lnTo>
                  <a:pt x="1838325" y="1646967"/>
                </a:lnTo>
                <a:lnTo>
                  <a:pt x="1812925" y="1647228"/>
                </a:lnTo>
                <a:lnTo>
                  <a:pt x="1787525" y="1648459"/>
                </a:lnTo>
                <a:lnTo>
                  <a:pt x="1762125" y="1650338"/>
                </a:lnTo>
                <a:lnTo>
                  <a:pt x="1736725" y="1652649"/>
                </a:lnTo>
                <a:lnTo>
                  <a:pt x="1712383" y="1654190"/>
                </a:lnTo>
                <a:lnTo>
                  <a:pt x="1665582" y="1655902"/>
                </a:lnTo>
                <a:lnTo>
                  <a:pt x="1641671" y="1656359"/>
                </a:lnTo>
                <a:lnTo>
                  <a:pt x="1617264" y="1656663"/>
                </a:lnTo>
                <a:lnTo>
                  <a:pt x="1592526" y="1656866"/>
                </a:lnTo>
                <a:lnTo>
                  <a:pt x="1545284" y="1657092"/>
                </a:lnTo>
                <a:lnTo>
                  <a:pt x="1499593" y="1656133"/>
                </a:lnTo>
                <a:lnTo>
                  <a:pt x="1454591" y="1652180"/>
                </a:lnTo>
                <a:lnTo>
                  <a:pt x="1409896" y="1649717"/>
                </a:lnTo>
                <a:lnTo>
                  <a:pt x="1365337" y="1647564"/>
                </a:lnTo>
                <a:lnTo>
                  <a:pt x="1320839" y="1643080"/>
                </a:lnTo>
                <a:lnTo>
                  <a:pt x="1276367" y="1637559"/>
                </a:lnTo>
                <a:lnTo>
                  <a:pt x="1232965" y="1632636"/>
                </a:lnTo>
                <a:lnTo>
                  <a:pt x="1192510" y="1630447"/>
                </a:lnTo>
                <a:lnTo>
                  <a:pt x="1153363" y="1623830"/>
                </a:lnTo>
                <a:lnTo>
                  <a:pt x="1114797" y="1614892"/>
                </a:lnTo>
                <a:lnTo>
                  <a:pt x="1076490" y="1607392"/>
                </a:lnTo>
                <a:lnTo>
                  <a:pt x="1038298" y="1600531"/>
                </a:lnTo>
                <a:lnTo>
                  <a:pt x="1001216" y="1592896"/>
                </a:lnTo>
                <a:lnTo>
                  <a:pt x="967096" y="1582447"/>
                </a:lnTo>
                <a:lnTo>
                  <a:pt x="934293" y="1570747"/>
                </a:lnTo>
                <a:lnTo>
                  <a:pt x="902075" y="1558491"/>
                </a:lnTo>
                <a:lnTo>
                  <a:pt x="855245" y="1538634"/>
                </a:lnTo>
                <a:lnTo>
                  <a:pt x="814087" y="1514170"/>
                </a:lnTo>
                <a:lnTo>
                  <a:pt x="775081" y="1491987"/>
                </a:lnTo>
                <a:lnTo>
                  <a:pt x="735655" y="1465777"/>
                </a:lnTo>
                <a:lnTo>
                  <a:pt x="693046" y="1437902"/>
                </a:lnTo>
                <a:lnTo>
                  <a:pt x="646309" y="1397217"/>
                </a:lnTo>
                <a:lnTo>
                  <a:pt x="601682" y="1353785"/>
                </a:lnTo>
                <a:lnTo>
                  <a:pt x="562292" y="1307027"/>
                </a:lnTo>
                <a:lnTo>
                  <a:pt x="533494" y="1269627"/>
                </a:lnTo>
                <a:lnTo>
                  <a:pt x="504853" y="1231735"/>
                </a:lnTo>
                <a:lnTo>
                  <a:pt x="476258" y="1193696"/>
                </a:lnTo>
                <a:lnTo>
                  <a:pt x="448736" y="1154556"/>
                </a:lnTo>
                <a:lnTo>
                  <a:pt x="425646" y="1110974"/>
                </a:lnTo>
                <a:lnTo>
                  <a:pt x="400226" y="1068662"/>
                </a:lnTo>
                <a:lnTo>
                  <a:pt x="385664" y="1034776"/>
                </a:lnTo>
                <a:lnTo>
                  <a:pt x="365566" y="990111"/>
                </a:lnTo>
                <a:lnTo>
                  <a:pt x="346206" y="945009"/>
                </a:lnTo>
                <a:lnTo>
                  <a:pt x="332120" y="898132"/>
                </a:lnTo>
                <a:lnTo>
                  <a:pt x="316187" y="850728"/>
                </a:lnTo>
                <a:lnTo>
                  <a:pt x="303118" y="803169"/>
                </a:lnTo>
                <a:lnTo>
                  <a:pt x="287486" y="755564"/>
                </a:lnTo>
                <a:lnTo>
                  <a:pt x="274505" y="707944"/>
                </a:lnTo>
                <a:lnTo>
                  <a:pt x="269013" y="660321"/>
                </a:lnTo>
                <a:lnTo>
                  <a:pt x="264906" y="625749"/>
                </a:lnTo>
                <a:lnTo>
                  <a:pt x="259552" y="590276"/>
                </a:lnTo>
                <a:lnTo>
                  <a:pt x="253646" y="556871"/>
                </a:lnTo>
                <a:lnTo>
                  <a:pt x="253137" y="524385"/>
                </a:lnTo>
                <a:lnTo>
                  <a:pt x="255380" y="492308"/>
                </a:lnTo>
                <a:lnTo>
                  <a:pt x="256377" y="460413"/>
                </a:lnTo>
                <a:lnTo>
                  <a:pt x="259643" y="425776"/>
                </a:lnTo>
                <a:lnTo>
                  <a:pt x="263563" y="391332"/>
                </a:lnTo>
                <a:lnTo>
                  <a:pt x="267888" y="346024"/>
                </a:lnTo>
                <a:lnTo>
                  <a:pt x="276400" y="311437"/>
                </a:lnTo>
                <a:lnTo>
                  <a:pt x="288036" y="266377"/>
                </a:lnTo>
                <a:lnTo>
                  <a:pt x="303243" y="226215"/>
                </a:lnTo>
                <a:lnTo>
                  <a:pt x="321154" y="187504"/>
                </a:lnTo>
                <a:lnTo>
                  <a:pt x="334811" y="149223"/>
                </a:lnTo>
                <a:lnTo>
                  <a:pt x="354394" y="102596"/>
                </a:lnTo>
                <a:lnTo>
                  <a:pt x="361950" y="856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206"/>
          <p:cNvGrpSpPr/>
          <p:nvPr/>
        </p:nvGrpSpPr>
        <p:grpSpPr>
          <a:xfrm>
            <a:off x="704923" y="220565"/>
            <a:ext cx="1152448" cy="1007995"/>
            <a:chOff x="704923" y="220565"/>
            <a:chExt cx="1152448" cy="1007995"/>
          </a:xfrm>
        </p:grpSpPr>
        <p:sp>
          <p:nvSpPr>
            <p:cNvPr id="2" name="SMARTInkShape-976"/>
            <p:cNvSpPr/>
            <p:nvPr>
              <p:custDataLst>
                <p:tags r:id="rId144"/>
              </p:custDataLst>
            </p:nvPr>
          </p:nvSpPr>
          <p:spPr>
            <a:xfrm>
              <a:off x="1819275" y="8763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0374" y="10849"/>
                  </a:lnTo>
                  <a:lnTo>
                    <a:pt x="819" y="95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77"/>
            <p:cNvSpPr/>
            <p:nvPr>
              <p:custDataLst>
                <p:tags r:id="rId145"/>
              </p:custDataLst>
            </p:nvPr>
          </p:nvSpPr>
          <p:spPr>
            <a:xfrm>
              <a:off x="1809750" y="990600"/>
              <a:ext cx="47621" cy="237960"/>
            </a:xfrm>
            <a:custGeom>
              <a:avLst/>
              <a:gdLst/>
              <a:ahLst/>
              <a:cxnLst/>
              <a:rect l="0" t="0" r="0" b="0"/>
              <a:pathLst>
                <a:path w="47621" h="237960">
                  <a:moveTo>
                    <a:pt x="28575" y="0"/>
                  </a:moveTo>
                  <a:lnTo>
                    <a:pt x="28575" y="0"/>
                  </a:lnTo>
                  <a:lnTo>
                    <a:pt x="28575" y="32181"/>
                  </a:lnTo>
                  <a:lnTo>
                    <a:pt x="38897" y="79317"/>
                  </a:lnTo>
                  <a:lnTo>
                    <a:pt x="45587" y="97434"/>
                  </a:lnTo>
                  <a:lnTo>
                    <a:pt x="47506" y="139828"/>
                  </a:lnTo>
                  <a:lnTo>
                    <a:pt x="47620" y="181568"/>
                  </a:lnTo>
                  <a:lnTo>
                    <a:pt x="46565" y="192880"/>
                  </a:lnTo>
                  <a:lnTo>
                    <a:pt x="35866" y="218843"/>
                  </a:lnTo>
                  <a:lnTo>
                    <a:pt x="31815" y="225322"/>
                  </a:lnTo>
                  <a:lnTo>
                    <a:pt x="30015" y="231729"/>
                  </a:lnTo>
                  <a:lnTo>
                    <a:pt x="28477" y="233861"/>
                  </a:lnTo>
                  <a:lnTo>
                    <a:pt x="26393" y="235282"/>
                  </a:lnTo>
                  <a:lnTo>
                    <a:pt x="20500" y="237563"/>
                  </a:lnTo>
                  <a:lnTo>
                    <a:pt x="14423" y="237959"/>
                  </a:lnTo>
                  <a:lnTo>
                    <a:pt x="12790" y="236956"/>
                  </a:lnTo>
                  <a:lnTo>
                    <a:pt x="11702" y="23522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78"/>
            <p:cNvSpPr/>
            <p:nvPr>
              <p:custDataLst>
                <p:tags r:id="rId146"/>
              </p:custDataLst>
            </p:nvPr>
          </p:nvSpPr>
          <p:spPr>
            <a:xfrm>
              <a:off x="1771650" y="9525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3994" y="33043"/>
                  </a:lnTo>
                  <a:lnTo>
                    <a:pt x="11511" y="27739"/>
                  </a:lnTo>
                  <a:lnTo>
                    <a:pt x="9559" y="100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79"/>
            <p:cNvSpPr/>
            <p:nvPr>
              <p:custDataLst>
                <p:tags r:id="rId147"/>
              </p:custDataLst>
            </p:nvPr>
          </p:nvSpPr>
          <p:spPr>
            <a:xfrm>
              <a:off x="1781278" y="1028700"/>
              <a:ext cx="28357" cy="85726"/>
            </a:xfrm>
            <a:custGeom>
              <a:avLst/>
              <a:gdLst/>
              <a:ahLst/>
              <a:cxnLst/>
              <a:rect l="0" t="0" r="0" b="0"/>
              <a:pathLst>
                <a:path w="28357" h="85726">
                  <a:moveTo>
                    <a:pt x="18947" y="0"/>
                  </a:moveTo>
                  <a:lnTo>
                    <a:pt x="18947" y="0"/>
                  </a:lnTo>
                  <a:lnTo>
                    <a:pt x="28356" y="0"/>
                  </a:lnTo>
                  <a:lnTo>
                    <a:pt x="13268" y="0"/>
                  </a:lnTo>
                  <a:lnTo>
                    <a:pt x="8811" y="1058"/>
                  </a:lnTo>
                  <a:lnTo>
                    <a:pt x="5840" y="2822"/>
                  </a:lnTo>
                  <a:lnTo>
                    <a:pt x="1071" y="8201"/>
                  </a:lnTo>
                  <a:lnTo>
                    <a:pt x="129" y="16868"/>
                  </a:lnTo>
                  <a:lnTo>
                    <a:pt x="0" y="22666"/>
                  </a:lnTo>
                  <a:lnTo>
                    <a:pt x="2765" y="28771"/>
                  </a:lnTo>
                  <a:lnTo>
                    <a:pt x="6463" y="35012"/>
                  </a:lnTo>
                  <a:lnTo>
                    <a:pt x="8838" y="47642"/>
                  </a:lnTo>
                  <a:lnTo>
                    <a:pt x="942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80"/>
            <p:cNvSpPr/>
            <p:nvPr>
              <p:custDataLst>
                <p:tags r:id="rId148"/>
              </p:custDataLst>
            </p:nvPr>
          </p:nvSpPr>
          <p:spPr>
            <a:xfrm>
              <a:off x="704923" y="419100"/>
              <a:ext cx="247578" cy="628651"/>
            </a:xfrm>
            <a:custGeom>
              <a:avLst/>
              <a:gdLst/>
              <a:ahLst/>
              <a:cxnLst/>
              <a:rect l="0" t="0" r="0" b="0"/>
              <a:pathLst>
                <a:path w="247578" h="628651">
                  <a:moveTo>
                    <a:pt x="104702" y="0"/>
                  </a:moveTo>
                  <a:lnTo>
                    <a:pt x="104702" y="0"/>
                  </a:lnTo>
                  <a:lnTo>
                    <a:pt x="94589" y="5057"/>
                  </a:lnTo>
                  <a:lnTo>
                    <a:pt x="91610" y="7604"/>
                  </a:lnTo>
                  <a:lnTo>
                    <a:pt x="55130" y="54547"/>
                  </a:lnTo>
                  <a:lnTo>
                    <a:pt x="38189" y="98984"/>
                  </a:lnTo>
                  <a:lnTo>
                    <a:pt x="28550" y="134456"/>
                  </a:lnTo>
                  <a:lnTo>
                    <a:pt x="18991" y="174600"/>
                  </a:lnTo>
                  <a:lnTo>
                    <a:pt x="9456" y="220008"/>
                  </a:lnTo>
                  <a:lnTo>
                    <a:pt x="2750" y="264154"/>
                  </a:lnTo>
                  <a:lnTo>
                    <a:pt x="764" y="306868"/>
                  </a:lnTo>
                  <a:lnTo>
                    <a:pt x="175" y="353038"/>
                  </a:lnTo>
                  <a:lnTo>
                    <a:pt x="0" y="397409"/>
                  </a:lnTo>
                  <a:lnTo>
                    <a:pt x="2771" y="434545"/>
                  </a:lnTo>
                  <a:lnTo>
                    <a:pt x="13189" y="480595"/>
                  </a:lnTo>
                  <a:lnTo>
                    <a:pt x="33042" y="521793"/>
                  </a:lnTo>
                  <a:lnTo>
                    <a:pt x="52190" y="544542"/>
                  </a:lnTo>
                  <a:lnTo>
                    <a:pt x="95788" y="577645"/>
                  </a:lnTo>
                  <a:lnTo>
                    <a:pt x="134046" y="596839"/>
                  </a:lnTo>
                  <a:lnTo>
                    <a:pt x="173839" y="610876"/>
                  </a:lnTo>
                  <a:lnTo>
                    <a:pt x="217497" y="621737"/>
                  </a:lnTo>
                  <a:lnTo>
                    <a:pt x="247577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81"/>
            <p:cNvSpPr/>
            <p:nvPr>
              <p:custDataLst>
                <p:tags r:id="rId149"/>
              </p:custDataLst>
            </p:nvPr>
          </p:nvSpPr>
          <p:spPr>
            <a:xfrm>
              <a:off x="1657350" y="333385"/>
              <a:ext cx="199185" cy="561966"/>
            </a:xfrm>
            <a:custGeom>
              <a:avLst/>
              <a:gdLst/>
              <a:ahLst/>
              <a:cxnLst/>
              <a:rect l="0" t="0" r="0" b="0"/>
              <a:pathLst>
                <a:path w="199185" h="561966">
                  <a:moveTo>
                    <a:pt x="57150" y="9515"/>
                  </a:moveTo>
                  <a:lnTo>
                    <a:pt x="57150" y="9515"/>
                  </a:lnTo>
                  <a:lnTo>
                    <a:pt x="57150" y="4458"/>
                  </a:lnTo>
                  <a:lnTo>
                    <a:pt x="58208" y="2969"/>
                  </a:lnTo>
                  <a:lnTo>
                    <a:pt x="59972" y="1976"/>
                  </a:lnTo>
                  <a:lnTo>
                    <a:pt x="66851" y="251"/>
                  </a:lnTo>
                  <a:lnTo>
                    <a:pt x="80830" y="0"/>
                  </a:lnTo>
                  <a:lnTo>
                    <a:pt x="86372" y="2817"/>
                  </a:lnTo>
                  <a:lnTo>
                    <a:pt x="98553" y="13248"/>
                  </a:lnTo>
                  <a:lnTo>
                    <a:pt x="131369" y="60232"/>
                  </a:lnTo>
                  <a:lnTo>
                    <a:pt x="155510" y="105172"/>
                  </a:lnTo>
                  <a:lnTo>
                    <a:pt x="170810" y="145768"/>
                  </a:lnTo>
                  <a:lnTo>
                    <a:pt x="180785" y="181825"/>
                  </a:lnTo>
                  <a:lnTo>
                    <a:pt x="190444" y="219320"/>
                  </a:lnTo>
                  <a:lnTo>
                    <a:pt x="197186" y="260063"/>
                  </a:lnTo>
                  <a:lnTo>
                    <a:pt x="199184" y="302826"/>
                  </a:lnTo>
                  <a:lnTo>
                    <a:pt x="196953" y="342308"/>
                  </a:lnTo>
                  <a:lnTo>
                    <a:pt x="186718" y="388519"/>
                  </a:lnTo>
                  <a:lnTo>
                    <a:pt x="166901" y="429279"/>
                  </a:lnTo>
                  <a:lnTo>
                    <a:pt x="147759" y="462561"/>
                  </a:lnTo>
                  <a:lnTo>
                    <a:pt x="101389" y="507347"/>
                  </a:lnTo>
                  <a:lnTo>
                    <a:pt x="56704" y="539655"/>
                  </a:lnTo>
                  <a:lnTo>
                    <a:pt x="0" y="56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82"/>
            <p:cNvSpPr/>
            <p:nvPr>
              <p:custDataLst>
                <p:tags r:id="rId150"/>
              </p:custDataLst>
            </p:nvPr>
          </p:nvSpPr>
          <p:spPr>
            <a:xfrm>
              <a:off x="1352550" y="220565"/>
              <a:ext cx="114301" cy="169961"/>
            </a:xfrm>
            <a:custGeom>
              <a:avLst/>
              <a:gdLst/>
              <a:ahLst/>
              <a:cxnLst/>
              <a:rect l="0" t="0" r="0" b="0"/>
              <a:pathLst>
                <a:path w="114301" h="169961">
                  <a:moveTo>
                    <a:pt x="0" y="36610"/>
                  </a:moveTo>
                  <a:lnTo>
                    <a:pt x="0" y="36610"/>
                  </a:lnTo>
                  <a:lnTo>
                    <a:pt x="0" y="27085"/>
                  </a:lnTo>
                  <a:lnTo>
                    <a:pt x="0" y="73431"/>
                  </a:lnTo>
                  <a:lnTo>
                    <a:pt x="0" y="119258"/>
                  </a:lnTo>
                  <a:lnTo>
                    <a:pt x="0" y="160301"/>
                  </a:lnTo>
                  <a:lnTo>
                    <a:pt x="0" y="115776"/>
                  </a:lnTo>
                  <a:lnTo>
                    <a:pt x="1058" y="87309"/>
                  </a:lnTo>
                  <a:lnTo>
                    <a:pt x="15810" y="40954"/>
                  </a:lnTo>
                  <a:lnTo>
                    <a:pt x="19148" y="30606"/>
                  </a:lnTo>
                  <a:lnTo>
                    <a:pt x="25312" y="20838"/>
                  </a:lnTo>
                  <a:lnTo>
                    <a:pt x="27125" y="14431"/>
                  </a:lnTo>
                  <a:lnTo>
                    <a:pt x="28666" y="12299"/>
                  </a:lnTo>
                  <a:lnTo>
                    <a:pt x="30753" y="10878"/>
                  </a:lnTo>
                  <a:lnTo>
                    <a:pt x="35893" y="8240"/>
                  </a:lnTo>
                  <a:lnTo>
                    <a:pt x="44737" y="1863"/>
                  </a:lnTo>
                  <a:lnTo>
                    <a:pt x="50927" y="0"/>
                  </a:lnTo>
                  <a:lnTo>
                    <a:pt x="54060" y="562"/>
                  </a:lnTo>
                  <a:lnTo>
                    <a:pt x="66692" y="6245"/>
                  </a:lnTo>
                  <a:lnTo>
                    <a:pt x="69861" y="6842"/>
                  </a:lnTo>
                  <a:lnTo>
                    <a:pt x="71974" y="8298"/>
                  </a:lnTo>
                  <a:lnTo>
                    <a:pt x="73383" y="10327"/>
                  </a:lnTo>
                  <a:lnTo>
                    <a:pt x="74322" y="12738"/>
                  </a:lnTo>
                  <a:lnTo>
                    <a:pt x="76006" y="14345"/>
                  </a:lnTo>
                  <a:lnTo>
                    <a:pt x="86314" y="19747"/>
                  </a:lnTo>
                  <a:lnTo>
                    <a:pt x="89293" y="22193"/>
                  </a:lnTo>
                  <a:lnTo>
                    <a:pt x="92602" y="27733"/>
                  </a:lnTo>
                  <a:lnTo>
                    <a:pt x="95131" y="33723"/>
                  </a:lnTo>
                  <a:lnTo>
                    <a:pt x="99783" y="39913"/>
                  </a:lnTo>
                  <a:lnTo>
                    <a:pt x="102557" y="49014"/>
                  </a:lnTo>
                  <a:lnTo>
                    <a:pt x="105541" y="70660"/>
                  </a:lnTo>
                  <a:lnTo>
                    <a:pt x="111235" y="81859"/>
                  </a:lnTo>
                  <a:lnTo>
                    <a:pt x="114220" y="128592"/>
                  </a:lnTo>
                  <a:lnTo>
                    <a:pt x="114300" y="16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83"/>
            <p:cNvSpPr/>
            <p:nvPr>
              <p:custDataLst>
                <p:tags r:id="rId151"/>
              </p:custDataLst>
            </p:nvPr>
          </p:nvSpPr>
          <p:spPr>
            <a:xfrm>
              <a:off x="1038225" y="409755"/>
              <a:ext cx="218896" cy="561627"/>
            </a:xfrm>
            <a:custGeom>
              <a:avLst/>
              <a:gdLst/>
              <a:ahLst/>
              <a:cxnLst/>
              <a:rect l="0" t="0" r="0" b="0"/>
              <a:pathLst>
                <a:path w="218896" h="561627">
                  <a:moveTo>
                    <a:pt x="28575" y="114120"/>
                  </a:moveTo>
                  <a:lnTo>
                    <a:pt x="28575" y="114120"/>
                  </a:lnTo>
                  <a:lnTo>
                    <a:pt x="28575" y="104987"/>
                  </a:lnTo>
                  <a:lnTo>
                    <a:pt x="28575" y="152278"/>
                  </a:lnTo>
                  <a:lnTo>
                    <a:pt x="28575" y="195378"/>
                  </a:lnTo>
                  <a:lnTo>
                    <a:pt x="28575" y="237553"/>
                  </a:lnTo>
                  <a:lnTo>
                    <a:pt x="31397" y="259701"/>
                  </a:lnTo>
                  <a:lnTo>
                    <a:pt x="37217" y="303918"/>
                  </a:lnTo>
                  <a:lnTo>
                    <a:pt x="43040" y="344091"/>
                  </a:lnTo>
                  <a:lnTo>
                    <a:pt x="47021" y="387703"/>
                  </a:lnTo>
                  <a:lnTo>
                    <a:pt x="47546" y="428293"/>
                  </a:lnTo>
                  <a:lnTo>
                    <a:pt x="47620" y="475875"/>
                  </a:lnTo>
                  <a:lnTo>
                    <a:pt x="47625" y="520509"/>
                  </a:lnTo>
                  <a:lnTo>
                    <a:pt x="47625" y="534510"/>
                  </a:lnTo>
                  <a:lnTo>
                    <a:pt x="50447" y="541907"/>
                  </a:lnTo>
                  <a:lnTo>
                    <a:pt x="54171" y="548723"/>
                  </a:lnTo>
                  <a:lnTo>
                    <a:pt x="57116" y="561626"/>
                  </a:lnTo>
                  <a:lnTo>
                    <a:pt x="52083" y="556688"/>
                  </a:lnTo>
                  <a:lnTo>
                    <a:pt x="49606" y="551411"/>
                  </a:lnTo>
                  <a:lnTo>
                    <a:pt x="47677" y="510489"/>
                  </a:lnTo>
                  <a:lnTo>
                    <a:pt x="46590" y="494542"/>
                  </a:lnTo>
                  <a:lnTo>
                    <a:pt x="39427" y="455481"/>
                  </a:lnTo>
                  <a:lnTo>
                    <a:pt x="31816" y="412070"/>
                  </a:lnTo>
                  <a:lnTo>
                    <a:pt x="26393" y="371823"/>
                  </a:lnTo>
                  <a:lnTo>
                    <a:pt x="20500" y="328243"/>
                  </a:lnTo>
                  <a:lnTo>
                    <a:pt x="18278" y="286473"/>
                  </a:lnTo>
                  <a:lnTo>
                    <a:pt x="11568" y="247648"/>
                  </a:lnTo>
                  <a:lnTo>
                    <a:pt x="9928" y="209405"/>
                  </a:lnTo>
                  <a:lnTo>
                    <a:pt x="9605" y="171277"/>
                  </a:lnTo>
                  <a:lnTo>
                    <a:pt x="9541" y="133171"/>
                  </a:lnTo>
                  <a:lnTo>
                    <a:pt x="9527" y="86604"/>
                  </a:lnTo>
                  <a:lnTo>
                    <a:pt x="10584" y="64574"/>
                  </a:lnTo>
                  <a:lnTo>
                    <a:pt x="26859" y="17625"/>
                  </a:lnTo>
                  <a:lnTo>
                    <a:pt x="33457" y="10203"/>
                  </a:lnTo>
                  <a:lnTo>
                    <a:pt x="42386" y="4435"/>
                  </a:lnTo>
                  <a:lnTo>
                    <a:pt x="53364" y="1187"/>
                  </a:lnTo>
                  <a:lnTo>
                    <a:pt x="74826" y="0"/>
                  </a:lnTo>
                  <a:lnTo>
                    <a:pt x="98781" y="7460"/>
                  </a:lnTo>
                  <a:lnTo>
                    <a:pt x="136556" y="26392"/>
                  </a:lnTo>
                  <a:lnTo>
                    <a:pt x="180977" y="63927"/>
                  </a:lnTo>
                  <a:lnTo>
                    <a:pt x="187326" y="67958"/>
                  </a:lnTo>
                  <a:lnTo>
                    <a:pt x="197203" y="80904"/>
                  </a:lnTo>
                  <a:lnTo>
                    <a:pt x="214470" y="116684"/>
                  </a:lnTo>
                  <a:lnTo>
                    <a:pt x="218895" y="163015"/>
                  </a:lnTo>
                  <a:lnTo>
                    <a:pt x="213965" y="178937"/>
                  </a:lnTo>
                  <a:lnTo>
                    <a:pt x="196680" y="207635"/>
                  </a:lnTo>
                  <a:lnTo>
                    <a:pt x="184780" y="216713"/>
                  </a:lnTo>
                  <a:lnTo>
                    <a:pt x="140387" y="237753"/>
                  </a:lnTo>
                  <a:lnTo>
                    <a:pt x="99227" y="250607"/>
                  </a:lnTo>
                  <a:lnTo>
                    <a:pt x="55688" y="263693"/>
                  </a:lnTo>
                  <a:lnTo>
                    <a:pt x="38508" y="264205"/>
                  </a:lnTo>
                  <a:lnTo>
                    <a:pt x="17995" y="258543"/>
                  </a:lnTo>
                  <a:lnTo>
                    <a:pt x="0" y="24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07"/>
          <p:cNvGrpSpPr/>
          <p:nvPr/>
        </p:nvGrpSpPr>
        <p:grpSpPr>
          <a:xfrm>
            <a:off x="2448041" y="742950"/>
            <a:ext cx="171335" cy="142864"/>
            <a:chOff x="2448041" y="742950"/>
            <a:chExt cx="171335" cy="142864"/>
          </a:xfrm>
        </p:grpSpPr>
        <p:sp>
          <p:nvSpPr>
            <p:cNvPr id="11" name="SMARTInkShape-984"/>
            <p:cNvSpPr/>
            <p:nvPr>
              <p:custDataLst>
                <p:tags r:id="rId142"/>
              </p:custDataLst>
            </p:nvPr>
          </p:nvSpPr>
          <p:spPr>
            <a:xfrm>
              <a:off x="2467446" y="838200"/>
              <a:ext cx="151930" cy="47614"/>
            </a:xfrm>
            <a:custGeom>
              <a:avLst/>
              <a:gdLst/>
              <a:ahLst/>
              <a:cxnLst/>
              <a:rect l="0" t="0" r="0" b="0"/>
              <a:pathLst>
                <a:path w="151930" h="47614">
                  <a:moveTo>
                    <a:pt x="37629" y="0"/>
                  </a:moveTo>
                  <a:lnTo>
                    <a:pt x="37629" y="0"/>
                  </a:lnTo>
                  <a:lnTo>
                    <a:pt x="15895" y="22793"/>
                  </a:lnTo>
                  <a:lnTo>
                    <a:pt x="10022" y="33094"/>
                  </a:lnTo>
                  <a:lnTo>
                    <a:pt x="3109" y="37675"/>
                  </a:lnTo>
                  <a:lnTo>
                    <a:pt x="0" y="46106"/>
                  </a:lnTo>
                  <a:lnTo>
                    <a:pt x="902" y="46612"/>
                  </a:lnTo>
                  <a:lnTo>
                    <a:pt x="44589" y="47613"/>
                  </a:lnTo>
                  <a:lnTo>
                    <a:pt x="78631" y="44801"/>
                  </a:lnTo>
                  <a:lnTo>
                    <a:pt x="122678" y="37924"/>
                  </a:lnTo>
                  <a:lnTo>
                    <a:pt x="15192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85"/>
            <p:cNvSpPr/>
            <p:nvPr>
              <p:custDataLst>
                <p:tags r:id="rId143"/>
              </p:custDataLst>
            </p:nvPr>
          </p:nvSpPr>
          <p:spPr>
            <a:xfrm>
              <a:off x="2448041" y="742950"/>
              <a:ext cx="142760" cy="9526"/>
            </a:xfrm>
            <a:custGeom>
              <a:avLst/>
              <a:gdLst/>
              <a:ahLst/>
              <a:cxnLst/>
              <a:rect l="0" t="0" r="0" b="0"/>
              <a:pathLst>
                <a:path w="14276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8095" y="1324"/>
                  </a:lnTo>
                  <a:lnTo>
                    <a:pt x="14076" y="392"/>
                  </a:lnTo>
                  <a:lnTo>
                    <a:pt x="59548" y="7"/>
                  </a:lnTo>
                  <a:lnTo>
                    <a:pt x="103285" y="1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08"/>
          <p:cNvGrpSpPr/>
          <p:nvPr/>
        </p:nvGrpSpPr>
        <p:grpSpPr>
          <a:xfrm>
            <a:off x="3086100" y="448160"/>
            <a:ext cx="238126" cy="465668"/>
            <a:chOff x="3086100" y="448160"/>
            <a:chExt cx="238126" cy="465668"/>
          </a:xfrm>
        </p:grpSpPr>
        <p:sp>
          <p:nvSpPr>
            <p:cNvPr id="14" name="SMARTInkShape-986"/>
            <p:cNvSpPr/>
            <p:nvPr>
              <p:custDataLst>
                <p:tags r:id="rId140"/>
              </p:custDataLst>
            </p:nvPr>
          </p:nvSpPr>
          <p:spPr>
            <a:xfrm>
              <a:off x="3152775" y="676275"/>
              <a:ext cx="171451" cy="228030"/>
            </a:xfrm>
            <a:custGeom>
              <a:avLst/>
              <a:gdLst/>
              <a:ahLst/>
              <a:cxnLst/>
              <a:rect l="0" t="0" r="0" b="0"/>
              <a:pathLst>
                <a:path w="171451" h="228030">
                  <a:moveTo>
                    <a:pt x="0" y="47625"/>
                  </a:moveTo>
                  <a:lnTo>
                    <a:pt x="0" y="47625"/>
                  </a:lnTo>
                  <a:lnTo>
                    <a:pt x="8201" y="47625"/>
                  </a:lnTo>
                  <a:lnTo>
                    <a:pt x="8642" y="46567"/>
                  </a:lnTo>
                  <a:lnTo>
                    <a:pt x="9133" y="42569"/>
                  </a:lnTo>
                  <a:lnTo>
                    <a:pt x="10322" y="41079"/>
                  </a:lnTo>
                  <a:lnTo>
                    <a:pt x="17692" y="38492"/>
                  </a:lnTo>
                  <a:lnTo>
                    <a:pt x="36349" y="38110"/>
                  </a:lnTo>
                  <a:lnTo>
                    <a:pt x="68645" y="60490"/>
                  </a:lnTo>
                  <a:lnTo>
                    <a:pt x="72843" y="69571"/>
                  </a:lnTo>
                  <a:lnTo>
                    <a:pt x="75766" y="79604"/>
                  </a:lnTo>
                  <a:lnTo>
                    <a:pt x="91257" y="108946"/>
                  </a:lnTo>
                  <a:lnTo>
                    <a:pt x="95094" y="153732"/>
                  </a:lnTo>
                  <a:lnTo>
                    <a:pt x="94161" y="175515"/>
                  </a:lnTo>
                  <a:lnTo>
                    <a:pt x="85547" y="205199"/>
                  </a:lnTo>
                  <a:lnTo>
                    <a:pt x="68426" y="226673"/>
                  </a:lnTo>
                  <a:lnTo>
                    <a:pt x="64631" y="227744"/>
                  </a:lnTo>
                  <a:lnTo>
                    <a:pt x="62137" y="228029"/>
                  </a:lnTo>
                  <a:lnTo>
                    <a:pt x="60475" y="227161"/>
                  </a:lnTo>
                  <a:lnTo>
                    <a:pt x="59366" y="225524"/>
                  </a:lnTo>
                  <a:lnTo>
                    <a:pt x="57807" y="218164"/>
                  </a:lnTo>
                  <a:lnTo>
                    <a:pt x="57280" y="201138"/>
                  </a:lnTo>
                  <a:lnTo>
                    <a:pt x="70419" y="159862"/>
                  </a:lnTo>
                  <a:lnTo>
                    <a:pt x="85800" y="114028"/>
                  </a:lnTo>
                  <a:lnTo>
                    <a:pt x="93167" y="96188"/>
                  </a:lnTo>
                  <a:lnTo>
                    <a:pt x="121212" y="55810"/>
                  </a:lnTo>
                  <a:lnTo>
                    <a:pt x="163016" y="876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87"/>
            <p:cNvSpPr/>
            <p:nvPr>
              <p:custDataLst>
                <p:tags r:id="rId141"/>
              </p:custDataLst>
            </p:nvPr>
          </p:nvSpPr>
          <p:spPr>
            <a:xfrm>
              <a:off x="3086100" y="448160"/>
              <a:ext cx="95123" cy="465668"/>
            </a:xfrm>
            <a:custGeom>
              <a:avLst/>
              <a:gdLst/>
              <a:ahLst/>
              <a:cxnLst/>
              <a:rect l="0" t="0" r="0" b="0"/>
              <a:pathLst>
                <a:path w="95123" h="465668">
                  <a:moveTo>
                    <a:pt x="0" y="161440"/>
                  </a:moveTo>
                  <a:lnTo>
                    <a:pt x="0" y="161440"/>
                  </a:lnTo>
                  <a:lnTo>
                    <a:pt x="9490" y="161440"/>
                  </a:lnTo>
                  <a:lnTo>
                    <a:pt x="14571" y="166497"/>
                  </a:lnTo>
                  <a:lnTo>
                    <a:pt x="17059" y="171801"/>
                  </a:lnTo>
                  <a:lnTo>
                    <a:pt x="18998" y="214143"/>
                  </a:lnTo>
                  <a:lnTo>
                    <a:pt x="19045" y="256300"/>
                  </a:lnTo>
                  <a:lnTo>
                    <a:pt x="19050" y="302295"/>
                  </a:lnTo>
                  <a:lnTo>
                    <a:pt x="19050" y="349777"/>
                  </a:lnTo>
                  <a:lnTo>
                    <a:pt x="19050" y="397389"/>
                  </a:lnTo>
                  <a:lnTo>
                    <a:pt x="19050" y="438831"/>
                  </a:lnTo>
                  <a:lnTo>
                    <a:pt x="16228" y="446297"/>
                  </a:lnTo>
                  <a:lnTo>
                    <a:pt x="12504" y="453143"/>
                  </a:lnTo>
                  <a:lnTo>
                    <a:pt x="9641" y="465667"/>
                  </a:lnTo>
                  <a:lnTo>
                    <a:pt x="9560" y="461014"/>
                  </a:lnTo>
                  <a:lnTo>
                    <a:pt x="1327" y="430577"/>
                  </a:lnTo>
                  <a:lnTo>
                    <a:pt x="175" y="386284"/>
                  </a:lnTo>
                  <a:lnTo>
                    <a:pt x="52" y="350827"/>
                  </a:lnTo>
                  <a:lnTo>
                    <a:pt x="15" y="310688"/>
                  </a:lnTo>
                  <a:lnTo>
                    <a:pt x="2827" y="265281"/>
                  </a:lnTo>
                  <a:lnTo>
                    <a:pt x="7540" y="218313"/>
                  </a:lnTo>
                  <a:lnTo>
                    <a:pt x="11759" y="173705"/>
                  </a:lnTo>
                  <a:lnTo>
                    <a:pt x="16890" y="133677"/>
                  </a:lnTo>
                  <a:lnTo>
                    <a:pt x="23680" y="87282"/>
                  </a:lnTo>
                  <a:lnTo>
                    <a:pt x="30753" y="43528"/>
                  </a:lnTo>
                  <a:lnTo>
                    <a:pt x="47514" y="10349"/>
                  </a:lnTo>
                  <a:lnTo>
                    <a:pt x="55672" y="1151"/>
                  </a:lnTo>
                  <a:lnTo>
                    <a:pt x="59315" y="242"/>
                  </a:lnTo>
                  <a:lnTo>
                    <a:pt x="61769" y="0"/>
                  </a:lnTo>
                  <a:lnTo>
                    <a:pt x="63404" y="896"/>
                  </a:lnTo>
                  <a:lnTo>
                    <a:pt x="64494" y="2553"/>
                  </a:lnTo>
                  <a:lnTo>
                    <a:pt x="65221" y="4715"/>
                  </a:lnTo>
                  <a:lnTo>
                    <a:pt x="74023" y="18832"/>
                  </a:lnTo>
                  <a:lnTo>
                    <a:pt x="74748" y="21918"/>
                  </a:lnTo>
                  <a:lnTo>
                    <a:pt x="82459" y="35533"/>
                  </a:lnTo>
                  <a:lnTo>
                    <a:pt x="93798" y="82232"/>
                  </a:lnTo>
                  <a:lnTo>
                    <a:pt x="95122" y="115123"/>
                  </a:lnTo>
                  <a:lnTo>
                    <a:pt x="83486" y="158793"/>
                  </a:lnTo>
                  <a:lnTo>
                    <a:pt x="55146" y="201331"/>
                  </a:lnTo>
                  <a:lnTo>
                    <a:pt x="52640" y="203909"/>
                  </a:lnTo>
                  <a:lnTo>
                    <a:pt x="47031" y="206773"/>
                  </a:lnTo>
                  <a:lnTo>
                    <a:pt x="38100" y="20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09"/>
          <p:cNvGrpSpPr/>
          <p:nvPr/>
        </p:nvGrpSpPr>
        <p:grpSpPr>
          <a:xfrm>
            <a:off x="3629273" y="429062"/>
            <a:ext cx="237447" cy="456764"/>
            <a:chOff x="3629273" y="429062"/>
            <a:chExt cx="237447" cy="456764"/>
          </a:xfrm>
        </p:grpSpPr>
        <p:sp>
          <p:nvSpPr>
            <p:cNvPr id="17" name="SMARTInkShape-988"/>
            <p:cNvSpPr/>
            <p:nvPr>
              <p:custDataLst>
                <p:tags r:id="rId137"/>
              </p:custDataLst>
            </p:nvPr>
          </p:nvSpPr>
          <p:spPr>
            <a:xfrm>
              <a:off x="3800486" y="524001"/>
              <a:ext cx="66234" cy="66511"/>
            </a:xfrm>
            <a:custGeom>
              <a:avLst/>
              <a:gdLst/>
              <a:ahLst/>
              <a:cxnLst/>
              <a:rect l="0" t="0" r="0" b="0"/>
              <a:pathLst>
                <a:path w="66234" h="66511">
                  <a:moveTo>
                    <a:pt x="38089" y="18924"/>
                  </a:moveTo>
                  <a:lnTo>
                    <a:pt x="38089" y="18924"/>
                  </a:lnTo>
                  <a:lnTo>
                    <a:pt x="38089" y="13867"/>
                  </a:lnTo>
                  <a:lnTo>
                    <a:pt x="37031" y="12378"/>
                  </a:lnTo>
                  <a:lnTo>
                    <a:pt x="35267" y="11385"/>
                  </a:lnTo>
                  <a:lnTo>
                    <a:pt x="33032" y="10723"/>
                  </a:lnTo>
                  <a:lnTo>
                    <a:pt x="20756" y="1314"/>
                  </a:lnTo>
                  <a:lnTo>
                    <a:pt x="10989" y="0"/>
                  </a:lnTo>
                  <a:lnTo>
                    <a:pt x="10497" y="1017"/>
                  </a:lnTo>
                  <a:lnTo>
                    <a:pt x="9951" y="4968"/>
                  </a:lnTo>
                  <a:lnTo>
                    <a:pt x="8747" y="6445"/>
                  </a:lnTo>
                  <a:lnTo>
                    <a:pt x="4587" y="8086"/>
                  </a:lnTo>
                  <a:lnTo>
                    <a:pt x="3054" y="9582"/>
                  </a:lnTo>
                  <a:lnTo>
                    <a:pt x="393" y="17485"/>
                  </a:lnTo>
                  <a:lnTo>
                    <a:pt x="0" y="41277"/>
                  </a:lnTo>
                  <a:lnTo>
                    <a:pt x="2816" y="47556"/>
                  </a:lnTo>
                  <a:lnTo>
                    <a:pt x="14178" y="61526"/>
                  </a:lnTo>
                  <a:lnTo>
                    <a:pt x="19701" y="64317"/>
                  </a:lnTo>
                  <a:lnTo>
                    <a:pt x="38147" y="66353"/>
                  </a:lnTo>
                  <a:lnTo>
                    <a:pt x="45744" y="66510"/>
                  </a:lnTo>
                  <a:lnTo>
                    <a:pt x="52116" y="61481"/>
                  </a:lnTo>
                  <a:lnTo>
                    <a:pt x="54907" y="56183"/>
                  </a:lnTo>
                  <a:lnTo>
                    <a:pt x="55651" y="53288"/>
                  </a:lnTo>
                  <a:lnTo>
                    <a:pt x="57205" y="51358"/>
                  </a:lnTo>
                  <a:lnTo>
                    <a:pt x="61755" y="49214"/>
                  </a:lnTo>
                  <a:lnTo>
                    <a:pt x="63391" y="47584"/>
                  </a:lnTo>
                  <a:lnTo>
                    <a:pt x="66233" y="39449"/>
                  </a:lnTo>
                  <a:lnTo>
                    <a:pt x="58425" y="29902"/>
                  </a:lnTo>
                  <a:lnTo>
                    <a:pt x="54888" y="29095"/>
                  </a:lnTo>
                  <a:lnTo>
                    <a:pt x="43994" y="28577"/>
                  </a:lnTo>
                  <a:lnTo>
                    <a:pt x="42026" y="29592"/>
                  </a:lnTo>
                  <a:lnTo>
                    <a:pt x="40714" y="31328"/>
                  </a:lnTo>
                  <a:lnTo>
                    <a:pt x="39839" y="33543"/>
                  </a:lnTo>
                  <a:lnTo>
                    <a:pt x="38197" y="35020"/>
                  </a:lnTo>
                  <a:lnTo>
                    <a:pt x="28564" y="3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89"/>
            <p:cNvSpPr/>
            <p:nvPr>
              <p:custDataLst>
                <p:tags r:id="rId138"/>
              </p:custDataLst>
            </p:nvPr>
          </p:nvSpPr>
          <p:spPr>
            <a:xfrm>
              <a:off x="3838575" y="69532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46111"/>
                  </a:lnTo>
                  <a:lnTo>
                    <a:pt x="8467" y="82667"/>
                  </a:lnTo>
                  <a:lnTo>
                    <a:pt x="1324" y="11155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90"/>
            <p:cNvSpPr/>
            <p:nvPr>
              <p:custDataLst>
                <p:tags r:id="rId139"/>
              </p:custDataLst>
            </p:nvPr>
          </p:nvSpPr>
          <p:spPr>
            <a:xfrm>
              <a:off x="3629273" y="429062"/>
              <a:ext cx="104528" cy="456764"/>
            </a:xfrm>
            <a:custGeom>
              <a:avLst/>
              <a:gdLst/>
              <a:ahLst/>
              <a:cxnLst/>
              <a:rect l="0" t="0" r="0" b="0"/>
              <a:pathLst>
                <a:path w="104528" h="456764">
                  <a:moveTo>
                    <a:pt x="104527" y="28138"/>
                  </a:moveTo>
                  <a:lnTo>
                    <a:pt x="104527" y="28138"/>
                  </a:lnTo>
                  <a:lnTo>
                    <a:pt x="104527" y="23081"/>
                  </a:lnTo>
                  <a:lnTo>
                    <a:pt x="101705" y="17777"/>
                  </a:lnTo>
                  <a:lnTo>
                    <a:pt x="96326" y="10804"/>
                  </a:lnTo>
                  <a:lnTo>
                    <a:pt x="95395" y="4540"/>
                  </a:lnTo>
                  <a:lnTo>
                    <a:pt x="94205" y="2881"/>
                  </a:lnTo>
                  <a:lnTo>
                    <a:pt x="92354" y="1775"/>
                  </a:lnTo>
                  <a:lnTo>
                    <a:pt x="86835" y="0"/>
                  </a:lnTo>
                  <a:lnTo>
                    <a:pt x="75295" y="9982"/>
                  </a:lnTo>
                  <a:lnTo>
                    <a:pt x="59991" y="26139"/>
                  </a:lnTo>
                  <a:lnTo>
                    <a:pt x="51584" y="42127"/>
                  </a:lnTo>
                  <a:lnTo>
                    <a:pt x="40142" y="87714"/>
                  </a:lnTo>
                  <a:lnTo>
                    <a:pt x="28152" y="131197"/>
                  </a:lnTo>
                  <a:lnTo>
                    <a:pt x="15593" y="175731"/>
                  </a:lnTo>
                  <a:lnTo>
                    <a:pt x="3978" y="218747"/>
                  </a:lnTo>
                  <a:lnTo>
                    <a:pt x="1004" y="254536"/>
                  </a:lnTo>
                  <a:lnTo>
                    <a:pt x="0" y="301733"/>
                  </a:lnTo>
                  <a:lnTo>
                    <a:pt x="4858" y="347000"/>
                  </a:lnTo>
                  <a:lnTo>
                    <a:pt x="11518" y="391417"/>
                  </a:lnTo>
                  <a:lnTo>
                    <a:pt x="25447" y="429225"/>
                  </a:lnTo>
                  <a:lnTo>
                    <a:pt x="31633" y="438527"/>
                  </a:lnTo>
                  <a:lnTo>
                    <a:pt x="46122" y="449713"/>
                  </a:lnTo>
                  <a:lnTo>
                    <a:pt x="66427" y="45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10"/>
          <p:cNvGrpSpPr/>
          <p:nvPr/>
        </p:nvGrpSpPr>
        <p:grpSpPr>
          <a:xfrm>
            <a:off x="4191117" y="544249"/>
            <a:ext cx="704486" cy="522347"/>
            <a:chOff x="4191117" y="544249"/>
            <a:chExt cx="704486" cy="522347"/>
          </a:xfrm>
        </p:grpSpPr>
        <p:sp>
          <p:nvSpPr>
            <p:cNvPr id="21" name="SMARTInkShape-991"/>
            <p:cNvSpPr/>
            <p:nvPr>
              <p:custDataLst>
                <p:tags r:id="rId133"/>
              </p:custDataLst>
            </p:nvPr>
          </p:nvSpPr>
          <p:spPr>
            <a:xfrm>
              <a:off x="4800600" y="544249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6868" y="5484"/>
                  </a:lnTo>
                  <a:lnTo>
                    <a:pt x="28771" y="7664"/>
                  </a:lnTo>
                  <a:lnTo>
                    <a:pt x="381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92"/>
            <p:cNvSpPr/>
            <p:nvPr>
              <p:custDataLst>
                <p:tags r:id="rId134"/>
              </p:custDataLst>
            </p:nvPr>
          </p:nvSpPr>
          <p:spPr>
            <a:xfrm>
              <a:off x="4791075" y="714409"/>
              <a:ext cx="104528" cy="352187"/>
            </a:xfrm>
            <a:custGeom>
              <a:avLst/>
              <a:gdLst/>
              <a:ahLst/>
              <a:cxnLst/>
              <a:rect l="0" t="0" r="0" b="0"/>
              <a:pathLst>
                <a:path w="104528" h="352187">
                  <a:moveTo>
                    <a:pt x="47625" y="9491"/>
                  </a:moveTo>
                  <a:lnTo>
                    <a:pt x="47625" y="9491"/>
                  </a:lnTo>
                  <a:lnTo>
                    <a:pt x="47625" y="0"/>
                  </a:lnTo>
                  <a:lnTo>
                    <a:pt x="42568" y="5033"/>
                  </a:lnTo>
                  <a:lnTo>
                    <a:pt x="40086" y="10332"/>
                  </a:lnTo>
                  <a:lnTo>
                    <a:pt x="39424" y="13227"/>
                  </a:lnTo>
                  <a:lnTo>
                    <a:pt x="40041" y="16215"/>
                  </a:lnTo>
                  <a:lnTo>
                    <a:pt x="45813" y="28615"/>
                  </a:lnTo>
                  <a:lnTo>
                    <a:pt x="48613" y="71249"/>
                  </a:lnTo>
                  <a:lnTo>
                    <a:pt x="63865" y="117650"/>
                  </a:lnTo>
                  <a:lnTo>
                    <a:pt x="79423" y="162336"/>
                  </a:lnTo>
                  <a:lnTo>
                    <a:pt x="95256" y="209575"/>
                  </a:lnTo>
                  <a:lnTo>
                    <a:pt x="102895" y="247628"/>
                  </a:lnTo>
                  <a:lnTo>
                    <a:pt x="104527" y="292420"/>
                  </a:lnTo>
                  <a:lnTo>
                    <a:pt x="103707" y="336230"/>
                  </a:lnTo>
                  <a:lnTo>
                    <a:pt x="99714" y="344503"/>
                  </a:lnTo>
                  <a:lnTo>
                    <a:pt x="97168" y="347132"/>
                  </a:lnTo>
                  <a:lnTo>
                    <a:pt x="91516" y="350054"/>
                  </a:lnTo>
                  <a:lnTo>
                    <a:pt x="72976" y="352186"/>
                  </a:lnTo>
                  <a:lnTo>
                    <a:pt x="58429" y="347274"/>
                  </a:lnTo>
                  <a:lnTo>
                    <a:pt x="49605" y="339181"/>
                  </a:lnTo>
                  <a:lnTo>
                    <a:pt x="28749" y="309159"/>
                  </a:lnTo>
                  <a:lnTo>
                    <a:pt x="12723" y="264932"/>
                  </a:lnTo>
                  <a:lnTo>
                    <a:pt x="0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93"/>
            <p:cNvSpPr/>
            <p:nvPr>
              <p:custDataLst>
                <p:tags r:id="rId135"/>
              </p:custDataLst>
            </p:nvPr>
          </p:nvSpPr>
          <p:spPr>
            <a:xfrm>
              <a:off x="4581574" y="666796"/>
              <a:ext cx="95061" cy="171405"/>
            </a:xfrm>
            <a:custGeom>
              <a:avLst/>
              <a:gdLst/>
              <a:ahLst/>
              <a:cxnLst/>
              <a:rect l="0" t="0" r="0" b="0"/>
              <a:pathLst>
                <a:path w="95061" h="171405">
                  <a:moveTo>
                    <a:pt x="66626" y="38054"/>
                  </a:moveTo>
                  <a:lnTo>
                    <a:pt x="66626" y="38054"/>
                  </a:lnTo>
                  <a:lnTo>
                    <a:pt x="57964" y="30450"/>
                  </a:lnTo>
                  <a:lnTo>
                    <a:pt x="43833" y="22866"/>
                  </a:lnTo>
                  <a:lnTo>
                    <a:pt x="32473" y="19090"/>
                  </a:lnTo>
                  <a:lnTo>
                    <a:pt x="9521" y="2595"/>
                  </a:lnTo>
                  <a:lnTo>
                    <a:pt x="117" y="0"/>
                  </a:lnTo>
                  <a:lnTo>
                    <a:pt x="0" y="5024"/>
                  </a:lnTo>
                  <a:lnTo>
                    <a:pt x="1042" y="6509"/>
                  </a:lnTo>
                  <a:lnTo>
                    <a:pt x="2795" y="7499"/>
                  </a:lnTo>
                  <a:lnTo>
                    <a:pt x="5022" y="8159"/>
                  </a:lnTo>
                  <a:lnTo>
                    <a:pt x="19251" y="16844"/>
                  </a:lnTo>
                  <a:lnTo>
                    <a:pt x="22342" y="17564"/>
                  </a:lnTo>
                  <a:lnTo>
                    <a:pt x="68862" y="47636"/>
                  </a:lnTo>
                  <a:lnTo>
                    <a:pt x="78203" y="53954"/>
                  </a:lnTo>
                  <a:lnTo>
                    <a:pt x="91566" y="72981"/>
                  </a:lnTo>
                  <a:lnTo>
                    <a:pt x="94124" y="82505"/>
                  </a:lnTo>
                  <a:lnTo>
                    <a:pt x="95060" y="103436"/>
                  </a:lnTo>
                  <a:lnTo>
                    <a:pt x="92316" y="112268"/>
                  </a:lnTo>
                  <a:lnTo>
                    <a:pt x="78946" y="129867"/>
                  </a:lnTo>
                  <a:lnTo>
                    <a:pt x="59184" y="149156"/>
                  </a:lnTo>
                  <a:lnTo>
                    <a:pt x="41252" y="159994"/>
                  </a:lnTo>
                  <a:lnTo>
                    <a:pt x="33943" y="161321"/>
                  </a:lnTo>
                  <a:lnTo>
                    <a:pt x="32137" y="162565"/>
                  </a:lnTo>
                  <a:lnTo>
                    <a:pt x="30934" y="164453"/>
                  </a:lnTo>
                  <a:lnTo>
                    <a:pt x="29002" y="170031"/>
                  </a:lnTo>
                  <a:lnTo>
                    <a:pt x="29901" y="170489"/>
                  </a:lnTo>
                  <a:lnTo>
                    <a:pt x="38051" y="17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94"/>
            <p:cNvSpPr/>
            <p:nvPr>
              <p:custDataLst>
                <p:tags r:id="rId136"/>
              </p:custDataLst>
            </p:nvPr>
          </p:nvSpPr>
          <p:spPr>
            <a:xfrm>
              <a:off x="4191117" y="762000"/>
              <a:ext cx="485659" cy="28524"/>
            </a:xfrm>
            <a:custGeom>
              <a:avLst/>
              <a:gdLst/>
              <a:ahLst/>
              <a:cxnLst/>
              <a:rect l="0" t="0" r="0" b="0"/>
              <a:pathLst>
                <a:path w="485659" h="28524">
                  <a:moveTo>
                    <a:pt x="9408" y="0"/>
                  </a:moveTo>
                  <a:lnTo>
                    <a:pt x="9408" y="0"/>
                  </a:lnTo>
                  <a:lnTo>
                    <a:pt x="4351" y="0"/>
                  </a:lnTo>
                  <a:lnTo>
                    <a:pt x="2862" y="1058"/>
                  </a:lnTo>
                  <a:lnTo>
                    <a:pt x="1869" y="2822"/>
                  </a:lnTo>
                  <a:lnTo>
                    <a:pt x="145" y="9701"/>
                  </a:lnTo>
                  <a:lnTo>
                    <a:pt x="0" y="14189"/>
                  </a:lnTo>
                  <a:lnTo>
                    <a:pt x="1019" y="15810"/>
                  </a:lnTo>
                  <a:lnTo>
                    <a:pt x="2757" y="16890"/>
                  </a:lnTo>
                  <a:lnTo>
                    <a:pt x="10259" y="18410"/>
                  </a:lnTo>
                  <a:lnTo>
                    <a:pt x="49997" y="19013"/>
                  </a:lnTo>
                  <a:lnTo>
                    <a:pt x="87158" y="19043"/>
                  </a:lnTo>
                  <a:lnTo>
                    <a:pt x="134166" y="19049"/>
                  </a:lnTo>
                  <a:lnTo>
                    <a:pt x="171609" y="19049"/>
                  </a:lnTo>
                  <a:lnTo>
                    <a:pt x="212337" y="21872"/>
                  </a:lnTo>
                  <a:lnTo>
                    <a:pt x="255096" y="26589"/>
                  </a:lnTo>
                  <a:lnTo>
                    <a:pt x="297399" y="27987"/>
                  </a:lnTo>
                  <a:lnTo>
                    <a:pt x="340625" y="28401"/>
                  </a:lnTo>
                  <a:lnTo>
                    <a:pt x="380244" y="28523"/>
                  </a:lnTo>
                  <a:lnTo>
                    <a:pt x="426500" y="23508"/>
                  </a:lnTo>
                  <a:lnTo>
                    <a:pt x="471214" y="18253"/>
                  </a:lnTo>
                  <a:lnTo>
                    <a:pt x="4856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11"/>
          <p:cNvGrpSpPr/>
          <p:nvPr/>
        </p:nvGrpSpPr>
        <p:grpSpPr>
          <a:xfrm>
            <a:off x="5572125" y="619125"/>
            <a:ext cx="219076" cy="180976"/>
            <a:chOff x="5572125" y="619125"/>
            <a:chExt cx="219076" cy="180976"/>
          </a:xfrm>
        </p:grpSpPr>
        <p:sp>
          <p:nvSpPr>
            <p:cNvPr id="26" name="SMARTInkShape-995"/>
            <p:cNvSpPr/>
            <p:nvPr>
              <p:custDataLst>
                <p:tags r:id="rId130"/>
              </p:custDataLst>
            </p:nvPr>
          </p:nvSpPr>
          <p:spPr>
            <a:xfrm>
              <a:off x="5667375" y="638175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9525" y="60360"/>
                  </a:lnTo>
                  <a:lnTo>
                    <a:pt x="9525" y="104898"/>
                  </a:lnTo>
                  <a:lnTo>
                    <a:pt x="9525" y="123384"/>
                  </a:lnTo>
                  <a:lnTo>
                    <a:pt x="9525" y="82534"/>
                  </a:lnTo>
                  <a:lnTo>
                    <a:pt x="23714" y="39785"/>
                  </a:lnTo>
                  <a:lnTo>
                    <a:pt x="26393" y="36049"/>
                  </a:lnTo>
                  <a:lnTo>
                    <a:pt x="44537" y="22685"/>
                  </a:lnTo>
                  <a:lnTo>
                    <a:pt x="54001" y="20127"/>
                  </a:lnTo>
                  <a:lnTo>
                    <a:pt x="87577" y="19092"/>
                  </a:lnTo>
                  <a:lnTo>
                    <a:pt x="94662" y="21891"/>
                  </a:lnTo>
                  <a:lnTo>
                    <a:pt x="117441" y="41441"/>
                  </a:lnTo>
                  <a:lnTo>
                    <a:pt x="120988" y="47699"/>
                  </a:lnTo>
                  <a:lnTo>
                    <a:pt x="122984" y="59994"/>
                  </a:lnTo>
                  <a:lnTo>
                    <a:pt x="123810" y="10336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96"/>
            <p:cNvSpPr/>
            <p:nvPr>
              <p:custDataLst>
                <p:tags r:id="rId131"/>
              </p:custDataLst>
            </p:nvPr>
          </p:nvSpPr>
          <p:spPr>
            <a:xfrm>
              <a:off x="5572125" y="6191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97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97"/>
            <p:cNvSpPr/>
            <p:nvPr>
              <p:custDataLst>
                <p:tags r:id="rId132"/>
              </p:custDataLst>
            </p:nvPr>
          </p:nvSpPr>
          <p:spPr>
            <a:xfrm>
              <a:off x="5572125" y="7239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9"/>
                  </a:lnTo>
                  <a:lnTo>
                    <a:pt x="17609" y="17716"/>
                  </a:lnTo>
                  <a:lnTo>
                    <a:pt x="18623" y="23711"/>
                  </a:lnTo>
                  <a:lnTo>
                    <a:pt x="18924" y="32190"/>
                  </a:lnTo>
                  <a:lnTo>
                    <a:pt x="21816" y="38296"/>
                  </a:lnTo>
                  <a:lnTo>
                    <a:pt x="25571" y="44537"/>
                  </a:lnTo>
                  <a:lnTo>
                    <a:pt x="28743" y="54001"/>
                  </a:lnTo>
                  <a:lnTo>
                    <a:pt x="34857" y="63508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998"/>
          <p:cNvSpPr/>
          <p:nvPr>
            <p:custDataLst>
              <p:tags r:id="rId1"/>
            </p:custDataLst>
          </p:nvPr>
        </p:nvSpPr>
        <p:spPr>
          <a:xfrm>
            <a:off x="6410441" y="629222"/>
            <a:ext cx="114185" cy="151664"/>
          </a:xfrm>
          <a:custGeom>
            <a:avLst/>
            <a:gdLst/>
            <a:ahLst/>
            <a:cxnLst/>
            <a:rect l="0" t="0" r="0" b="0"/>
            <a:pathLst>
              <a:path w="114185" h="151664">
                <a:moveTo>
                  <a:pt x="18934" y="28003"/>
                </a:moveTo>
                <a:lnTo>
                  <a:pt x="18934" y="28003"/>
                </a:lnTo>
                <a:lnTo>
                  <a:pt x="10733" y="28003"/>
                </a:lnTo>
                <a:lnTo>
                  <a:pt x="10292" y="29061"/>
                </a:lnTo>
                <a:lnTo>
                  <a:pt x="9419" y="50669"/>
                </a:lnTo>
                <a:lnTo>
                  <a:pt x="12236" y="56774"/>
                </a:lnTo>
                <a:lnTo>
                  <a:pt x="15957" y="63015"/>
                </a:lnTo>
                <a:lnTo>
                  <a:pt x="18052" y="73537"/>
                </a:lnTo>
                <a:lnTo>
                  <a:pt x="18900" y="106987"/>
                </a:lnTo>
                <a:lnTo>
                  <a:pt x="16097" y="113554"/>
                </a:lnTo>
                <a:lnTo>
                  <a:pt x="12381" y="120001"/>
                </a:lnTo>
                <a:lnTo>
                  <a:pt x="9995" y="132763"/>
                </a:lnTo>
                <a:lnTo>
                  <a:pt x="9419" y="151270"/>
                </a:lnTo>
                <a:lnTo>
                  <a:pt x="4356" y="151663"/>
                </a:lnTo>
                <a:lnTo>
                  <a:pt x="2865" y="150659"/>
                </a:lnTo>
                <a:lnTo>
                  <a:pt x="1871" y="148932"/>
                </a:lnTo>
                <a:lnTo>
                  <a:pt x="277" y="138556"/>
                </a:lnTo>
                <a:lnTo>
                  <a:pt x="0" y="124377"/>
                </a:lnTo>
                <a:lnTo>
                  <a:pt x="2758" y="115639"/>
                </a:lnTo>
                <a:lnTo>
                  <a:pt x="6453" y="107169"/>
                </a:lnTo>
                <a:lnTo>
                  <a:pt x="14350" y="59621"/>
                </a:lnTo>
                <a:lnTo>
                  <a:pt x="28692" y="30808"/>
                </a:lnTo>
                <a:lnTo>
                  <a:pt x="50698" y="5942"/>
                </a:lnTo>
                <a:lnTo>
                  <a:pt x="57040" y="2323"/>
                </a:lnTo>
                <a:lnTo>
                  <a:pt x="69736" y="0"/>
                </a:lnTo>
                <a:lnTo>
                  <a:pt x="76084" y="2504"/>
                </a:lnTo>
                <a:lnTo>
                  <a:pt x="107834" y="31231"/>
                </a:lnTo>
                <a:lnTo>
                  <a:pt x="111362" y="37552"/>
                </a:lnTo>
                <a:lnTo>
                  <a:pt x="113348" y="49882"/>
                </a:lnTo>
                <a:lnTo>
                  <a:pt x="114177" y="94626"/>
                </a:lnTo>
                <a:lnTo>
                  <a:pt x="114184" y="1137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213"/>
          <p:cNvGrpSpPr/>
          <p:nvPr/>
        </p:nvGrpSpPr>
        <p:grpSpPr>
          <a:xfrm>
            <a:off x="7010400" y="447826"/>
            <a:ext cx="942607" cy="514031"/>
            <a:chOff x="7010400" y="447826"/>
            <a:chExt cx="942607" cy="514031"/>
          </a:xfrm>
        </p:grpSpPr>
        <p:sp>
          <p:nvSpPr>
            <p:cNvPr id="31" name="SMARTInkShape-999"/>
            <p:cNvSpPr/>
            <p:nvPr>
              <p:custDataLst>
                <p:tags r:id="rId123"/>
              </p:custDataLst>
            </p:nvPr>
          </p:nvSpPr>
          <p:spPr>
            <a:xfrm>
              <a:off x="7743825" y="447826"/>
              <a:ext cx="209182" cy="390375"/>
            </a:xfrm>
            <a:custGeom>
              <a:avLst/>
              <a:gdLst/>
              <a:ahLst/>
              <a:cxnLst/>
              <a:rect l="0" t="0" r="0" b="0"/>
              <a:pathLst>
                <a:path w="209182" h="390375">
                  <a:moveTo>
                    <a:pt x="142875" y="18899"/>
                  </a:moveTo>
                  <a:lnTo>
                    <a:pt x="142875" y="18899"/>
                  </a:lnTo>
                  <a:lnTo>
                    <a:pt x="161417" y="357"/>
                  </a:lnTo>
                  <a:lnTo>
                    <a:pt x="166831" y="0"/>
                  </a:lnTo>
                  <a:lnTo>
                    <a:pt x="168370" y="1008"/>
                  </a:lnTo>
                  <a:lnTo>
                    <a:pt x="169397" y="2738"/>
                  </a:lnTo>
                  <a:lnTo>
                    <a:pt x="190695" y="47797"/>
                  </a:lnTo>
                  <a:lnTo>
                    <a:pt x="203239" y="83051"/>
                  </a:lnTo>
                  <a:lnTo>
                    <a:pt x="208304" y="124234"/>
                  </a:lnTo>
                  <a:lnTo>
                    <a:pt x="209181" y="159706"/>
                  </a:lnTo>
                  <a:lnTo>
                    <a:pt x="208383" y="197027"/>
                  </a:lnTo>
                  <a:lnTo>
                    <a:pt x="200856" y="234896"/>
                  </a:lnTo>
                  <a:lnTo>
                    <a:pt x="186748" y="271869"/>
                  </a:lnTo>
                  <a:lnTo>
                    <a:pt x="173279" y="303403"/>
                  </a:lnTo>
                  <a:lnTo>
                    <a:pt x="150120" y="331797"/>
                  </a:lnTo>
                  <a:lnTo>
                    <a:pt x="104474" y="367543"/>
                  </a:lnTo>
                  <a:lnTo>
                    <a:pt x="76111" y="381963"/>
                  </a:lnTo>
                  <a:lnTo>
                    <a:pt x="32595" y="388713"/>
                  </a:lnTo>
                  <a:lnTo>
                    <a:pt x="0" y="39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00"/>
            <p:cNvSpPr/>
            <p:nvPr>
              <p:custDataLst>
                <p:tags r:id="rId124"/>
              </p:custDataLst>
            </p:nvPr>
          </p:nvSpPr>
          <p:spPr>
            <a:xfrm>
              <a:off x="7658100" y="581036"/>
              <a:ext cx="93661" cy="205131"/>
            </a:xfrm>
            <a:custGeom>
              <a:avLst/>
              <a:gdLst/>
              <a:ahLst/>
              <a:cxnLst/>
              <a:rect l="0" t="0" r="0" b="0"/>
              <a:pathLst>
                <a:path w="93661" h="205131">
                  <a:moveTo>
                    <a:pt x="57150" y="19039"/>
                  </a:moveTo>
                  <a:lnTo>
                    <a:pt x="57150" y="19039"/>
                  </a:lnTo>
                  <a:lnTo>
                    <a:pt x="75464" y="19039"/>
                  </a:lnTo>
                  <a:lnTo>
                    <a:pt x="78884" y="17981"/>
                  </a:lnTo>
                  <a:lnTo>
                    <a:pt x="81165" y="16217"/>
                  </a:lnTo>
                  <a:lnTo>
                    <a:pt x="82685" y="13982"/>
                  </a:lnTo>
                  <a:lnTo>
                    <a:pt x="84757" y="12493"/>
                  </a:lnTo>
                  <a:lnTo>
                    <a:pt x="93660" y="9906"/>
                  </a:lnTo>
                  <a:lnTo>
                    <a:pt x="78708" y="1347"/>
                  </a:lnTo>
                  <a:lnTo>
                    <a:pt x="58932" y="24"/>
                  </a:lnTo>
                  <a:lnTo>
                    <a:pt x="47565" y="0"/>
                  </a:lnTo>
                  <a:lnTo>
                    <a:pt x="44410" y="1054"/>
                  </a:lnTo>
                  <a:lnTo>
                    <a:pt x="42307" y="2816"/>
                  </a:lnTo>
                  <a:lnTo>
                    <a:pt x="40904" y="5049"/>
                  </a:lnTo>
                  <a:lnTo>
                    <a:pt x="38911" y="6537"/>
                  </a:lnTo>
                  <a:lnTo>
                    <a:pt x="28108" y="11748"/>
                  </a:lnTo>
                  <a:lnTo>
                    <a:pt x="20839" y="17599"/>
                  </a:lnTo>
                  <a:lnTo>
                    <a:pt x="19845" y="21221"/>
                  </a:lnTo>
                  <a:lnTo>
                    <a:pt x="19207" y="32170"/>
                  </a:lnTo>
                  <a:lnTo>
                    <a:pt x="21942" y="38281"/>
                  </a:lnTo>
                  <a:lnTo>
                    <a:pt x="24153" y="41392"/>
                  </a:lnTo>
                  <a:lnTo>
                    <a:pt x="30814" y="64695"/>
                  </a:lnTo>
                  <a:lnTo>
                    <a:pt x="58606" y="106946"/>
                  </a:lnTo>
                  <a:lnTo>
                    <a:pt x="82941" y="151610"/>
                  </a:lnTo>
                  <a:lnTo>
                    <a:pt x="83869" y="155044"/>
                  </a:lnTo>
                  <a:lnTo>
                    <a:pt x="83429" y="158393"/>
                  </a:lnTo>
                  <a:lnTo>
                    <a:pt x="77362" y="174568"/>
                  </a:lnTo>
                  <a:lnTo>
                    <a:pt x="71072" y="180944"/>
                  </a:lnTo>
                  <a:lnTo>
                    <a:pt x="63337" y="187305"/>
                  </a:lnTo>
                  <a:lnTo>
                    <a:pt x="57926" y="195778"/>
                  </a:lnTo>
                  <a:lnTo>
                    <a:pt x="39077" y="204513"/>
                  </a:lnTo>
                  <a:lnTo>
                    <a:pt x="34518" y="205130"/>
                  </a:lnTo>
                  <a:lnTo>
                    <a:pt x="16240" y="200897"/>
                  </a:lnTo>
                  <a:lnTo>
                    <a:pt x="14001" y="199544"/>
                  </a:lnTo>
                  <a:lnTo>
                    <a:pt x="12509" y="197584"/>
                  </a:lnTo>
                  <a:lnTo>
                    <a:pt x="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01"/>
            <p:cNvSpPr/>
            <p:nvPr>
              <p:custDataLst>
                <p:tags r:id="rId125"/>
              </p:custDataLst>
            </p:nvPr>
          </p:nvSpPr>
          <p:spPr>
            <a:xfrm>
              <a:off x="7430839" y="600294"/>
              <a:ext cx="179480" cy="361563"/>
            </a:xfrm>
            <a:custGeom>
              <a:avLst/>
              <a:gdLst/>
              <a:ahLst/>
              <a:cxnLst/>
              <a:rect l="0" t="0" r="0" b="0"/>
              <a:pathLst>
                <a:path w="179480" h="361563">
                  <a:moveTo>
                    <a:pt x="55811" y="133131"/>
                  </a:moveTo>
                  <a:lnTo>
                    <a:pt x="55811" y="133131"/>
                  </a:lnTo>
                  <a:lnTo>
                    <a:pt x="60867" y="128075"/>
                  </a:lnTo>
                  <a:lnTo>
                    <a:pt x="66172" y="125592"/>
                  </a:lnTo>
                  <a:lnTo>
                    <a:pt x="69068" y="124930"/>
                  </a:lnTo>
                  <a:lnTo>
                    <a:pt x="70999" y="123430"/>
                  </a:lnTo>
                  <a:lnTo>
                    <a:pt x="74353" y="115521"/>
                  </a:lnTo>
                  <a:lnTo>
                    <a:pt x="74635" y="117543"/>
                  </a:lnTo>
                  <a:lnTo>
                    <a:pt x="74711" y="119564"/>
                  </a:lnTo>
                  <a:lnTo>
                    <a:pt x="73702" y="120911"/>
                  </a:lnTo>
                  <a:lnTo>
                    <a:pt x="69760" y="122408"/>
                  </a:lnTo>
                  <a:lnTo>
                    <a:pt x="68285" y="124924"/>
                  </a:lnTo>
                  <a:lnTo>
                    <a:pt x="65151" y="137520"/>
                  </a:lnTo>
                  <a:lnTo>
                    <a:pt x="50225" y="165963"/>
                  </a:lnTo>
                  <a:lnTo>
                    <a:pt x="38977" y="209394"/>
                  </a:lnTo>
                  <a:lnTo>
                    <a:pt x="29448" y="247635"/>
                  </a:lnTo>
                  <a:lnTo>
                    <a:pt x="10952" y="294882"/>
                  </a:lnTo>
                  <a:lnTo>
                    <a:pt x="7235" y="338245"/>
                  </a:lnTo>
                  <a:lnTo>
                    <a:pt x="668" y="351957"/>
                  </a:lnTo>
                  <a:lnTo>
                    <a:pt x="0" y="355215"/>
                  </a:lnTo>
                  <a:lnTo>
                    <a:pt x="611" y="357387"/>
                  </a:lnTo>
                  <a:lnTo>
                    <a:pt x="2078" y="358835"/>
                  </a:lnTo>
                  <a:lnTo>
                    <a:pt x="7829" y="361562"/>
                  </a:lnTo>
                  <a:lnTo>
                    <a:pt x="9174" y="347547"/>
                  </a:lnTo>
                  <a:lnTo>
                    <a:pt x="27480" y="303008"/>
                  </a:lnTo>
                  <a:lnTo>
                    <a:pt x="42085" y="255690"/>
                  </a:lnTo>
                  <a:lnTo>
                    <a:pt x="51100" y="208454"/>
                  </a:lnTo>
                  <a:lnTo>
                    <a:pt x="63940" y="170971"/>
                  </a:lnTo>
                  <a:lnTo>
                    <a:pt x="77760" y="125436"/>
                  </a:lnTo>
                  <a:lnTo>
                    <a:pt x="90682" y="85868"/>
                  </a:lnTo>
                  <a:lnTo>
                    <a:pt x="106604" y="42985"/>
                  </a:lnTo>
                  <a:lnTo>
                    <a:pt x="125660" y="8182"/>
                  </a:lnTo>
                  <a:lnTo>
                    <a:pt x="132011" y="3515"/>
                  </a:lnTo>
                  <a:lnTo>
                    <a:pt x="139655" y="519"/>
                  </a:lnTo>
                  <a:lnTo>
                    <a:pt x="151091" y="0"/>
                  </a:lnTo>
                  <a:lnTo>
                    <a:pt x="154256" y="985"/>
                  </a:lnTo>
                  <a:lnTo>
                    <a:pt x="156366" y="2700"/>
                  </a:lnTo>
                  <a:lnTo>
                    <a:pt x="176952" y="28432"/>
                  </a:lnTo>
                  <a:lnTo>
                    <a:pt x="178840" y="40726"/>
                  </a:lnTo>
                  <a:lnTo>
                    <a:pt x="179479" y="58786"/>
                  </a:lnTo>
                  <a:lnTo>
                    <a:pt x="169926" y="90896"/>
                  </a:lnTo>
                  <a:lnTo>
                    <a:pt x="157100" y="107189"/>
                  </a:lnTo>
                  <a:lnTo>
                    <a:pt x="147395" y="116309"/>
                  </a:lnTo>
                  <a:lnTo>
                    <a:pt x="122643" y="130718"/>
                  </a:lnTo>
                  <a:lnTo>
                    <a:pt x="105327" y="132990"/>
                  </a:lnTo>
                  <a:lnTo>
                    <a:pt x="104696" y="131979"/>
                  </a:lnTo>
                  <a:lnTo>
                    <a:pt x="103436" y="11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02"/>
            <p:cNvSpPr/>
            <p:nvPr>
              <p:custDataLst>
                <p:tags r:id="rId126"/>
              </p:custDataLst>
            </p:nvPr>
          </p:nvSpPr>
          <p:spPr>
            <a:xfrm>
              <a:off x="7334299" y="630012"/>
              <a:ext cx="85677" cy="169612"/>
            </a:xfrm>
            <a:custGeom>
              <a:avLst/>
              <a:gdLst/>
              <a:ahLst/>
              <a:cxnLst/>
              <a:rect l="0" t="0" r="0" b="0"/>
              <a:pathLst>
                <a:path w="85677" h="169612">
                  <a:moveTo>
                    <a:pt x="9476" y="46263"/>
                  </a:moveTo>
                  <a:lnTo>
                    <a:pt x="9476" y="46263"/>
                  </a:lnTo>
                  <a:lnTo>
                    <a:pt x="344" y="55396"/>
                  </a:lnTo>
                  <a:lnTo>
                    <a:pt x="67" y="60728"/>
                  </a:lnTo>
                  <a:lnTo>
                    <a:pt x="1087" y="61198"/>
                  </a:lnTo>
                  <a:lnTo>
                    <a:pt x="8162" y="56710"/>
                  </a:lnTo>
                  <a:lnTo>
                    <a:pt x="16821" y="49424"/>
                  </a:lnTo>
                  <a:lnTo>
                    <a:pt x="25646" y="46141"/>
                  </a:lnTo>
                  <a:lnTo>
                    <a:pt x="54810" y="21013"/>
                  </a:lnTo>
                  <a:lnTo>
                    <a:pt x="63713" y="17615"/>
                  </a:lnTo>
                  <a:lnTo>
                    <a:pt x="75604" y="8594"/>
                  </a:lnTo>
                  <a:lnTo>
                    <a:pt x="70932" y="3234"/>
                  </a:lnTo>
                  <a:lnTo>
                    <a:pt x="65718" y="681"/>
                  </a:lnTo>
                  <a:lnTo>
                    <a:pt x="62846" y="0"/>
                  </a:lnTo>
                  <a:lnTo>
                    <a:pt x="60930" y="604"/>
                  </a:lnTo>
                  <a:lnTo>
                    <a:pt x="59654" y="2066"/>
                  </a:lnTo>
                  <a:lnTo>
                    <a:pt x="58802" y="4098"/>
                  </a:lnTo>
                  <a:lnTo>
                    <a:pt x="57177" y="5453"/>
                  </a:lnTo>
                  <a:lnTo>
                    <a:pt x="46964" y="10450"/>
                  </a:lnTo>
                  <a:lnTo>
                    <a:pt x="34754" y="21315"/>
                  </a:lnTo>
                  <a:lnTo>
                    <a:pt x="6299" y="63639"/>
                  </a:lnTo>
                  <a:lnTo>
                    <a:pt x="1832" y="76576"/>
                  </a:lnTo>
                  <a:lnTo>
                    <a:pt x="0" y="123884"/>
                  </a:lnTo>
                  <a:lnTo>
                    <a:pt x="2795" y="131209"/>
                  </a:lnTo>
                  <a:lnTo>
                    <a:pt x="16200" y="153248"/>
                  </a:lnTo>
                  <a:lnTo>
                    <a:pt x="34909" y="166467"/>
                  </a:lnTo>
                  <a:lnTo>
                    <a:pt x="41241" y="168479"/>
                  </a:lnTo>
                  <a:lnTo>
                    <a:pt x="55812" y="169611"/>
                  </a:lnTo>
                  <a:lnTo>
                    <a:pt x="85676" y="160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03"/>
            <p:cNvSpPr/>
            <p:nvPr>
              <p:custDataLst>
                <p:tags r:id="rId127"/>
              </p:custDataLst>
            </p:nvPr>
          </p:nvSpPr>
          <p:spPr>
            <a:xfrm>
              <a:off x="7143798" y="638175"/>
              <a:ext cx="133303" cy="28576"/>
            </a:xfrm>
            <a:custGeom>
              <a:avLst/>
              <a:gdLst/>
              <a:ahLst/>
              <a:cxnLst/>
              <a:rect l="0" t="0" r="0" b="0"/>
              <a:pathLst>
                <a:path w="133303" h="28576">
                  <a:moveTo>
                    <a:pt x="38052" y="28575"/>
                  </a:moveTo>
                  <a:lnTo>
                    <a:pt x="38052" y="28575"/>
                  </a:lnTo>
                  <a:lnTo>
                    <a:pt x="32996" y="23518"/>
                  </a:lnTo>
                  <a:lnTo>
                    <a:pt x="27691" y="21036"/>
                  </a:lnTo>
                  <a:lnTo>
                    <a:pt x="12542" y="18253"/>
                  </a:lnTo>
                  <a:lnTo>
                    <a:pt x="116" y="9644"/>
                  </a:lnTo>
                  <a:lnTo>
                    <a:pt x="0" y="4504"/>
                  </a:lnTo>
                  <a:lnTo>
                    <a:pt x="1043" y="3003"/>
                  </a:lnTo>
                  <a:lnTo>
                    <a:pt x="2796" y="2002"/>
                  </a:lnTo>
                  <a:lnTo>
                    <a:pt x="13214" y="395"/>
                  </a:lnTo>
                  <a:lnTo>
                    <a:pt x="60658" y="7"/>
                  </a:lnTo>
                  <a:lnTo>
                    <a:pt x="102891" y="0"/>
                  </a:lnTo>
                  <a:lnTo>
                    <a:pt x="133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04"/>
            <p:cNvSpPr/>
            <p:nvPr>
              <p:custDataLst>
                <p:tags r:id="rId128"/>
              </p:custDataLst>
            </p:nvPr>
          </p:nvSpPr>
          <p:spPr>
            <a:xfrm>
              <a:off x="7191412" y="457316"/>
              <a:ext cx="76120" cy="342618"/>
            </a:xfrm>
            <a:custGeom>
              <a:avLst/>
              <a:gdLst/>
              <a:ahLst/>
              <a:cxnLst/>
              <a:rect l="0" t="0" r="0" b="0"/>
              <a:pathLst>
                <a:path w="76120" h="342618">
                  <a:moveTo>
                    <a:pt x="57113" y="9409"/>
                  </a:moveTo>
                  <a:lnTo>
                    <a:pt x="57113" y="9409"/>
                  </a:lnTo>
                  <a:lnTo>
                    <a:pt x="62169" y="9409"/>
                  </a:lnTo>
                  <a:lnTo>
                    <a:pt x="67474" y="6587"/>
                  </a:lnTo>
                  <a:lnTo>
                    <a:pt x="76013" y="0"/>
                  </a:lnTo>
                  <a:lnTo>
                    <a:pt x="76119" y="10031"/>
                  </a:lnTo>
                  <a:lnTo>
                    <a:pt x="75075" y="12999"/>
                  </a:lnTo>
                  <a:lnTo>
                    <a:pt x="73321" y="14977"/>
                  </a:lnTo>
                  <a:lnTo>
                    <a:pt x="71093" y="16296"/>
                  </a:lnTo>
                  <a:lnTo>
                    <a:pt x="69608" y="18234"/>
                  </a:lnTo>
                  <a:lnTo>
                    <a:pt x="64402" y="28948"/>
                  </a:lnTo>
                  <a:lnTo>
                    <a:pt x="61972" y="31960"/>
                  </a:lnTo>
                  <a:lnTo>
                    <a:pt x="59273" y="40951"/>
                  </a:lnTo>
                  <a:lnTo>
                    <a:pt x="54931" y="57913"/>
                  </a:lnTo>
                  <a:lnTo>
                    <a:pt x="49764" y="76344"/>
                  </a:lnTo>
                  <a:lnTo>
                    <a:pt x="45410" y="95211"/>
                  </a:lnTo>
                  <a:lnTo>
                    <a:pt x="40240" y="114207"/>
                  </a:lnTo>
                  <a:lnTo>
                    <a:pt x="30746" y="153541"/>
                  </a:lnTo>
                  <a:lnTo>
                    <a:pt x="20767" y="195018"/>
                  </a:lnTo>
                  <a:lnTo>
                    <a:pt x="11705" y="238619"/>
                  </a:lnTo>
                  <a:lnTo>
                    <a:pt x="7322" y="263943"/>
                  </a:lnTo>
                  <a:lnTo>
                    <a:pt x="1417" y="291462"/>
                  </a:lnTo>
                  <a:lnTo>
                    <a:pt x="0" y="326730"/>
                  </a:lnTo>
                  <a:lnTo>
                    <a:pt x="2802" y="333180"/>
                  </a:lnTo>
                  <a:lnTo>
                    <a:pt x="5030" y="336381"/>
                  </a:lnTo>
                  <a:lnTo>
                    <a:pt x="10329" y="339938"/>
                  </a:lnTo>
                  <a:lnTo>
                    <a:pt x="18928" y="342409"/>
                  </a:lnTo>
                  <a:lnTo>
                    <a:pt x="23561" y="342617"/>
                  </a:lnTo>
                  <a:lnTo>
                    <a:pt x="29148" y="339888"/>
                  </a:lnTo>
                  <a:lnTo>
                    <a:pt x="38063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05"/>
            <p:cNvSpPr/>
            <p:nvPr>
              <p:custDataLst>
                <p:tags r:id="rId129"/>
              </p:custDataLst>
            </p:nvPr>
          </p:nvSpPr>
          <p:spPr>
            <a:xfrm>
              <a:off x="7010400" y="610006"/>
              <a:ext cx="85726" cy="199490"/>
            </a:xfrm>
            <a:custGeom>
              <a:avLst/>
              <a:gdLst/>
              <a:ahLst/>
              <a:cxnLst/>
              <a:rect l="0" t="0" r="0" b="0"/>
              <a:pathLst>
                <a:path w="85726" h="199490">
                  <a:moveTo>
                    <a:pt x="85725" y="28169"/>
                  </a:moveTo>
                  <a:lnTo>
                    <a:pt x="85725" y="28169"/>
                  </a:lnTo>
                  <a:lnTo>
                    <a:pt x="85725" y="23112"/>
                  </a:lnTo>
                  <a:lnTo>
                    <a:pt x="82903" y="17808"/>
                  </a:lnTo>
                  <a:lnTo>
                    <a:pt x="77525" y="10835"/>
                  </a:lnTo>
                  <a:lnTo>
                    <a:pt x="73967" y="9882"/>
                  </a:lnTo>
                  <a:lnTo>
                    <a:pt x="71536" y="9627"/>
                  </a:lnTo>
                  <a:lnTo>
                    <a:pt x="69916" y="8400"/>
                  </a:lnTo>
                  <a:lnTo>
                    <a:pt x="68115" y="4213"/>
                  </a:lnTo>
                  <a:lnTo>
                    <a:pt x="66577" y="2673"/>
                  </a:lnTo>
                  <a:lnTo>
                    <a:pt x="58600" y="0"/>
                  </a:lnTo>
                  <a:lnTo>
                    <a:pt x="49076" y="7831"/>
                  </a:lnTo>
                  <a:lnTo>
                    <a:pt x="42999" y="8737"/>
                  </a:lnTo>
                  <a:lnTo>
                    <a:pt x="41366" y="9923"/>
                  </a:lnTo>
                  <a:lnTo>
                    <a:pt x="40277" y="11772"/>
                  </a:lnTo>
                  <a:lnTo>
                    <a:pt x="38745" y="19430"/>
                  </a:lnTo>
                  <a:lnTo>
                    <a:pt x="38530" y="22343"/>
                  </a:lnTo>
                  <a:lnTo>
                    <a:pt x="35468" y="28402"/>
                  </a:lnTo>
                  <a:lnTo>
                    <a:pt x="33171" y="31499"/>
                  </a:lnTo>
                  <a:lnTo>
                    <a:pt x="27795" y="34941"/>
                  </a:lnTo>
                  <a:lnTo>
                    <a:pt x="24881" y="35858"/>
                  </a:lnTo>
                  <a:lnTo>
                    <a:pt x="22937" y="37529"/>
                  </a:lnTo>
                  <a:lnTo>
                    <a:pt x="20778" y="42207"/>
                  </a:lnTo>
                  <a:lnTo>
                    <a:pt x="19059" y="88697"/>
                  </a:lnTo>
                  <a:lnTo>
                    <a:pt x="19054" y="96698"/>
                  </a:lnTo>
                  <a:lnTo>
                    <a:pt x="21874" y="103782"/>
                  </a:lnTo>
                  <a:lnTo>
                    <a:pt x="44876" y="132929"/>
                  </a:lnTo>
                  <a:lnTo>
                    <a:pt x="47461" y="139287"/>
                  </a:lnTo>
                  <a:lnTo>
                    <a:pt x="74354" y="169162"/>
                  </a:lnTo>
                  <a:lnTo>
                    <a:pt x="75379" y="173030"/>
                  </a:lnTo>
                  <a:lnTo>
                    <a:pt x="75653" y="175543"/>
                  </a:lnTo>
                  <a:lnTo>
                    <a:pt x="73134" y="181157"/>
                  </a:lnTo>
                  <a:lnTo>
                    <a:pt x="61997" y="194627"/>
                  </a:lnTo>
                  <a:lnTo>
                    <a:pt x="56482" y="197401"/>
                  </a:lnTo>
                  <a:lnTo>
                    <a:pt x="38041" y="199424"/>
                  </a:lnTo>
                  <a:lnTo>
                    <a:pt x="34885" y="199489"/>
                  </a:lnTo>
                  <a:lnTo>
                    <a:pt x="28558" y="196739"/>
                  </a:lnTo>
                  <a:lnTo>
                    <a:pt x="15873" y="186350"/>
                  </a:lnTo>
                  <a:lnTo>
                    <a:pt x="6349" y="172169"/>
                  </a:lnTo>
                  <a:lnTo>
                    <a:pt x="0" y="1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14"/>
          <p:cNvGrpSpPr/>
          <p:nvPr/>
        </p:nvGrpSpPr>
        <p:grpSpPr>
          <a:xfrm>
            <a:off x="1590675" y="1754100"/>
            <a:ext cx="361951" cy="664681"/>
            <a:chOff x="1590675" y="1754100"/>
            <a:chExt cx="361951" cy="664681"/>
          </a:xfrm>
        </p:grpSpPr>
        <p:sp>
          <p:nvSpPr>
            <p:cNvPr id="39" name="SMARTInkShape-1006"/>
            <p:cNvSpPr/>
            <p:nvPr>
              <p:custDataLst>
                <p:tags r:id="rId121"/>
              </p:custDataLst>
            </p:nvPr>
          </p:nvSpPr>
          <p:spPr>
            <a:xfrm>
              <a:off x="1830124" y="1754100"/>
              <a:ext cx="122502" cy="150901"/>
            </a:xfrm>
            <a:custGeom>
              <a:avLst/>
              <a:gdLst/>
              <a:ahLst/>
              <a:cxnLst/>
              <a:rect l="0" t="0" r="0" b="0"/>
              <a:pathLst>
                <a:path w="122502" h="150901">
                  <a:moveTo>
                    <a:pt x="8201" y="17550"/>
                  </a:moveTo>
                  <a:lnTo>
                    <a:pt x="8201" y="17550"/>
                  </a:lnTo>
                  <a:lnTo>
                    <a:pt x="8201" y="31739"/>
                  </a:lnTo>
                  <a:lnTo>
                    <a:pt x="5379" y="37262"/>
                  </a:lnTo>
                  <a:lnTo>
                    <a:pt x="1655" y="43244"/>
                  </a:lnTo>
                  <a:lnTo>
                    <a:pt x="0" y="49431"/>
                  </a:lnTo>
                  <a:lnTo>
                    <a:pt x="617" y="52562"/>
                  </a:lnTo>
                  <a:lnTo>
                    <a:pt x="6389" y="65192"/>
                  </a:lnTo>
                  <a:lnTo>
                    <a:pt x="8201" y="112635"/>
                  </a:lnTo>
                  <a:lnTo>
                    <a:pt x="8201" y="107694"/>
                  </a:lnTo>
                  <a:lnTo>
                    <a:pt x="11023" y="102417"/>
                  </a:lnTo>
                  <a:lnTo>
                    <a:pt x="14747" y="96544"/>
                  </a:lnTo>
                  <a:lnTo>
                    <a:pt x="17137" y="84150"/>
                  </a:lnTo>
                  <a:lnTo>
                    <a:pt x="18761" y="49121"/>
                  </a:lnTo>
                  <a:lnTo>
                    <a:pt x="26366" y="21685"/>
                  </a:lnTo>
                  <a:lnTo>
                    <a:pt x="26858" y="14802"/>
                  </a:lnTo>
                  <a:lnTo>
                    <a:pt x="28047" y="12543"/>
                  </a:lnTo>
                  <a:lnTo>
                    <a:pt x="29899" y="11037"/>
                  </a:lnTo>
                  <a:lnTo>
                    <a:pt x="32191" y="10033"/>
                  </a:lnTo>
                  <a:lnTo>
                    <a:pt x="33719" y="8305"/>
                  </a:lnTo>
                  <a:lnTo>
                    <a:pt x="35417" y="3563"/>
                  </a:lnTo>
                  <a:lnTo>
                    <a:pt x="36929" y="1876"/>
                  </a:lnTo>
                  <a:lnTo>
                    <a:pt x="41430" y="0"/>
                  </a:lnTo>
                  <a:lnTo>
                    <a:pt x="44112" y="559"/>
                  </a:lnTo>
                  <a:lnTo>
                    <a:pt x="56021" y="6237"/>
                  </a:lnTo>
                  <a:lnTo>
                    <a:pt x="59131" y="6833"/>
                  </a:lnTo>
                  <a:lnTo>
                    <a:pt x="68565" y="12728"/>
                  </a:lnTo>
                  <a:lnTo>
                    <a:pt x="87579" y="30384"/>
                  </a:lnTo>
                  <a:lnTo>
                    <a:pt x="91105" y="39482"/>
                  </a:lnTo>
                  <a:lnTo>
                    <a:pt x="105612" y="86286"/>
                  </a:lnTo>
                  <a:lnTo>
                    <a:pt x="120746" y="123739"/>
                  </a:lnTo>
                  <a:lnTo>
                    <a:pt x="122501" y="15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07"/>
            <p:cNvSpPr/>
            <p:nvPr>
              <p:custDataLst>
                <p:tags r:id="rId122"/>
              </p:custDataLst>
            </p:nvPr>
          </p:nvSpPr>
          <p:spPr>
            <a:xfrm>
              <a:off x="1590675" y="1947805"/>
              <a:ext cx="141467" cy="470976"/>
            </a:xfrm>
            <a:custGeom>
              <a:avLst/>
              <a:gdLst/>
              <a:ahLst/>
              <a:cxnLst/>
              <a:rect l="0" t="0" r="0" b="0"/>
              <a:pathLst>
                <a:path w="141467" h="470976">
                  <a:moveTo>
                    <a:pt x="0" y="157220"/>
                  </a:moveTo>
                  <a:lnTo>
                    <a:pt x="0" y="157220"/>
                  </a:lnTo>
                  <a:lnTo>
                    <a:pt x="0" y="147730"/>
                  </a:lnTo>
                  <a:lnTo>
                    <a:pt x="9409" y="147695"/>
                  </a:lnTo>
                  <a:lnTo>
                    <a:pt x="10581" y="171109"/>
                  </a:lnTo>
                  <a:lnTo>
                    <a:pt x="16070" y="183090"/>
                  </a:lnTo>
                  <a:lnTo>
                    <a:pt x="26415" y="226930"/>
                  </a:lnTo>
                  <a:lnTo>
                    <a:pt x="28290" y="271920"/>
                  </a:lnTo>
                  <a:lnTo>
                    <a:pt x="28538" y="314141"/>
                  </a:lnTo>
                  <a:lnTo>
                    <a:pt x="36109" y="357840"/>
                  </a:lnTo>
                  <a:lnTo>
                    <a:pt x="37838" y="402832"/>
                  </a:lnTo>
                  <a:lnTo>
                    <a:pt x="38093" y="448219"/>
                  </a:lnTo>
                  <a:lnTo>
                    <a:pt x="38097" y="455181"/>
                  </a:lnTo>
                  <a:lnTo>
                    <a:pt x="40921" y="461802"/>
                  </a:lnTo>
                  <a:lnTo>
                    <a:pt x="46301" y="469621"/>
                  </a:lnTo>
                  <a:lnTo>
                    <a:pt x="45684" y="470262"/>
                  </a:lnTo>
                  <a:lnTo>
                    <a:pt x="42176" y="470975"/>
                  </a:lnTo>
                  <a:lnTo>
                    <a:pt x="40817" y="470106"/>
                  </a:lnTo>
                  <a:lnTo>
                    <a:pt x="39912" y="468469"/>
                  </a:lnTo>
                  <a:lnTo>
                    <a:pt x="38637" y="458286"/>
                  </a:lnTo>
                  <a:lnTo>
                    <a:pt x="37280" y="448719"/>
                  </a:lnTo>
                  <a:lnTo>
                    <a:pt x="31625" y="435266"/>
                  </a:lnTo>
                  <a:lnTo>
                    <a:pt x="28977" y="394331"/>
                  </a:lnTo>
                  <a:lnTo>
                    <a:pt x="22108" y="355986"/>
                  </a:lnTo>
                  <a:lnTo>
                    <a:pt x="16832" y="308744"/>
                  </a:lnTo>
                  <a:lnTo>
                    <a:pt x="13831" y="283831"/>
                  </a:lnTo>
                  <a:lnTo>
                    <a:pt x="17033" y="246005"/>
                  </a:lnTo>
                  <a:lnTo>
                    <a:pt x="18452" y="207986"/>
                  </a:lnTo>
                  <a:lnTo>
                    <a:pt x="19931" y="170968"/>
                  </a:lnTo>
                  <a:lnTo>
                    <a:pt x="26554" y="126657"/>
                  </a:lnTo>
                  <a:lnTo>
                    <a:pt x="29367" y="80092"/>
                  </a:lnTo>
                  <a:lnTo>
                    <a:pt x="40318" y="36349"/>
                  </a:lnTo>
                  <a:lnTo>
                    <a:pt x="54267" y="12421"/>
                  </a:lnTo>
                  <a:lnTo>
                    <a:pt x="69889" y="764"/>
                  </a:lnTo>
                  <a:lnTo>
                    <a:pt x="73051" y="0"/>
                  </a:lnTo>
                  <a:lnTo>
                    <a:pt x="76217" y="548"/>
                  </a:lnTo>
                  <a:lnTo>
                    <a:pt x="82558" y="2921"/>
                  </a:lnTo>
                  <a:lnTo>
                    <a:pt x="103482" y="9626"/>
                  </a:lnTo>
                  <a:lnTo>
                    <a:pt x="112314" y="17892"/>
                  </a:lnTo>
                  <a:lnTo>
                    <a:pt x="118709" y="28621"/>
                  </a:lnTo>
                  <a:lnTo>
                    <a:pt x="133887" y="74409"/>
                  </a:lnTo>
                  <a:lnTo>
                    <a:pt x="141100" y="105114"/>
                  </a:lnTo>
                  <a:lnTo>
                    <a:pt x="141466" y="131562"/>
                  </a:lnTo>
                  <a:lnTo>
                    <a:pt x="126598" y="175385"/>
                  </a:lnTo>
                  <a:lnTo>
                    <a:pt x="111398" y="196713"/>
                  </a:lnTo>
                  <a:lnTo>
                    <a:pt x="88714" y="219649"/>
                  </a:lnTo>
                  <a:lnTo>
                    <a:pt x="64939" y="236454"/>
                  </a:lnTo>
                  <a:lnTo>
                    <a:pt x="60226" y="237559"/>
                  </a:lnTo>
                  <a:lnTo>
                    <a:pt x="49345" y="235965"/>
                  </a:lnTo>
                  <a:lnTo>
                    <a:pt x="36375" y="229118"/>
                  </a:lnTo>
                  <a:lnTo>
                    <a:pt x="32042" y="223394"/>
                  </a:lnTo>
                  <a:lnTo>
                    <a:pt x="28575" y="21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15"/>
          <p:cNvGrpSpPr/>
          <p:nvPr/>
        </p:nvGrpSpPr>
        <p:grpSpPr>
          <a:xfrm>
            <a:off x="2524552" y="2219325"/>
            <a:ext cx="285324" cy="133193"/>
            <a:chOff x="2524552" y="2219325"/>
            <a:chExt cx="285324" cy="133193"/>
          </a:xfrm>
        </p:grpSpPr>
        <p:sp>
          <p:nvSpPr>
            <p:cNvPr id="42" name="SMARTInkShape-1008"/>
            <p:cNvSpPr/>
            <p:nvPr>
              <p:custDataLst>
                <p:tags r:id="rId119"/>
              </p:custDataLst>
            </p:nvPr>
          </p:nvSpPr>
          <p:spPr>
            <a:xfrm>
              <a:off x="2563837" y="2295525"/>
              <a:ext cx="246039" cy="56993"/>
            </a:xfrm>
            <a:custGeom>
              <a:avLst/>
              <a:gdLst/>
              <a:ahLst/>
              <a:cxnLst/>
              <a:rect l="0" t="0" r="0" b="0"/>
              <a:pathLst>
                <a:path w="246039" h="56993">
                  <a:moveTo>
                    <a:pt x="55538" y="0"/>
                  </a:moveTo>
                  <a:lnTo>
                    <a:pt x="55538" y="0"/>
                  </a:lnTo>
                  <a:lnTo>
                    <a:pt x="34079" y="13258"/>
                  </a:lnTo>
                  <a:lnTo>
                    <a:pt x="3826" y="42221"/>
                  </a:lnTo>
                  <a:lnTo>
                    <a:pt x="805" y="48045"/>
                  </a:lnTo>
                  <a:lnTo>
                    <a:pt x="0" y="51080"/>
                  </a:lnTo>
                  <a:lnTo>
                    <a:pt x="521" y="53104"/>
                  </a:lnTo>
                  <a:lnTo>
                    <a:pt x="1927" y="54452"/>
                  </a:lnTo>
                  <a:lnTo>
                    <a:pt x="6731" y="56617"/>
                  </a:lnTo>
                  <a:lnTo>
                    <a:pt x="17676" y="56992"/>
                  </a:lnTo>
                  <a:lnTo>
                    <a:pt x="25658" y="54258"/>
                  </a:lnTo>
                  <a:lnTo>
                    <a:pt x="29268" y="52047"/>
                  </a:lnTo>
                  <a:lnTo>
                    <a:pt x="44462" y="48936"/>
                  </a:lnTo>
                  <a:lnTo>
                    <a:pt x="87985" y="44976"/>
                  </a:lnTo>
                  <a:lnTo>
                    <a:pt x="130622" y="39458"/>
                  </a:lnTo>
                  <a:lnTo>
                    <a:pt x="175105" y="30764"/>
                  </a:lnTo>
                  <a:lnTo>
                    <a:pt x="212114" y="21678"/>
                  </a:lnTo>
                  <a:lnTo>
                    <a:pt x="2460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09"/>
            <p:cNvSpPr/>
            <p:nvPr>
              <p:custDataLst>
                <p:tags r:id="rId120"/>
              </p:custDataLst>
            </p:nvPr>
          </p:nvSpPr>
          <p:spPr>
            <a:xfrm>
              <a:off x="2524552" y="2219325"/>
              <a:ext cx="171024" cy="28425"/>
            </a:xfrm>
            <a:custGeom>
              <a:avLst/>
              <a:gdLst/>
              <a:ahLst/>
              <a:cxnLst/>
              <a:rect l="0" t="0" r="0" b="0"/>
              <a:pathLst>
                <a:path w="171024" h="28425">
                  <a:moveTo>
                    <a:pt x="18623" y="0"/>
                  </a:moveTo>
                  <a:lnTo>
                    <a:pt x="18623" y="0"/>
                  </a:lnTo>
                  <a:lnTo>
                    <a:pt x="10422" y="8201"/>
                  </a:lnTo>
                  <a:lnTo>
                    <a:pt x="1013" y="9409"/>
                  </a:lnTo>
                  <a:lnTo>
                    <a:pt x="533" y="10506"/>
                  </a:lnTo>
                  <a:lnTo>
                    <a:pt x="0" y="14547"/>
                  </a:lnTo>
                  <a:lnTo>
                    <a:pt x="2585" y="19871"/>
                  </a:lnTo>
                  <a:lnTo>
                    <a:pt x="7811" y="26856"/>
                  </a:lnTo>
                  <a:lnTo>
                    <a:pt x="11348" y="27811"/>
                  </a:lnTo>
                  <a:lnTo>
                    <a:pt x="27299" y="28424"/>
                  </a:lnTo>
                  <a:lnTo>
                    <a:pt x="69559" y="19924"/>
                  </a:lnTo>
                  <a:lnTo>
                    <a:pt x="116703" y="16279"/>
                  </a:lnTo>
                  <a:lnTo>
                    <a:pt x="163178" y="9789"/>
                  </a:lnTo>
                  <a:lnTo>
                    <a:pt x="1710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16"/>
          <p:cNvGrpSpPr/>
          <p:nvPr/>
        </p:nvGrpSpPr>
        <p:grpSpPr>
          <a:xfrm>
            <a:off x="3372031" y="1695615"/>
            <a:ext cx="1456979" cy="1704742"/>
            <a:chOff x="3372031" y="1695615"/>
            <a:chExt cx="1456979" cy="1704742"/>
          </a:xfrm>
        </p:grpSpPr>
        <p:sp>
          <p:nvSpPr>
            <p:cNvPr id="45" name="SMARTInkShape-1010"/>
            <p:cNvSpPr/>
            <p:nvPr>
              <p:custDataLst>
                <p:tags r:id="rId112"/>
              </p:custDataLst>
            </p:nvPr>
          </p:nvSpPr>
          <p:spPr>
            <a:xfrm>
              <a:off x="4734055" y="2152650"/>
              <a:ext cx="94955" cy="95240"/>
            </a:xfrm>
            <a:custGeom>
              <a:avLst/>
              <a:gdLst/>
              <a:ahLst/>
              <a:cxnLst/>
              <a:rect l="0" t="0" r="0" b="0"/>
              <a:pathLst>
                <a:path w="94955" h="95240">
                  <a:moveTo>
                    <a:pt x="37970" y="38100"/>
                  </a:moveTo>
                  <a:lnTo>
                    <a:pt x="37970" y="38100"/>
                  </a:lnTo>
                  <a:lnTo>
                    <a:pt x="47103" y="28967"/>
                  </a:lnTo>
                  <a:lnTo>
                    <a:pt x="47378" y="23635"/>
                  </a:lnTo>
                  <a:lnTo>
                    <a:pt x="46359" y="22106"/>
                  </a:lnTo>
                  <a:lnTo>
                    <a:pt x="44621" y="21088"/>
                  </a:lnTo>
                  <a:lnTo>
                    <a:pt x="38359" y="19169"/>
                  </a:lnTo>
                  <a:lnTo>
                    <a:pt x="29803" y="19060"/>
                  </a:lnTo>
                  <a:lnTo>
                    <a:pt x="21109" y="25598"/>
                  </a:lnTo>
                  <a:lnTo>
                    <a:pt x="15307" y="27252"/>
                  </a:lnTo>
                  <a:lnTo>
                    <a:pt x="13336" y="28752"/>
                  </a:lnTo>
                  <a:lnTo>
                    <a:pt x="2087" y="47821"/>
                  </a:lnTo>
                  <a:lnTo>
                    <a:pt x="0" y="69861"/>
                  </a:lnTo>
                  <a:lnTo>
                    <a:pt x="2750" y="76205"/>
                  </a:lnTo>
                  <a:lnTo>
                    <a:pt x="8082" y="83844"/>
                  </a:lnTo>
                  <a:lnTo>
                    <a:pt x="25682" y="93761"/>
                  </a:lnTo>
                  <a:lnTo>
                    <a:pt x="36562" y="94956"/>
                  </a:lnTo>
                  <a:lnTo>
                    <a:pt x="69356" y="95239"/>
                  </a:lnTo>
                  <a:lnTo>
                    <a:pt x="75908" y="92423"/>
                  </a:lnTo>
                  <a:lnTo>
                    <a:pt x="82348" y="88702"/>
                  </a:lnTo>
                  <a:lnTo>
                    <a:pt x="88739" y="87048"/>
                  </a:lnTo>
                  <a:lnTo>
                    <a:pt x="90866" y="85548"/>
                  </a:lnTo>
                  <a:lnTo>
                    <a:pt x="92283" y="83491"/>
                  </a:lnTo>
                  <a:lnTo>
                    <a:pt x="93860" y="78382"/>
                  </a:lnTo>
                  <a:lnTo>
                    <a:pt x="94954" y="58313"/>
                  </a:lnTo>
                  <a:lnTo>
                    <a:pt x="92224" y="49553"/>
                  </a:lnTo>
                  <a:lnTo>
                    <a:pt x="77782" y="30569"/>
                  </a:lnTo>
                  <a:lnTo>
                    <a:pt x="71521" y="24110"/>
                  </a:lnTo>
                  <a:lnTo>
                    <a:pt x="65934" y="21299"/>
                  </a:lnTo>
                  <a:lnTo>
                    <a:pt x="62963" y="20549"/>
                  </a:lnTo>
                  <a:lnTo>
                    <a:pt x="47441" y="11708"/>
                  </a:lnTo>
                  <a:lnTo>
                    <a:pt x="44284" y="10981"/>
                  </a:lnTo>
                  <a:lnTo>
                    <a:pt x="28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11"/>
            <p:cNvSpPr/>
            <p:nvPr>
              <p:custDataLst>
                <p:tags r:id="rId113"/>
              </p:custDataLst>
            </p:nvPr>
          </p:nvSpPr>
          <p:spPr>
            <a:xfrm>
              <a:off x="4629153" y="2162178"/>
              <a:ext cx="56717" cy="95199"/>
            </a:xfrm>
            <a:custGeom>
              <a:avLst/>
              <a:gdLst/>
              <a:ahLst/>
              <a:cxnLst/>
              <a:rect l="0" t="0" r="0" b="0"/>
              <a:pathLst>
                <a:path w="56717" h="95199">
                  <a:moveTo>
                    <a:pt x="38097" y="9522"/>
                  </a:moveTo>
                  <a:lnTo>
                    <a:pt x="38097" y="9522"/>
                  </a:lnTo>
                  <a:lnTo>
                    <a:pt x="38097" y="1321"/>
                  </a:lnTo>
                  <a:lnTo>
                    <a:pt x="37039" y="880"/>
                  </a:lnTo>
                  <a:lnTo>
                    <a:pt x="20405" y="0"/>
                  </a:lnTo>
                  <a:lnTo>
                    <a:pt x="19953" y="1057"/>
                  </a:lnTo>
                  <a:lnTo>
                    <a:pt x="19450" y="5055"/>
                  </a:lnTo>
                  <a:lnTo>
                    <a:pt x="18257" y="6544"/>
                  </a:lnTo>
                  <a:lnTo>
                    <a:pt x="14110" y="8198"/>
                  </a:lnTo>
                  <a:lnTo>
                    <a:pt x="12580" y="9698"/>
                  </a:lnTo>
                  <a:lnTo>
                    <a:pt x="7304" y="19709"/>
                  </a:lnTo>
                  <a:lnTo>
                    <a:pt x="3244" y="25691"/>
                  </a:lnTo>
                  <a:lnTo>
                    <a:pt x="959" y="35009"/>
                  </a:lnTo>
                  <a:lnTo>
                    <a:pt x="0" y="79373"/>
                  </a:lnTo>
                  <a:lnTo>
                    <a:pt x="2820" y="85722"/>
                  </a:lnTo>
                  <a:lnTo>
                    <a:pt x="8198" y="93366"/>
                  </a:lnTo>
                  <a:lnTo>
                    <a:pt x="11756" y="94411"/>
                  </a:lnTo>
                  <a:lnTo>
                    <a:pt x="31878" y="95198"/>
                  </a:lnTo>
                  <a:lnTo>
                    <a:pt x="33951" y="94156"/>
                  </a:lnTo>
                  <a:lnTo>
                    <a:pt x="35333" y="92403"/>
                  </a:lnTo>
                  <a:lnTo>
                    <a:pt x="37927" y="87633"/>
                  </a:lnTo>
                  <a:lnTo>
                    <a:pt x="44279" y="78997"/>
                  </a:lnTo>
                  <a:lnTo>
                    <a:pt x="47690" y="69736"/>
                  </a:lnTo>
                  <a:lnTo>
                    <a:pt x="53874" y="60289"/>
                  </a:lnTo>
                  <a:lnTo>
                    <a:pt x="56178" y="49729"/>
                  </a:lnTo>
                  <a:lnTo>
                    <a:pt x="56716" y="39386"/>
                  </a:lnTo>
                  <a:lnTo>
                    <a:pt x="54133" y="30556"/>
                  </a:lnTo>
                  <a:lnTo>
                    <a:pt x="50516" y="23104"/>
                  </a:lnTo>
                  <a:lnTo>
                    <a:pt x="48003" y="11520"/>
                  </a:lnTo>
                  <a:lnTo>
                    <a:pt x="39455" y="1496"/>
                  </a:lnTo>
                  <a:lnTo>
                    <a:pt x="39002" y="2055"/>
                  </a:lnTo>
                  <a:lnTo>
                    <a:pt x="38499" y="5498"/>
                  </a:lnTo>
                  <a:lnTo>
                    <a:pt x="37307" y="6839"/>
                  </a:lnTo>
                  <a:lnTo>
                    <a:pt x="33160" y="8330"/>
                  </a:lnTo>
                  <a:lnTo>
                    <a:pt x="31630" y="9785"/>
                  </a:lnTo>
                  <a:lnTo>
                    <a:pt x="28572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12"/>
            <p:cNvSpPr/>
            <p:nvPr>
              <p:custDataLst>
                <p:tags r:id="rId114"/>
              </p:custDataLst>
            </p:nvPr>
          </p:nvSpPr>
          <p:spPr>
            <a:xfrm>
              <a:off x="3810441" y="1819440"/>
              <a:ext cx="161485" cy="380836"/>
            </a:xfrm>
            <a:custGeom>
              <a:avLst/>
              <a:gdLst/>
              <a:ahLst/>
              <a:cxnLst/>
              <a:rect l="0" t="0" r="0" b="0"/>
              <a:pathLst>
                <a:path w="161485" h="380836">
                  <a:moveTo>
                    <a:pt x="94809" y="47460"/>
                  </a:moveTo>
                  <a:lnTo>
                    <a:pt x="94809" y="47460"/>
                  </a:lnTo>
                  <a:lnTo>
                    <a:pt x="94809" y="42404"/>
                  </a:lnTo>
                  <a:lnTo>
                    <a:pt x="91987" y="37099"/>
                  </a:lnTo>
                  <a:lnTo>
                    <a:pt x="88263" y="31213"/>
                  </a:lnTo>
                  <a:lnTo>
                    <a:pt x="85873" y="18812"/>
                  </a:lnTo>
                  <a:lnTo>
                    <a:pt x="85677" y="15661"/>
                  </a:lnTo>
                  <a:lnTo>
                    <a:pt x="82636" y="9338"/>
                  </a:lnTo>
                  <a:lnTo>
                    <a:pt x="80344" y="6170"/>
                  </a:lnTo>
                  <a:lnTo>
                    <a:pt x="74975" y="2651"/>
                  </a:lnTo>
                  <a:lnTo>
                    <a:pt x="66327" y="206"/>
                  </a:lnTo>
                  <a:lnTo>
                    <a:pt x="61689" y="0"/>
                  </a:lnTo>
                  <a:lnTo>
                    <a:pt x="60029" y="1003"/>
                  </a:lnTo>
                  <a:lnTo>
                    <a:pt x="58922" y="2730"/>
                  </a:lnTo>
                  <a:lnTo>
                    <a:pt x="58185" y="4940"/>
                  </a:lnTo>
                  <a:lnTo>
                    <a:pt x="31225" y="50002"/>
                  </a:lnTo>
                  <a:lnTo>
                    <a:pt x="15423" y="95420"/>
                  </a:lnTo>
                  <a:lnTo>
                    <a:pt x="9278" y="134310"/>
                  </a:lnTo>
                  <a:lnTo>
                    <a:pt x="1793" y="178837"/>
                  </a:lnTo>
                  <a:lnTo>
                    <a:pt x="0" y="223577"/>
                  </a:lnTo>
                  <a:lnTo>
                    <a:pt x="7250" y="265576"/>
                  </a:lnTo>
                  <a:lnTo>
                    <a:pt x="17948" y="294826"/>
                  </a:lnTo>
                  <a:lnTo>
                    <a:pt x="52820" y="337641"/>
                  </a:lnTo>
                  <a:lnTo>
                    <a:pt x="86397" y="363523"/>
                  </a:lnTo>
                  <a:lnTo>
                    <a:pt x="115247" y="375235"/>
                  </a:lnTo>
                  <a:lnTo>
                    <a:pt x="161484" y="38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13"/>
            <p:cNvSpPr/>
            <p:nvPr>
              <p:custDataLst>
                <p:tags r:id="rId115"/>
              </p:custDataLst>
            </p:nvPr>
          </p:nvSpPr>
          <p:spPr>
            <a:xfrm>
              <a:off x="4429125" y="1752600"/>
              <a:ext cx="94820" cy="352426"/>
            </a:xfrm>
            <a:custGeom>
              <a:avLst/>
              <a:gdLst/>
              <a:ahLst/>
              <a:cxnLst/>
              <a:rect l="0" t="0" r="0" b="0"/>
              <a:pathLst>
                <a:path w="94820" h="352426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56267" y="1058"/>
                  </a:lnTo>
                  <a:lnTo>
                    <a:pt x="56758" y="5056"/>
                  </a:lnTo>
                  <a:lnTo>
                    <a:pt x="59798" y="10361"/>
                  </a:lnTo>
                  <a:lnTo>
                    <a:pt x="70373" y="22390"/>
                  </a:lnTo>
                  <a:lnTo>
                    <a:pt x="73610" y="31471"/>
                  </a:lnTo>
                  <a:lnTo>
                    <a:pt x="78255" y="48483"/>
                  </a:lnTo>
                  <a:lnTo>
                    <a:pt x="83512" y="66929"/>
                  </a:lnTo>
                  <a:lnTo>
                    <a:pt x="87891" y="85800"/>
                  </a:lnTo>
                  <a:lnTo>
                    <a:pt x="91979" y="99517"/>
                  </a:lnTo>
                  <a:lnTo>
                    <a:pt x="94819" y="143437"/>
                  </a:lnTo>
                  <a:lnTo>
                    <a:pt x="92371" y="190574"/>
                  </a:lnTo>
                  <a:lnTo>
                    <a:pt x="78996" y="238134"/>
                  </a:lnTo>
                  <a:lnTo>
                    <a:pt x="58394" y="285751"/>
                  </a:lnTo>
                  <a:lnTo>
                    <a:pt x="20782" y="325836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14"/>
            <p:cNvSpPr/>
            <p:nvPr>
              <p:custDataLst>
                <p:tags r:id="rId116"/>
              </p:custDataLst>
            </p:nvPr>
          </p:nvSpPr>
          <p:spPr>
            <a:xfrm>
              <a:off x="4219575" y="1695615"/>
              <a:ext cx="114301" cy="114136"/>
            </a:xfrm>
            <a:custGeom>
              <a:avLst/>
              <a:gdLst/>
              <a:ahLst/>
              <a:cxnLst/>
              <a:rect l="0" t="0" r="0" b="0"/>
              <a:pathLst>
                <a:path w="114301" h="114136">
                  <a:moveTo>
                    <a:pt x="0" y="37935"/>
                  </a:moveTo>
                  <a:lnTo>
                    <a:pt x="0" y="37935"/>
                  </a:lnTo>
                  <a:lnTo>
                    <a:pt x="9132" y="28802"/>
                  </a:lnTo>
                  <a:lnTo>
                    <a:pt x="9491" y="12042"/>
                  </a:lnTo>
                  <a:lnTo>
                    <a:pt x="9525" y="23619"/>
                  </a:lnTo>
                  <a:lnTo>
                    <a:pt x="12347" y="29103"/>
                  </a:lnTo>
                  <a:lnTo>
                    <a:pt x="16071" y="35068"/>
                  </a:lnTo>
                  <a:lnTo>
                    <a:pt x="18461" y="47521"/>
                  </a:lnTo>
                  <a:lnTo>
                    <a:pt x="19050" y="75989"/>
                  </a:lnTo>
                  <a:lnTo>
                    <a:pt x="19050" y="61845"/>
                  </a:lnTo>
                  <a:lnTo>
                    <a:pt x="21872" y="56323"/>
                  </a:lnTo>
                  <a:lnTo>
                    <a:pt x="25596" y="50340"/>
                  </a:lnTo>
                  <a:lnTo>
                    <a:pt x="27986" y="37877"/>
                  </a:lnTo>
                  <a:lnTo>
                    <a:pt x="28182" y="34721"/>
                  </a:lnTo>
                  <a:lnTo>
                    <a:pt x="31223" y="28393"/>
                  </a:lnTo>
                  <a:lnTo>
                    <a:pt x="35044" y="22052"/>
                  </a:lnTo>
                  <a:lnTo>
                    <a:pt x="38253" y="12533"/>
                  </a:lnTo>
                  <a:lnTo>
                    <a:pt x="42754" y="6184"/>
                  </a:lnTo>
                  <a:lnTo>
                    <a:pt x="48282" y="2657"/>
                  </a:lnTo>
                  <a:lnTo>
                    <a:pt x="60455" y="392"/>
                  </a:lnTo>
                  <a:lnTo>
                    <a:pt x="69888" y="0"/>
                  </a:lnTo>
                  <a:lnTo>
                    <a:pt x="76217" y="2731"/>
                  </a:lnTo>
                  <a:lnTo>
                    <a:pt x="98426" y="22230"/>
                  </a:lnTo>
                  <a:lnTo>
                    <a:pt x="110067" y="41339"/>
                  </a:lnTo>
                  <a:lnTo>
                    <a:pt x="113045" y="53996"/>
                  </a:lnTo>
                  <a:lnTo>
                    <a:pt x="114251" y="101566"/>
                  </a:lnTo>
                  <a:lnTo>
                    <a:pt x="114300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15"/>
            <p:cNvSpPr/>
            <p:nvPr>
              <p:custDataLst>
                <p:tags r:id="rId117"/>
              </p:custDataLst>
            </p:nvPr>
          </p:nvSpPr>
          <p:spPr>
            <a:xfrm>
              <a:off x="4057767" y="1886085"/>
              <a:ext cx="142307" cy="352086"/>
            </a:xfrm>
            <a:custGeom>
              <a:avLst/>
              <a:gdLst/>
              <a:ahLst/>
              <a:cxnLst/>
              <a:rect l="0" t="0" r="0" b="0"/>
              <a:pathLst>
                <a:path w="142307" h="352086">
                  <a:moveTo>
                    <a:pt x="18933" y="142740"/>
                  </a:moveTo>
                  <a:lnTo>
                    <a:pt x="18933" y="142740"/>
                  </a:lnTo>
                  <a:lnTo>
                    <a:pt x="18933" y="137684"/>
                  </a:lnTo>
                  <a:lnTo>
                    <a:pt x="17875" y="136194"/>
                  </a:lnTo>
                  <a:lnTo>
                    <a:pt x="16111" y="135201"/>
                  </a:lnTo>
                  <a:lnTo>
                    <a:pt x="13876" y="134539"/>
                  </a:lnTo>
                  <a:lnTo>
                    <a:pt x="12387" y="133039"/>
                  </a:lnTo>
                  <a:lnTo>
                    <a:pt x="9801" y="125130"/>
                  </a:lnTo>
                  <a:lnTo>
                    <a:pt x="9442" y="115615"/>
                  </a:lnTo>
                  <a:lnTo>
                    <a:pt x="8373" y="115132"/>
                  </a:lnTo>
                  <a:lnTo>
                    <a:pt x="276" y="114203"/>
                  </a:lnTo>
                  <a:lnTo>
                    <a:pt x="0" y="119233"/>
                  </a:lnTo>
                  <a:lnTo>
                    <a:pt x="2757" y="124531"/>
                  </a:lnTo>
                  <a:lnTo>
                    <a:pt x="6452" y="130414"/>
                  </a:lnTo>
                  <a:lnTo>
                    <a:pt x="8532" y="140734"/>
                  </a:lnTo>
                  <a:lnTo>
                    <a:pt x="10207" y="156727"/>
                  </a:lnTo>
                  <a:lnTo>
                    <a:pt x="17575" y="187359"/>
                  </a:lnTo>
                  <a:lnTo>
                    <a:pt x="21577" y="226501"/>
                  </a:lnTo>
                  <a:lnTo>
                    <a:pt x="27098" y="253477"/>
                  </a:lnTo>
                  <a:lnTo>
                    <a:pt x="28339" y="300132"/>
                  </a:lnTo>
                  <a:lnTo>
                    <a:pt x="28456" y="347040"/>
                  </a:lnTo>
                  <a:lnTo>
                    <a:pt x="28458" y="352085"/>
                  </a:lnTo>
                  <a:lnTo>
                    <a:pt x="23401" y="347173"/>
                  </a:lnTo>
                  <a:lnTo>
                    <a:pt x="20919" y="341902"/>
                  </a:lnTo>
                  <a:lnTo>
                    <a:pt x="13993" y="302176"/>
                  </a:lnTo>
                  <a:lnTo>
                    <a:pt x="10314" y="265015"/>
                  </a:lnTo>
                  <a:lnTo>
                    <a:pt x="6764" y="218007"/>
                  </a:lnTo>
                  <a:lnTo>
                    <a:pt x="1922" y="180563"/>
                  </a:lnTo>
                  <a:lnTo>
                    <a:pt x="286" y="135042"/>
                  </a:lnTo>
                  <a:lnTo>
                    <a:pt x="1021" y="95476"/>
                  </a:lnTo>
                  <a:lnTo>
                    <a:pt x="8095" y="52594"/>
                  </a:lnTo>
                  <a:lnTo>
                    <a:pt x="14076" y="32187"/>
                  </a:lnTo>
                  <a:lnTo>
                    <a:pt x="22550" y="17791"/>
                  </a:lnTo>
                  <a:lnTo>
                    <a:pt x="28654" y="13124"/>
                  </a:lnTo>
                  <a:lnTo>
                    <a:pt x="34895" y="9991"/>
                  </a:lnTo>
                  <a:lnTo>
                    <a:pt x="41196" y="5071"/>
                  </a:lnTo>
                  <a:lnTo>
                    <a:pt x="50347" y="2179"/>
                  </a:lnTo>
                  <a:lnTo>
                    <a:pt x="83923" y="0"/>
                  </a:lnTo>
                  <a:lnTo>
                    <a:pt x="92973" y="2748"/>
                  </a:lnTo>
                  <a:lnTo>
                    <a:pt x="125433" y="22259"/>
                  </a:lnTo>
                  <a:lnTo>
                    <a:pt x="129766" y="31337"/>
                  </a:lnTo>
                  <a:lnTo>
                    <a:pt x="132751" y="41369"/>
                  </a:lnTo>
                  <a:lnTo>
                    <a:pt x="139323" y="54026"/>
                  </a:lnTo>
                  <a:lnTo>
                    <a:pt x="142306" y="82857"/>
                  </a:lnTo>
                  <a:lnTo>
                    <a:pt x="139735" y="92489"/>
                  </a:lnTo>
                  <a:lnTo>
                    <a:pt x="136123" y="100298"/>
                  </a:lnTo>
                  <a:lnTo>
                    <a:pt x="128557" y="122243"/>
                  </a:lnTo>
                  <a:lnTo>
                    <a:pt x="120088" y="135021"/>
                  </a:lnTo>
                  <a:lnTo>
                    <a:pt x="111163" y="139309"/>
                  </a:lnTo>
                  <a:lnTo>
                    <a:pt x="101199" y="142273"/>
                  </a:lnTo>
                  <a:lnTo>
                    <a:pt x="86179" y="149978"/>
                  </a:lnTo>
                  <a:lnTo>
                    <a:pt x="55215" y="152131"/>
                  </a:lnTo>
                  <a:lnTo>
                    <a:pt x="48111" y="149383"/>
                  </a:lnTo>
                  <a:lnTo>
                    <a:pt x="44736" y="147169"/>
                  </a:lnTo>
                  <a:lnTo>
                    <a:pt x="26225" y="142556"/>
                  </a:lnTo>
                  <a:lnTo>
                    <a:pt x="23794" y="140501"/>
                  </a:lnTo>
                  <a:lnTo>
                    <a:pt x="18933" y="13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16"/>
            <p:cNvSpPr/>
            <p:nvPr>
              <p:custDataLst>
                <p:tags r:id="rId118"/>
              </p:custDataLst>
            </p:nvPr>
          </p:nvSpPr>
          <p:spPr>
            <a:xfrm>
              <a:off x="3372031" y="1819285"/>
              <a:ext cx="533220" cy="1581072"/>
            </a:xfrm>
            <a:custGeom>
              <a:avLst/>
              <a:gdLst/>
              <a:ahLst/>
              <a:cxnLst/>
              <a:rect l="0" t="0" r="0" b="0"/>
              <a:pathLst>
                <a:path w="533220" h="1581072">
                  <a:moveTo>
                    <a:pt x="418919" y="19040"/>
                  </a:moveTo>
                  <a:lnTo>
                    <a:pt x="418919" y="19040"/>
                  </a:lnTo>
                  <a:lnTo>
                    <a:pt x="428327" y="19040"/>
                  </a:lnTo>
                  <a:lnTo>
                    <a:pt x="428410" y="13984"/>
                  </a:lnTo>
                  <a:lnTo>
                    <a:pt x="427363" y="12494"/>
                  </a:lnTo>
                  <a:lnTo>
                    <a:pt x="425607" y="11501"/>
                  </a:lnTo>
                  <a:lnTo>
                    <a:pt x="418741" y="9776"/>
                  </a:lnTo>
                  <a:lnTo>
                    <a:pt x="414254" y="9631"/>
                  </a:lnTo>
                  <a:lnTo>
                    <a:pt x="408732" y="6744"/>
                  </a:lnTo>
                  <a:lnTo>
                    <a:pt x="402750" y="2992"/>
                  </a:lnTo>
                  <a:lnTo>
                    <a:pt x="390286" y="583"/>
                  </a:lnTo>
                  <a:lnTo>
                    <a:pt x="345335" y="0"/>
                  </a:lnTo>
                  <a:lnTo>
                    <a:pt x="300353" y="9692"/>
                  </a:lnTo>
                  <a:lnTo>
                    <a:pt x="253640" y="19138"/>
                  </a:lnTo>
                  <a:lnTo>
                    <a:pt x="206096" y="28656"/>
                  </a:lnTo>
                  <a:lnTo>
                    <a:pt x="159536" y="43668"/>
                  </a:lnTo>
                  <a:lnTo>
                    <a:pt x="120554" y="54873"/>
                  </a:lnTo>
                  <a:lnTo>
                    <a:pt x="97908" y="66844"/>
                  </a:lnTo>
                  <a:lnTo>
                    <a:pt x="82930" y="79400"/>
                  </a:lnTo>
                  <a:lnTo>
                    <a:pt x="63368" y="106619"/>
                  </a:lnTo>
                  <a:lnTo>
                    <a:pt x="59813" y="116525"/>
                  </a:lnTo>
                  <a:lnTo>
                    <a:pt x="48934" y="158871"/>
                  </a:lnTo>
                  <a:lnTo>
                    <a:pt x="47531" y="204256"/>
                  </a:lnTo>
                  <a:lnTo>
                    <a:pt x="47451" y="250991"/>
                  </a:lnTo>
                  <a:lnTo>
                    <a:pt x="50268" y="286402"/>
                  </a:lnTo>
                  <a:lnTo>
                    <a:pt x="56086" y="333452"/>
                  </a:lnTo>
                  <a:lnTo>
                    <a:pt x="59617" y="374304"/>
                  </a:lnTo>
                  <a:lnTo>
                    <a:pt x="65136" y="417769"/>
                  </a:lnTo>
                  <a:lnTo>
                    <a:pt x="67284" y="464534"/>
                  </a:lnTo>
                  <a:lnTo>
                    <a:pt x="72961" y="501934"/>
                  </a:lnTo>
                  <a:lnTo>
                    <a:pt x="76171" y="539827"/>
                  </a:lnTo>
                  <a:lnTo>
                    <a:pt x="82297" y="577866"/>
                  </a:lnTo>
                  <a:lnTo>
                    <a:pt x="85640" y="615948"/>
                  </a:lnTo>
                  <a:lnTo>
                    <a:pt x="91805" y="655101"/>
                  </a:lnTo>
                  <a:lnTo>
                    <a:pt x="95160" y="699745"/>
                  </a:lnTo>
                  <a:lnTo>
                    <a:pt x="101329" y="746487"/>
                  </a:lnTo>
                  <a:lnTo>
                    <a:pt x="103627" y="793850"/>
                  </a:lnTo>
                  <a:lnTo>
                    <a:pt x="103249" y="841398"/>
                  </a:lnTo>
                  <a:lnTo>
                    <a:pt x="99410" y="873130"/>
                  </a:lnTo>
                  <a:lnTo>
                    <a:pt x="94176" y="907694"/>
                  </a:lnTo>
                  <a:lnTo>
                    <a:pt x="89381" y="942105"/>
                  </a:lnTo>
                  <a:lnTo>
                    <a:pt x="85623" y="986337"/>
                  </a:lnTo>
                  <a:lnTo>
                    <a:pt x="78277" y="1032487"/>
                  </a:lnTo>
                  <a:lnTo>
                    <a:pt x="69397" y="1079674"/>
                  </a:lnTo>
                  <a:lnTo>
                    <a:pt x="61122" y="1126111"/>
                  </a:lnTo>
                  <a:lnTo>
                    <a:pt x="57141" y="1168210"/>
                  </a:lnTo>
                  <a:lnTo>
                    <a:pt x="49730" y="1212669"/>
                  </a:lnTo>
                  <a:lnTo>
                    <a:pt x="40830" y="1253124"/>
                  </a:lnTo>
                  <a:lnTo>
                    <a:pt x="31491" y="1290863"/>
                  </a:lnTo>
                  <a:lnTo>
                    <a:pt x="18854" y="1335418"/>
                  </a:lnTo>
                  <a:lnTo>
                    <a:pt x="11223" y="1379614"/>
                  </a:lnTo>
                  <a:lnTo>
                    <a:pt x="6769" y="1425721"/>
                  </a:lnTo>
                  <a:lnTo>
                    <a:pt x="1878" y="1449717"/>
                  </a:lnTo>
                  <a:lnTo>
                    <a:pt x="0" y="1494748"/>
                  </a:lnTo>
                  <a:lnTo>
                    <a:pt x="958" y="1506760"/>
                  </a:lnTo>
                  <a:lnTo>
                    <a:pt x="7374" y="1525917"/>
                  </a:lnTo>
                  <a:lnTo>
                    <a:pt x="10143" y="1548390"/>
                  </a:lnTo>
                  <a:lnTo>
                    <a:pt x="14285" y="1555295"/>
                  </a:lnTo>
                  <a:lnTo>
                    <a:pt x="19654" y="1559070"/>
                  </a:lnTo>
                  <a:lnTo>
                    <a:pt x="25568" y="1561806"/>
                  </a:lnTo>
                  <a:lnTo>
                    <a:pt x="44300" y="1577161"/>
                  </a:lnTo>
                  <a:lnTo>
                    <a:pt x="50633" y="1579371"/>
                  </a:lnTo>
                  <a:lnTo>
                    <a:pt x="98140" y="1581071"/>
                  </a:lnTo>
                  <a:lnTo>
                    <a:pt x="144157" y="1580073"/>
                  </a:lnTo>
                  <a:lnTo>
                    <a:pt x="180052" y="1574591"/>
                  </a:lnTo>
                  <a:lnTo>
                    <a:pt x="223731" y="1571439"/>
                  </a:lnTo>
                  <a:lnTo>
                    <a:pt x="270187" y="1566389"/>
                  </a:lnTo>
                  <a:lnTo>
                    <a:pt x="301663" y="1568587"/>
                  </a:lnTo>
                  <a:lnTo>
                    <a:pt x="336114" y="1567447"/>
                  </a:lnTo>
                  <a:lnTo>
                    <a:pt x="371533" y="1563413"/>
                  </a:lnTo>
                  <a:lnTo>
                    <a:pt x="404914" y="1558092"/>
                  </a:lnTo>
                  <a:lnTo>
                    <a:pt x="437389" y="1552199"/>
                  </a:lnTo>
                  <a:lnTo>
                    <a:pt x="469461" y="1546052"/>
                  </a:lnTo>
                  <a:lnTo>
                    <a:pt x="511976" y="1537700"/>
                  </a:lnTo>
                  <a:lnTo>
                    <a:pt x="533219" y="153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17"/>
          <p:cNvGrpSpPr/>
          <p:nvPr/>
        </p:nvGrpSpPr>
        <p:grpSpPr>
          <a:xfrm>
            <a:off x="5505473" y="1610152"/>
            <a:ext cx="809602" cy="561549"/>
            <a:chOff x="5505473" y="1610152"/>
            <a:chExt cx="809602" cy="561549"/>
          </a:xfrm>
        </p:grpSpPr>
        <p:sp>
          <p:nvSpPr>
            <p:cNvPr id="53" name="SMARTInkShape-1017"/>
            <p:cNvSpPr/>
            <p:nvPr>
              <p:custDataLst>
                <p:tags r:id="rId106"/>
              </p:custDataLst>
            </p:nvPr>
          </p:nvSpPr>
          <p:spPr>
            <a:xfrm>
              <a:off x="6286500" y="2038350"/>
              <a:ext cx="28575" cy="133351"/>
            </a:xfrm>
            <a:custGeom>
              <a:avLst/>
              <a:gdLst/>
              <a:ahLst/>
              <a:cxnLst/>
              <a:rect l="0" t="0" r="0" b="0"/>
              <a:pathLst>
                <a:path w="28575" h="133351">
                  <a:moveTo>
                    <a:pt x="9525" y="0"/>
                  </a:moveTo>
                  <a:lnTo>
                    <a:pt x="9525" y="0"/>
                  </a:lnTo>
                  <a:lnTo>
                    <a:pt x="28067" y="0"/>
                  </a:lnTo>
                  <a:lnTo>
                    <a:pt x="28574" y="31881"/>
                  </a:lnTo>
                  <a:lnTo>
                    <a:pt x="25752" y="38158"/>
                  </a:lnTo>
                  <a:lnTo>
                    <a:pt x="23518" y="41314"/>
                  </a:lnTo>
                  <a:lnTo>
                    <a:pt x="20374" y="55868"/>
                  </a:lnTo>
                  <a:lnTo>
                    <a:pt x="18014" y="100640"/>
                  </a:lnTo>
                  <a:lnTo>
                    <a:pt x="12511" y="111899"/>
                  </a:lnTo>
                  <a:lnTo>
                    <a:pt x="9351" y="126053"/>
                  </a:lnTo>
                  <a:lnTo>
                    <a:pt x="7293" y="12848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18"/>
            <p:cNvSpPr/>
            <p:nvPr>
              <p:custDataLst>
                <p:tags r:id="rId107"/>
              </p:custDataLst>
            </p:nvPr>
          </p:nvSpPr>
          <p:spPr>
            <a:xfrm>
              <a:off x="6166815" y="2028835"/>
              <a:ext cx="62536" cy="113849"/>
            </a:xfrm>
            <a:custGeom>
              <a:avLst/>
              <a:gdLst/>
              <a:ahLst/>
              <a:cxnLst/>
              <a:rect l="0" t="0" r="0" b="0"/>
              <a:pathLst>
                <a:path w="62536" h="113849">
                  <a:moveTo>
                    <a:pt x="62535" y="9515"/>
                  </a:moveTo>
                  <a:lnTo>
                    <a:pt x="62535" y="9515"/>
                  </a:lnTo>
                  <a:lnTo>
                    <a:pt x="53126" y="106"/>
                  </a:lnTo>
                  <a:lnTo>
                    <a:pt x="39763" y="0"/>
                  </a:lnTo>
                  <a:lnTo>
                    <a:pt x="33717" y="2817"/>
                  </a:lnTo>
                  <a:lnTo>
                    <a:pt x="11338" y="22656"/>
                  </a:lnTo>
                  <a:lnTo>
                    <a:pt x="8031" y="28761"/>
                  </a:lnTo>
                  <a:lnTo>
                    <a:pt x="0" y="60519"/>
                  </a:lnTo>
                  <a:lnTo>
                    <a:pt x="6262" y="91988"/>
                  </a:lnTo>
                  <a:lnTo>
                    <a:pt x="10361" y="98381"/>
                  </a:lnTo>
                  <a:lnTo>
                    <a:pt x="15710" y="101927"/>
                  </a:lnTo>
                  <a:lnTo>
                    <a:pt x="18618" y="102873"/>
                  </a:lnTo>
                  <a:lnTo>
                    <a:pt x="20557" y="104562"/>
                  </a:lnTo>
                  <a:lnTo>
                    <a:pt x="22711" y="109261"/>
                  </a:lnTo>
                  <a:lnTo>
                    <a:pt x="24344" y="110937"/>
                  </a:lnTo>
                  <a:lnTo>
                    <a:pt x="28982" y="112800"/>
                  </a:lnTo>
                  <a:lnTo>
                    <a:pt x="37542" y="113848"/>
                  </a:lnTo>
                  <a:lnTo>
                    <a:pt x="43666" y="111272"/>
                  </a:lnTo>
                  <a:lnTo>
                    <a:pt x="56221" y="100994"/>
                  </a:lnTo>
                  <a:lnTo>
                    <a:pt x="59728" y="94975"/>
                  </a:lnTo>
                  <a:lnTo>
                    <a:pt x="61981" y="82488"/>
                  </a:lnTo>
                  <a:lnTo>
                    <a:pt x="62531" y="44440"/>
                  </a:lnTo>
                  <a:lnTo>
                    <a:pt x="59711" y="38090"/>
                  </a:lnTo>
                  <a:lnTo>
                    <a:pt x="49277" y="25390"/>
                  </a:lnTo>
                  <a:lnTo>
                    <a:pt x="43237" y="21862"/>
                  </a:lnTo>
                  <a:lnTo>
                    <a:pt x="34121" y="19089"/>
                  </a:lnTo>
                  <a:lnTo>
                    <a:pt x="24435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19"/>
            <p:cNvSpPr/>
            <p:nvPr>
              <p:custDataLst>
                <p:tags r:id="rId108"/>
              </p:custDataLst>
            </p:nvPr>
          </p:nvSpPr>
          <p:spPr>
            <a:xfrm>
              <a:off x="5505473" y="1733679"/>
              <a:ext cx="142853" cy="314197"/>
            </a:xfrm>
            <a:custGeom>
              <a:avLst/>
              <a:gdLst/>
              <a:ahLst/>
              <a:cxnLst/>
              <a:rect l="0" t="0" r="0" b="0"/>
              <a:pathLst>
                <a:path w="142853" h="314197">
                  <a:moveTo>
                    <a:pt x="19027" y="28446"/>
                  </a:moveTo>
                  <a:lnTo>
                    <a:pt x="19027" y="28446"/>
                  </a:lnTo>
                  <a:lnTo>
                    <a:pt x="13971" y="23390"/>
                  </a:lnTo>
                  <a:lnTo>
                    <a:pt x="11488" y="18085"/>
                  </a:lnTo>
                  <a:lnTo>
                    <a:pt x="9505" y="0"/>
                  </a:lnTo>
                  <a:lnTo>
                    <a:pt x="8444" y="42434"/>
                  </a:lnTo>
                  <a:lnTo>
                    <a:pt x="1301" y="73066"/>
                  </a:lnTo>
                  <a:lnTo>
                    <a:pt x="152" y="115030"/>
                  </a:lnTo>
                  <a:lnTo>
                    <a:pt x="0" y="160851"/>
                  </a:lnTo>
                  <a:lnTo>
                    <a:pt x="2804" y="192379"/>
                  </a:lnTo>
                  <a:lnTo>
                    <a:pt x="16224" y="231714"/>
                  </a:lnTo>
                  <a:lnTo>
                    <a:pt x="26546" y="256949"/>
                  </a:lnTo>
                  <a:lnTo>
                    <a:pt x="36833" y="271467"/>
                  </a:lnTo>
                  <a:lnTo>
                    <a:pt x="51282" y="282152"/>
                  </a:lnTo>
                  <a:lnTo>
                    <a:pt x="91486" y="302692"/>
                  </a:lnTo>
                  <a:lnTo>
                    <a:pt x="142852" y="31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20"/>
            <p:cNvSpPr/>
            <p:nvPr>
              <p:custDataLst>
                <p:tags r:id="rId109"/>
              </p:custDataLst>
            </p:nvPr>
          </p:nvSpPr>
          <p:spPr>
            <a:xfrm>
              <a:off x="6029325" y="1647825"/>
              <a:ext cx="104775" cy="285751"/>
            </a:xfrm>
            <a:custGeom>
              <a:avLst/>
              <a:gdLst/>
              <a:ahLst/>
              <a:cxnLst/>
              <a:rect l="0" t="0" r="0" b="0"/>
              <a:pathLst>
                <a:path w="104775" h="285751">
                  <a:moveTo>
                    <a:pt x="85725" y="0"/>
                  </a:moveTo>
                  <a:lnTo>
                    <a:pt x="85725" y="0"/>
                  </a:lnTo>
                  <a:lnTo>
                    <a:pt x="93926" y="0"/>
                  </a:lnTo>
                  <a:lnTo>
                    <a:pt x="94367" y="1058"/>
                  </a:lnTo>
                  <a:lnTo>
                    <a:pt x="94857" y="5056"/>
                  </a:lnTo>
                  <a:lnTo>
                    <a:pt x="96046" y="6546"/>
                  </a:lnTo>
                  <a:lnTo>
                    <a:pt x="100190" y="8201"/>
                  </a:lnTo>
                  <a:lnTo>
                    <a:pt x="101719" y="9701"/>
                  </a:lnTo>
                  <a:lnTo>
                    <a:pt x="103417" y="14189"/>
                  </a:lnTo>
                  <a:lnTo>
                    <a:pt x="104752" y="61344"/>
                  </a:lnTo>
                  <a:lnTo>
                    <a:pt x="104774" y="104834"/>
                  </a:lnTo>
                  <a:lnTo>
                    <a:pt x="101953" y="126665"/>
                  </a:lnTo>
                  <a:lnTo>
                    <a:pt x="85477" y="173685"/>
                  </a:lnTo>
                  <a:lnTo>
                    <a:pt x="63831" y="221257"/>
                  </a:lnTo>
                  <a:lnTo>
                    <a:pt x="40713" y="25255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21"/>
            <p:cNvSpPr/>
            <p:nvPr>
              <p:custDataLst>
                <p:tags r:id="rId110"/>
              </p:custDataLst>
            </p:nvPr>
          </p:nvSpPr>
          <p:spPr>
            <a:xfrm>
              <a:off x="5915035" y="1610152"/>
              <a:ext cx="66666" cy="85299"/>
            </a:xfrm>
            <a:custGeom>
              <a:avLst/>
              <a:gdLst/>
              <a:ahLst/>
              <a:cxnLst/>
              <a:rect l="0" t="0" r="0" b="0"/>
              <a:pathLst>
                <a:path w="66666" h="85299">
                  <a:moveTo>
                    <a:pt x="9515" y="18623"/>
                  </a:moveTo>
                  <a:lnTo>
                    <a:pt x="9515" y="18623"/>
                  </a:lnTo>
                  <a:lnTo>
                    <a:pt x="9515" y="13567"/>
                  </a:lnTo>
                  <a:lnTo>
                    <a:pt x="8457" y="12077"/>
                  </a:lnTo>
                  <a:lnTo>
                    <a:pt x="6693" y="11084"/>
                  </a:lnTo>
                  <a:lnTo>
                    <a:pt x="4459" y="10422"/>
                  </a:lnTo>
                  <a:lnTo>
                    <a:pt x="2970" y="8922"/>
                  </a:lnTo>
                  <a:lnTo>
                    <a:pt x="106" y="0"/>
                  </a:lnTo>
                  <a:lnTo>
                    <a:pt x="0" y="7812"/>
                  </a:lnTo>
                  <a:lnTo>
                    <a:pt x="6538" y="16448"/>
                  </a:lnTo>
                  <a:lnTo>
                    <a:pt x="8633" y="25269"/>
                  </a:lnTo>
                  <a:lnTo>
                    <a:pt x="9515" y="66245"/>
                  </a:lnTo>
                  <a:lnTo>
                    <a:pt x="9515" y="61191"/>
                  </a:lnTo>
                  <a:lnTo>
                    <a:pt x="12337" y="55886"/>
                  </a:lnTo>
                  <a:lnTo>
                    <a:pt x="16060" y="50001"/>
                  </a:lnTo>
                  <a:lnTo>
                    <a:pt x="18452" y="37600"/>
                  </a:lnTo>
                  <a:lnTo>
                    <a:pt x="18924" y="30015"/>
                  </a:lnTo>
                  <a:lnTo>
                    <a:pt x="27231" y="20111"/>
                  </a:lnTo>
                  <a:lnTo>
                    <a:pt x="30794" y="19284"/>
                  </a:lnTo>
                  <a:lnTo>
                    <a:pt x="42719" y="18662"/>
                  </a:lnTo>
                  <a:lnTo>
                    <a:pt x="44351" y="19707"/>
                  </a:lnTo>
                  <a:lnTo>
                    <a:pt x="45440" y="21462"/>
                  </a:lnTo>
                  <a:lnTo>
                    <a:pt x="46164" y="23691"/>
                  </a:lnTo>
                  <a:lnTo>
                    <a:pt x="54963" y="37922"/>
                  </a:lnTo>
                  <a:lnTo>
                    <a:pt x="57912" y="53581"/>
                  </a:lnTo>
                  <a:lnTo>
                    <a:pt x="64622" y="66254"/>
                  </a:lnTo>
                  <a:lnTo>
                    <a:pt x="66665" y="8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22"/>
            <p:cNvSpPr/>
            <p:nvPr>
              <p:custDataLst>
                <p:tags r:id="rId111"/>
              </p:custDataLst>
            </p:nvPr>
          </p:nvSpPr>
          <p:spPr>
            <a:xfrm>
              <a:off x="5695950" y="1724196"/>
              <a:ext cx="123695" cy="323111"/>
            </a:xfrm>
            <a:custGeom>
              <a:avLst/>
              <a:gdLst/>
              <a:ahLst/>
              <a:cxnLst/>
              <a:rect l="0" t="0" r="0" b="0"/>
              <a:pathLst>
                <a:path w="123695" h="323111">
                  <a:moveTo>
                    <a:pt x="0" y="76029"/>
                  </a:moveTo>
                  <a:lnTo>
                    <a:pt x="0" y="76029"/>
                  </a:lnTo>
                  <a:lnTo>
                    <a:pt x="9409" y="85438"/>
                  </a:lnTo>
                  <a:lnTo>
                    <a:pt x="9525" y="131900"/>
                  </a:lnTo>
                  <a:lnTo>
                    <a:pt x="10583" y="174565"/>
                  </a:lnTo>
                  <a:lnTo>
                    <a:pt x="18167" y="213622"/>
                  </a:lnTo>
                  <a:lnTo>
                    <a:pt x="18972" y="258239"/>
                  </a:lnTo>
                  <a:lnTo>
                    <a:pt x="19049" y="303952"/>
                  </a:lnTo>
                  <a:lnTo>
                    <a:pt x="19050" y="323110"/>
                  </a:lnTo>
                  <a:lnTo>
                    <a:pt x="19050" y="310371"/>
                  </a:lnTo>
                  <a:lnTo>
                    <a:pt x="16228" y="304359"/>
                  </a:lnTo>
                  <a:lnTo>
                    <a:pt x="13994" y="301274"/>
                  </a:lnTo>
                  <a:lnTo>
                    <a:pt x="13562" y="297101"/>
                  </a:lnTo>
                  <a:lnTo>
                    <a:pt x="15895" y="280056"/>
                  </a:lnTo>
                  <a:lnTo>
                    <a:pt x="10573" y="237227"/>
                  </a:lnTo>
                  <a:lnTo>
                    <a:pt x="9663" y="190233"/>
                  </a:lnTo>
                  <a:lnTo>
                    <a:pt x="10602" y="142691"/>
                  </a:lnTo>
                  <a:lnTo>
                    <a:pt x="17729" y="95077"/>
                  </a:lnTo>
                  <a:lnTo>
                    <a:pt x="29237" y="50276"/>
                  </a:lnTo>
                  <a:lnTo>
                    <a:pt x="38296" y="32062"/>
                  </a:lnTo>
                  <a:lnTo>
                    <a:pt x="43478" y="23680"/>
                  </a:lnTo>
                  <a:lnTo>
                    <a:pt x="45782" y="16427"/>
                  </a:lnTo>
                  <a:lnTo>
                    <a:pt x="52451" y="9675"/>
                  </a:lnTo>
                  <a:lnTo>
                    <a:pt x="63865" y="1774"/>
                  </a:lnTo>
                  <a:lnTo>
                    <a:pt x="70899" y="406"/>
                  </a:lnTo>
                  <a:lnTo>
                    <a:pt x="79686" y="0"/>
                  </a:lnTo>
                  <a:lnTo>
                    <a:pt x="85863" y="2727"/>
                  </a:lnTo>
                  <a:lnTo>
                    <a:pt x="107958" y="22224"/>
                  </a:lnTo>
                  <a:lnTo>
                    <a:pt x="111482" y="28479"/>
                  </a:lnTo>
                  <a:lnTo>
                    <a:pt x="123163" y="73456"/>
                  </a:lnTo>
                  <a:lnTo>
                    <a:pt x="123694" y="93277"/>
                  </a:lnTo>
                  <a:lnTo>
                    <a:pt x="114116" y="128830"/>
                  </a:lnTo>
                  <a:lnTo>
                    <a:pt x="109632" y="135832"/>
                  </a:lnTo>
                  <a:lnTo>
                    <a:pt x="80171" y="157490"/>
                  </a:lnTo>
                  <a:lnTo>
                    <a:pt x="70086" y="160491"/>
                  </a:lnTo>
                  <a:lnTo>
                    <a:pt x="48950" y="161588"/>
                  </a:lnTo>
                  <a:lnTo>
                    <a:pt x="40100" y="158858"/>
                  </a:lnTo>
                  <a:lnTo>
                    <a:pt x="25795" y="148482"/>
                  </a:lnTo>
                  <a:lnTo>
                    <a:pt x="22047" y="142450"/>
                  </a:lnTo>
                  <a:lnTo>
                    <a:pt x="19938" y="130282"/>
                  </a:lnTo>
                  <a:lnTo>
                    <a:pt x="19050" y="114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18"/>
          <p:cNvGrpSpPr/>
          <p:nvPr/>
        </p:nvGrpSpPr>
        <p:grpSpPr>
          <a:xfrm>
            <a:off x="7000875" y="2066925"/>
            <a:ext cx="495301" cy="38101"/>
            <a:chOff x="7000875" y="2066925"/>
            <a:chExt cx="495301" cy="38101"/>
          </a:xfrm>
        </p:grpSpPr>
        <p:sp>
          <p:nvSpPr>
            <p:cNvPr id="60" name="SMARTInkShape-1023"/>
            <p:cNvSpPr/>
            <p:nvPr>
              <p:custDataLst>
                <p:tags r:id="rId104"/>
              </p:custDataLst>
            </p:nvPr>
          </p:nvSpPr>
          <p:spPr>
            <a:xfrm>
              <a:off x="7458075" y="20955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33088" y="0"/>
                  </a:lnTo>
                  <a:lnTo>
                    <a:pt x="34759" y="1058"/>
                  </a:lnTo>
                  <a:lnTo>
                    <a:pt x="35872" y="2822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24"/>
            <p:cNvSpPr/>
            <p:nvPr>
              <p:custDataLst>
                <p:tags r:id="rId105"/>
              </p:custDataLst>
            </p:nvPr>
          </p:nvSpPr>
          <p:spPr>
            <a:xfrm>
              <a:off x="7000875" y="20669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0" y="14189"/>
                  </a:lnTo>
                  <a:lnTo>
                    <a:pt x="7584" y="15809"/>
                  </a:lnTo>
                  <a:lnTo>
                    <a:pt x="6114" y="16890"/>
                  </a:lnTo>
                  <a:lnTo>
                    <a:pt x="4076" y="17610"/>
                  </a:lnTo>
                  <a:lnTo>
                    <a:pt x="3776" y="19148"/>
                  </a:lnTo>
                  <a:lnTo>
                    <a:pt x="8558" y="27125"/>
                  </a:lnTo>
                  <a:lnTo>
                    <a:pt x="11918" y="27930"/>
                  </a:lnTo>
                  <a:lnTo>
                    <a:pt x="285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19"/>
          <p:cNvGrpSpPr/>
          <p:nvPr/>
        </p:nvGrpSpPr>
        <p:grpSpPr>
          <a:xfrm>
            <a:off x="7935151" y="1638349"/>
            <a:ext cx="999300" cy="628602"/>
            <a:chOff x="7935151" y="1638349"/>
            <a:chExt cx="999300" cy="628602"/>
          </a:xfrm>
        </p:grpSpPr>
        <p:sp>
          <p:nvSpPr>
            <p:cNvPr id="63" name="SMARTInkShape-1025"/>
            <p:cNvSpPr/>
            <p:nvPr>
              <p:custDataLst>
                <p:tags r:id="rId97"/>
              </p:custDataLst>
            </p:nvPr>
          </p:nvSpPr>
          <p:spPr>
            <a:xfrm>
              <a:off x="8848856" y="2086370"/>
              <a:ext cx="85595" cy="180581"/>
            </a:xfrm>
            <a:custGeom>
              <a:avLst/>
              <a:gdLst/>
              <a:ahLst/>
              <a:cxnLst/>
              <a:rect l="0" t="0" r="0" b="0"/>
              <a:pathLst>
                <a:path w="85595" h="180581">
                  <a:moveTo>
                    <a:pt x="57019" y="18655"/>
                  </a:moveTo>
                  <a:lnTo>
                    <a:pt x="57019" y="18655"/>
                  </a:lnTo>
                  <a:lnTo>
                    <a:pt x="66429" y="9246"/>
                  </a:lnTo>
                  <a:lnTo>
                    <a:pt x="66541" y="0"/>
                  </a:lnTo>
                  <a:lnTo>
                    <a:pt x="66543" y="4779"/>
                  </a:lnTo>
                  <a:lnTo>
                    <a:pt x="65486" y="6229"/>
                  </a:lnTo>
                  <a:lnTo>
                    <a:pt x="61487" y="7841"/>
                  </a:lnTo>
                  <a:lnTo>
                    <a:pt x="59998" y="9329"/>
                  </a:lnTo>
                  <a:lnTo>
                    <a:pt x="56221" y="18755"/>
                  </a:lnTo>
                  <a:lnTo>
                    <a:pt x="50550" y="25975"/>
                  </a:lnTo>
                  <a:lnTo>
                    <a:pt x="47342" y="34818"/>
                  </a:lnTo>
                  <a:lnTo>
                    <a:pt x="12199" y="75806"/>
                  </a:lnTo>
                  <a:lnTo>
                    <a:pt x="11264" y="78981"/>
                  </a:lnTo>
                  <a:lnTo>
                    <a:pt x="9582" y="81098"/>
                  </a:lnTo>
                  <a:lnTo>
                    <a:pt x="3217" y="85134"/>
                  </a:lnTo>
                  <a:lnTo>
                    <a:pt x="1357" y="89829"/>
                  </a:lnTo>
                  <a:lnTo>
                    <a:pt x="0" y="107671"/>
                  </a:lnTo>
                  <a:lnTo>
                    <a:pt x="1015" y="109749"/>
                  </a:lnTo>
                  <a:lnTo>
                    <a:pt x="2749" y="111135"/>
                  </a:lnTo>
                  <a:lnTo>
                    <a:pt x="4964" y="112058"/>
                  </a:lnTo>
                  <a:lnTo>
                    <a:pt x="6441" y="113732"/>
                  </a:lnTo>
                  <a:lnTo>
                    <a:pt x="9006" y="121944"/>
                  </a:lnTo>
                  <a:lnTo>
                    <a:pt x="14336" y="128046"/>
                  </a:lnTo>
                  <a:lnTo>
                    <a:pt x="19704" y="130774"/>
                  </a:lnTo>
                  <a:lnTo>
                    <a:pt x="22618" y="131501"/>
                  </a:lnTo>
                  <a:lnTo>
                    <a:pt x="38037" y="140302"/>
                  </a:lnTo>
                  <a:lnTo>
                    <a:pt x="41190" y="141028"/>
                  </a:lnTo>
                  <a:lnTo>
                    <a:pt x="43290" y="142570"/>
                  </a:lnTo>
                  <a:lnTo>
                    <a:pt x="44692" y="144657"/>
                  </a:lnTo>
                  <a:lnTo>
                    <a:pt x="45627" y="147106"/>
                  </a:lnTo>
                  <a:lnTo>
                    <a:pt x="47307" y="148739"/>
                  </a:lnTo>
                  <a:lnTo>
                    <a:pt x="57609" y="154182"/>
                  </a:lnTo>
                  <a:lnTo>
                    <a:pt x="85594" y="18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26"/>
            <p:cNvSpPr/>
            <p:nvPr>
              <p:custDataLst>
                <p:tags r:id="rId98"/>
              </p:custDataLst>
            </p:nvPr>
          </p:nvSpPr>
          <p:spPr>
            <a:xfrm>
              <a:off x="8839200" y="2066925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6" y="25694"/>
                  </a:lnTo>
                  <a:lnTo>
                    <a:pt x="8644" y="36070"/>
                  </a:lnTo>
                  <a:lnTo>
                    <a:pt x="9509" y="83566"/>
                  </a:lnTo>
                  <a:lnTo>
                    <a:pt x="9525" y="129267"/>
                  </a:lnTo>
                  <a:lnTo>
                    <a:pt x="9525" y="145930"/>
                  </a:lnTo>
                  <a:lnTo>
                    <a:pt x="8467" y="148087"/>
                  </a:lnTo>
                  <a:lnTo>
                    <a:pt x="6703" y="149525"/>
                  </a:lnTo>
                  <a:lnTo>
                    <a:pt x="4468" y="150483"/>
                  </a:lnTo>
                  <a:lnTo>
                    <a:pt x="2979" y="15218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27"/>
            <p:cNvSpPr/>
            <p:nvPr>
              <p:custDataLst>
                <p:tags r:id="rId99"/>
              </p:custDataLst>
            </p:nvPr>
          </p:nvSpPr>
          <p:spPr>
            <a:xfrm>
              <a:off x="8658236" y="2095500"/>
              <a:ext cx="71859" cy="142711"/>
            </a:xfrm>
            <a:custGeom>
              <a:avLst/>
              <a:gdLst/>
              <a:ahLst/>
              <a:cxnLst/>
              <a:rect l="0" t="0" r="0" b="0"/>
              <a:pathLst>
                <a:path w="71859" h="142711">
                  <a:moveTo>
                    <a:pt x="38089" y="9525"/>
                  </a:moveTo>
                  <a:lnTo>
                    <a:pt x="38089" y="9525"/>
                  </a:lnTo>
                  <a:lnTo>
                    <a:pt x="38089" y="0"/>
                  </a:lnTo>
                  <a:lnTo>
                    <a:pt x="33032" y="0"/>
                  </a:lnTo>
                  <a:lnTo>
                    <a:pt x="31543" y="1058"/>
                  </a:lnTo>
                  <a:lnTo>
                    <a:pt x="30549" y="2822"/>
                  </a:lnTo>
                  <a:lnTo>
                    <a:pt x="29888" y="5057"/>
                  </a:lnTo>
                  <a:lnTo>
                    <a:pt x="28388" y="6546"/>
                  </a:lnTo>
                  <a:lnTo>
                    <a:pt x="23898" y="8201"/>
                  </a:lnTo>
                  <a:lnTo>
                    <a:pt x="22279" y="9701"/>
                  </a:lnTo>
                  <a:lnTo>
                    <a:pt x="12777" y="26752"/>
                  </a:lnTo>
                  <a:lnTo>
                    <a:pt x="8743" y="53118"/>
                  </a:lnTo>
                  <a:lnTo>
                    <a:pt x="3053" y="64304"/>
                  </a:lnTo>
                  <a:lnTo>
                    <a:pt x="13" y="111045"/>
                  </a:lnTo>
                  <a:lnTo>
                    <a:pt x="0" y="117440"/>
                  </a:lnTo>
                  <a:lnTo>
                    <a:pt x="2816" y="123809"/>
                  </a:lnTo>
                  <a:lnTo>
                    <a:pt x="6537" y="130168"/>
                  </a:lnTo>
                  <a:lnTo>
                    <a:pt x="9123" y="140993"/>
                  </a:lnTo>
                  <a:lnTo>
                    <a:pt x="10312" y="141620"/>
                  </a:lnTo>
                  <a:lnTo>
                    <a:pt x="22737" y="142710"/>
                  </a:lnTo>
                  <a:lnTo>
                    <a:pt x="28797" y="139979"/>
                  </a:lnTo>
                  <a:lnTo>
                    <a:pt x="35017" y="136296"/>
                  </a:lnTo>
                  <a:lnTo>
                    <a:pt x="44469" y="133165"/>
                  </a:lnTo>
                  <a:lnTo>
                    <a:pt x="50802" y="128681"/>
                  </a:lnTo>
                  <a:lnTo>
                    <a:pt x="54323" y="120339"/>
                  </a:lnTo>
                  <a:lnTo>
                    <a:pt x="56946" y="110634"/>
                  </a:lnTo>
                  <a:lnTo>
                    <a:pt x="64431" y="95780"/>
                  </a:lnTo>
                  <a:lnTo>
                    <a:pt x="66730" y="89136"/>
                  </a:lnTo>
                  <a:lnTo>
                    <a:pt x="71280" y="82655"/>
                  </a:lnTo>
                  <a:lnTo>
                    <a:pt x="71858" y="78386"/>
                  </a:lnTo>
                  <a:lnTo>
                    <a:pt x="65783" y="41538"/>
                  </a:lnTo>
                  <a:lnTo>
                    <a:pt x="58487" y="30491"/>
                  </a:lnTo>
                  <a:lnTo>
                    <a:pt x="54916" y="29427"/>
                  </a:lnTo>
                  <a:lnTo>
                    <a:pt x="52482" y="29143"/>
                  </a:lnTo>
                  <a:lnTo>
                    <a:pt x="50858" y="27895"/>
                  </a:lnTo>
                  <a:lnTo>
                    <a:pt x="49057" y="23687"/>
                  </a:lnTo>
                  <a:lnTo>
                    <a:pt x="47517" y="22141"/>
                  </a:lnTo>
                  <a:lnTo>
                    <a:pt x="39539" y="19457"/>
                  </a:lnTo>
                  <a:lnTo>
                    <a:pt x="39056" y="20380"/>
                  </a:lnTo>
                  <a:lnTo>
                    <a:pt x="38216" y="27287"/>
                  </a:lnTo>
                  <a:lnTo>
                    <a:pt x="35323" y="28002"/>
                  </a:lnTo>
                  <a:lnTo>
                    <a:pt x="2856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28"/>
            <p:cNvSpPr/>
            <p:nvPr>
              <p:custDataLst>
                <p:tags r:id="rId100"/>
              </p:custDataLst>
            </p:nvPr>
          </p:nvSpPr>
          <p:spPr>
            <a:xfrm>
              <a:off x="7935151" y="1762125"/>
              <a:ext cx="208725" cy="361951"/>
            </a:xfrm>
            <a:custGeom>
              <a:avLst/>
              <a:gdLst/>
              <a:ahLst/>
              <a:cxnLst/>
              <a:rect l="0" t="0" r="0" b="0"/>
              <a:pathLst>
                <a:path w="208725" h="361951">
                  <a:moveTo>
                    <a:pt x="84899" y="0"/>
                  </a:moveTo>
                  <a:lnTo>
                    <a:pt x="84899" y="0"/>
                  </a:lnTo>
                  <a:lnTo>
                    <a:pt x="79843" y="0"/>
                  </a:lnTo>
                  <a:lnTo>
                    <a:pt x="78354" y="1058"/>
                  </a:lnTo>
                  <a:lnTo>
                    <a:pt x="77361" y="2822"/>
                  </a:lnTo>
                  <a:lnTo>
                    <a:pt x="76699" y="5056"/>
                  </a:lnTo>
                  <a:lnTo>
                    <a:pt x="68009" y="19298"/>
                  </a:lnTo>
                  <a:lnTo>
                    <a:pt x="67289" y="22390"/>
                  </a:lnTo>
                  <a:lnTo>
                    <a:pt x="61219" y="31799"/>
                  </a:lnTo>
                  <a:lnTo>
                    <a:pt x="34876" y="61582"/>
                  </a:lnTo>
                  <a:lnTo>
                    <a:pt x="20770" y="106140"/>
                  </a:lnTo>
                  <a:lnTo>
                    <a:pt x="5441" y="147523"/>
                  </a:lnTo>
                  <a:lnTo>
                    <a:pt x="0" y="191112"/>
                  </a:lnTo>
                  <a:lnTo>
                    <a:pt x="2241" y="219256"/>
                  </a:lnTo>
                  <a:lnTo>
                    <a:pt x="12480" y="252154"/>
                  </a:lnTo>
                  <a:lnTo>
                    <a:pt x="38190" y="293046"/>
                  </a:lnTo>
                  <a:lnTo>
                    <a:pt x="56595" y="310842"/>
                  </a:lnTo>
                  <a:lnTo>
                    <a:pt x="96772" y="336287"/>
                  </a:lnTo>
                  <a:lnTo>
                    <a:pt x="130985" y="347173"/>
                  </a:lnTo>
                  <a:lnTo>
                    <a:pt x="177650" y="354210"/>
                  </a:lnTo>
                  <a:lnTo>
                    <a:pt x="208724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29"/>
            <p:cNvSpPr/>
            <p:nvPr>
              <p:custDataLst>
                <p:tags r:id="rId101"/>
              </p:custDataLst>
            </p:nvPr>
          </p:nvSpPr>
          <p:spPr>
            <a:xfrm>
              <a:off x="8505825" y="1733550"/>
              <a:ext cx="122457" cy="333376"/>
            </a:xfrm>
            <a:custGeom>
              <a:avLst/>
              <a:gdLst/>
              <a:ahLst/>
              <a:cxnLst/>
              <a:rect l="0" t="0" r="0" b="0"/>
              <a:pathLst>
                <a:path w="122457" h="3333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7733" y="6546"/>
                  </a:lnTo>
                  <a:lnTo>
                    <a:pt x="69497" y="7539"/>
                  </a:lnTo>
                  <a:lnTo>
                    <a:pt x="71731" y="8201"/>
                  </a:lnTo>
                  <a:lnTo>
                    <a:pt x="79932" y="14189"/>
                  </a:lnTo>
                  <a:lnTo>
                    <a:pt x="89065" y="27723"/>
                  </a:lnTo>
                  <a:lnTo>
                    <a:pt x="100080" y="49917"/>
                  </a:lnTo>
                  <a:lnTo>
                    <a:pt x="104820" y="55503"/>
                  </a:lnTo>
                  <a:lnTo>
                    <a:pt x="110086" y="70176"/>
                  </a:lnTo>
                  <a:lnTo>
                    <a:pt x="121469" y="116593"/>
                  </a:lnTo>
                  <a:lnTo>
                    <a:pt x="122456" y="161169"/>
                  </a:lnTo>
                  <a:lnTo>
                    <a:pt x="115583" y="201389"/>
                  </a:lnTo>
                  <a:lnTo>
                    <a:pt x="109624" y="229004"/>
                  </a:lnTo>
                  <a:lnTo>
                    <a:pt x="96099" y="252238"/>
                  </a:lnTo>
                  <a:lnTo>
                    <a:pt x="52780" y="29834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30"/>
            <p:cNvSpPr/>
            <p:nvPr>
              <p:custDataLst>
                <p:tags r:id="rId102"/>
              </p:custDataLst>
            </p:nvPr>
          </p:nvSpPr>
          <p:spPr>
            <a:xfrm>
              <a:off x="8362950" y="1638349"/>
              <a:ext cx="95251" cy="76022"/>
            </a:xfrm>
            <a:custGeom>
              <a:avLst/>
              <a:gdLst/>
              <a:ahLst/>
              <a:cxnLst/>
              <a:rect l="0" t="0" r="0" b="0"/>
              <a:pathLst>
                <a:path w="95251" h="76022">
                  <a:moveTo>
                    <a:pt x="0" y="28526"/>
                  </a:moveTo>
                  <a:lnTo>
                    <a:pt x="0" y="28526"/>
                  </a:lnTo>
                  <a:lnTo>
                    <a:pt x="0" y="23470"/>
                  </a:lnTo>
                  <a:lnTo>
                    <a:pt x="1058" y="21980"/>
                  </a:lnTo>
                  <a:lnTo>
                    <a:pt x="2822" y="20987"/>
                  </a:lnTo>
                  <a:lnTo>
                    <a:pt x="9524" y="19001"/>
                  </a:lnTo>
                  <a:lnTo>
                    <a:pt x="9525" y="66454"/>
                  </a:lnTo>
                  <a:lnTo>
                    <a:pt x="9525" y="76021"/>
                  </a:lnTo>
                  <a:lnTo>
                    <a:pt x="9525" y="53484"/>
                  </a:lnTo>
                  <a:lnTo>
                    <a:pt x="12347" y="47379"/>
                  </a:lnTo>
                  <a:lnTo>
                    <a:pt x="16070" y="41139"/>
                  </a:lnTo>
                  <a:lnTo>
                    <a:pt x="19226" y="31675"/>
                  </a:lnTo>
                  <a:lnTo>
                    <a:pt x="35474" y="9474"/>
                  </a:lnTo>
                  <a:lnTo>
                    <a:pt x="36349" y="6300"/>
                  </a:lnTo>
                  <a:lnTo>
                    <a:pt x="37992" y="4183"/>
                  </a:lnTo>
                  <a:lnTo>
                    <a:pt x="42638" y="1832"/>
                  </a:lnTo>
                  <a:lnTo>
                    <a:pt x="64829" y="0"/>
                  </a:lnTo>
                  <a:lnTo>
                    <a:pt x="73914" y="6507"/>
                  </a:lnTo>
                  <a:lnTo>
                    <a:pt x="79771" y="8156"/>
                  </a:lnTo>
                  <a:lnTo>
                    <a:pt x="81755" y="9655"/>
                  </a:lnTo>
                  <a:lnTo>
                    <a:pt x="91922" y="25646"/>
                  </a:lnTo>
                  <a:lnTo>
                    <a:pt x="94264" y="34963"/>
                  </a:lnTo>
                  <a:lnTo>
                    <a:pt x="95250" y="66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31"/>
            <p:cNvSpPr/>
            <p:nvPr>
              <p:custDataLst>
                <p:tags r:id="rId103"/>
              </p:custDataLst>
            </p:nvPr>
          </p:nvSpPr>
          <p:spPr>
            <a:xfrm>
              <a:off x="8124825" y="1743245"/>
              <a:ext cx="157517" cy="361302"/>
            </a:xfrm>
            <a:custGeom>
              <a:avLst/>
              <a:gdLst/>
              <a:ahLst/>
              <a:cxnLst/>
              <a:rect l="0" t="0" r="0" b="0"/>
              <a:pathLst>
                <a:path w="157517" h="361302">
                  <a:moveTo>
                    <a:pt x="0" y="133180"/>
                  </a:moveTo>
                  <a:lnTo>
                    <a:pt x="0" y="133180"/>
                  </a:lnTo>
                  <a:lnTo>
                    <a:pt x="0" y="114525"/>
                  </a:lnTo>
                  <a:lnTo>
                    <a:pt x="0" y="122366"/>
                  </a:lnTo>
                  <a:lnTo>
                    <a:pt x="6545" y="131005"/>
                  </a:lnTo>
                  <a:lnTo>
                    <a:pt x="8200" y="136799"/>
                  </a:lnTo>
                  <a:lnTo>
                    <a:pt x="10321" y="155689"/>
                  </a:lnTo>
                  <a:lnTo>
                    <a:pt x="15994" y="168307"/>
                  </a:lnTo>
                  <a:lnTo>
                    <a:pt x="18871" y="212400"/>
                  </a:lnTo>
                  <a:lnTo>
                    <a:pt x="19034" y="256434"/>
                  </a:lnTo>
                  <a:lnTo>
                    <a:pt x="19050" y="301237"/>
                  </a:lnTo>
                  <a:lnTo>
                    <a:pt x="17992" y="317148"/>
                  </a:lnTo>
                  <a:lnTo>
                    <a:pt x="11512" y="335364"/>
                  </a:lnTo>
                  <a:lnTo>
                    <a:pt x="9535" y="361301"/>
                  </a:lnTo>
                  <a:lnTo>
                    <a:pt x="10583" y="318157"/>
                  </a:lnTo>
                  <a:lnTo>
                    <a:pt x="17725" y="275328"/>
                  </a:lnTo>
                  <a:lnTo>
                    <a:pt x="25334" y="236753"/>
                  </a:lnTo>
                  <a:lnTo>
                    <a:pt x="30757" y="192287"/>
                  </a:lnTo>
                  <a:lnTo>
                    <a:pt x="41706" y="147560"/>
                  </a:lnTo>
                  <a:lnTo>
                    <a:pt x="53002" y="105564"/>
                  </a:lnTo>
                  <a:lnTo>
                    <a:pt x="61661" y="62163"/>
                  </a:lnTo>
                  <a:lnTo>
                    <a:pt x="67439" y="23427"/>
                  </a:lnTo>
                  <a:lnTo>
                    <a:pt x="74156" y="9626"/>
                  </a:lnTo>
                  <a:lnTo>
                    <a:pt x="74837" y="6361"/>
                  </a:lnTo>
                  <a:lnTo>
                    <a:pt x="76350" y="4184"/>
                  </a:lnTo>
                  <a:lnTo>
                    <a:pt x="78416" y="2732"/>
                  </a:lnTo>
                  <a:lnTo>
                    <a:pt x="83535" y="1120"/>
                  </a:lnTo>
                  <a:lnTo>
                    <a:pt x="98554" y="0"/>
                  </a:lnTo>
                  <a:lnTo>
                    <a:pt x="104832" y="2728"/>
                  </a:lnTo>
                  <a:lnTo>
                    <a:pt x="127002" y="22225"/>
                  </a:lnTo>
                  <a:lnTo>
                    <a:pt x="146050" y="49321"/>
                  </a:lnTo>
                  <a:lnTo>
                    <a:pt x="149578" y="59220"/>
                  </a:lnTo>
                  <a:lnTo>
                    <a:pt x="157516" y="89025"/>
                  </a:lnTo>
                  <a:lnTo>
                    <a:pt x="151929" y="120310"/>
                  </a:lnTo>
                  <a:lnTo>
                    <a:pt x="144969" y="136187"/>
                  </a:lnTo>
                  <a:lnTo>
                    <a:pt x="139220" y="144394"/>
                  </a:lnTo>
                  <a:lnTo>
                    <a:pt x="124976" y="154965"/>
                  </a:lnTo>
                  <a:lnTo>
                    <a:pt x="91074" y="167904"/>
                  </a:lnTo>
                  <a:lnTo>
                    <a:pt x="65250" y="170835"/>
                  </a:lnTo>
                  <a:lnTo>
                    <a:pt x="49437" y="166092"/>
                  </a:lnTo>
                  <a:lnTo>
                    <a:pt x="36402" y="157983"/>
                  </a:lnTo>
                  <a:lnTo>
                    <a:pt x="32054" y="151965"/>
                  </a:lnTo>
                  <a:lnTo>
                    <a:pt x="28575" y="142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20"/>
          <p:cNvGrpSpPr/>
          <p:nvPr/>
        </p:nvGrpSpPr>
        <p:grpSpPr>
          <a:xfrm>
            <a:off x="4106189" y="2562225"/>
            <a:ext cx="863981" cy="1162051"/>
            <a:chOff x="4106189" y="2562225"/>
            <a:chExt cx="863981" cy="1162051"/>
          </a:xfrm>
        </p:grpSpPr>
        <p:sp>
          <p:nvSpPr>
            <p:cNvPr id="71" name="SMARTInkShape-1032"/>
            <p:cNvSpPr/>
            <p:nvPr>
              <p:custDataLst>
                <p:tags r:id="rId87"/>
              </p:custDataLst>
            </p:nvPr>
          </p:nvSpPr>
          <p:spPr>
            <a:xfrm>
              <a:off x="4867286" y="3543300"/>
              <a:ext cx="102884" cy="161795"/>
            </a:xfrm>
            <a:custGeom>
              <a:avLst/>
              <a:gdLst/>
              <a:ahLst/>
              <a:cxnLst/>
              <a:rect l="0" t="0" r="0" b="0"/>
              <a:pathLst>
                <a:path w="102884" h="161795">
                  <a:moveTo>
                    <a:pt x="66664" y="38100"/>
                  </a:moveTo>
                  <a:lnTo>
                    <a:pt x="66664" y="38100"/>
                  </a:lnTo>
                  <a:lnTo>
                    <a:pt x="66664" y="11276"/>
                  </a:lnTo>
                  <a:lnTo>
                    <a:pt x="56551" y="10044"/>
                  </a:lnTo>
                  <a:lnTo>
                    <a:pt x="45205" y="9679"/>
                  </a:lnTo>
                  <a:lnTo>
                    <a:pt x="42833" y="10686"/>
                  </a:lnTo>
                  <a:lnTo>
                    <a:pt x="41252" y="12416"/>
                  </a:lnTo>
                  <a:lnTo>
                    <a:pt x="38436" y="17160"/>
                  </a:lnTo>
                  <a:lnTo>
                    <a:pt x="15439" y="46739"/>
                  </a:lnTo>
                  <a:lnTo>
                    <a:pt x="1467" y="87470"/>
                  </a:lnTo>
                  <a:lnTo>
                    <a:pt x="6" y="132745"/>
                  </a:lnTo>
                  <a:lnTo>
                    <a:pt x="0" y="136122"/>
                  </a:lnTo>
                  <a:lnTo>
                    <a:pt x="2816" y="142696"/>
                  </a:lnTo>
                  <a:lnTo>
                    <a:pt x="5049" y="145930"/>
                  </a:lnTo>
                  <a:lnTo>
                    <a:pt x="10352" y="149525"/>
                  </a:lnTo>
                  <a:lnTo>
                    <a:pt x="16236" y="152181"/>
                  </a:lnTo>
                  <a:lnTo>
                    <a:pt x="25499" y="158567"/>
                  </a:lnTo>
                  <a:lnTo>
                    <a:pt x="34947" y="160930"/>
                  </a:lnTo>
                  <a:lnTo>
                    <a:pt x="50793" y="161794"/>
                  </a:lnTo>
                  <a:lnTo>
                    <a:pt x="57141" y="159045"/>
                  </a:lnTo>
                  <a:lnTo>
                    <a:pt x="63490" y="155353"/>
                  </a:lnTo>
                  <a:lnTo>
                    <a:pt x="73014" y="152217"/>
                  </a:lnTo>
                  <a:lnTo>
                    <a:pt x="79364" y="147732"/>
                  </a:lnTo>
                  <a:lnTo>
                    <a:pt x="98414" y="121843"/>
                  </a:lnTo>
                  <a:lnTo>
                    <a:pt x="101942" y="112008"/>
                  </a:lnTo>
                  <a:lnTo>
                    <a:pt x="102883" y="106422"/>
                  </a:lnTo>
                  <a:lnTo>
                    <a:pt x="101106" y="94571"/>
                  </a:lnTo>
                  <a:lnTo>
                    <a:pt x="87864" y="54124"/>
                  </a:lnTo>
                  <a:lnTo>
                    <a:pt x="53953" y="15913"/>
                  </a:lnTo>
                  <a:lnTo>
                    <a:pt x="47609" y="12364"/>
                  </a:lnTo>
                  <a:lnTo>
                    <a:pt x="41261" y="9728"/>
                  </a:lnTo>
                  <a:lnTo>
                    <a:pt x="28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33"/>
            <p:cNvSpPr/>
            <p:nvPr>
              <p:custDataLst>
                <p:tags r:id="rId88"/>
              </p:custDataLst>
            </p:nvPr>
          </p:nvSpPr>
          <p:spPr>
            <a:xfrm>
              <a:off x="4676905" y="3535133"/>
              <a:ext cx="114171" cy="160568"/>
            </a:xfrm>
            <a:custGeom>
              <a:avLst/>
              <a:gdLst/>
              <a:ahLst/>
              <a:cxnLst/>
              <a:rect l="0" t="0" r="0" b="0"/>
              <a:pathLst>
                <a:path w="114171" h="160568">
                  <a:moveTo>
                    <a:pt x="76070" y="17692"/>
                  </a:moveTo>
                  <a:lnTo>
                    <a:pt x="76070" y="17692"/>
                  </a:lnTo>
                  <a:lnTo>
                    <a:pt x="84271" y="9491"/>
                  </a:lnTo>
                  <a:lnTo>
                    <a:pt x="90259" y="8560"/>
                  </a:lnTo>
                  <a:lnTo>
                    <a:pt x="91880" y="7371"/>
                  </a:lnTo>
                  <a:lnTo>
                    <a:pt x="94160" y="1698"/>
                  </a:lnTo>
                  <a:lnTo>
                    <a:pt x="94693" y="0"/>
                  </a:lnTo>
                  <a:lnTo>
                    <a:pt x="95109" y="7810"/>
                  </a:lnTo>
                  <a:lnTo>
                    <a:pt x="95120" y="16337"/>
                  </a:lnTo>
                  <a:lnTo>
                    <a:pt x="88574" y="25029"/>
                  </a:lnTo>
                  <a:lnTo>
                    <a:pt x="85419" y="33859"/>
                  </a:lnTo>
                  <a:lnTo>
                    <a:pt x="80931" y="40047"/>
                  </a:lnTo>
                  <a:lnTo>
                    <a:pt x="75408" y="43502"/>
                  </a:lnTo>
                  <a:lnTo>
                    <a:pt x="69426" y="46097"/>
                  </a:lnTo>
                  <a:lnTo>
                    <a:pt x="37965" y="72072"/>
                  </a:lnTo>
                  <a:lnTo>
                    <a:pt x="34792" y="72995"/>
                  </a:lnTo>
                  <a:lnTo>
                    <a:pt x="32676" y="74670"/>
                  </a:lnTo>
                  <a:lnTo>
                    <a:pt x="28641" y="81023"/>
                  </a:lnTo>
                  <a:lnTo>
                    <a:pt x="11160" y="92437"/>
                  </a:lnTo>
                  <a:lnTo>
                    <a:pt x="308" y="102987"/>
                  </a:lnTo>
                  <a:lnTo>
                    <a:pt x="0" y="108347"/>
                  </a:lnTo>
                  <a:lnTo>
                    <a:pt x="1015" y="109878"/>
                  </a:lnTo>
                  <a:lnTo>
                    <a:pt x="2750" y="110899"/>
                  </a:lnTo>
                  <a:lnTo>
                    <a:pt x="4965" y="111580"/>
                  </a:lnTo>
                  <a:lnTo>
                    <a:pt x="6441" y="113093"/>
                  </a:lnTo>
                  <a:lnTo>
                    <a:pt x="8082" y="117595"/>
                  </a:lnTo>
                  <a:lnTo>
                    <a:pt x="9578" y="119219"/>
                  </a:lnTo>
                  <a:lnTo>
                    <a:pt x="19019" y="123240"/>
                  </a:lnTo>
                  <a:lnTo>
                    <a:pt x="26240" y="128929"/>
                  </a:lnTo>
                  <a:lnTo>
                    <a:pt x="35083" y="132143"/>
                  </a:lnTo>
                  <a:lnTo>
                    <a:pt x="44405" y="138269"/>
                  </a:lnTo>
                  <a:lnTo>
                    <a:pt x="53870" y="140555"/>
                  </a:lnTo>
                  <a:lnTo>
                    <a:pt x="60206" y="141089"/>
                  </a:lnTo>
                  <a:lnTo>
                    <a:pt x="66550" y="144149"/>
                  </a:lnTo>
                  <a:lnTo>
                    <a:pt x="72897" y="147979"/>
                  </a:lnTo>
                  <a:lnTo>
                    <a:pt x="85595" y="150437"/>
                  </a:lnTo>
                  <a:lnTo>
                    <a:pt x="88770" y="150639"/>
                  </a:lnTo>
                  <a:lnTo>
                    <a:pt x="95120" y="153685"/>
                  </a:lnTo>
                  <a:lnTo>
                    <a:pt x="102764" y="159207"/>
                  </a:lnTo>
                  <a:lnTo>
                    <a:pt x="114170" y="16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34"/>
            <p:cNvSpPr/>
            <p:nvPr>
              <p:custDataLst>
                <p:tags r:id="rId89"/>
              </p:custDataLst>
            </p:nvPr>
          </p:nvSpPr>
          <p:spPr>
            <a:xfrm>
              <a:off x="4657725" y="3514759"/>
              <a:ext cx="38101" cy="209517"/>
            </a:xfrm>
            <a:custGeom>
              <a:avLst/>
              <a:gdLst/>
              <a:ahLst/>
              <a:cxnLst/>
              <a:rect l="0" t="0" r="0" b="0"/>
              <a:pathLst>
                <a:path w="38101" h="209517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9525" y="22357"/>
                  </a:lnTo>
                  <a:lnTo>
                    <a:pt x="12347" y="28615"/>
                  </a:lnTo>
                  <a:lnTo>
                    <a:pt x="16071" y="34924"/>
                  </a:lnTo>
                  <a:lnTo>
                    <a:pt x="18167" y="45484"/>
                  </a:lnTo>
                  <a:lnTo>
                    <a:pt x="19846" y="61548"/>
                  </a:lnTo>
                  <a:lnTo>
                    <a:pt x="27669" y="91955"/>
                  </a:lnTo>
                  <a:lnTo>
                    <a:pt x="31344" y="133497"/>
                  </a:lnTo>
                  <a:lnTo>
                    <a:pt x="36766" y="153695"/>
                  </a:lnTo>
                  <a:lnTo>
                    <a:pt x="38093" y="199524"/>
                  </a:lnTo>
                  <a:lnTo>
                    <a:pt x="38100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35"/>
            <p:cNvSpPr/>
            <p:nvPr>
              <p:custDataLst>
                <p:tags r:id="rId90"/>
              </p:custDataLst>
            </p:nvPr>
          </p:nvSpPr>
          <p:spPr>
            <a:xfrm>
              <a:off x="4106189" y="3220774"/>
              <a:ext cx="84812" cy="436827"/>
            </a:xfrm>
            <a:custGeom>
              <a:avLst/>
              <a:gdLst/>
              <a:ahLst/>
              <a:cxnLst/>
              <a:rect l="0" t="0" r="0" b="0"/>
              <a:pathLst>
                <a:path w="84812" h="436827">
                  <a:moveTo>
                    <a:pt x="65761" y="8201"/>
                  </a:moveTo>
                  <a:lnTo>
                    <a:pt x="65761" y="8201"/>
                  </a:lnTo>
                  <a:lnTo>
                    <a:pt x="57560" y="0"/>
                  </a:lnTo>
                  <a:lnTo>
                    <a:pt x="56060" y="617"/>
                  </a:lnTo>
                  <a:lnTo>
                    <a:pt x="43095" y="12050"/>
                  </a:lnTo>
                  <a:lnTo>
                    <a:pt x="39812" y="18025"/>
                  </a:lnTo>
                  <a:lnTo>
                    <a:pt x="25495" y="65606"/>
                  </a:lnTo>
                  <a:lnTo>
                    <a:pt x="12559" y="104739"/>
                  </a:lnTo>
                  <a:lnTo>
                    <a:pt x="9391" y="144628"/>
                  </a:lnTo>
                  <a:lnTo>
                    <a:pt x="3709" y="187902"/>
                  </a:lnTo>
                  <a:lnTo>
                    <a:pt x="0" y="228083"/>
                  </a:lnTo>
                  <a:lnTo>
                    <a:pt x="2089" y="272865"/>
                  </a:lnTo>
                  <a:lnTo>
                    <a:pt x="7322" y="312599"/>
                  </a:lnTo>
                  <a:lnTo>
                    <a:pt x="17019" y="351022"/>
                  </a:lnTo>
                  <a:lnTo>
                    <a:pt x="39169" y="393659"/>
                  </a:lnTo>
                  <a:lnTo>
                    <a:pt x="54589" y="414040"/>
                  </a:lnTo>
                  <a:lnTo>
                    <a:pt x="84811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36"/>
            <p:cNvSpPr/>
            <p:nvPr>
              <p:custDataLst>
                <p:tags r:id="rId91"/>
              </p:custDataLst>
            </p:nvPr>
          </p:nvSpPr>
          <p:spPr>
            <a:xfrm>
              <a:off x="4533900" y="3204437"/>
              <a:ext cx="74260" cy="272189"/>
            </a:xfrm>
            <a:custGeom>
              <a:avLst/>
              <a:gdLst/>
              <a:ahLst/>
              <a:cxnLst/>
              <a:rect l="0" t="0" r="0" b="0"/>
              <a:pathLst>
                <a:path w="74260" h="272189">
                  <a:moveTo>
                    <a:pt x="47625" y="5488"/>
                  </a:moveTo>
                  <a:lnTo>
                    <a:pt x="47625" y="5488"/>
                  </a:lnTo>
                  <a:lnTo>
                    <a:pt x="55826" y="5488"/>
                  </a:lnTo>
                  <a:lnTo>
                    <a:pt x="61814" y="432"/>
                  </a:lnTo>
                  <a:lnTo>
                    <a:pt x="63435" y="0"/>
                  </a:lnTo>
                  <a:lnTo>
                    <a:pt x="64514" y="771"/>
                  </a:lnTo>
                  <a:lnTo>
                    <a:pt x="66248" y="4556"/>
                  </a:lnTo>
                  <a:lnTo>
                    <a:pt x="67732" y="50141"/>
                  </a:lnTo>
                  <a:lnTo>
                    <a:pt x="74214" y="75652"/>
                  </a:lnTo>
                  <a:lnTo>
                    <a:pt x="74259" y="92764"/>
                  </a:lnTo>
                  <a:lnTo>
                    <a:pt x="67883" y="133986"/>
                  </a:lnTo>
                  <a:lnTo>
                    <a:pt x="56473" y="177553"/>
                  </a:lnTo>
                  <a:lnTo>
                    <a:pt x="40127" y="218098"/>
                  </a:lnTo>
                  <a:lnTo>
                    <a:pt x="8087" y="262735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37"/>
            <p:cNvSpPr/>
            <p:nvPr>
              <p:custDataLst>
                <p:tags r:id="rId92"/>
              </p:custDataLst>
            </p:nvPr>
          </p:nvSpPr>
          <p:spPr>
            <a:xfrm>
              <a:off x="4419600" y="3162428"/>
              <a:ext cx="76201" cy="95123"/>
            </a:xfrm>
            <a:custGeom>
              <a:avLst/>
              <a:gdLst/>
              <a:ahLst/>
              <a:cxnLst/>
              <a:rect l="0" t="0" r="0" b="0"/>
              <a:pathLst>
                <a:path w="76201" h="95123">
                  <a:moveTo>
                    <a:pt x="0" y="37972"/>
                  </a:moveTo>
                  <a:lnTo>
                    <a:pt x="0" y="37972"/>
                  </a:lnTo>
                  <a:lnTo>
                    <a:pt x="0" y="14292"/>
                  </a:lnTo>
                  <a:lnTo>
                    <a:pt x="1058" y="12660"/>
                  </a:lnTo>
                  <a:lnTo>
                    <a:pt x="2822" y="11573"/>
                  </a:lnTo>
                  <a:lnTo>
                    <a:pt x="5057" y="10847"/>
                  </a:lnTo>
                  <a:lnTo>
                    <a:pt x="6546" y="9306"/>
                  </a:lnTo>
                  <a:lnTo>
                    <a:pt x="9491" y="0"/>
                  </a:lnTo>
                  <a:lnTo>
                    <a:pt x="9522" y="8084"/>
                  </a:lnTo>
                  <a:lnTo>
                    <a:pt x="16071" y="16742"/>
                  </a:lnTo>
                  <a:lnTo>
                    <a:pt x="18167" y="25567"/>
                  </a:lnTo>
                  <a:lnTo>
                    <a:pt x="19050" y="72722"/>
                  </a:lnTo>
                  <a:lnTo>
                    <a:pt x="19050" y="75631"/>
                  </a:lnTo>
                  <a:lnTo>
                    <a:pt x="19050" y="53403"/>
                  </a:lnTo>
                  <a:lnTo>
                    <a:pt x="21872" y="47300"/>
                  </a:lnTo>
                  <a:lnTo>
                    <a:pt x="25596" y="41059"/>
                  </a:lnTo>
                  <a:lnTo>
                    <a:pt x="27251" y="34758"/>
                  </a:lnTo>
                  <a:lnTo>
                    <a:pt x="28751" y="32654"/>
                  </a:lnTo>
                  <a:lnTo>
                    <a:pt x="30809" y="31252"/>
                  </a:lnTo>
                  <a:lnTo>
                    <a:pt x="33239" y="30317"/>
                  </a:lnTo>
                  <a:lnTo>
                    <a:pt x="34860" y="28635"/>
                  </a:lnTo>
                  <a:lnTo>
                    <a:pt x="36660" y="23945"/>
                  </a:lnTo>
                  <a:lnTo>
                    <a:pt x="37673" y="15354"/>
                  </a:lnTo>
                  <a:lnTo>
                    <a:pt x="38874" y="13368"/>
                  </a:lnTo>
                  <a:lnTo>
                    <a:pt x="40732" y="12044"/>
                  </a:lnTo>
                  <a:lnTo>
                    <a:pt x="47222" y="9552"/>
                  </a:lnTo>
                  <a:lnTo>
                    <a:pt x="52562" y="9443"/>
                  </a:lnTo>
                  <a:lnTo>
                    <a:pt x="54091" y="10486"/>
                  </a:lnTo>
                  <a:lnTo>
                    <a:pt x="55111" y="12240"/>
                  </a:lnTo>
                  <a:lnTo>
                    <a:pt x="55790" y="14467"/>
                  </a:lnTo>
                  <a:lnTo>
                    <a:pt x="57302" y="15952"/>
                  </a:lnTo>
                  <a:lnTo>
                    <a:pt x="61804" y="17602"/>
                  </a:lnTo>
                  <a:lnTo>
                    <a:pt x="63428" y="19100"/>
                  </a:lnTo>
                  <a:lnTo>
                    <a:pt x="74024" y="45707"/>
                  </a:lnTo>
                  <a:lnTo>
                    <a:pt x="76200" y="9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38"/>
            <p:cNvSpPr/>
            <p:nvPr>
              <p:custDataLst>
                <p:tags r:id="rId93"/>
              </p:custDataLst>
            </p:nvPr>
          </p:nvSpPr>
          <p:spPr>
            <a:xfrm>
              <a:off x="4210050" y="3258006"/>
              <a:ext cx="171320" cy="389497"/>
            </a:xfrm>
            <a:custGeom>
              <a:avLst/>
              <a:gdLst/>
              <a:ahLst/>
              <a:cxnLst/>
              <a:rect l="0" t="0" r="0" b="0"/>
              <a:pathLst>
                <a:path w="171320" h="389497">
                  <a:moveTo>
                    <a:pt x="0" y="113844"/>
                  </a:moveTo>
                  <a:lnTo>
                    <a:pt x="0" y="113844"/>
                  </a:lnTo>
                  <a:lnTo>
                    <a:pt x="0" y="108787"/>
                  </a:lnTo>
                  <a:lnTo>
                    <a:pt x="2822" y="103483"/>
                  </a:lnTo>
                  <a:lnTo>
                    <a:pt x="9132" y="95302"/>
                  </a:lnTo>
                  <a:lnTo>
                    <a:pt x="9408" y="89888"/>
                  </a:lnTo>
                  <a:lnTo>
                    <a:pt x="10506" y="89407"/>
                  </a:lnTo>
                  <a:lnTo>
                    <a:pt x="14547" y="91694"/>
                  </a:lnTo>
                  <a:lnTo>
                    <a:pt x="16048" y="93786"/>
                  </a:lnTo>
                  <a:lnTo>
                    <a:pt x="17716" y="98932"/>
                  </a:lnTo>
                  <a:lnTo>
                    <a:pt x="19845" y="110859"/>
                  </a:lnTo>
                  <a:lnTo>
                    <a:pt x="25517" y="121309"/>
                  </a:lnTo>
                  <a:lnTo>
                    <a:pt x="28456" y="167986"/>
                  </a:lnTo>
                  <a:lnTo>
                    <a:pt x="28565" y="210990"/>
                  </a:lnTo>
                  <a:lnTo>
                    <a:pt x="28575" y="258209"/>
                  </a:lnTo>
                  <a:lnTo>
                    <a:pt x="31397" y="297001"/>
                  </a:lnTo>
                  <a:lnTo>
                    <a:pt x="37511" y="341799"/>
                  </a:lnTo>
                  <a:lnTo>
                    <a:pt x="38066" y="373599"/>
                  </a:lnTo>
                  <a:lnTo>
                    <a:pt x="40907" y="380279"/>
                  </a:lnTo>
                  <a:lnTo>
                    <a:pt x="47232" y="389496"/>
                  </a:lnTo>
                  <a:lnTo>
                    <a:pt x="50432" y="367927"/>
                  </a:lnTo>
                  <a:lnTo>
                    <a:pt x="54164" y="356945"/>
                  </a:lnTo>
                  <a:lnTo>
                    <a:pt x="56888" y="311436"/>
                  </a:lnTo>
                  <a:lnTo>
                    <a:pt x="57098" y="267958"/>
                  </a:lnTo>
                  <a:lnTo>
                    <a:pt x="57140" y="223426"/>
                  </a:lnTo>
                  <a:lnTo>
                    <a:pt x="57147" y="186412"/>
                  </a:lnTo>
                  <a:lnTo>
                    <a:pt x="58208" y="143583"/>
                  </a:lnTo>
                  <a:lnTo>
                    <a:pt x="64689" y="104549"/>
                  </a:lnTo>
                  <a:lnTo>
                    <a:pt x="68909" y="78634"/>
                  </a:lnTo>
                  <a:lnTo>
                    <a:pt x="80830" y="31463"/>
                  </a:lnTo>
                  <a:lnTo>
                    <a:pt x="89331" y="17350"/>
                  </a:lnTo>
                  <a:lnTo>
                    <a:pt x="95442" y="12750"/>
                  </a:lnTo>
                  <a:lnTo>
                    <a:pt x="101685" y="9646"/>
                  </a:lnTo>
                  <a:lnTo>
                    <a:pt x="111150" y="3008"/>
                  </a:lnTo>
                  <a:lnTo>
                    <a:pt x="120657" y="570"/>
                  </a:lnTo>
                  <a:lnTo>
                    <a:pt x="127003" y="0"/>
                  </a:lnTo>
                  <a:lnTo>
                    <a:pt x="133352" y="2569"/>
                  </a:lnTo>
                  <a:lnTo>
                    <a:pt x="155575" y="21946"/>
                  </a:lnTo>
                  <a:lnTo>
                    <a:pt x="159103" y="28198"/>
                  </a:lnTo>
                  <a:lnTo>
                    <a:pt x="170457" y="63223"/>
                  </a:lnTo>
                  <a:lnTo>
                    <a:pt x="171319" y="92061"/>
                  </a:lnTo>
                  <a:lnTo>
                    <a:pt x="166355" y="110800"/>
                  </a:lnTo>
                  <a:lnTo>
                    <a:pt x="142800" y="149715"/>
                  </a:lnTo>
                  <a:lnTo>
                    <a:pt x="130160" y="164204"/>
                  </a:lnTo>
                  <a:lnTo>
                    <a:pt x="99307" y="185785"/>
                  </a:lnTo>
                  <a:lnTo>
                    <a:pt x="92467" y="188151"/>
                  </a:lnTo>
                  <a:lnTo>
                    <a:pt x="64858" y="189878"/>
                  </a:lnTo>
                  <a:lnTo>
                    <a:pt x="62289" y="188875"/>
                  </a:lnTo>
                  <a:lnTo>
                    <a:pt x="60576" y="187148"/>
                  </a:lnTo>
                  <a:lnTo>
                    <a:pt x="55343" y="179661"/>
                  </a:lnTo>
                  <a:lnTo>
                    <a:pt x="47625" y="17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39"/>
            <p:cNvSpPr/>
            <p:nvPr>
              <p:custDataLst>
                <p:tags r:id="rId94"/>
              </p:custDataLst>
            </p:nvPr>
          </p:nvSpPr>
          <p:spPr>
            <a:xfrm>
              <a:off x="4314825" y="30003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31799"/>
                  </a:lnTo>
                  <a:lnTo>
                    <a:pt x="2822" y="38122"/>
                  </a:lnTo>
                  <a:lnTo>
                    <a:pt x="5057" y="41290"/>
                  </a:lnTo>
                  <a:lnTo>
                    <a:pt x="8201" y="5586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40"/>
            <p:cNvSpPr/>
            <p:nvPr>
              <p:custDataLst>
                <p:tags r:id="rId95"/>
              </p:custDataLst>
            </p:nvPr>
          </p:nvSpPr>
          <p:spPr>
            <a:xfrm>
              <a:off x="4333875" y="28003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447" y="32841"/>
                  </a:lnTo>
                  <a:lnTo>
                    <a:pt x="9491" y="31177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41"/>
            <p:cNvSpPr/>
            <p:nvPr>
              <p:custDataLst>
                <p:tags r:id="rId96"/>
              </p:custDataLst>
            </p:nvPr>
          </p:nvSpPr>
          <p:spPr>
            <a:xfrm>
              <a:off x="4314825" y="25622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1" y="10361"/>
                  </a:lnTo>
                  <a:lnTo>
                    <a:pt x="10849" y="13257"/>
                  </a:lnTo>
                  <a:lnTo>
                    <a:pt x="2160" y="2864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1042"/>
          <p:cNvSpPr/>
          <p:nvPr>
            <p:custDataLst>
              <p:tags r:id="rId2"/>
            </p:custDataLst>
          </p:nvPr>
        </p:nvSpPr>
        <p:spPr>
          <a:xfrm>
            <a:off x="5657850" y="3476625"/>
            <a:ext cx="47626" cy="1"/>
          </a:xfrm>
          <a:custGeom>
            <a:avLst/>
            <a:gdLst/>
            <a:ahLst/>
            <a:cxnLst/>
            <a:rect l="0" t="0" r="0" b="0"/>
            <a:pathLst>
              <a:path w="47626" h="1">
                <a:moveTo>
                  <a:pt x="0" y="0"/>
                </a:moveTo>
                <a:lnTo>
                  <a:pt x="0" y="0"/>
                </a:lnTo>
                <a:lnTo>
                  <a:pt x="476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Shape-1043"/>
          <p:cNvSpPr/>
          <p:nvPr>
            <p:custDataLst>
              <p:tags r:id="rId3"/>
            </p:custDataLst>
          </p:nvPr>
        </p:nvSpPr>
        <p:spPr>
          <a:xfrm>
            <a:off x="6305550" y="3476625"/>
            <a:ext cx="333376" cy="9503"/>
          </a:xfrm>
          <a:custGeom>
            <a:avLst/>
            <a:gdLst/>
            <a:ahLst/>
            <a:cxnLst/>
            <a:rect l="0" t="0" r="0" b="0"/>
            <a:pathLst>
              <a:path w="333376" h="9503">
                <a:moveTo>
                  <a:pt x="0" y="0"/>
                </a:moveTo>
                <a:lnTo>
                  <a:pt x="0" y="0"/>
                </a:lnTo>
                <a:lnTo>
                  <a:pt x="43509" y="6546"/>
                </a:lnTo>
                <a:lnTo>
                  <a:pt x="83330" y="8642"/>
                </a:lnTo>
                <a:lnTo>
                  <a:pt x="128171" y="9263"/>
                </a:lnTo>
                <a:lnTo>
                  <a:pt x="174972" y="9447"/>
                </a:lnTo>
                <a:lnTo>
                  <a:pt x="222353" y="9502"/>
                </a:lnTo>
                <a:lnTo>
                  <a:pt x="269905" y="8460"/>
                </a:lnTo>
                <a:lnTo>
                  <a:pt x="312217" y="2977"/>
                </a:lnTo>
                <a:lnTo>
                  <a:pt x="3333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Shape-1044"/>
          <p:cNvSpPr/>
          <p:nvPr>
            <p:custDataLst>
              <p:tags r:id="rId4"/>
            </p:custDataLst>
          </p:nvPr>
        </p:nvSpPr>
        <p:spPr>
          <a:xfrm>
            <a:off x="7286625" y="3429000"/>
            <a:ext cx="304801" cy="19051"/>
          </a:xfrm>
          <a:custGeom>
            <a:avLst/>
            <a:gdLst/>
            <a:ahLst/>
            <a:cxnLst/>
            <a:rect l="0" t="0" r="0" b="0"/>
            <a:pathLst>
              <a:path w="304801" h="19051">
                <a:moveTo>
                  <a:pt x="0" y="19050"/>
                </a:moveTo>
                <a:lnTo>
                  <a:pt x="0" y="19050"/>
                </a:lnTo>
                <a:lnTo>
                  <a:pt x="41445" y="19050"/>
                </a:lnTo>
                <a:lnTo>
                  <a:pt x="77191" y="19050"/>
                </a:lnTo>
                <a:lnTo>
                  <a:pt x="122140" y="19050"/>
                </a:lnTo>
                <a:lnTo>
                  <a:pt x="168138" y="17992"/>
                </a:lnTo>
                <a:lnTo>
                  <a:pt x="208896" y="11511"/>
                </a:lnTo>
                <a:lnTo>
                  <a:pt x="252578" y="4861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224"/>
          <p:cNvGrpSpPr/>
          <p:nvPr/>
        </p:nvGrpSpPr>
        <p:grpSpPr>
          <a:xfrm>
            <a:off x="8087139" y="1809785"/>
            <a:ext cx="1656928" cy="1790666"/>
            <a:chOff x="8087139" y="1809785"/>
            <a:chExt cx="1656928" cy="1790666"/>
          </a:xfrm>
        </p:grpSpPr>
        <p:sp>
          <p:nvSpPr>
            <p:cNvPr id="85" name="SMARTInkShape-1045"/>
            <p:cNvSpPr/>
            <p:nvPr>
              <p:custDataLst>
                <p:tags r:id="rId78"/>
              </p:custDataLst>
            </p:nvPr>
          </p:nvSpPr>
          <p:spPr>
            <a:xfrm>
              <a:off x="9382125" y="1809785"/>
              <a:ext cx="361942" cy="1743002"/>
            </a:xfrm>
            <a:custGeom>
              <a:avLst/>
              <a:gdLst/>
              <a:ahLst/>
              <a:cxnLst/>
              <a:rect l="0" t="0" r="0" b="0"/>
              <a:pathLst>
                <a:path w="361942" h="1743002">
                  <a:moveTo>
                    <a:pt x="0" y="38065"/>
                  </a:moveTo>
                  <a:lnTo>
                    <a:pt x="0" y="38065"/>
                  </a:lnTo>
                  <a:lnTo>
                    <a:pt x="0" y="23876"/>
                  </a:lnTo>
                  <a:lnTo>
                    <a:pt x="2822" y="18353"/>
                  </a:lnTo>
                  <a:lnTo>
                    <a:pt x="5057" y="15399"/>
                  </a:lnTo>
                  <a:lnTo>
                    <a:pt x="10361" y="12116"/>
                  </a:lnTo>
                  <a:lnTo>
                    <a:pt x="22390" y="10009"/>
                  </a:lnTo>
                  <a:lnTo>
                    <a:pt x="31799" y="9644"/>
                  </a:lnTo>
                  <a:lnTo>
                    <a:pt x="38122" y="6736"/>
                  </a:lnTo>
                  <a:lnTo>
                    <a:pt x="44459" y="2974"/>
                  </a:lnTo>
                  <a:lnTo>
                    <a:pt x="55036" y="857"/>
                  </a:lnTo>
                  <a:lnTo>
                    <a:pt x="101764" y="0"/>
                  </a:lnTo>
                  <a:lnTo>
                    <a:pt x="146059" y="8609"/>
                  </a:lnTo>
                  <a:lnTo>
                    <a:pt x="182857" y="14430"/>
                  </a:lnTo>
                  <a:lnTo>
                    <a:pt x="230089" y="26814"/>
                  </a:lnTo>
                  <a:lnTo>
                    <a:pt x="245490" y="33417"/>
                  </a:lnTo>
                  <a:lnTo>
                    <a:pt x="291974" y="60018"/>
                  </a:lnTo>
                  <a:lnTo>
                    <a:pt x="301922" y="69341"/>
                  </a:lnTo>
                  <a:lnTo>
                    <a:pt x="310929" y="79482"/>
                  </a:lnTo>
                  <a:lnTo>
                    <a:pt x="331136" y="97438"/>
                  </a:lnTo>
                  <a:lnTo>
                    <a:pt x="352229" y="136332"/>
                  </a:lnTo>
                  <a:lnTo>
                    <a:pt x="359070" y="159962"/>
                  </a:lnTo>
                  <a:lnTo>
                    <a:pt x="361571" y="200991"/>
                  </a:lnTo>
                  <a:lnTo>
                    <a:pt x="361900" y="247747"/>
                  </a:lnTo>
                  <a:lnTo>
                    <a:pt x="361941" y="293345"/>
                  </a:lnTo>
                  <a:lnTo>
                    <a:pt x="360889" y="330545"/>
                  </a:lnTo>
                  <a:lnTo>
                    <a:pt x="355404" y="369436"/>
                  </a:lnTo>
                  <a:lnTo>
                    <a:pt x="352249" y="412944"/>
                  </a:lnTo>
                  <a:lnTo>
                    <a:pt x="346140" y="454175"/>
                  </a:lnTo>
                  <a:lnTo>
                    <a:pt x="342802" y="499436"/>
                  </a:lnTo>
                  <a:lnTo>
                    <a:pt x="338271" y="530633"/>
                  </a:lnTo>
                  <a:lnTo>
                    <a:pt x="335551" y="564959"/>
                  </a:lnTo>
                  <a:lnTo>
                    <a:pt x="333283" y="600324"/>
                  </a:lnTo>
                  <a:lnTo>
                    <a:pt x="328748" y="633680"/>
                  </a:lnTo>
                  <a:lnTo>
                    <a:pt x="326027" y="668966"/>
                  </a:lnTo>
                  <a:lnTo>
                    <a:pt x="323759" y="705816"/>
                  </a:lnTo>
                  <a:lnTo>
                    <a:pt x="319223" y="743359"/>
                  </a:lnTo>
                  <a:lnTo>
                    <a:pt x="316502" y="778390"/>
                  </a:lnTo>
                  <a:lnTo>
                    <a:pt x="314234" y="812657"/>
                  </a:lnTo>
                  <a:lnTo>
                    <a:pt x="309698" y="849053"/>
                  </a:lnTo>
                  <a:lnTo>
                    <a:pt x="306977" y="886396"/>
                  </a:lnTo>
                  <a:lnTo>
                    <a:pt x="304709" y="924159"/>
                  </a:lnTo>
                  <a:lnTo>
                    <a:pt x="300173" y="962110"/>
                  </a:lnTo>
                  <a:lnTo>
                    <a:pt x="297452" y="997321"/>
                  </a:lnTo>
                  <a:lnTo>
                    <a:pt x="296242" y="1031668"/>
                  </a:lnTo>
                  <a:lnTo>
                    <a:pt x="295705" y="1068100"/>
                  </a:lnTo>
                  <a:lnTo>
                    <a:pt x="298289" y="1102636"/>
                  </a:lnTo>
                  <a:lnTo>
                    <a:pt x="301906" y="1135624"/>
                  </a:lnTo>
                  <a:lnTo>
                    <a:pt x="303513" y="1167925"/>
                  </a:lnTo>
                  <a:lnTo>
                    <a:pt x="304229" y="1199919"/>
                  </a:lnTo>
                  <a:lnTo>
                    <a:pt x="304547" y="1231778"/>
                  </a:lnTo>
                  <a:lnTo>
                    <a:pt x="305783" y="1278406"/>
                  </a:lnTo>
                  <a:lnTo>
                    <a:pt x="311324" y="1320561"/>
                  </a:lnTo>
                  <a:lnTo>
                    <a:pt x="314495" y="1365037"/>
                  </a:lnTo>
                  <a:lnTo>
                    <a:pt x="320607" y="1405496"/>
                  </a:lnTo>
                  <a:lnTo>
                    <a:pt x="323947" y="1444295"/>
                  </a:lnTo>
                  <a:lnTo>
                    <a:pt x="330112" y="1482603"/>
                  </a:lnTo>
                  <a:lnTo>
                    <a:pt x="332408" y="1519706"/>
                  </a:lnTo>
                  <a:lnTo>
                    <a:pt x="333184" y="1561224"/>
                  </a:lnTo>
                  <a:lnTo>
                    <a:pt x="330497" y="1590391"/>
                  </a:lnTo>
                  <a:lnTo>
                    <a:pt x="321611" y="1637407"/>
                  </a:lnTo>
                  <a:lnTo>
                    <a:pt x="316484" y="1657061"/>
                  </a:lnTo>
                  <a:lnTo>
                    <a:pt x="312142" y="1676289"/>
                  </a:lnTo>
                  <a:lnTo>
                    <a:pt x="304153" y="1692571"/>
                  </a:lnTo>
                  <a:lnTo>
                    <a:pt x="282537" y="1717473"/>
                  </a:lnTo>
                  <a:lnTo>
                    <a:pt x="267983" y="1727115"/>
                  </a:lnTo>
                  <a:lnTo>
                    <a:pt x="229756" y="1742047"/>
                  </a:lnTo>
                  <a:lnTo>
                    <a:pt x="198094" y="1743001"/>
                  </a:lnTo>
                  <a:lnTo>
                    <a:pt x="195563" y="1741956"/>
                  </a:lnTo>
                  <a:lnTo>
                    <a:pt x="193876" y="1740201"/>
                  </a:lnTo>
                  <a:lnTo>
                    <a:pt x="190500" y="173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46"/>
            <p:cNvSpPr/>
            <p:nvPr>
              <p:custDataLst>
                <p:tags r:id="rId79"/>
              </p:custDataLst>
            </p:nvPr>
          </p:nvSpPr>
          <p:spPr>
            <a:xfrm>
              <a:off x="9248824" y="3429034"/>
              <a:ext cx="104727" cy="133317"/>
            </a:xfrm>
            <a:custGeom>
              <a:avLst/>
              <a:gdLst/>
              <a:ahLst/>
              <a:cxnLst/>
              <a:rect l="0" t="0" r="0" b="0"/>
              <a:pathLst>
                <a:path w="104727" h="133317">
                  <a:moveTo>
                    <a:pt x="85676" y="9491"/>
                  </a:moveTo>
                  <a:lnTo>
                    <a:pt x="85676" y="9491"/>
                  </a:lnTo>
                  <a:lnTo>
                    <a:pt x="85676" y="83"/>
                  </a:lnTo>
                  <a:lnTo>
                    <a:pt x="80619" y="0"/>
                  </a:lnTo>
                  <a:lnTo>
                    <a:pt x="75315" y="2803"/>
                  </a:lnTo>
                  <a:lnTo>
                    <a:pt x="69430" y="6519"/>
                  </a:lnTo>
                  <a:lnTo>
                    <a:pt x="60167" y="9669"/>
                  </a:lnTo>
                  <a:lnTo>
                    <a:pt x="12651" y="53948"/>
                  </a:lnTo>
                  <a:lnTo>
                    <a:pt x="4184" y="63468"/>
                  </a:lnTo>
                  <a:lnTo>
                    <a:pt x="1206" y="72992"/>
                  </a:lnTo>
                  <a:lnTo>
                    <a:pt x="0" y="98391"/>
                  </a:lnTo>
                  <a:lnTo>
                    <a:pt x="2795" y="104741"/>
                  </a:lnTo>
                  <a:lnTo>
                    <a:pt x="5023" y="107916"/>
                  </a:lnTo>
                  <a:lnTo>
                    <a:pt x="10319" y="111444"/>
                  </a:lnTo>
                  <a:lnTo>
                    <a:pt x="16200" y="114070"/>
                  </a:lnTo>
                  <a:lnTo>
                    <a:pt x="25463" y="120440"/>
                  </a:lnTo>
                  <a:lnTo>
                    <a:pt x="62571" y="132346"/>
                  </a:lnTo>
                  <a:lnTo>
                    <a:pt x="104726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47"/>
            <p:cNvSpPr/>
            <p:nvPr>
              <p:custDataLst>
                <p:tags r:id="rId80"/>
              </p:custDataLst>
            </p:nvPr>
          </p:nvSpPr>
          <p:spPr>
            <a:xfrm>
              <a:off x="9201150" y="3401391"/>
              <a:ext cx="46302" cy="180010"/>
            </a:xfrm>
            <a:custGeom>
              <a:avLst/>
              <a:gdLst/>
              <a:ahLst/>
              <a:cxnLst/>
              <a:rect l="0" t="0" r="0" b="0"/>
              <a:pathLst>
                <a:path w="46302" h="180010">
                  <a:moveTo>
                    <a:pt x="38100" y="8559"/>
                  </a:moveTo>
                  <a:lnTo>
                    <a:pt x="38100" y="8559"/>
                  </a:lnTo>
                  <a:lnTo>
                    <a:pt x="38100" y="358"/>
                  </a:lnTo>
                  <a:lnTo>
                    <a:pt x="43157" y="4483"/>
                  </a:lnTo>
                  <a:lnTo>
                    <a:pt x="44646" y="4783"/>
                  </a:lnTo>
                  <a:lnTo>
                    <a:pt x="45640" y="3925"/>
                  </a:lnTo>
                  <a:lnTo>
                    <a:pt x="46301" y="2295"/>
                  </a:lnTo>
                  <a:lnTo>
                    <a:pt x="45685" y="1208"/>
                  </a:lnTo>
                  <a:lnTo>
                    <a:pt x="44214" y="483"/>
                  </a:lnTo>
                  <a:lnTo>
                    <a:pt x="42176" y="0"/>
                  </a:lnTo>
                  <a:lnTo>
                    <a:pt x="40817" y="1795"/>
                  </a:lnTo>
                  <a:lnTo>
                    <a:pt x="38457" y="20577"/>
                  </a:lnTo>
                  <a:lnTo>
                    <a:pt x="37062" y="53145"/>
                  </a:lnTo>
                  <a:lnTo>
                    <a:pt x="20767" y="100763"/>
                  </a:lnTo>
                  <a:lnTo>
                    <a:pt x="18331" y="119513"/>
                  </a:lnTo>
                  <a:lnTo>
                    <a:pt x="10893" y="143598"/>
                  </a:lnTo>
                  <a:lnTo>
                    <a:pt x="8737" y="164037"/>
                  </a:lnTo>
                  <a:lnTo>
                    <a:pt x="0" y="18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48"/>
            <p:cNvSpPr/>
            <p:nvPr>
              <p:custDataLst>
                <p:tags r:id="rId81"/>
              </p:custDataLst>
            </p:nvPr>
          </p:nvSpPr>
          <p:spPr>
            <a:xfrm>
              <a:off x="8972714" y="3439044"/>
              <a:ext cx="112813" cy="151882"/>
            </a:xfrm>
            <a:custGeom>
              <a:avLst/>
              <a:gdLst/>
              <a:ahLst/>
              <a:cxnLst/>
              <a:rect l="0" t="0" r="0" b="0"/>
              <a:pathLst>
                <a:path w="112813" h="151882">
                  <a:moveTo>
                    <a:pt x="104611" y="28056"/>
                  </a:moveTo>
                  <a:lnTo>
                    <a:pt x="104611" y="28056"/>
                  </a:lnTo>
                  <a:lnTo>
                    <a:pt x="112812" y="19855"/>
                  </a:lnTo>
                  <a:lnTo>
                    <a:pt x="112196" y="18355"/>
                  </a:lnTo>
                  <a:lnTo>
                    <a:pt x="107328" y="11188"/>
                  </a:lnTo>
                  <a:lnTo>
                    <a:pt x="105819" y="5390"/>
                  </a:lnTo>
                  <a:lnTo>
                    <a:pt x="104358" y="3420"/>
                  </a:lnTo>
                  <a:lnTo>
                    <a:pt x="102325" y="2107"/>
                  </a:lnTo>
                  <a:lnTo>
                    <a:pt x="94409" y="259"/>
                  </a:lnTo>
                  <a:lnTo>
                    <a:pt x="91459" y="0"/>
                  </a:lnTo>
                  <a:lnTo>
                    <a:pt x="85360" y="2534"/>
                  </a:lnTo>
                  <a:lnTo>
                    <a:pt x="38109" y="37605"/>
                  </a:lnTo>
                  <a:lnTo>
                    <a:pt x="4071" y="72506"/>
                  </a:lnTo>
                  <a:lnTo>
                    <a:pt x="1091" y="82031"/>
                  </a:lnTo>
                  <a:lnTo>
                    <a:pt x="0" y="97906"/>
                  </a:lnTo>
                  <a:lnTo>
                    <a:pt x="1005" y="100023"/>
                  </a:lnTo>
                  <a:lnTo>
                    <a:pt x="2732" y="101434"/>
                  </a:lnTo>
                  <a:lnTo>
                    <a:pt x="7474" y="104060"/>
                  </a:lnTo>
                  <a:lnTo>
                    <a:pt x="45353" y="138145"/>
                  </a:lnTo>
                  <a:lnTo>
                    <a:pt x="75448" y="144932"/>
                  </a:lnTo>
                  <a:lnTo>
                    <a:pt x="85561" y="15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49"/>
            <p:cNvSpPr/>
            <p:nvPr>
              <p:custDataLst>
                <p:tags r:id="rId82"/>
              </p:custDataLst>
            </p:nvPr>
          </p:nvSpPr>
          <p:spPr>
            <a:xfrm>
              <a:off x="8943975" y="3409950"/>
              <a:ext cx="38100" cy="190501"/>
            </a:xfrm>
            <a:custGeom>
              <a:avLst/>
              <a:gdLst/>
              <a:ahLst/>
              <a:cxnLst/>
              <a:rect l="0" t="0" r="0" b="0"/>
              <a:pathLst>
                <a:path w="38100" h="190501">
                  <a:moveTo>
                    <a:pt x="28575" y="0"/>
                  </a:moveTo>
                  <a:lnTo>
                    <a:pt x="28575" y="0"/>
                  </a:lnTo>
                  <a:lnTo>
                    <a:pt x="36776" y="8201"/>
                  </a:lnTo>
                  <a:lnTo>
                    <a:pt x="37985" y="17610"/>
                  </a:lnTo>
                  <a:lnTo>
                    <a:pt x="38099" y="46762"/>
                  </a:lnTo>
                  <a:lnTo>
                    <a:pt x="35278" y="55355"/>
                  </a:lnTo>
                  <a:lnTo>
                    <a:pt x="31554" y="63761"/>
                  </a:lnTo>
                  <a:lnTo>
                    <a:pt x="22106" y="108922"/>
                  </a:lnTo>
                  <a:lnTo>
                    <a:pt x="18898" y="126230"/>
                  </a:lnTo>
                  <a:lnTo>
                    <a:pt x="12772" y="139589"/>
                  </a:lnTo>
                  <a:lnTo>
                    <a:pt x="8751" y="167290"/>
                  </a:lnTo>
                  <a:lnTo>
                    <a:pt x="2043" y="18078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50"/>
            <p:cNvSpPr/>
            <p:nvPr>
              <p:custDataLst>
                <p:tags r:id="rId83"/>
              </p:custDataLst>
            </p:nvPr>
          </p:nvSpPr>
          <p:spPr>
            <a:xfrm>
              <a:off x="8087139" y="3095741"/>
              <a:ext cx="104362" cy="390410"/>
            </a:xfrm>
            <a:custGeom>
              <a:avLst/>
              <a:gdLst/>
              <a:ahLst/>
              <a:cxnLst/>
              <a:rect l="0" t="0" r="0" b="0"/>
              <a:pathLst>
                <a:path w="104362" h="390410">
                  <a:moveTo>
                    <a:pt x="94836" y="9409"/>
                  </a:moveTo>
                  <a:lnTo>
                    <a:pt x="94836" y="9409"/>
                  </a:lnTo>
                  <a:lnTo>
                    <a:pt x="89780" y="9409"/>
                  </a:lnTo>
                  <a:lnTo>
                    <a:pt x="84475" y="6587"/>
                  </a:lnTo>
                  <a:lnTo>
                    <a:pt x="78590" y="2863"/>
                  </a:lnTo>
                  <a:lnTo>
                    <a:pt x="68094" y="276"/>
                  </a:lnTo>
                  <a:lnTo>
                    <a:pt x="61748" y="0"/>
                  </a:lnTo>
                  <a:lnTo>
                    <a:pt x="56141" y="2758"/>
                  </a:lnTo>
                  <a:lnTo>
                    <a:pt x="43919" y="13152"/>
                  </a:lnTo>
                  <a:lnTo>
                    <a:pt x="34476" y="27334"/>
                  </a:lnTo>
                  <a:lnTo>
                    <a:pt x="23348" y="57304"/>
                  </a:lnTo>
                  <a:lnTo>
                    <a:pt x="18603" y="63564"/>
                  </a:lnTo>
                  <a:lnTo>
                    <a:pt x="13330" y="78986"/>
                  </a:lnTo>
                  <a:lnTo>
                    <a:pt x="8609" y="118603"/>
                  </a:lnTo>
                  <a:lnTo>
                    <a:pt x="1682" y="160487"/>
                  </a:lnTo>
                  <a:lnTo>
                    <a:pt x="0" y="199648"/>
                  </a:lnTo>
                  <a:lnTo>
                    <a:pt x="6214" y="237957"/>
                  </a:lnTo>
                  <a:lnTo>
                    <a:pt x="11361" y="276099"/>
                  </a:lnTo>
                  <a:lnTo>
                    <a:pt x="22125" y="304681"/>
                  </a:lnTo>
                  <a:lnTo>
                    <a:pt x="50845" y="344704"/>
                  </a:lnTo>
                  <a:lnTo>
                    <a:pt x="104361" y="39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51"/>
            <p:cNvSpPr/>
            <p:nvPr>
              <p:custDataLst>
                <p:tags r:id="rId84"/>
              </p:custDataLst>
            </p:nvPr>
          </p:nvSpPr>
          <p:spPr>
            <a:xfrm>
              <a:off x="8677275" y="3114675"/>
              <a:ext cx="142860" cy="361951"/>
            </a:xfrm>
            <a:custGeom>
              <a:avLst/>
              <a:gdLst/>
              <a:ahLst/>
              <a:cxnLst/>
              <a:rect l="0" t="0" r="0" b="0"/>
              <a:pathLst>
                <a:path w="142860" h="361951">
                  <a:moveTo>
                    <a:pt x="114300" y="0"/>
                  </a:moveTo>
                  <a:lnTo>
                    <a:pt x="114300" y="0"/>
                  </a:lnTo>
                  <a:lnTo>
                    <a:pt x="131911" y="0"/>
                  </a:lnTo>
                  <a:lnTo>
                    <a:pt x="132390" y="1058"/>
                  </a:lnTo>
                  <a:lnTo>
                    <a:pt x="133312" y="9133"/>
                  </a:lnTo>
                  <a:lnTo>
                    <a:pt x="139888" y="24656"/>
                  </a:lnTo>
                  <a:lnTo>
                    <a:pt x="142701" y="69639"/>
                  </a:lnTo>
                  <a:lnTo>
                    <a:pt x="142859" y="116546"/>
                  </a:lnTo>
                  <a:lnTo>
                    <a:pt x="141815" y="162221"/>
                  </a:lnTo>
                  <a:lnTo>
                    <a:pt x="129618" y="209589"/>
                  </a:lnTo>
                  <a:lnTo>
                    <a:pt x="111404" y="257180"/>
                  </a:lnTo>
                  <a:lnTo>
                    <a:pt x="82169" y="303742"/>
                  </a:lnTo>
                  <a:lnTo>
                    <a:pt x="62329" y="324713"/>
                  </a:lnTo>
                  <a:lnTo>
                    <a:pt x="18477" y="35040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52"/>
            <p:cNvSpPr/>
            <p:nvPr>
              <p:custDataLst>
                <p:tags r:id="rId85"/>
              </p:custDataLst>
            </p:nvPr>
          </p:nvSpPr>
          <p:spPr>
            <a:xfrm>
              <a:off x="8553843" y="3039967"/>
              <a:ext cx="104383" cy="112809"/>
            </a:xfrm>
            <a:custGeom>
              <a:avLst/>
              <a:gdLst/>
              <a:ahLst/>
              <a:cxnLst/>
              <a:rect l="0" t="0" r="0" b="0"/>
              <a:pathLst>
                <a:path w="104383" h="112809">
                  <a:moveTo>
                    <a:pt x="28182" y="17558"/>
                  </a:moveTo>
                  <a:lnTo>
                    <a:pt x="28182" y="17558"/>
                  </a:lnTo>
                  <a:lnTo>
                    <a:pt x="18691" y="17558"/>
                  </a:lnTo>
                  <a:lnTo>
                    <a:pt x="18660" y="25759"/>
                  </a:lnTo>
                  <a:lnTo>
                    <a:pt x="12112" y="34426"/>
                  </a:lnTo>
                  <a:lnTo>
                    <a:pt x="10015" y="43252"/>
                  </a:lnTo>
                  <a:lnTo>
                    <a:pt x="9135" y="82352"/>
                  </a:lnTo>
                  <a:lnTo>
                    <a:pt x="0" y="93317"/>
                  </a:lnTo>
                  <a:lnTo>
                    <a:pt x="13806" y="79557"/>
                  </a:lnTo>
                  <a:lnTo>
                    <a:pt x="16501" y="74041"/>
                  </a:lnTo>
                  <a:lnTo>
                    <a:pt x="17220" y="71089"/>
                  </a:lnTo>
                  <a:lnTo>
                    <a:pt x="45388" y="24297"/>
                  </a:lnTo>
                  <a:lnTo>
                    <a:pt x="52057" y="17731"/>
                  </a:lnTo>
                  <a:lnTo>
                    <a:pt x="74236" y="0"/>
                  </a:lnTo>
                  <a:lnTo>
                    <a:pt x="75818" y="561"/>
                  </a:lnTo>
                  <a:lnTo>
                    <a:pt x="80398" y="4007"/>
                  </a:lnTo>
                  <a:lnTo>
                    <a:pt x="83139" y="9065"/>
                  </a:lnTo>
                  <a:lnTo>
                    <a:pt x="83870" y="11896"/>
                  </a:lnTo>
                  <a:lnTo>
                    <a:pt x="85416" y="13784"/>
                  </a:lnTo>
                  <a:lnTo>
                    <a:pt x="89956" y="15880"/>
                  </a:lnTo>
                  <a:lnTo>
                    <a:pt x="91589" y="18556"/>
                  </a:lnTo>
                  <a:lnTo>
                    <a:pt x="94427" y="38869"/>
                  </a:lnTo>
                  <a:lnTo>
                    <a:pt x="95831" y="58849"/>
                  </a:lnTo>
                  <a:lnTo>
                    <a:pt x="103046" y="77467"/>
                  </a:lnTo>
                  <a:lnTo>
                    <a:pt x="104382" y="1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53"/>
            <p:cNvSpPr/>
            <p:nvPr>
              <p:custDataLst>
                <p:tags r:id="rId86"/>
              </p:custDataLst>
            </p:nvPr>
          </p:nvSpPr>
          <p:spPr>
            <a:xfrm>
              <a:off x="8286750" y="3134298"/>
              <a:ext cx="169960" cy="389900"/>
            </a:xfrm>
            <a:custGeom>
              <a:avLst/>
              <a:gdLst/>
              <a:ahLst/>
              <a:cxnLst/>
              <a:rect l="0" t="0" r="0" b="0"/>
              <a:pathLst>
                <a:path w="169960" h="389900">
                  <a:moveTo>
                    <a:pt x="0" y="151827"/>
                  </a:moveTo>
                  <a:lnTo>
                    <a:pt x="0" y="151827"/>
                  </a:lnTo>
                  <a:lnTo>
                    <a:pt x="0" y="196363"/>
                  </a:lnTo>
                  <a:lnTo>
                    <a:pt x="1058" y="222939"/>
                  </a:lnTo>
                  <a:lnTo>
                    <a:pt x="8642" y="259888"/>
                  </a:lnTo>
                  <a:lnTo>
                    <a:pt x="9473" y="304234"/>
                  </a:lnTo>
                  <a:lnTo>
                    <a:pt x="8444" y="315871"/>
                  </a:lnTo>
                  <a:lnTo>
                    <a:pt x="1981" y="334788"/>
                  </a:lnTo>
                  <a:lnTo>
                    <a:pt x="52" y="379643"/>
                  </a:lnTo>
                  <a:lnTo>
                    <a:pt x="0" y="389899"/>
                  </a:lnTo>
                  <a:lnTo>
                    <a:pt x="0" y="348194"/>
                  </a:lnTo>
                  <a:lnTo>
                    <a:pt x="1058" y="302930"/>
                  </a:lnTo>
                  <a:lnTo>
                    <a:pt x="10361" y="263049"/>
                  </a:lnTo>
                  <a:lnTo>
                    <a:pt x="17333" y="219775"/>
                  </a:lnTo>
                  <a:lnTo>
                    <a:pt x="26315" y="173049"/>
                  </a:lnTo>
                  <a:lnTo>
                    <a:pt x="38281" y="125876"/>
                  </a:lnTo>
                  <a:lnTo>
                    <a:pt x="50836" y="85670"/>
                  </a:lnTo>
                  <a:lnTo>
                    <a:pt x="58019" y="54759"/>
                  </a:lnTo>
                  <a:lnTo>
                    <a:pt x="82489" y="19393"/>
                  </a:lnTo>
                  <a:lnTo>
                    <a:pt x="85344" y="12534"/>
                  </a:lnTo>
                  <a:lnTo>
                    <a:pt x="90142" y="5958"/>
                  </a:lnTo>
                  <a:lnTo>
                    <a:pt x="98624" y="2329"/>
                  </a:lnTo>
                  <a:lnTo>
                    <a:pt x="111203" y="0"/>
                  </a:lnTo>
                  <a:lnTo>
                    <a:pt x="123496" y="4653"/>
                  </a:lnTo>
                  <a:lnTo>
                    <a:pt x="135486" y="12735"/>
                  </a:lnTo>
                  <a:lnTo>
                    <a:pt x="152263" y="38443"/>
                  </a:lnTo>
                  <a:lnTo>
                    <a:pt x="159062" y="54026"/>
                  </a:lnTo>
                  <a:lnTo>
                    <a:pt x="169959" y="91910"/>
                  </a:lnTo>
                  <a:lnTo>
                    <a:pt x="161662" y="134918"/>
                  </a:lnTo>
                  <a:lnTo>
                    <a:pt x="148772" y="159504"/>
                  </a:lnTo>
                  <a:lnTo>
                    <a:pt x="139852" y="168645"/>
                  </a:lnTo>
                  <a:lnTo>
                    <a:pt x="111785" y="185400"/>
                  </a:lnTo>
                  <a:lnTo>
                    <a:pt x="69442" y="197951"/>
                  </a:lnTo>
                  <a:lnTo>
                    <a:pt x="55736" y="199007"/>
                  </a:lnTo>
                  <a:lnTo>
                    <a:pt x="39915" y="194264"/>
                  </a:lnTo>
                  <a:lnTo>
                    <a:pt x="36135" y="191760"/>
                  </a:lnTo>
                  <a:lnTo>
                    <a:pt x="31934" y="186156"/>
                  </a:lnTo>
                  <a:lnTo>
                    <a:pt x="19050" y="16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1054"/>
          <p:cNvSpPr/>
          <p:nvPr>
            <p:custDataLst>
              <p:tags r:id="rId5"/>
            </p:custDataLst>
          </p:nvPr>
        </p:nvSpPr>
        <p:spPr>
          <a:xfrm>
            <a:off x="3810002" y="1343136"/>
            <a:ext cx="1161923" cy="2703884"/>
          </a:xfrm>
          <a:custGeom>
            <a:avLst/>
            <a:gdLst/>
            <a:ahLst/>
            <a:cxnLst/>
            <a:rect l="0" t="0" r="0" b="0"/>
            <a:pathLst>
              <a:path w="1161923" h="2703884">
                <a:moveTo>
                  <a:pt x="1009648" y="457089"/>
                </a:moveTo>
                <a:lnTo>
                  <a:pt x="1009648" y="457089"/>
                </a:lnTo>
                <a:lnTo>
                  <a:pt x="1014705" y="457089"/>
                </a:lnTo>
                <a:lnTo>
                  <a:pt x="1016194" y="456031"/>
                </a:lnTo>
                <a:lnTo>
                  <a:pt x="1017187" y="454267"/>
                </a:lnTo>
                <a:lnTo>
                  <a:pt x="1019056" y="439755"/>
                </a:lnTo>
                <a:lnTo>
                  <a:pt x="1019139" y="433491"/>
                </a:lnTo>
                <a:lnTo>
                  <a:pt x="1001838" y="388920"/>
                </a:lnTo>
                <a:lnTo>
                  <a:pt x="980431" y="344794"/>
                </a:lnTo>
                <a:lnTo>
                  <a:pt x="977470" y="340951"/>
                </a:lnTo>
                <a:lnTo>
                  <a:pt x="974180" y="331036"/>
                </a:lnTo>
                <a:lnTo>
                  <a:pt x="971659" y="320632"/>
                </a:lnTo>
                <a:lnTo>
                  <a:pt x="956462" y="289961"/>
                </a:lnTo>
                <a:lnTo>
                  <a:pt x="950459" y="261681"/>
                </a:lnTo>
                <a:lnTo>
                  <a:pt x="930154" y="216795"/>
                </a:lnTo>
                <a:lnTo>
                  <a:pt x="903011" y="174881"/>
                </a:lnTo>
                <a:lnTo>
                  <a:pt x="863303" y="130086"/>
                </a:lnTo>
                <a:lnTo>
                  <a:pt x="818926" y="91966"/>
                </a:lnTo>
                <a:lnTo>
                  <a:pt x="788334" y="69387"/>
                </a:lnTo>
                <a:lnTo>
                  <a:pt x="742653" y="44515"/>
                </a:lnTo>
                <a:lnTo>
                  <a:pt x="695284" y="25730"/>
                </a:lnTo>
                <a:lnTo>
                  <a:pt x="647693" y="9472"/>
                </a:lnTo>
                <a:lnTo>
                  <a:pt x="619122" y="2728"/>
                </a:lnTo>
                <a:lnTo>
                  <a:pt x="581023" y="450"/>
                </a:lnTo>
                <a:lnTo>
                  <a:pt x="536377" y="0"/>
                </a:lnTo>
                <a:lnTo>
                  <a:pt x="495887" y="2733"/>
                </a:lnTo>
                <a:lnTo>
                  <a:pt x="457315" y="13151"/>
                </a:lnTo>
                <a:lnTo>
                  <a:pt x="419121" y="25400"/>
                </a:lnTo>
                <a:lnTo>
                  <a:pt x="390530" y="36963"/>
                </a:lnTo>
                <a:lnTo>
                  <a:pt x="349602" y="65421"/>
                </a:lnTo>
                <a:lnTo>
                  <a:pt x="306122" y="96795"/>
                </a:lnTo>
                <a:lnTo>
                  <a:pt x="266960" y="134624"/>
                </a:lnTo>
                <a:lnTo>
                  <a:pt x="228650" y="178943"/>
                </a:lnTo>
                <a:lnTo>
                  <a:pt x="190508" y="223641"/>
                </a:lnTo>
                <a:lnTo>
                  <a:pt x="161926" y="265741"/>
                </a:lnTo>
                <a:lnTo>
                  <a:pt x="138405" y="306672"/>
                </a:lnTo>
                <a:lnTo>
                  <a:pt x="112974" y="350667"/>
                </a:lnTo>
                <a:lnTo>
                  <a:pt x="95444" y="397217"/>
                </a:lnTo>
                <a:lnTo>
                  <a:pt x="78490" y="444523"/>
                </a:lnTo>
                <a:lnTo>
                  <a:pt x="60061" y="492054"/>
                </a:lnTo>
                <a:lnTo>
                  <a:pt x="46252" y="539651"/>
                </a:lnTo>
                <a:lnTo>
                  <a:pt x="38900" y="574217"/>
                </a:lnTo>
                <a:lnTo>
                  <a:pt x="32105" y="610746"/>
                </a:lnTo>
                <a:lnTo>
                  <a:pt x="25557" y="648148"/>
                </a:lnTo>
                <a:lnTo>
                  <a:pt x="19119" y="685937"/>
                </a:lnTo>
                <a:lnTo>
                  <a:pt x="12729" y="723899"/>
                </a:lnTo>
                <a:lnTo>
                  <a:pt x="6362" y="761938"/>
                </a:lnTo>
                <a:lnTo>
                  <a:pt x="2826" y="802833"/>
                </a:lnTo>
                <a:lnTo>
                  <a:pt x="1255" y="844645"/>
                </a:lnTo>
                <a:lnTo>
                  <a:pt x="556" y="884394"/>
                </a:lnTo>
                <a:lnTo>
                  <a:pt x="246" y="926050"/>
                </a:lnTo>
                <a:lnTo>
                  <a:pt x="108" y="968199"/>
                </a:lnTo>
                <a:lnTo>
                  <a:pt x="47" y="1008099"/>
                </a:lnTo>
                <a:lnTo>
                  <a:pt x="20" y="1049821"/>
                </a:lnTo>
                <a:lnTo>
                  <a:pt x="8" y="1093059"/>
                </a:lnTo>
                <a:lnTo>
                  <a:pt x="2" y="1136970"/>
                </a:lnTo>
                <a:lnTo>
                  <a:pt x="0" y="1181181"/>
                </a:lnTo>
                <a:lnTo>
                  <a:pt x="1057" y="1225524"/>
                </a:lnTo>
                <a:lnTo>
                  <a:pt x="5055" y="1269927"/>
                </a:lnTo>
                <a:lnTo>
                  <a:pt x="7537" y="1311534"/>
                </a:lnTo>
                <a:lnTo>
                  <a:pt x="9699" y="1353309"/>
                </a:lnTo>
                <a:lnTo>
                  <a:pt x="14187" y="1400098"/>
                </a:lnTo>
                <a:lnTo>
                  <a:pt x="19710" y="1446293"/>
                </a:lnTo>
                <a:lnTo>
                  <a:pt x="25692" y="1491518"/>
                </a:lnTo>
                <a:lnTo>
                  <a:pt x="31879" y="1536314"/>
                </a:lnTo>
                <a:lnTo>
                  <a:pt x="38156" y="1583739"/>
                </a:lnTo>
                <a:lnTo>
                  <a:pt x="41311" y="1608239"/>
                </a:lnTo>
                <a:lnTo>
                  <a:pt x="44818" y="1655217"/>
                </a:lnTo>
                <a:lnTo>
                  <a:pt x="47435" y="1701848"/>
                </a:lnTo>
                <a:lnTo>
                  <a:pt x="49614" y="1726137"/>
                </a:lnTo>
                <a:lnTo>
                  <a:pt x="52125" y="1750796"/>
                </a:lnTo>
                <a:lnTo>
                  <a:pt x="57738" y="1797951"/>
                </a:lnTo>
                <a:lnTo>
                  <a:pt x="63760" y="1843603"/>
                </a:lnTo>
                <a:lnTo>
                  <a:pt x="69964" y="1888587"/>
                </a:lnTo>
                <a:lnTo>
                  <a:pt x="76250" y="1936096"/>
                </a:lnTo>
                <a:lnTo>
                  <a:pt x="79407" y="1960619"/>
                </a:lnTo>
                <a:lnTo>
                  <a:pt x="85738" y="2007622"/>
                </a:lnTo>
                <a:lnTo>
                  <a:pt x="92080" y="2053206"/>
                </a:lnTo>
                <a:lnTo>
                  <a:pt x="98426" y="2098161"/>
                </a:lnTo>
                <a:lnTo>
                  <a:pt x="104774" y="2140012"/>
                </a:lnTo>
                <a:lnTo>
                  <a:pt x="112182" y="2179780"/>
                </a:lnTo>
                <a:lnTo>
                  <a:pt x="122530" y="2218621"/>
                </a:lnTo>
                <a:lnTo>
                  <a:pt x="131362" y="2257051"/>
                </a:lnTo>
                <a:lnTo>
                  <a:pt x="139874" y="2295297"/>
                </a:lnTo>
                <a:lnTo>
                  <a:pt x="150712" y="2333462"/>
                </a:lnTo>
                <a:lnTo>
                  <a:pt x="162585" y="2368768"/>
                </a:lnTo>
                <a:lnTo>
                  <a:pt x="175975" y="2402099"/>
                </a:lnTo>
                <a:lnTo>
                  <a:pt x="200306" y="2449556"/>
                </a:lnTo>
                <a:lnTo>
                  <a:pt x="222449" y="2490899"/>
                </a:lnTo>
                <a:lnTo>
                  <a:pt x="248648" y="2529960"/>
                </a:lnTo>
                <a:lnTo>
                  <a:pt x="276519" y="2567286"/>
                </a:lnTo>
                <a:lnTo>
                  <a:pt x="314382" y="2608879"/>
                </a:lnTo>
                <a:lnTo>
                  <a:pt x="352434" y="2642613"/>
                </a:lnTo>
                <a:lnTo>
                  <a:pt x="397071" y="2669659"/>
                </a:lnTo>
                <a:lnTo>
                  <a:pt x="428799" y="2686877"/>
                </a:lnTo>
                <a:lnTo>
                  <a:pt x="464541" y="2693978"/>
                </a:lnTo>
                <a:lnTo>
                  <a:pt x="503000" y="2701256"/>
                </a:lnTo>
                <a:lnTo>
                  <a:pt x="546381" y="2703883"/>
                </a:lnTo>
                <a:lnTo>
                  <a:pt x="586516" y="2703603"/>
                </a:lnTo>
                <a:lnTo>
                  <a:pt x="625219" y="2697288"/>
                </a:lnTo>
                <a:lnTo>
                  <a:pt x="663497" y="2687655"/>
                </a:lnTo>
                <a:lnTo>
                  <a:pt x="701651" y="2671866"/>
                </a:lnTo>
                <a:lnTo>
                  <a:pt x="739766" y="2654841"/>
                </a:lnTo>
                <a:lnTo>
                  <a:pt x="776813" y="2640506"/>
                </a:lnTo>
                <a:lnTo>
                  <a:pt x="821134" y="2608291"/>
                </a:lnTo>
                <a:lnTo>
                  <a:pt x="865284" y="2571353"/>
                </a:lnTo>
                <a:lnTo>
                  <a:pt x="905637" y="2525878"/>
                </a:lnTo>
                <a:lnTo>
                  <a:pt x="938849" y="2487642"/>
                </a:lnTo>
                <a:lnTo>
                  <a:pt x="964094" y="2443270"/>
                </a:lnTo>
                <a:lnTo>
                  <a:pt x="991212" y="2396608"/>
                </a:lnTo>
                <a:lnTo>
                  <a:pt x="1018297" y="2349268"/>
                </a:lnTo>
                <a:lnTo>
                  <a:pt x="1033247" y="2317585"/>
                </a:lnTo>
                <a:lnTo>
                  <a:pt x="1046948" y="2283043"/>
                </a:lnTo>
                <a:lnTo>
                  <a:pt x="1060093" y="2246524"/>
                </a:lnTo>
                <a:lnTo>
                  <a:pt x="1072990" y="2209127"/>
                </a:lnTo>
                <a:lnTo>
                  <a:pt x="1082955" y="2171339"/>
                </a:lnTo>
                <a:lnTo>
                  <a:pt x="1090912" y="2132320"/>
                </a:lnTo>
                <a:lnTo>
                  <a:pt x="1097976" y="2090283"/>
                </a:lnTo>
                <a:lnTo>
                  <a:pt x="1104644" y="2049728"/>
                </a:lnTo>
                <a:lnTo>
                  <a:pt x="1111135" y="2009478"/>
                </a:lnTo>
                <a:lnTo>
                  <a:pt x="1117548" y="1966895"/>
                </a:lnTo>
                <a:lnTo>
                  <a:pt x="1121103" y="1920453"/>
                </a:lnTo>
                <a:lnTo>
                  <a:pt x="1122052" y="1896215"/>
                </a:lnTo>
                <a:lnTo>
                  <a:pt x="1125928" y="1849529"/>
                </a:lnTo>
                <a:lnTo>
                  <a:pt x="1130120" y="1803026"/>
                </a:lnTo>
                <a:lnTo>
                  <a:pt x="1131237" y="1778772"/>
                </a:lnTo>
                <a:lnTo>
                  <a:pt x="1131983" y="1754136"/>
                </a:lnTo>
                <a:lnTo>
                  <a:pt x="1133538" y="1729245"/>
                </a:lnTo>
                <a:lnTo>
                  <a:pt x="1135633" y="1704185"/>
                </a:lnTo>
                <a:lnTo>
                  <a:pt x="1138088" y="1679011"/>
                </a:lnTo>
                <a:lnTo>
                  <a:pt x="1139725" y="1653762"/>
                </a:lnTo>
                <a:lnTo>
                  <a:pt x="1140816" y="1628463"/>
                </a:lnTo>
                <a:lnTo>
                  <a:pt x="1141543" y="1603130"/>
                </a:lnTo>
                <a:lnTo>
                  <a:pt x="1142028" y="1576716"/>
                </a:lnTo>
                <a:lnTo>
                  <a:pt x="1142351" y="1549582"/>
                </a:lnTo>
                <a:lnTo>
                  <a:pt x="1142567" y="1521968"/>
                </a:lnTo>
                <a:lnTo>
                  <a:pt x="1143769" y="1495091"/>
                </a:lnTo>
                <a:lnTo>
                  <a:pt x="1145628" y="1468707"/>
                </a:lnTo>
                <a:lnTo>
                  <a:pt x="1147927" y="1442651"/>
                </a:lnTo>
                <a:lnTo>
                  <a:pt x="1149458" y="1416814"/>
                </a:lnTo>
                <a:lnTo>
                  <a:pt x="1150480" y="1391122"/>
                </a:lnTo>
                <a:lnTo>
                  <a:pt x="1151161" y="1365528"/>
                </a:lnTo>
                <a:lnTo>
                  <a:pt x="1152673" y="1338940"/>
                </a:lnTo>
                <a:lnTo>
                  <a:pt x="1154740" y="1311690"/>
                </a:lnTo>
                <a:lnTo>
                  <a:pt x="1157176" y="1283998"/>
                </a:lnTo>
                <a:lnTo>
                  <a:pt x="1158800" y="1257070"/>
                </a:lnTo>
                <a:lnTo>
                  <a:pt x="1159883" y="1230651"/>
                </a:lnTo>
                <a:lnTo>
                  <a:pt x="1160605" y="1204572"/>
                </a:lnTo>
                <a:lnTo>
                  <a:pt x="1161086" y="1178719"/>
                </a:lnTo>
                <a:lnTo>
                  <a:pt x="1161407" y="1153018"/>
                </a:lnTo>
                <a:lnTo>
                  <a:pt x="1161621" y="1127416"/>
                </a:lnTo>
                <a:lnTo>
                  <a:pt x="1161763" y="1102940"/>
                </a:lnTo>
                <a:lnTo>
                  <a:pt x="1161922" y="1055990"/>
                </a:lnTo>
                <a:lnTo>
                  <a:pt x="1160905" y="1032040"/>
                </a:lnTo>
                <a:lnTo>
                  <a:pt x="1159169" y="1007606"/>
                </a:lnTo>
                <a:lnTo>
                  <a:pt x="1154419" y="959997"/>
                </a:lnTo>
                <a:lnTo>
                  <a:pt x="1148779" y="917670"/>
                </a:lnTo>
                <a:lnTo>
                  <a:pt x="1142745" y="874869"/>
                </a:lnTo>
                <a:lnTo>
                  <a:pt x="1135478" y="831152"/>
                </a:lnTo>
                <a:lnTo>
                  <a:pt x="1125191" y="787028"/>
                </a:lnTo>
                <a:lnTo>
                  <a:pt x="1113565" y="745546"/>
                </a:lnTo>
                <a:lnTo>
                  <a:pt x="1101342" y="707000"/>
                </a:lnTo>
                <a:lnTo>
                  <a:pt x="1088854" y="672230"/>
                </a:lnTo>
                <a:lnTo>
                  <a:pt x="1073426" y="636316"/>
                </a:lnTo>
                <a:lnTo>
                  <a:pt x="1055985" y="600245"/>
                </a:lnTo>
                <a:lnTo>
                  <a:pt x="1037651" y="566575"/>
                </a:lnTo>
                <a:lnTo>
                  <a:pt x="1021741" y="531150"/>
                </a:lnTo>
                <a:lnTo>
                  <a:pt x="1007614" y="495297"/>
                </a:lnTo>
                <a:lnTo>
                  <a:pt x="994280" y="461723"/>
                </a:lnTo>
                <a:lnTo>
                  <a:pt x="981298" y="426340"/>
                </a:lnTo>
                <a:lnTo>
                  <a:pt x="962023" y="3713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1055"/>
          <p:cNvSpPr/>
          <p:nvPr>
            <p:custDataLst>
              <p:tags r:id="rId6"/>
            </p:custDataLst>
          </p:nvPr>
        </p:nvSpPr>
        <p:spPr>
          <a:xfrm>
            <a:off x="5267398" y="1211728"/>
            <a:ext cx="1228215" cy="2530998"/>
          </a:xfrm>
          <a:custGeom>
            <a:avLst/>
            <a:gdLst/>
            <a:ahLst/>
            <a:cxnLst/>
            <a:rect l="0" t="0" r="0" b="0"/>
            <a:pathLst>
              <a:path w="1228215" h="2530998">
                <a:moveTo>
                  <a:pt x="1152452" y="369422"/>
                </a:moveTo>
                <a:lnTo>
                  <a:pt x="1152452" y="369422"/>
                </a:lnTo>
                <a:lnTo>
                  <a:pt x="1143790" y="361818"/>
                </a:lnTo>
                <a:lnTo>
                  <a:pt x="1134138" y="356165"/>
                </a:lnTo>
                <a:lnTo>
                  <a:pt x="1130718" y="352117"/>
                </a:lnTo>
                <a:lnTo>
                  <a:pt x="1107808" y="308094"/>
                </a:lnTo>
                <a:lnTo>
                  <a:pt x="1088935" y="264363"/>
                </a:lnTo>
                <a:lnTo>
                  <a:pt x="1069900" y="222567"/>
                </a:lnTo>
                <a:lnTo>
                  <a:pt x="1050852" y="175594"/>
                </a:lnTo>
                <a:lnTo>
                  <a:pt x="1040269" y="150419"/>
                </a:lnTo>
                <a:lnTo>
                  <a:pt x="1002627" y="102912"/>
                </a:lnTo>
                <a:lnTo>
                  <a:pt x="982805" y="77360"/>
                </a:lnTo>
                <a:lnTo>
                  <a:pt x="937756" y="47426"/>
                </a:lnTo>
                <a:lnTo>
                  <a:pt x="894600" y="27184"/>
                </a:lnTo>
                <a:lnTo>
                  <a:pt x="847563" y="11793"/>
                </a:lnTo>
                <a:lnTo>
                  <a:pt x="800016" y="2984"/>
                </a:lnTo>
                <a:lnTo>
                  <a:pt x="755379" y="0"/>
                </a:lnTo>
                <a:lnTo>
                  <a:pt x="712068" y="8505"/>
                </a:lnTo>
                <a:lnTo>
                  <a:pt x="668117" y="20376"/>
                </a:lnTo>
                <a:lnTo>
                  <a:pt x="622315" y="33971"/>
                </a:lnTo>
                <a:lnTo>
                  <a:pt x="581596" y="55941"/>
                </a:lnTo>
                <a:lnTo>
                  <a:pt x="542979" y="85720"/>
                </a:lnTo>
                <a:lnTo>
                  <a:pt x="503718" y="121118"/>
                </a:lnTo>
                <a:lnTo>
                  <a:pt x="470697" y="144979"/>
                </a:lnTo>
                <a:lnTo>
                  <a:pt x="436681" y="187073"/>
                </a:lnTo>
                <a:lnTo>
                  <a:pt x="399701" y="231332"/>
                </a:lnTo>
                <a:lnTo>
                  <a:pt x="371320" y="268299"/>
                </a:lnTo>
                <a:lnTo>
                  <a:pt x="347859" y="306063"/>
                </a:lnTo>
                <a:lnTo>
                  <a:pt x="322446" y="344064"/>
                </a:lnTo>
                <a:lnTo>
                  <a:pt x="299864" y="387191"/>
                </a:lnTo>
                <a:lnTo>
                  <a:pt x="274711" y="433483"/>
                </a:lnTo>
                <a:lnTo>
                  <a:pt x="257263" y="480713"/>
                </a:lnTo>
                <a:lnTo>
                  <a:pt x="235278" y="528221"/>
                </a:lnTo>
                <a:lnTo>
                  <a:pt x="218768" y="575812"/>
                </a:lnTo>
                <a:lnTo>
                  <a:pt x="207962" y="610376"/>
                </a:lnTo>
                <a:lnTo>
                  <a:pt x="196103" y="645846"/>
                </a:lnTo>
                <a:lnTo>
                  <a:pt x="183777" y="679249"/>
                </a:lnTo>
                <a:lnTo>
                  <a:pt x="174066" y="714556"/>
                </a:lnTo>
                <a:lnTo>
                  <a:pt x="165164" y="751415"/>
                </a:lnTo>
                <a:lnTo>
                  <a:pt x="154152" y="788963"/>
                </a:lnTo>
                <a:lnTo>
                  <a:pt x="145024" y="826818"/>
                </a:lnTo>
                <a:lnTo>
                  <a:pt x="136382" y="865867"/>
                </a:lnTo>
                <a:lnTo>
                  <a:pt x="125484" y="907917"/>
                </a:lnTo>
                <a:lnTo>
                  <a:pt x="116408" y="948478"/>
                </a:lnTo>
                <a:lnTo>
                  <a:pt x="107788" y="988731"/>
                </a:lnTo>
                <a:lnTo>
                  <a:pt x="96901" y="1031314"/>
                </a:lnTo>
                <a:lnTo>
                  <a:pt x="85007" y="1072113"/>
                </a:lnTo>
                <a:lnTo>
                  <a:pt x="73724" y="1111412"/>
                </a:lnTo>
                <a:lnTo>
                  <a:pt x="65181" y="1150046"/>
                </a:lnTo>
                <a:lnTo>
                  <a:pt x="55034" y="1191205"/>
                </a:lnTo>
                <a:lnTo>
                  <a:pt x="44528" y="1233134"/>
                </a:lnTo>
                <a:lnTo>
                  <a:pt x="36330" y="1272935"/>
                </a:lnTo>
                <a:lnTo>
                  <a:pt x="29159" y="1311792"/>
                </a:lnTo>
                <a:lnTo>
                  <a:pt x="22445" y="1350228"/>
                </a:lnTo>
                <a:lnTo>
                  <a:pt x="15932" y="1388477"/>
                </a:lnTo>
                <a:lnTo>
                  <a:pt x="9509" y="1426644"/>
                </a:lnTo>
                <a:lnTo>
                  <a:pt x="4186" y="1464774"/>
                </a:lnTo>
                <a:lnTo>
                  <a:pt x="1820" y="1502886"/>
                </a:lnTo>
                <a:lnTo>
                  <a:pt x="768" y="1540992"/>
                </a:lnTo>
                <a:lnTo>
                  <a:pt x="301" y="1579095"/>
                </a:lnTo>
                <a:lnTo>
                  <a:pt x="93" y="1617196"/>
                </a:lnTo>
                <a:lnTo>
                  <a:pt x="0" y="1652474"/>
                </a:lnTo>
                <a:lnTo>
                  <a:pt x="1018" y="1686851"/>
                </a:lnTo>
                <a:lnTo>
                  <a:pt x="4998" y="1723296"/>
                </a:lnTo>
                <a:lnTo>
                  <a:pt x="7472" y="1760661"/>
                </a:lnTo>
                <a:lnTo>
                  <a:pt x="9630" y="1798433"/>
                </a:lnTo>
                <a:lnTo>
                  <a:pt x="14117" y="1836388"/>
                </a:lnTo>
                <a:lnTo>
                  <a:pt x="16817" y="1874424"/>
                </a:lnTo>
                <a:lnTo>
                  <a:pt x="19075" y="1912495"/>
                </a:lnTo>
                <a:lnTo>
                  <a:pt x="23607" y="1950582"/>
                </a:lnTo>
                <a:lnTo>
                  <a:pt x="26327" y="1991499"/>
                </a:lnTo>
                <a:lnTo>
                  <a:pt x="28593" y="2032262"/>
                </a:lnTo>
                <a:lnTo>
                  <a:pt x="33129" y="2068018"/>
                </a:lnTo>
                <a:lnTo>
                  <a:pt x="38672" y="2104370"/>
                </a:lnTo>
                <a:lnTo>
                  <a:pt x="44664" y="2140635"/>
                </a:lnTo>
                <a:lnTo>
                  <a:pt x="50855" y="2174391"/>
                </a:lnTo>
                <a:lnTo>
                  <a:pt x="57133" y="2207033"/>
                </a:lnTo>
                <a:lnTo>
                  <a:pt x="63452" y="2239180"/>
                </a:lnTo>
                <a:lnTo>
                  <a:pt x="72959" y="2285970"/>
                </a:lnTo>
                <a:lnTo>
                  <a:pt x="83537" y="2327115"/>
                </a:lnTo>
                <a:lnTo>
                  <a:pt x="99607" y="2365059"/>
                </a:lnTo>
                <a:lnTo>
                  <a:pt x="124000" y="2406861"/>
                </a:lnTo>
                <a:lnTo>
                  <a:pt x="150047" y="2448731"/>
                </a:lnTo>
                <a:lnTo>
                  <a:pt x="179510" y="2478892"/>
                </a:lnTo>
                <a:lnTo>
                  <a:pt x="221701" y="2510115"/>
                </a:lnTo>
                <a:lnTo>
                  <a:pt x="266982" y="2527043"/>
                </a:lnTo>
                <a:lnTo>
                  <a:pt x="314299" y="2530997"/>
                </a:lnTo>
                <a:lnTo>
                  <a:pt x="358908" y="2530420"/>
                </a:lnTo>
                <a:lnTo>
                  <a:pt x="402213" y="2524035"/>
                </a:lnTo>
                <a:lnTo>
                  <a:pt x="426371" y="2520828"/>
                </a:lnTo>
                <a:lnTo>
                  <a:pt x="463772" y="2508180"/>
                </a:lnTo>
                <a:lnTo>
                  <a:pt x="501664" y="2496201"/>
                </a:lnTo>
                <a:lnTo>
                  <a:pt x="539703" y="2478658"/>
                </a:lnTo>
                <a:lnTo>
                  <a:pt x="578842" y="2454881"/>
                </a:lnTo>
                <a:lnTo>
                  <a:pt x="622425" y="2432901"/>
                </a:lnTo>
                <a:lnTo>
                  <a:pt x="662620" y="2405693"/>
                </a:lnTo>
                <a:lnTo>
                  <a:pt x="700283" y="2371290"/>
                </a:lnTo>
                <a:lnTo>
                  <a:pt x="733079" y="2334286"/>
                </a:lnTo>
                <a:lnTo>
                  <a:pt x="769137" y="2295452"/>
                </a:lnTo>
                <a:lnTo>
                  <a:pt x="805573" y="2250902"/>
                </a:lnTo>
                <a:lnTo>
                  <a:pt x="826834" y="2219871"/>
                </a:lnTo>
                <a:lnTo>
                  <a:pt x="846866" y="2185619"/>
                </a:lnTo>
                <a:lnTo>
                  <a:pt x="867411" y="2149229"/>
                </a:lnTo>
                <a:lnTo>
                  <a:pt x="890654" y="2111889"/>
                </a:lnTo>
                <a:lnTo>
                  <a:pt x="909450" y="2074127"/>
                </a:lnTo>
                <a:lnTo>
                  <a:pt x="925917" y="2036177"/>
                </a:lnTo>
                <a:lnTo>
                  <a:pt x="943820" y="1998144"/>
                </a:lnTo>
                <a:lnTo>
                  <a:pt x="962360" y="1960074"/>
                </a:lnTo>
                <a:lnTo>
                  <a:pt x="981183" y="1920928"/>
                </a:lnTo>
                <a:lnTo>
                  <a:pt x="1000131" y="1878836"/>
                </a:lnTo>
                <a:lnTo>
                  <a:pt x="1019138" y="1835434"/>
                </a:lnTo>
                <a:lnTo>
                  <a:pt x="1037109" y="1791449"/>
                </a:lnTo>
                <a:lnTo>
                  <a:pt x="1052153" y="1747207"/>
                </a:lnTo>
                <a:lnTo>
                  <a:pt x="1068716" y="1702849"/>
                </a:lnTo>
                <a:lnTo>
                  <a:pt x="1085602" y="1658439"/>
                </a:lnTo>
                <a:lnTo>
                  <a:pt x="1100164" y="1614007"/>
                </a:lnTo>
                <a:lnTo>
                  <a:pt x="1113690" y="1566743"/>
                </a:lnTo>
                <a:lnTo>
                  <a:pt x="1120261" y="1542286"/>
                </a:lnTo>
                <a:lnTo>
                  <a:pt x="1133206" y="1495356"/>
                </a:lnTo>
                <a:lnTo>
                  <a:pt x="1144956" y="1449804"/>
                </a:lnTo>
                <a:lnTo>
                  <a:pt x="1153707" y="1404864"/>
                </a:lnTo>
                <a:lnTo>
                  <a:pt x="1161123" y="1360196"/>
                </a:lnTo>
                <a:lnTo>
                  <a:pt x="1169006" y="1314591"/>
                </a:lnTo>
                <a:lnTo>
                  <a:pt x="1174071" y="1290576"/>
                </a:lnTo>
                <a:lnTo>
                  <a:pt x="1179565" y="1266100"/>
                </a:lnTo>
                <a:lnTo>
                  <a:pt x="1188491" y="1219148"/>
                </a:lnTo>
                <a:lnTo>
                  <a:pt x="1194928" y="1172528"/>
                </a:lnTo>
                <a:lnTo>
                  <a:pt x="1196644" y="1148243"/>
                </a:lnTo>
                <a:lnTo>
                  <a:pt x="1197788" y="1123586"/>
                </a:lnTo>
                <a:lnTo>
                  <a:pt x="1201882" y="1076434"/>
                </a:lnTo>
                <a:lnTo>
                  <a:pt x="1207229" y="1029724"/>
                </a:lnTo>
                <a:lnTo>
                  <a:pt x="1210137" y="1005416"/>
                </a:lnTo>
                <a:lnTo>
                  <a:pt x="1213134" y="980743"/>
                </a:lnTo>
                <a:lnTo>
                  <a:pt x="1216464" y="933573"/>
                </a:lnTo>
                <a:lnTo>
                  <a:pt x="1219001" y="887914"/>
                </a:lnTo>
                <a:lnTo>
                  <a:pt x="1223658" y="842927"/>
                </a:lnTo>
                <a:lnTo>
                  <a:pt x="1226432" y="798238"/>
                </a:lnTo>
                <a:lnTo>
                  <a:pt x="1227666" y="754740"/>
                </a:lnTo>
                <a:lnTo>
                  <a:pt x="1228214" y="714241"/>
                </a:lnTo>
                <a:lnTo>
                  <a:pt x="1225635" y="675075"/>
                </a:lnTo>
                <a:lnTo>
                  <a:pt x="1222019" y="637559"/>
                </a:lnTo>
                <a:lnTo>
                  <a:pt x="1220413" y="603247"/>
                </a:lnTo>
                <a:lnTo>
                  <a:pt x="1214451" y="559236"/>
                </a:lnTo>
                <a:lnTo>
                  <a:pt x="1211039" y="514328"/>
                </a:lnTo>
                <a:lnTo>
                  <a:pt x="1204972" y="472564"/>
                </a:lnTo>
                <a:lnTo>
                  <a:pt x="1196471" y="433379"/>
                </a:lnTo>
                <a:lnTo>
                  <a:pt x="1183792" y="387382"/>
                </a:lnTo>
                <a:lnTo>
                  <a:pt x="1181027" y="340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1056"/>
          <p:cNvSpPr/>
          <p:nvPr>
            <p:custDataLst>
              <p:tags r:id="rId7"/>
            </p:custDataLst>
          </p:nvPr>
        </p:nvSpPr>
        <p:spPr>
          <a:xfrm>
            <a:off x="7058025" y="3324225"/>
            <a:ext cx="85726" cy="19051"/>
          </a:xfrm>
          <a:custGeom>
            <a:avLst/>
            <a:gdLst/>
            <a:ahLst/>
            <a:cxnLst/>
            <a:rect l="0" t="0" r="0" b="0"/>
            <a:pathLst>
              <a:path w="85726" h="19051">
                <a:moveTo>
                  <a:pt x="0" y="0"/>
                </a:moveTo>
                <a:lnTo>
                  <a:pt x="0" y="0"/>
                </a:lnTo>
                <a:lnTo>
                  <a:pt x="13257" y="13257"/>
                </a:lnTo>
                <a:lnTo>
                  <a:pt x="22120" y="16475"/>
                </a:lnTo>
                <a:lnTo>
                  <a:pt x="68736" y="18899"/>
                </a:lnTo>
                <a:lnTo>
                  <a:pt x="857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228"/>
          <p:cNvGrpSpPr/>
          <p:nvPr/>
        </p:nvGrpSpPr>
        <p:grpSpPr>
          <a:xfrm>
            <a:off x="3933989" y="4352925"/>
            <a:ext cx="618962" cy="350899"/>
            <a:chOff x="3933989" y="4352925"/>
            <a:chExt cx="618962" cy="350899"/>
          </a:xfrm>
        </p:grpSpPr>
        <p:sp>
          <p:nvSpPr>
            <p:cNvPr id="98" name="SMARTInkShape-1057"/>
            <p:cNvSpPr/>
            <p:nvPr>
              <p:custDataLst>
                <p:tags r:id="rId75"/>
              </p:custDataLst>
            </p:nvPr>
          </p:nvSpPr>
          <p:spPr>
            <a:xfrm>
              <a:off x="3933989" y="4352925"/>
              <a:ext cx="618962" cy="113909"/>
            </a:xfrm>
            <a:custGeom>
              <a:avLst/>
              <a:gdLst/>
              <a:ahLst/>
              <a:cxnLst/>
              <a:rect l="0" t="0" r="0" b="0"/>
              <a:pathLst>
                <a:path w="618962" h="113909">
                  <a:moveTo>
                    <a:pt x="37936" y="104775"/>
                  </a:moveTo>
                  <a:lnTo>
                    <a:pt x="37936" y="104775"/>
                  </a:lnTo>
                  <a:lnTo>
                    <a:pt x="15546" y="104775"/>
                  </a:lnTo>
                  <a:lnTo>
                    <a:pt x="9288" y="107597"/>
                  </a:lnTo>
                  <a:lnTo>
                    <a:pt x="389" y="113908"/>
                  </a:lnTo>
                  <a:lnTo>
                    <a:pt x="0" y="109127"/>
                  </a:lnTo>
                  <a:lnTo>
                    <a:pt x="1004" y="107676"/>
                  </a:lnTo>
                  <a:lnTo>
                    <a:pt x="2731" y="106709"/>
                  </a:lnTo>
                  <a:lnTo>
                    <a:pt x="49209" y="94464"/>
                  </a:lnTo>
                  <a:lnTo>
                    <a:pt x="90963" y="82395"/>
                  </a:lnTo>
                  <a:lnTo>
                    <a:pt x="132552" y="72980"/>
                  </a:lnTo>
                  <a:lnTo>
                    <a:pt x="165713" y="66655"/>
                  </a:lnTo>
                  <a:lnTo>
                    <a:pt x="202676" y="60316"/>
                  </a:lnTo>
                  <a:lnTo>
                    <a:pt x="243798" y="53971"/>
                  </a:lnTo>
                  <a:lnTo>
                    <a:pt x="286769" y="44801"/>
                  </a:lnTo>
                  <a:lnTo>
                    <a:pt x="329504" y="35787"/>
                  </a:lnTo>
                  <a:lnTo>
                    <a:pt x="369663" y="31781"/>
                  </a:lnTo>
                  <a:lnTo>
                    <a:pt x="408679" y="27177"/>
                  </a:lnTo>
                  <a:lnTo>
                    <a:pt x="446127" y="21604"/>
                  </a:lnTo>
                  <a:lnTo>
                    <a:pt x="480410" y="15599"/>
                  </a:lnTo>
                  <a:lnTo>
                    <a:pt x="513286" y="12224"/>
                  </a:lnTo>
                  <a:lnTo>
                    <a:pt x="555900" y="10325"/>
                  </a:lnTo>
                  <a:lnTo>
                    <a:pt x="599995" y="8573"/>
                  </a:lnTo>
                  <a:lnTo>
                    <a:pt x="618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58"/>
            <p:cNvSpPr/>
            <p:nvPr>
              <p:custDataLst>
                <p:tags r:id="rId76"/>
              </p:custDataLst>
            </p:nvPr>
          </p:nvSpPr>
          <p:spPr>
            <a:xfrm>
              <a:off x="4219575" y="4438769"/>
              <a:ext cx="28576" cy="265055"/>
            </a:xfrm>
            <a:custGeom>
              <a:avLst/>
              <a:gdLst/>
              <a:ahLst/>
              <a:cxnLst/>
              <a:rect l="0" t="0" r="0" b="0"/>
              <a:pathLst>
                <a:path w="28576" h="265055">
                  <a:moveTo>
                    <a:pt x="19050" y="18931"/>
                  </a:moveTo>
                  <a:lnTo>
                    <a:pt x="19050" y="18931"/>
                  </a:lnTo>
                  <a:lnTo>
                    <a:pt x="19050" y="0"/>
                  </a:lnTo>
                  <a:lnTo>
                    <a:pt x="19050" y="8093"/>
                  </a:lnTo>
                  <a:lnTo>
                    <a:pt x="25596" y="16751"/>
                  </a:lnTo>
                  <a:lnTo>
                    <a:pt x="27692" y="25576"/>
                  </a:lnTo>
                  <a:lnTo>
                    <a:pt x="28552" y="70110"/>
                  </a:lnTo>
                  <a:lnTo>
                    <a:pt x="28574" y="114203"/>
                  </a:lnTo>
                  <a:lnTo>
                    <a:pt x="28575" y="159823"/>
                  </a:lnTo>
                  <a:lnTo>
                    <a:pt x="27517" y="173624"/>
                  </a:lnTo>
                  <a:lnTo>
                    <a:pt x="19443" y="220215"/>
                  </a:lnTo>
                  <a:lnTo>
                    <a:pt x="9560" y="265054"/>
                  </a:lnTo>
                  <a:lnTo>
                    <a:pt x="6719" y="263079"/>
                  </a:lnTo>
                  <a:lnTo>
                    <a:pt x="1327" y="258246"/>
                  </a:lnTo>
                  <a:lnTo>
                    <a:pt x="393" y="252352"/>
                  </a:lnTo>
                  <a:lnTo>
                    <a:pt x="0" y="23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59"/>
            <p:cNvSpPr/>
            <p:nvPr>
              <p:custDataLst>
                <p:tags r:id="rId77"/>
              </p:custDataLst>
            </p:nvPr>
          </p:nvSpPr>
          <p:spPr>
            <a:xfrm>
              <a:off x="4038611" y="4438684"/>
              <a:ext cx="122491" cy="252994"/>
            </a:xfrm>
            <a:custGeom>
              <a:avLst/>
              <a:gdLst/>
              <a:ahLst/>
              <a:cxnLst/>
              <a:rect l="0" t="0" r="0" b="0"/>
              <a:pathLst>
                <a:path w="122491" h="252994">
                  <a:moveTo>
                    <a:pt x="114289" y="19016"/>
                  </a:moveTo>
                  <a:lnTo>
                    <a:pt x="114289" y="19016"/>
                  </a:lnTo>
                  <a:lnTo>
                    <a:pt x="114289" y="0"/>
                  </a:lnTo>
                  <a:lnTo>
                    <a:pt x="122490" y="8170"/>
                  </a:lnTo>
                  <a:lnTo>
                    <a:pt x="121873" y="9669"/>
                  </a:lnTo>
                  <a:lnTo>
                    <a:pt x="117007" y="16834"/>
                  </a:lnTo>
                  <a:lnTo>
                    <a:pt x="114826" y="28737"/>
                  </a:lnTo>
                  <a:lnTo>
                    <a:pt x="114647" y="31847"/>
                  </a:lnTo>
                  <a:lnTo>
                    <a:pt x="111626" y="38125"/>
                  </a:lnTo>
                  <a:lnTo>
                    <a:pt x="109339" y="41280"/>
                  </a:lnTo>
                  <a:lnTo>
                    <a:pt x="91626" y="84006"/>
                  </a:lnTo>
                  <a:lnTo>
                    <a:pt x="69813" y="127053"/>
                  </a:lnTo>
                  <a:lnTo>
                    <a:pt x="61365" y="146042"/>
                  </a:lnTo>
                  <a:lnTo>
                    <a:pt x="57333" y="164015"/>
                  </a:lnTo>
                  <a:lnTo>
                    <a:pt x="37914" y="197757"/>
                  </a:lnTo>
                  <a:lnTo>
                    <a:pt x="13740" y="225304"/>
                  </a:lnTo>
                  <a:lnTo>
                    <a:pt x="10766" y="234890"/>
                  </a:lnTo>
                  <a:lnTo>
                    <a:pt x="10071" y="241255"/>
                  </a:lnTo>
                  <a:lnTo>
                    <a:pt x="8827" y="243376"/>
                  </a:lnTo>
                  <a:lnTo>
                    <a:pt x="6939" y="244789"/>
                  </a:lnTo>
                  <a:lnTo>
                    <a:pt x="1362" y="247058"/>
                  </a:lnTo>
                  <a:lnTo>
                    <a:pt x="599" y="250191"/>
                  </a:lnTo>
                  <a:lnTo>
                    <a:pt x="260" y="252993"/>
                  </a:lnTo>
                  <a:lnTo>
                    <a:pt x="0" y="242831"/>
                  </a:lnTo>
                  <a:lnTo>
                    <a:pt x="1054" y="241252"/>
                  </a:lnTo>
                  <a:lnTo>
                    <a:pt x="2816" y="240198"/>
                  </a:lnTo>
                  <a:lnTo>
                    <a:pt x="5049" y="239496"/>
                  </a:lnTo>
                  <a:lnTo>
                    <a:pt x="6537" y="237969"/>
                  </a:lnTo>
                  <a:lnTo>
                    <a:pt x="9514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060"/>
          <p:cNvSpPr/>
          <p:nvPr>
            <p:custDataLst>
              <p:tags r:id="rId8"/>
            </p:custDataLst>
          </p:nvPr>
        </p:nvSpPr>
        <p:spPr>
          <a:xfrm>
            <a:off x="4400946" y="4686300"/>
            <a:ext cx="104366" cy="123787"/>
          </a:xfrm>
          <a:custGeom>
            <a:avLst/>
            <a:gdLst/>
            <a:ahLst/>
            <a:cxnLst/>
            <a:rect l="0" t="0" r="0" b="0"/>
            <a:pathLst>
              <a:path w="104366" h="123787">
                <a:moveTo>
                  <a:pt x="56754" y="28575"/>
                </a:moveTo>
                <a:lnTo>
                  <a:pt x="56754" y="28575"/>
                </a:lnTo>
                <a:lnTo>
                  <a:pt x="47621" y="28575"/>
                </a:lnTo>
                <a:lnTo>
                  <a:pt x="47229" y="10850"/>
                </a:lnTo>
                <a:lnTo>
                  <a:pt x="46171" y="10408"/>
                </a:lnTo>
                <a:lnTo>
                  <a:pt x="42172" y="9918"/>
                </a:lnTo>
                <a:lnTo>
                  <a:pt x="40683" y="10845"/>
                </a:lnTo>
                <a:lnTo>
                  <a:pt x="39690" y="12522"/>
                </a:lnTo>
                <a:lnTo>
                  <a:pt x="39028" y="14698"/>
                </a:lnTo>
                <a:lnTo>
                  <a:pt x="37528" y="16149"/>
                </a:lnTo>
                <a:lnTo>
                  <a:pt x="33040" y="17761"/>
                </a:lnTo>
                <a:lnTo>
                  <a:pt x="31419" y="19248"/>
                </a:lnTo>
                <a:lnTo>
                  <a:pt x="27405" y="28675"/>
                </a:lnTo>
                <a:lnTo>
                  <a:pt x="13016" y="44737"/>
                </a:lnTo>
                <a:lnTo>
                  <a:pt x="10281" y="54061"/>
                </a:lnTo>
                <a:lnTo>
                  <a:pt x="8172" y="73032"/>
                </a:lnTo>
                <a:lnTo>
                  <a:pt x="1610" y="85726"/>
                </a:lnTo>
                <a:lnTo>
                  <a:pt x="0" y="98425"/>
                </a:lnTo>
                <a:lnTo>
                  <a:pt x="2602" y="104775"/>
                </a:lnTo>
                <a:lnTo>
                  <a:pt x="7840" y="112419"/>
                </a:lnTo>
                <a:lnTo>
                  <a:pt x="8747" y="118799"/>
                </a:lnTo>
                <a:lnTo>
                  <a:pt x="9932" y="120475"/>
                </a:lnTo>
                <a:lnTo>
                  <a:pt x="11782" y="121591"/>
                </a:lnTo>
                <a:lnTo>
                  <a:pt x="19440" y="123163"/>
                </a:lnTo>
                <a:lnTo>
                  <a:pt x="35868" y="123786"/>
                </a:lnTo>
                <a:lnTo>
                  <a:pt x="51492" y="116213"/>
                </a:lnTo>
                <a:lnTo>
                  <a:pt x="98022" y="73020"/>
                </a:lnTo>
                <a:lnTo>
                  <a:pt x="101554" y="63851"/>
                </a:lnTo>
                <a:lnTo>
                  <a:pt x="104357" y="19102"/>
                </a:lnTo>
                <a:lnTo>
                  <a:pt x="104365" y="15909"/>
                </a:lnTo>
                <a:lnTo>
                  <a:pt x="103311" y="13781"/>
                </a:lnTo>
                <a:lnTo>
                  <a:pt x="101550" y="12362"/>
                </a:lnTo>
                <a:lnTo>
                  <a:pt x="96772" y="9728"/>
                </a:lnTo>
                <a:lnTo>
                  <a:pt x="88132" y="3353"/>
                </a:lnTo>
                <a:lnTo>
                  <a:pt x="81988" y="1490"/>
                </a:lnTo>
                <a:lnTo>
                  <a:pt x="35650" y="26"/>
                </a:lnTo>
                <a:lnTo>
                  <a:pt x="1865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230"/>
          <p:cNvGrpSpPr/>
          <p:nvPr/>
        </p:nvGrpSpPr>
        <p:grpSpPr>
          <a:xfrm>
            <a:off x="5362623" y="4371975"/>
            <a:ext cx="341964" cy="419101"/>
            <a:chOff x="5362623" y="4371975"/>
            <a:chExt cx="341964" cy="419101"/>
          </a:xfrm>
        </p:grpSpPr>
        <p:sp>
          <p:nvSpPr>
            <p:cNvPr id="103" name="SMARTInkShape-1061"/>
            <p:cNvSpPr/>
            <p:nvPr>
              <p:custDataLst>
                <p:tags r:id="rId71"/>
              </p:custDataLst>
            </p:nvPr>
          </p:nvSpPr>
          <p:spPr>
            <a:xfrm>
              <a:off x="5676900" y="4648603"/>
              <a:ext cx="27687" cy="142473"/>
            </a:xfrm>
            <a:custGeom>
              <a:avLst/>
              <a:gdLst/>
              <a:ahLst/>
              <a:cxnLst/>
              <a:rect l="0" t="0" r="0" b="0"/>
              <a:pathLst>
                <a:path w="27687" h="142473">
                  <a:moveTo>
                    <a:pt x="0" y="18647"/>
                  </a:moveTo>
                  <a:lnTo>
                    <a:pt x="0" y="18647"/>
                  </a:lnTo>
                  <a:lnTo>
                    <a:pt x="9133" y="9514"/>
                  </a:lnTo>
                  <a:lnTo>
                    <a:pt x="9515" y="0"/>
                  </a:lnTo>
                  <a:lnTo>
                    <a:pt x="14578" y="4773"/>
                  </a:lnTo>
                  <a:lnTo>
                    <a:pt x="17063" y="10011"/>
                  </a:lnTo>
                  <a:lnTo>
                    <a:pt x="21821" y="36322"/>
                  </a:lnTo>
                  <a:lnTo>
                    <a:pt x="25574" y="43436"/>
                  </a:lnTo>
                  <a:lnTo>
                    <a:pt x="27686" y="54449"/>
                  </a:lnTo>
                  <a:lnTo>
                    <a:pt x="27253" y="70648"/>
                  </a:lnTo>
                  <a:lnTo>
                    <a:pt x="19623" y="98889"/>
                  </a:lnTo>
                  <a:lnTo>
                    <a:pt x="19163" y="115990"/>
                  </a:lnTo>
                  <a:lnTo>
                    <a:pt x="16278" y="122940"/>
                  </a:lnTo>
                  <a:lnTo>
                    <a:pt x="12526" y="129558"/>
                  </a:lnTo>
                  <a:lnTo>
                    <a:pt x="9525" y="14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62"/>
            <p:cNvSpPr/>
            <p:nvPr>
              <p:custDataLst>
                <p:tags r:id="rId72"/>
              </p:custDataLst>
            </p:nvPr>
          </p:nvSpPr>
          <p:spPr>
            <a:xfrm>
              <a:off x="5362623" y="4371975"/>
              <a:ext cx="333328" cy="66676"/>
            </a:xfrm>
            <a:custGeom>
              <a:avLst/>
              <a:gdLst/>
              <a:ahLst/>
              <a:cxnLst/>
              <a:rect l="0" t="0" r="0" b="0"/>
              <a:pathLst>
                <a:path w="333328" h="66676">
                  <a:moveTo>
                    <a:pt x="38052" y="66675"/>
                  </a:moveTo>
                  <a:lnTo>
                    <a:pt x="38052" y="66675"/>
                  </a:lnTo>
                  <a:lnTo>
                    <a:pt x="32996" y="66675"/>
                  </a:lnTo>
                  <a:lnTo>
                    <a:pt x="27691" y="63853"/>
                  </a:lnTo>
                  <a:lnTo>
                    <a:pt x="21805" y="60129"/>
                  </a:lnTo>
                  <a:lnTo>
                    <a:pt x="12542" y="56974"/>
                  </a:lnTo>
                  <a:lnTo>
                    <a:pt x="505" y="48052"/>
                  </a:lnTo>
                  <a:lnTo>
                    <a:pt x="0" y="39462"/>
                  </a:lnTo>
                  <a:lnTo>
                    <a:pt x="5023" y="33447"/>
                  </a:lnTo>
                  <a:lnTo>
                    <a:pt x="10320" y="30740"/>
                  </a:lnTo>
                  <a:lnTo>
                    <a:pt x="51257" y="18270"/>
                  </a:lnTo>
                  <a:lnTo>
                    <a:pt x="80065" y="12117"/>
                  </a:lnTo>
                  <a:lnTo>
                    <a:pt x="115412" y="7471"/>
                  </a:lnTo>
                  <a:lnTo>
                    <a:pt x="160225" y="1475"/>
                  </a:lnTo>
                  <a:lnTo>
                    <a:pt x="207255" y="291"/>
                  </a:lnTo>
                  <a:lnTo>
                    <a:pt x="254487" y="57"/>
                  </a:lnTo>
                  <a:lnTo>
                    <a:pt x="294706" y="11"/>
                  </a:lnTo>
                  <a:lnTo>
                    <a:pt x="333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63"/>
            <p:cNvSpPr/>
            <p:nvPr>
              <p:custDataLst>
                <p:tags r:id="rId73"/>
              </p:custDataLst>
            </p:nvPr>
          </p:nvSpPr>
          <p:spPr>
            <a:xfrm>
              <a:off x="5543550" y="4395438"/>
              <a:ext cx="57151" cy="241342"/>
            </a:xfrm>
            <a:custGeom>
              <a:avLst/>
              <a:gdLst/>
              <a:ahLst/>
              <a:cxnLst/>
              <a:rect l="0" t="0" r="0" b="0"/>
              <a:pathLst>
                <a:path w="57151" h="241342">
                  <a:moveTo>
                    <a:pt x="0" y="52737"/>
                  </a:moveTo>
                  <a:lnTo>
                    <a:pt x="0" y="52737"/>
                  </a:lnTo>
                  <a:lnTo>
                    <a:pt x="47416" y="5322"/>
                  </a:lnTo>
                  <a:lnTo>
                    <a:pt x="52118" y="619"/>
                  </a:lnTo>
                  <a:lnTo>
                    <a:pt x="53796" y="0"/>
                  </a:lnTo>
                  <a:lnTo>
                    <a:pt x="54913" y="646"/>
                  </a:lnTo>
                  <a:lnTo>
                    <a:pt x="56708" y="4230"/>
                  </a:lnTo>
                  <a:lnTo>
                    <a:pt x="57149" y="50770"/>
                  </a:lnTo>
                  <a:lnTo>
                    <a:pt x="57150" y="96305"/>
                  </a:lnTo>
                  <a:lnTo>
                    <a:pt x="56092" y="122412"/>
                  </a:lnTo>
                  <a:lnTo>
                    <a:pt x="45391" y="167027"/>
                  </a:lnTo>
                  <a:lnTo>
                    <a:pt x="40260" y="186084"/>
                  </a:lnTo>
                  <a:lnTo>
                    <a:pt x="37126" y="220640"/>
                  </a:lnTo>
                  <a:lnTo>
                    <a:pt x="30578" y="233639"/>
                  </a:lnTo>
                  <a:lnTo>
                    <a:pt x="28970" y="241341"/>
                  </a:lnTo>
                  <a:lnTo>
                    <a:pt x="28839" y="240915"/>
                  </a:lnTo>
                  <a:lnTo>
                    <a:pt x="28575" y="23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64"/>
            <p:cNvSpPr/>
            <p:nvPr>
              <p:custDataLst>
                <p:tags r:id="rId74"/>
              </p:custDataLst>
            </p:nvPr>
          </p:nvSpPr>
          <p:spPr>
            <a:xfrm>
              <a:off x="5438786" y="4419717"/>
              <a:ext cx="57140" cy="247081"/>
            </a:xfrm>
            <a:custGeom>
              <a:avLst/>
              <a:gdLst/>
              <a:ahLst/>
              <a:cxnLst/>
              <a:rect l="0" t="0" r="0" b="0"/>
              <a:pathLst>
                <a:path w="57140" h="247081">
                  <a:moveTo>
                    <a:pt x="57139" y="9408"/>
                  </a:moveTo>
                  <a:lnTo>
                    <a:pt x="57139" y="9408"/>
                  </a:lnTo>
                  <a:lnTo>
                    <a:pt x="57139" y="0"/>
                  </a:lnTo>
                  <a:lnTo>
                    <a:pt x="57139" y="14076"/>
                  </a:lnTo>
                  <a:lnTo>
                    <a:pt x="48202" y="49800"/>
                  </a:lnTo>
                  <a:lnTo>
                    <a:pt x="42591" y="97148"/>
                  </a:lnTo>
                  <a:lnTo>
                    <a:pt x="33428" y="139203"/>
                  </a:lnTo>
                  <a:lnTo>
                    <a:pt x="23935" y="185851"/>
                  </a:lnTo>
                  <a:lnTo>
                    <a:pt x="12144" y="211239"/>
                  </a:lnTo>
                  <a:lnTo>
                    <a:pt x="9624" y="221878"/>
                  </a:lnTo>
                  <a:lnTo>
                    <a:pt x="975" y="237511"/>
                  </a:lnTo>
                  <a:lnTo>
                    <a:pt x="27" y="247080"/>
                  </a:lnTo>
                  <a:lnTo>
                    <a:pt x="0" y="242342"/>
                  </a:lnTo>
                  <a:lnTo>
                    <a:pt x="2816" y="237112"/>
                  </a:lnTo>
                  <a:lnTo>
                    <a:pt x="9514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1065"/>
          <p:cNvSpPr/>
          <p:nvPr>
            <p:custDataLst>
              <p:tags r:id="rId9"/>
            </p:custDataLst>
          </p:nvPr>
        </p:nvSpPr>
        <p:spPr>
          <a:xfrm>
            <a:off x="6372225" y="4610100"/>
            <a:ext cx="142876" cy="1"/>
          </a:xfrm>
          <a:custGeom>
            <a:avLst/>
            <a:gdLst/>
            <a:ahLst/>
            <a:cxnLst/>
            <a:rect l="0" t="0" r="0" b="0"/>
            <a:pathLst>
              <a:path w="142876" h="1">
                <a:moveTo>
                  <a:pt x="0" y="0"/>
                </a:moveTo>
                <a:lnTo>
                  <a:pt x="0" y="0"/>
                </a:lnTo>
                <a:lnTo>
                  <a:pt x="45137" y="0"/>
                </a:lnTo>
                <a:lnTo>
                  <a:pt x="86844" y="0"/>
                </a:lnTo>
                <a:lnTo>
                  <a:pt x="131249" y="0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Shape-1066"/>
          <p:cNvSpPr/>
          <p:nvPr>
            <p:custDataLst>
              <p:tags r:id="rId10"/>
            </p:custDataLst>
          </p:nvPr>
        </p:nvSpPr>
        <p:spPr>
          <a:xfrm>
            <a:off x="7172325" y="4581525"/>
            <a:ext cx="257176" cy="9526"/>
          </a:xfrm>
          <a:custGeom>
            <a:avLst/>
            <a:gdLst/>
            <a:ahLst/>
            <a:cxnLst/>
            <a:rect l="0" t="0" r="0" b="0"/>
            <a:pathLst>
              <a:path w="257176" h="9526">
                <a:moveTo>
                  <a:pt x="0" y="0"/>
                </a:moveTo>
                <a:lnTo>
                  <a:pt x="0" y="0"/>
                </a:lnTo>
                <a:lnTo>
                  <a:pt x="41445" y="2822"/>
                </a:lnTo>
                <a:lnTo>
                  <a:pt x="84504" y="8201"/>
                </a:lnTo>
                <a:lnTo>
                  <a:pt x="123584" y="9263"/>
                </a:lnTo>
                <a:lnTo>
                  <a:pt x="161878" y="9473"/>
                </a:lnTo>
                <a:lnTo>
                  <a:pt x="202998" y="9518"/>
                </a:lnTo>
                <a:lnTo>
                  <a:pt x="247715" y="9525"/>
                </a:lnTo>
                <a:lnTo>
                  <a:pt x="2571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1067"/>
          <p:cNvSpPr/>
          <p:nvPr>
            <p:custDataLst>
              <p:tags r:id="rId11"/>
            </p:custDataLst>
          </p:nvPr>
        </p:nvSpPr>
        <p:spPr>
          <a:xfrm>
            <a:off x="7858125" y="4581525"/>
            <a:ext cx="85726" cy="9526"/>
          </a:xfrm>
          <a:custGeom>
            <a:avLst/>
            <a:gdLst/>
            <a:ahLst/>
            <a:cxnLst/>
            <a:rect l="0" t="0" r="0" b="0"/>
            <a:pathLst>
              <a:path w="85726" h="9526">
                <a:moveTo>
                  <a:pt x="0" y="0"/>
                </a:moveTo>
                <a:lnTo>
                  <a:pt x="0" y="0"/>
                </a:lnTo>
                <a:lnTo>
                  <a:pt x="15209" y="1058"/>
                </a:lnTo>
                <a:lnTo>
                  <a:pt x="44474" y="8642"/>
                </a:lnTo>
                <a:lnTo>
                  <a:pt x="857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34"/>
          <p:cNvGrpSpPr/>
          <p:nvPr/>
        </p:nvGrpSpPr>
        <p:grpSpPr>
          <a:xfrm>
            <a:off x="8335965" y="4295792"/>
            <a:ext cx="398461" cy="437965"/>
            <a:chOff x="8335965" y="4295792"/>
            <a:chExt cx="398461" cy="437965"/>
          </a:xfrm>
        </p:grpSpPr>
        <p:sp>
          <p:nvSpPr>
            <p:cNvPr id="111" name="SMARTInkShape-1068"/>
            <p:cNvSpPr/>
            <p:nvPr>
              <p:custDataLst>
                <p:tags r:id="rId66"/>
              </p:custDataLst>
            </p:nvPr>
          </p:nvSpPr>
          <p:spPr>
            <a:xfrm>
              <a:off x="8620557" y="4562479"/>
              <a:ext cx="113869" cy="152397"/>
            </a:xfrm>
            <a:custGeom>
              <a:avLst/>
              <a:gdLst/>
              <a:ahLst/>
              <a:cxnLst/>
              <a:rect l="0" t="0" r="0" b="0"/>
              <a:pathLst>
                <a:path w="113869" h="152397">
                  <a:moveTo>
                    <a:pt x="75768" y="19046"/>
                  </a:moveTo>
                  <a:lnTo>
                    <a:pt x="75768" y="19046"/>
                  </a:lnTo>
                  <a:lnTo>
                    <a:pt x="94667" y="146"/>
                  </a:lnTo>
                  <a:lnTo>
                    <a:pt x="103006" y="10"/>
                  </a:lnTo>
                  <a:lnTo>
                    <a:pt x="98891" y="0"/>
                  </a:lnTo>
                  <a:lnTo>
                    <a:pt x="97533" y="1057"/>
                  </a:lnTo>
                  <a:lnTo>
                    <a:pt x="93999" y="9697"/>
                  </a:lnTo>
                  <a:lnTo>
                    <a:pt x="89867" y="14185"/>
                  </a:lnTo>
                  <a:lnTo>
                    <a:pt x="84505" y="16886"/>
                  </a:lnTo>
                  <a:lnTo>
                    <a:pt x="81592" y="17606"/>
                  </a:lnTo>
                  <a:lnTo>
                    <a:pt x="72437" y="23676"/>
                  </a:lnTo>
                  <a:lnTo>
                    <a:pt x="40841" y="52938"/>
                  </a:lnTo>
                  <a:lnTo>
                    <a:pt x="28142" y="59137"/>
                  </a:lnTo>
                  <a:lnTo>
                    <a:pt x="24968" y="61648"/>
                  </a:lnTo>
                  <a:lnTo>
                    <a:pt x="21440" y="67260"/>
                  </a:lnTo>
                  <a:lnTo>
                    <a:pt x="18814" y="73283"/>
                  </a:lnTo>
                  <a:lnTo>
                    <a:pt x="12443" y="82624"/>
                  </a:lnTo>
                  <a:lnTo>
                    <a:pt x="10582" y="88930"/>
                  </a:lnTo>
                  <a:lnTo>
                    <a:pt x="9027" y="91036"/>
                  </a:lnTo>
                  <a:lnTo>
                    <a:pt x="6933" y="92439"/>
                  </a:lnTo>
                  <a:lnTo>
                    <a:pt x="4479" y="93375"/>
                  </a:lnTo>
                  <a:lnTo>
                    <a:pt x="2841" y="95056"/>
                  </a:lnTo>
                  <a:lnTo>
                    <a:pt x="1023" y="99748"/>
                  </a:lnTo>
                  <a:lnTo>
                    <a:pt x="0" y="108339"/>
                  </a:lnTo>
                  <a:lnTo>
                    <a:pt x="914" y="110325"/>
                  </a:lnTo>
                  <a:lnTo>
                    <a:pt x="2582" y="111648"/>
                  </a:lnTo>
                  <a:lnTo>
                    <a:pt x="4752" y="112531"/>
                  </a:lnTo>
                  <a:lnTo>
                    <a:pt x="6199" y="114177"/>
                  </a:lnTo>
                  <a:lnTo>
                    <a:pt x="7807" y="118829"/>
                  </a:lnTo>
                  <a:lnTo>
                    <a:pt x="9294" y="120493"/>
                  </a:lnTo>
                  <a:lnTo>
                    <a:pt x="28341" y="131165"/>
                  </a:lnTo>
                  <a:lnTo>
                    <a:pt x="73784" y="140868"/>
                  </a:lnTo>
                  <a:lnTo>
                    <a:pt x="81237" y="143039"/>
                  </a:lnTo>
                  <a:lnTo>
                    <a:pt x="94644" y="150234"/>
                  </a:lnTo>
                  <a:lnTo>
                    <a:pt x="113868" y="15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69"/>
            <p:cNvSpPr/>
            <p:nvPr>
              <p:custDataLst>
                <p:tags r:id="rId67"/>
              </p:custDataLst>
            </p:nvPr>
          </p:nvSpPr>
          <p:spPr>
            <a:xfrm>
              <a:off x="8602519" y="4562478"/>
              <a:ext cx="36623" cy="171279"/>
            </a:xfrm>
            <a:custGeom>
              <a:avLst/>
              <a:gdLst/>
              <a:ahLst/>
              <a:cxnLst/>
              <a:rect l="0" t="0" r="0" b="0"/>
              <a:pathLst>
                <a:path w="36623" h="171279">
                  <a:moveTo>
                    <a:pt x="17606" y="9522"/>
                  </a:moveTo>
                  <a:lnTo>
                    <a:pt x="17606" y="9522"/>
                  </a:lnTo>
                  <a:lnTo>
                    <a:pt x="17606" y="4466"/>
                  </a:lnTo>
                  <a:lnTo>
                    <a:pt x="18664" y="2977"/>
                  </a:lnTo>
                  <a:lnTo>
                    <a:pt x="20428" y="1983"/>
                  </a:lnTo>
                  <a:lnTo>
                    <a:pt x="27121" y="0"/>
                  </a:lnTo>
                  <a:lnTo>
                    <a:pt x="27130" y="8198"/>
                  </a:lnTo>
                  <a:lnTo>
                    <a:pt x="32187" y="14186"/>
                  </a:lnTo>
                  <a:lnTo>
                    <a:pt x="34669" y="22532"/>
                  </a:lnTo>
                  <a:lnTo>
                    <a:pt x="36622" y="65274"/>
                  </a:lnTo>
                  <a:lnTo>
                    <a:pt x="29045" y="89248"/>
                  </a:lnTo>
                  <a:lnTo>
                    <a:pt x="19321" y="115637"/>
                  </a:lnTo>
                  <a:lnTo>
                    <a:pt x="16887" y="136356"/>
                  </a:lnTo>
                  <a:lnTo>
                    <a:pt x="5867" y="161726"/>
                  </a:lnTo>
                  <a:lnTo>
                    <a:pt x="0" y="169527"/>
                  </a:lnTo>
                  <a:lnTo>
                    <a:pt x="578" y="170167"/>
                  </a:lnTo>
                  <a:lnTo>
                    <a:pt x="6883" y="171278"/>
                  </a:lnTo>
                  <a:lnTo>
                    <a:pt x="7283" y="170277"/>
                  </a:lnTo>
                  <a:lnTo>
                    <a:pt x="8081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70"/>
            <p:cNvSpPr/>
            <p:nvPr>
              <p:custDataLst>
                <p:tags r:id="rId68"/>
              </p:custDataLst>
            </p:nvPr>
          </p:nvSpPr>
          <p:spPr>
            <a:xfrm>
              <a:off x="8335965" y="4295792"/>
              <a:ext cx="360361" cy="57134"/>
            </a:xfrm>
            <a:custGeom>
              <a:avLst/>
              <a:gdLst/>
              <a:ahLst/>
              <a:cxnLst/>
              <a:rect l="0" t="0" r="0" b="0"/>
              <a:pathLst>
                <a:path w="360361" h="57134">
                  <a:moveTo>
                    <a:pt x="36510" y="57133"/>
                  </a:moveTo>
                  <a:lnTo>
                    <a:pt x="36510" y="57133"/>
                  </a:lnTo>
                  <a:lnTo>
                    <a:pt x="31454" y="57133"/>
                  </a:lnTo>
                  <a:lnTo>
                    <a:pt x="3779" y="48000"/>
                  </a:lnTo>
                  <a:lnTo>
                    <a:pt x="1990" y="45753"/>
                  </a:lnTo>
                  <a:lnTo>
                    <a:pt x="0" y="37611"/>
                  </a:lnTo>
                  <a:lnTo>
                    <a:pt x="528" y="34594"/>
                  </a:lnTo>
                  <a:lnTo>
                    <a:pt x="1939" y="32582"/>
                  </a:lnTo>
                  <a:lnTo>
                    <a:pt x="30955" y="15536"/>
                  </a:lnTo>
                  <a:lnTo>
                    <a:pt x="76284" y="4981"/>
                  </a:lnTo>
                  <a:lnTo>
                    <a:pt x="120645" y="971"/>
                  </a:lnTo>
                  <a:lnTo>
                    <a:pt x="157629" y="276"/>
                  </a:lnTo>
                  <a:lnTo>
                    <a:pt x="205231" y="40"/>
                  </a:lnTo>
                  <a:lnTo>
                    <a:pt x="241371" y="0"/>
                  </a:lnTo>
                  <a:lnTo>
                    <a:pt x="279949" y="2810"/>
                  </a:lnTo>
                  <a:lnTo>
                    <a:pt x="321428" y="8185"/>
                  </a:lnTo>
                  <a:lnTo>
                    <a:pt x="360360" y="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71"/>
            <p:cNvSpPr/>
            <p:nvPr>
              <p:custDataLst>
                <p:tags r:id="rId69"/>
              </p:custDataLst>
            </p:nvPr>
          </p:nvSpPr>
          <p:spPr>
            <a:xfrm>
              <a:off x="8543925" y="4324467"/>
              <a:ext cx="55697" cy="228484"/>
            </a:xfrm>
            <a:custGeom>
              <a:avLst/>
              <a:gdLst/>
              <a:ahLst/>
              <a:cxnLst/>
              <a:rect l="0" t="0" r="0" b="0"/>
              <a:pathLst>
                <a:path w="55697" h="228484">
                  <a:moveTo>
                    <a:pt x="19050" y="9408"/>
                  </a:moveTo>
                  <a:lnTo>
                    <a:pt x="19050" y="9408"/>
                  </a:lnTo>
                  <a:lnTo>
                    <a:pt x="24106" y="4352"/>
                  </a:lnTo>
                  <a:lnTo>
                    <a:pt x="29411" y="1869"/>
                  </a:lnTo>
                  <a:lnTo>
                    <a:pt x="42648" y="0"/>
                  </a:lnTo>
                  <a:lnTo>
                    <a:pt x="44307" y="1019"/>
                  </a:lnTo>
                  <a:lnTo>
                    <a:pt x="45413" y="2757"/>
                  </a:lnTo>
                  <a:lnTo>
                    <a:pt x="46151" y="4974"/>
                  </a:lnTo>
                  <a:lnTo>
                    <a:pt x="54970" y="19185"/>
                  </a:lnTo>
                  <a:lnTo>
                    <a:pt x="55696" y="22276"/>
                  </a:lnTo>
                  <a:lnTo>
                    <a:pt x="45334" y="62096"/>
                  </a:lnTo>
                  <a:lnTo>
                    <a:pt x="31197" y="104266"/>
                  </a:lnTo>
                  <a:lnTo>
                    <a:pt x="25983" y="150263"/>
                  </a:lnTo>
                  <a:lnTo>
                    <a:pt x="10678" y="195400"/>
                  </a:lnTo>
                  <a:lnTo>
                    <a:pt x="10037" y="202490"/>
                  </a:lnTo>
                  <a:lnTo>
                    <a:pt x="6931" y="209169"/>
                  </a:lnTo>
                  <a:lnTo>
                    <a:pt x="3080" y="215666"/>
                  </a:lnTo>
                  <a:lnTo>
                    <a:pt x="0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72"/>
            <p:cNvSpPr/>
            <p:nvPr>
              <p:custDataLst>
                <p:tags r:id="rId70"/>
              </p:custDataLst>
            </p:nvPr>
          </p:nvSpPr>
          <p:spPr>
            <a:xfrm>
              <a:off x="8420100" y="4352936"/>
              <a:ext cx="76085" cy="238115"/>
            </a:xfrm>
            <a:custGeom>
              <a:avLst/>
              <a:gdLst/>
              <a:ahLst/>
              <a:cxnLst/>
              <a:rect l="0" t="0" r="0" b="0"/>
              <a:pathLst>
                <a:path w="76085" h="238115">
                  <a:moveTo>
                    <a:pt x="66675" y="19039"/>
                  </a:moveTo>
                  <a:lnTo>
                    <a:pt x="66675" y="19039"/>
                  </a:lnTo>
                  <a:lnTo>
                    <a:pt x="71731" y="19039"/>
                  </a:lnTo>
                  <a:lnTo>
                    <a:pt x="73220" y="17981"/>
                  </a:lnTo>
                  <a:lnTo>
                    <a:pt x="74213" y="16217"/>
                  </a:lnTo>
                  <a:lnTo>
                    <a:pt x="75939" y="9338"/>
                  </a:lnTo>
                  <a:lnTo>
                    <a:pt x="76084" y="4850"/>
                  </a:lnTo>
                  <a:lnTo>
                    <a:pt x="75064" y="3229"/>
                  </a:lnTo>
                  <a:lnTo>
                    <a:pt x="73327" y="2150"/>
                  </a:lnTo>
                  <a:lnTo>
                    <a:pt x="66709" y="0"/>
                  </a:lnTo>
                  <a:lnTo>
                    <a:pt x="66675" y="31870"/>
                  </a:lnTo>
                  <a:lnTo>
                    <a:pt x="54917" y="76442"/>
                  </a:lnTo>
                  <a:lnTo>
                    <a:pt x="40726" y="117133"/>
                  </a:lnTo>
                  <a:lnTo>
                    <a:pt x="36056" y="140884"/>
                  </a:lnTo>
                  <a:lnTo>
                    <a:pt x="21956" y="173295"/>
                  </a:lnTo>
                  <a:lnTo>
                    <a:pt x="13678" y="187041"/>
                  </a:lnTo>
                  <a:lnTo>
                    <a:pt x="7524" y="207290"/>
                  </a:lnTo>
                  <a:lnTo>
                    <a:pt x="3344" y="214889"/>
                  </a:lnTo>
                  <a:lnTo>
                    <a:pt x="660" y="228392"/>
                  </a:lnTo>
                  <a:lnTo>
                    <a:pt x="0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35"/>
          <p:cNvGrpSpPr/>
          <p:nvPr/>
        </p:nvGrpSpPr>
        <p:grpSpPr>
          <a:xfrm>
            <a:off x="6172200" y="5030524"/>
            <a:ext cx="1047751" cy="979737"/>
            <a:chOff x="6172200" y="5030524"/>
            <a:chExt cx="1047751" cy="979737"/>
          </a:xfrm>
        </p:grpSpPr>
        <p:sp>
          <p:nvSpPr>
            <p:cNvPr id="117" name="SMARTInkShape-1073"/>
            <p:cNvSpPr/>
            <p:nvPr>
              <p:custDataLst>
                <p:tags r:id="rId55"/>
              </p:custDataLst>
            </p:nvPr>
          </p:nvSpPr>
          <p:spPr>
            <a:xfrm>
              <a:off x="6305561" y="5058218"/>
              <a:ext cx="114290" cy="180533"/>
            </a:xfrm>
            <a:custGeom>
              <a:avLst/>
              <a:gdLst/>
              <a:ahLst/>
              <a:cxnLst/>
              <a:rect l="0" t="0" r="0" b="0"/>
              <a:pathLst>
                <a:path w="114290" h="180533">
                  <a:moveTo>
                    <a:pt x="28564" y="47182"/>
                  </a:moveTo>
                  <a:lnTo>
                    <a:pt x="28564" y="47182"/>
                  </a:lnTo>
                  <a:lnTo>
                    <a:pt x="47527" y="13467"/>
                  </a:lnTo>
                  <a:lnTo>
                    <a:pt x="49673" y="12005"/>
                  </a:lnTo>
                  <a:lnTo>
                    <a:pt x="54879" y="9323"/>
                  </a:lnTo>
                  <a:lnTo>
                    <a:pt x="66142" y="0"/>
                  </a:lnTo>
                  <a:lnTo>
                    <a:pt x="66650" y="13758"/>
                  </a:lnTo>
                  <a:lnTo>
                    <a:pt x="65596" y="15374"/>
                  </a:lnTo>
                  <a:lnTo>
                    <a:pt x="63836" y="16451"/>
                  </a:lnTo>
                  <a:lnTo>
                    <a:pt x="61604" y="17170"/>
                  </a:lnTo>
                  <a:lnTo>
                    <a:pt x="60116" y="18707"/>
                  </a:lnTo>
                  <a:lnTo>
                    <a:pt x="54905" y="28779"/>
                  </a:lnTo>
                  <a:lnTo>
                    <a:pt x="32711" y="53557"/>
                  </a:lnTo>
                  <a:lnTo>
                    <a:pt x="26561" y="66237"/>
                  </a:lnTo>
                  <a:lnTo>
                    <a:pt x="12787" y="82990"/>
                  </a:lnTo>
                  <a:lnTo>
                    <a:pt x="10969" y="88849"/>
                  </a:lnTo>
                  <a:lnTo>
                    <a:pt x="9426" y="90836"/>
                  </a:lnTo>
                  <a:lnTo>
                    <a:pt x="4889" y="93042"/>
                  </a:lnTo>
                  <a:lnTo>
                    <a:pt x="3255" y="94688"/>
                  </a:lnTo>
                  <a:lnTo>
                    <a:pt x="419" y="102853"/>
                  </a:lnTo>
                  <a:lnTo>
                    <a:pt x="0" y="118483"/>
                  </a:lnTo>
                  <a:lnTo>
                    <a:pt x="1054" y="120116"/>
                  </a:lnTo>
                  <a:lnTo>
                    <a:pt x="2816" y="121205"/>
                  </a:lnTo>
                  <a:lnTo>
                    <a:pt x="5049" y="121931"/>
                  </a:lnTo>
                  <a:lnTo>
                    <a:pt x="6537" y="123473"/>
                  </a:lnTo>
                  <a:lnTo>
                    <a:pt x="11748" y="133552"/>
                  </a:lnTo>
                  <a:lnTo>
                    <a:pt x="14179" y="136512"/>
                  </a:lnTo>
                  <a:lnTo>
                    <a:pt x="19701" y="139801"/>
                  </a:lnTo>
                  <a:lnTo>
                    <a:pt x="22655" y="140678"/>
                  </a:lnTo>
                  <a:lnTo>
                    <a:pt x="24625" y="142321"/>
                  </a:lnTo>
                  <a:lnTo>
                    <a:pt x="26813" y="146969"/>
                  </a:lnTo>
                  <a:lnTo>
                    <a:pt x="33430" y="152562"/>
                  </a:lnTo>
                  <a:lnTo>
                    <a:pt x="43427" y="157518"/>
                  </a:lnTo>
                  <a:lnTo>
                    <a:pt x="59897" y="161366"/>
                  </a:lnTo>
                  <a:lnTo>
                    <a:pt x="73008" y="167680"/>
                  </a:lnTo>
                  <a:lnTo>
                    <a:pt x="114289" y="180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74"/>
            <p:cNvSpPr/>
            <p:nvPr>
              <p:custDataLst>
                <p:tags r:id="rId56"/>
              </p:custDataLst>
            </p:nvPr>
          </p:nvSpPr>
          <p:spPr>
            <a:xfrm>
              <a:off x="6305550" y="5030524"/>
              <a:ext cx="18935" cy="207665"/>
            </a:xfrm>
            <a:custGeom>
              <a:avLst/>
              <a:gdLst/>
              <a:ahLst/>
              <a:cxnLst/>
              <a:rect l="0" t="0" r="0" b="0"/>
              <a:pathLst>
                <a:path w="18935" h="207665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25" y="45129"/>
                  </a:lnTo>
                  <a:lnTo>
                    <a:pt x="12347" y="53894"/>
                  </a:lnTo>
                  <a:lnTo>
                    <a:pt x="16070" y="62376"/>
                  </a:lnTo>
                  <a:lnTo>
                    <a:pt x="18934" y="109933"/>
                  </a:lnTo>
                  <a:lnTo>
                    <a:pt x="16176" y="119737"/>
                  </a:lnTo>
                  <a:lnTo>
                    <a:pt x="12481" y="128681"/>
                  </a:lnTo>
                  <a:lnTo>
                    <a:pt x="8544" y="175300"/>
                  </a:lnTo>
                  <a:lnTo>
                    <a:pt x="2001" y="188944"/>
                  </a:lnTo>
                  <a:lnTo>
                    <a:pt x="34" y="207664"/>
                  </a:lnTo>
                  <a:lnTo>
                    <a:pt x="10" y="203003"/>
                  </a:lnTo>
                  <a:lnTo>
                    <a:pt x="2827" y="197791"/>
                  </a:lnTo>
                  <a:lnTo>
                    <a:pt x="952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75"/>
            <p:cNvSpPr/>
            <p:nvPr>
              <p:custDataLst>
                <p:tags r:id="rId57"/>
              </p:custDataLst>
            </p:nvPr>
          </p:nvSpPr>
          <p:spPr>
            <a:xfrm>
              <a:off x="6410339" y="5896009"/>
              <a:ext cx="100352" cy="114252"/>
            </a:xfrm>
            <a:custGeom>
              <a:avLst/>
              <a:gdLst/>
              <a:ahLst/>
              <a:cxnLst/>
              <a:rect l="0" t="0" r="0" b="0"/>
              <a:pathLst>
                <a:path w="100352" h="114252">
                  <a:moveTo>
                    <a:pt x="66661" y="9491"/>
                  </a:moveTo>
                  <a:lnTo>
                    <a:pt x="66661" y="9491"/>
                  </a:lnTo>
                  <a:lnTo>
                    <a:pt x="61605" y="4435"/>
                  </a:lnTo>
                  <a:lnTo>
                    <a:pt x="56300" y="1952"/>
                  </a:lnTo>
                  <a:lnTo>
                    <a:pt x="33820" y="44"/>
                  </a:lnTo>
                  <a:lnTo>
                    <a:pt x="35485" y="0"/>
                  </a:lnTo>
                  <a:lnTo>
                    <a:pt x="5991" y="22633"/>
                  </a:lnTo>
                  <a:lnTo>
                    <a:pt x="2655" y="28737"/>
                  </a:lnTo>
                  <a:lnTo>
                    <a:pt x="338" y="44442"/>
                  </a:lnTo>
                  <a:lnTo>
                    <a:pt x="0" y="69817"/>
                  </a:lnTo>
                  <a:lnTo>
                    <a:pt x="5046" y="84397"/>
                  </a:lnTo>
                  <a:lnTo>
                    <a:pt x="16461" y="104153"/>
                  </a:lnTo>
                  <a:lnTo>
                    <a:pt x="17320" y="107523"/>
                  </a:lnTo>
                  <a:lnTo>
                    <a:pt x="18951" y="109771"/>
                  </a:lnTo>
                  <a:lnTo>
                    <a:pt x="21096" y="111269"/>
                  </a:lnTo>
                  <a:lnTo>
                    <a:pt x="27360" y="112934"/>
                  </a:lnTo>
                  <a:lnTo>
                    <a:pt x="69730" y="114251"/>
                  </a:lnTo>
                  <a:lnTo>
                    <a:pt x="76139" y="111437"/>
                  </a:lnTo>
                  <a:lnTo>
                    <a:pt x="88877" y="101008"/>
                  </a:lnTo>
                  <a:lnTo>
                    <a:pt x="92409" y="94968"/>
                  </a:lnTo>
                  <a:lnTo>
                    <a:pt x="95038" y="88756"/>
                  </a:lnTo>
                  <a:lnTo>
                    <a:pt x="99734" y="82468"/>
                  </a:lnTo>
                  <a:lnTo>
                    <a:pt x="100351" y="79308"/>
                  </a:lnTo>
                  <a:lnTo>
                    <a:pt x="99705" y="76144"/>
                  </a:lnTo>
                  <a:lnTo>
                    <a:pt x="97222" y="69806"/>
                  </a:lnTo>
                  <a:lnTo>
                    <a:pt x="94766" y="60288"/>
                  </a:lnTo>
                  <a:lnTo>
                    <a:pt x="90441" y="53939"/>
                  </a:lnTo>
                  <a:lnTo>
                    <a:pt x="84991" y="50413"/>
                  </a:lnTo>
                  <a:lnTo>
                    <a:pt x="79041" y="47787"/>
                  </a:lnTo>
                  <a:lnTo>
                    <a:pt x="63444" y="34498"/>
                  </a:lnTo>
                  <a:lnTo>
                    <a:pt x="59940" y="28366"/>
                  </a:lnTo>
                  <a:lnTo>
                    <a:pt x="57136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76"/>
            <p:cNvSpPr/>
            <p:nvPr>
              <p:custDataLst>
                <p:tags r:id="rId58"/>
              </p:custDataLst>
            </p:nvPr>
          </p:nvSpPr>
          <p:spPr>
            <a:xfrm>
              <a:off x="6257925" y="5953125"/>
              <a:ext cx="104776" cy="28149"/>
            </a:xfrm>
            <a:custGeom>
              <a:avLst/>
              <a:gdLst/>
              <a:ahLst/>
              <a:cxnLst/>
              <a:rect l="0" t="0" r="0" b="0"/>
              <a:pathLst>
                <a:path w="104776" h="28149">
                  <a:moveTo>
                    <a:pt x="0" y="9525"/>
                  </a:moveTo>
                  <a:lnTo>
                    <a:pt x="0" y="9525"/>
                  </a:lnTo>
                  <a:lnTo>
                    <a:pt x="0" y="28148"/>
                  </a:lnTo>
                  <a:lnTo>
                    <a:pt x="5056" y="23392"/>
                  </a:lnTo>
                  <a:lnTo>
                    <a:pt x="13183" y="20980"/>
                  </a:lnTo>
                  <a:lnTo>
                    <a:pt x="22793" y="18850"/>
                  </a:lnTo>
                  <a:lnTo>
                    <a:pt x="35211" y="12759"/>
                  </a:lnTo>
                  <a:lnTo>
                    <a:pt x="80348" y="855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77"/>
            <p:cNvSpPr/>
            <p:nvPr>
              <p:custDataLst>
                <p:tags r:id="rId59"/>
              </p:custDataLst>
            </p:nvPr>
          </p:nvSpPr>
          <p:spPr>
            <a:xfrm>
              <a:off x="6248400" y="58769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53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78"/>
            <p:cNvSpPr/>
            <p:nvPr>
              <p:custDataLst>
                <p:tags r:id="rId60"/>
              </p:custDataLst>
            </p:nvPr>
          </p:nvSpPr>
          <p:spPr>
            <a:xfrm>
              <a:off x="6172200" y="5781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9"/>
            <p:cNvSpPr/>
            <p:nvPr>
              <p:custDataLst>
                <p:tags r:id="rId61"/>
              </p:custDataLst>
            </p:nvPr>
          </p:nvSpPr>
          <p:spPr>
            <a:xfrm>
              <a:off x="6191250" y="587692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0583" y="43859"/>
                  </a:lnTo>
                  <a:lnTo>
                    <a:pt x="16070" y="54858"/>
                  </a:lnTo>
                  <a:lnTo>
                    <a:pt x="17726" y="65303"/>
                  </a:lnTo>
                  <a:lnTo>
                    <a:pt x="15639" y="74180"/>
                  </a:lnTo>
                  <a:lnTo>
                    <a:pt x="13601" y="78028"/>
                  </a:lnTo>
                  <a:lnTo>
                    <a:pt x="13301" y="8165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0"/>
            <p:cNvSpPr/>
            <p:nvPr>
              <p:custDataLst>
                <p:tags r:id="rId62"/>
              </p:custDataLst>
            </p:nvPr>
          </p:nvSpPr>
          <p:spPr>
            <a:xfrm>
              <a:off x="7134225" y="5516337"/>
              <a:ext cx="47580" cy="27214"/>
            </a:xfrm>
            <a:custGeom>
              <a:avLst/>
              <a:gdLst/>
              <a:ahLst/>
              <a:cxnLst/>
              <a:rect l="0" t="0" r="0" b="0"/>
              <a:pathLst>
                <a:path w="47580" h="27214">
                  <a:moveTo>
                    <a:pt x="19050" y="27213"/>
                  </a:moveTo>
                  <a:lnTo>
                    <a:pt x="19050" y="27213"/>
                  </a:lnTo>
                  <a:lnTo>
                    <a:pt x="1359" y="9521"/>
                  </a:lnTo>
                  <a:lnTo>
                    <a:pt x="1964" y="9069"/>
                  </a:lnTo>
                  <a:lnTo>
                    <a:pt x="9419" y="8174"/>
                  </a:lnTo>
                  <a:lnTo>
                    <a:pt x="390" y="17296"/>
                  </a:lnTo>
                  <a:lnTo>
                    <a:pt x="115" y="22628"/>
                  </a:lnTo>
                  <a:lnTo>
                    <a:pt x="1136" y="24157"/>
                  </a:lnTo>
                  <a:lnTo>
                    <a:pt x="2873" y="25176"/>
                  </a:lnTo>
                  <a:lnTo>
                    <a:pt x="9135" y="27094"/>
                  </a:lnTo>
                  <a:lnTo>
                    <a:pt x="22748" y="27202"/>
                  </a:lnTo>
                  <a:lnTo>
                    <a:pt x="24691" y="26148"/>
                  </a:lnTo>
                  <a:lnTo>
                    <a:pt x="25985" y="24386"/>
                  </a:lnTo>
                  <a:lnTo>
                    <a:pt x="26849" y="22153"/>
                  </a:lnTo>
                  <a:lnTo>
                    <a:pt x="28482" y="20665"/>
                  </a:lnTo>
                  <a:lnTo>
                    <a:pt x="38708" y="15454"/>
                  </a:lnTo>
                  <a:lnTo>
                    <a:pt x="47103" y="8590"/>
                  </a:lnTo>
                  <a:lnTo>
                    <a:pt x="47579" y="0"/>
                  </a:lnTo>
                  <a:lnTo>
                    <a:pt x="37257" y="6357"/>
                  </a:lnTo>
                  <a:lnTo>
                    <a:pt x="0" y="8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81"/>
            <p:cNvSpPr/>
            <p:nvPr>
              <p:custDataLst>
                <p:tags r:id="rId63"/>
              </p:custDataLst>
            </p:nvPr>
          </p:nvSpPr>
          <p:spPr>
            <a:xfrm>
              <a:off x="7143750" y="56197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4531"/>
                  </a:lnTo>
                  <a:lnTo>
                    <a:pt x="9525" y="60336"/>
                  </a:lnTo>
                  <a:lnTo>
                    <a:pt x="174" y="10460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82"/>
            <p:cNvSpPr/>
            <p:nvPr>
              <p:custDataLst>
                <p:tags r:id="rId64"/>
              </p:custDataLst>
            </p:nvPr>
          </p:nvSpPr>
          <p:spPr>
            <a:xfrm>
              <a:off x="6810506" y="5376222"/>
              <a:ext cx="409445" cy="62554"/>
            </a:xfrm>
            <a:custGeom>
              <a:avLst/>
              <a:gdLst/>
              <a:ahLst/>
              <a:cxnLst/>
              <a:rect l="0" t="0" r="0" b="0"/>
              <a:pathLst>
                <a:path w="409445" h="62554">
                  <a:moveTo>
                    <a:pt x="37969" y="62553"/>
                  </a:moveTo>
                  <a:lnTo>
                    <a:pt x="37969" y="62553"/>
                  </a:lnTo>
                  <a:lnTo>
                    <a:pt x="32913" y="57497"/>
                  </a:lnTo>
                  <a:lnTo>
                    <a:pt x="27608" y="55014"/>
                  </a:lnTo>
                  <a:lnTo>
                    <a:pt x="11227" y="53144"/>
                  </a:lnTo>
                  <a:lnTo>
                    <a:pt x="309" y="43898"/>
                  </a:lnTo>
                  <a:lnTo>
                    <a:pt x="0" y="38564"/>
                  </a:lnTo>
                  <a:lnTo>
                    <a:pt x="1015" y="37035"/>
                  </a:lnTo>
                  <a:lnTo>
                    <a:pt x="2749" y="36016"/>
                  </a:lnTo>
                  <a:lnTo>
                    <a:pt x="10247" y="34582"/>
                  </a:lnTo>
                  <a:lnTo>
                    <a:pt x="17182" y="33188"/>
                  </a:lnTo>
                  <a:lnTo>
                    <a:pt x="38881" y="26492"/>
                  </a:lnTo>
                  <a:lnTo>
                    <a:pt x="77443" y="18175"/>
                  </a:lnTo>
                  <a:lnTo>
                    <a:pt x="117263" y="12748"/>
                  </a:lnTo>
                  <a:lnTo>
                    <a:pt x="153185" y="7579"/>
                  </a:lnTo>
                  <a:lnTo>
                    <a:pt x="193463" y="6048"/>
                  </a:lnTo>
                  <a:lnTo>
                    <a:pt x="236088" y="2772"/>
                  </a:lnTo>
                  <a:lnTo>
                    <a:pt x="262547" y="0"/>
                  </a:lnTo>
                  <a:lnTo>
                    <a:pt x="300185" y="3332"/>
                  </a:lnTo>
                  <a:lnTo>
                    <a:pt x="341883" y="4994"/>
                  </a:lnTo>
                  <a:lnTo>
                    <a:pt x="386658" y="5367"/>
                  </a:lnTo>
                  <a:lnTo>
                    <a:pt x="391078" y="5379"/>
                  </a:lnTo>
                  <a:lnTo>
                    <a:pt x="398811" y="8214"/>
                  </a:lnTo>
                  <a:lnTo>
                    <a:pt x="409444" y="1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83"/>
            <p:cNvSpPr/>
            <p:nvPr>
              <p:custDataLst>
                <p:tags r:id="rId65"/>
              </p:custDataLst>
            </p:nvPr>
          </p:nvSpPr>
          <p:spPr>
            <a:xfrm>
              <a:off x="6211310" y="5257800"/>
              <a:ext cx="389121" cy="409312"/>
            </a:xfrm>
            <a:custGeom>
              <a:avLst/>
              <a:gdLst/>
              <a:ahLst/>
              <a:cxnLst/>
              <a:rect l="0" t="0" r="0" b="0"/>
              <a:pathLst>
                <a:path w="389121" h="409312">
                  <a:moveTo>
                    <a:pt x="360940" y="19050"/>
                  </a:moveTo>
                  <a:lnTo>
                    <a:pt x="360940" y="19050"/>
                  </a:lnTo>
                  <a:lnTo>
                    <a:pt x="369140" y="19050"/>
                  </a:lnTo>
                  <a:lnTo>
                    <a:pt x="369582" y="17992"/>
                  </a:lnTo>
                  <a:lnTo>
                    <a:pt x="370349" y="10849"/>
                  </a:lnTo>
                  <a:lnTo>
                    <a:pt x="379873" y="126"/>
                  </a:lnTo>
                  <a:lnTo>
                    <a:pt x="389120" y="3"/>
                  </a:lnTo>
                  <a:lnTo>
                    <a:pt x="384342" y="0"/>
                  </a:lnTo>
                  <a:lnTo>
                    <a:pt x="382891" y="1059"/>
                  </a:lnTo>
                  <a:lnTo>
                    <a:pt x="381280" y="5056"/>
                  </a:lnTo>
                  <a:lnTo>
                    <a:pt x="379792" y="6545"/>
                  </a:lnTo>
                  <a:lnTo>
                    <a:pt x="369799" y="11759"/>
                  </a:lnTo>
                  <a:lnTo>
                    <a:pt x="328591" y="46370"/>
                  </a:lnTo>
                  <a:lnTo>
                    <a:pt x="283085" y="69461"/>
                  </a:lnTo>
                  <a:lnTo>
                    <a:pt x="236897" y="96035"/>
                  </a:lnTo>
                  <a:lnTo>
                    <a:pt x="190519" y="126045"/>
                  </a:lnTo>
                  <a:lnTo>
                    <a:pt x="150062" y="145506"/>
                  </a:lnTo>
                  <a:lnTo>
                    <a:pt x="107381" y="173253"/>
                  </a:lnTo>
                  <a:lnTo>
                    <a:pt x="82136" y="193554"/>
                  </a:lnTo>
                  <a:lnTo>
                    <a:pt x="78277" y="199971"/>
                  </a:lnTo>
                  <a:lnTo>
                    <a:pt x="75596" y="209347"/>
                  </a:lnTo>
                  <a:lnTo>
                    <a:pt x="75371" y="214046"/>
                  </a:lnTo>
                  <a:lnTo>
                    <a:pt x="76368" y="215722"/>
                  </a:lnTo>
                  <a:lnTo>
                    <a:pt x="78093" y="216839"/>
                  </a:lnTo>
                  <a:lnTo>
                    <a:pt x="121179" y="233225"/>
                  </a:lnTo>
                  <a:lnTo>
                    <a:pt x="161954" y="240302"/>
                  </a:lnTo>
                  <a:lnTo>
                    <a:pt x="207619" y="246683"/>
                  </a:lnTo>
                  <a:lnTo>
                    <a:pt x="247983" y="252580"/>
                  </a:lnTo>
                  <a:lnTo>
                    <a:pt x="291619" y="256570"/>
                  </a:lnTo>
                  <a:lnTo>
                    <a:pt x="304730" y="257964"/>
                  </a:lnTo>
                  <a:lnTo>
                    <a:pt x="330273" y="266297"/>
                  </a:lnTo>
                  <a:lnTo>
                    <a:pt x="329912" y="267489"/>
                  </a:lnTo>
                  <a:lnTo>
                    <a:pt x="326689" y="271638"/>
                  </a:lnTo>
                  <a:lnTo>
                    <a:pt x="321728" y="274186"/>
                  </a:lnTo>
                  <a:lnTo>
                    <a:pt x="318923" y="274867"/>
                  </a:lnTo>
                  <a:lnTo>
                    <a:pt x="276336" y="295470"/>
                  </a:lnTo>
                  <a:lnTo>
                    <a:pt x="260896" y="300653"/>
                  </a:lnTo>
                  <a:lnTo>
                    <a:pt x="219313" y="306803"/>
                  </a:lnTo>
                  <a:lnTo>
                    <a:pt x="180211" y="317896"/>
                  </a:lnTo>
                  <a:lnTo>
                    <a:pt x="135368" y="330278"/>
                  </a:lnTo>
                  <a:lnTo>
                    <a:pt x="90170" y="346085"/>
                  </a:lnTo>
                  <a:lnTo>
                    <a:pt x="48901" y="361951"/>
                  </a:lnTo>
                  <a:lnTo>
                    <a:pt x="2401" y="388644"/>
                  </a:lnTo>
                  <a:lnTo>
                    <a:pt x="0" y="389967"/>
                  </a:lnTo>
                  <a:lnTo>
                    <a:pt x="4346" y="395417"/>
                  </a:lnTo>
                  <a:lnTo>
                    <a:pt x="9484" y="397991"/>
                  </a:lnTo>
                  <a:lnTo>
                    <a:pt x="33180" y="399779"/>
                  </a:lnTo>
                  <a:lnTo>
                    <a:pt x="66774" y="402818"/>
                  </a:lnTo>
                  <a:lnTo>
                    <a:pt x="103984" y="408240"/>
                  </a:lnTo>
                  <a:lnTo>
                    <a:pt x="150571" y="409311"/>
                  </a:lnTo>
                  <a:lnTo>
                    <a:pt x="193246" y="408439"/>
                  </a:lnTo>
                  <a:lnTo>
                    <a:pt x="232113" y="403006"/>
                  </a:lnTo>
                  <a:lnTo>
                    <a:pt x="277049" y="400634"/>
                  </a:lnTo>
                  <a:lnTo>
                    <a:pt x="308215" y="397401"/>
                  </a:lnTo>
                  <a:lnTo>
                    <a:pt x="36094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36"/>
          <p:cNvGrpSpPr/>
          <p:nvPr/>
        </p:nvGrpSpPr>
        <p:grpSpPr>
          <a:xfrm>
            <a:off x="6867656" y="5400685"/>
            <a:ext cx="228459" cy="209541"/>
            <a:chOff x="6867656" y="5400685"/>
            <a:chExt cx="228459" cy="209541"/>
          </a:xfrm>
        </p:grpSpPr>
        <p:sp>
          <p:nvSpPr>
            <p:cNvPr id="129" name="SMARTInkShape-1084"/>
            <p:cNvSpPr/>
            <p:nvPr>
              <p:custDataLst>
                <p:tags r:id="rId53"/>
              </p:custDataLst>
            </p:nvPr>
          </p:nvSpPr>
          <p:spPr>
            <a:xfrm>
              <a:off x="7048500" y="5419725"/>
              <a:ext cx="47615" cy="190501"/>
            </a:xfrm>
            <a:custGeom>
              <a:avLst/>
              <a:gdLst/>
              <a:ahLst/>
              <a:cxnLst/>
              <a:rect l="0" t="0" r="0" b="0"/>
              <a:pathLst>
                <a:path w="47615" h="190501">
                  <a:moveTo>
                    <a:pt x="19050" y="0"/>
                  </a:moveTo>
                  <a:lnTo>
                    <a:pt x="19050" y="0"/>
                  </a:lnTo>
                  <a:lnTo>
                    <a:pt x="47195" y="0"/>
                  </a:lnTo>
                  <a:lnTo>
                    <a:pt x="47614" y="22390"/>
                  </a:lnTo>
                  <a:lnTo>
                    <a:pt x="44798" y="28648"/>
                  </a:lnTo>
                  <a:lnTo>
                    <a:pt x="42565" y="31798"/>
                  </a:lnTo>
                  <a:lnTo>
                    <a:pt x="35865" y="55170"/>
                  </a:lnTo>
                  <a:lnTo>
                    <a:pt x="33435" y="59005"/>
                  </a:lnTo>
                  <a:lnTo>
                    <a:pt x="20500" y="106199"/>
                  </a:lnTo>
                  <a:lnTo>
                    <a:pt x="18279" y="126850"/>
                  </a:lnTo>
                  <a:lnTo>
                    <a:pt x="11568" y="145041"/>
                  </a:lnTo>
                  <a:lnTo>
                    <a:pt x="9375" y="155479"/>
                  </a:lnTo>
                  <a:lnTo>
                    <a:pt x="2166" y="17080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85"/>
            <p:cNvSpPr/>
            <p:nvPr>
              <p:custDataLst>
                <p:tags r:id="rId54"/>
              </p:custDataLst>
            </p:nvPr>
          </p:nvSpPr>
          <p:spPr>
            <a:xfrm>
              <a:off x="6867656" y="5400685"/>
              <a:ext cx="114170" cy="199454"/>
            </a:xfrm>
            <a:custGeom>
              <a:avLst/>
              <a:gdLst/>
              <a:ahLst/>
              <a:cxnLst/>
              <a:rect l="0" t="0" r="0" b="0"/>
              <a:pathLst>
                <a:path w="114170" h="199454">
                  <a:moveTo>
                    <a:pt x="95119" y="28565"/>
                  </a:moveTo>
                  <a:lnTo>
                    <a:pt x="95119" y="28565"/>
                  </a:lnTo>
                  <a:lnTo>
                    <a:pt x="100175" y="28565"/>
                  </a:lnTo>
                  <a:lnTo>
                    <a:pt x="101664" y="27507"/>
                  </a:lnTo>
                  <a:lnTo>
                    <a:pt x="102657" y="25743"/>
                  </a:lnTo>
                  <a:lnTo>
                    <a:pt x="104251" y="20364"/>
                  </a:lnTo>
                  <a:lnTo>
                    <a:pt x="114134" y="9552"/>
                  </a:lnTo>
                  <a:lnTo>
                    <a:pt x="114169" y="0"/>
                  </a:lnTo>
                  <a:lnTo>
                    <a:pt x="114169" y="8192"/>
                  </a:lnTo>
                  <a:lnTo>
                    <a:pt x="98360" y="27419"/>
                  </a:lnTo>
                  <a:lnTo>
                    <a:pt x="87044" y="68161"/>
                  </a:lnTo>
                  <a:lnTo>
                    <a:pt x="54108" y="115705"/>
                  </a:lnTo>
                  <a:lnTo>
                    <a:pt x="25276" y="163328"/>
                  </a:lnTo>
                  <a:lnTo>
                    <a:pt x="13629" y="177442"/>
                  </a:lnTo>
                  <a:lnTo>
                    <a:pt x="7409" y="190421"/>
                  </a:lnTo>
                  <a:lnTo>
                    <a:pt x="310" y="199453"/>
                  </a:lnTo>
                  <a:lnTo>
                    <a:pt x="0" y="194792"/>
                  </a:lnTo>
                  <a:lnTo>
                    <a:pt x="2749" y="189580"/>
                  </a:lnTo>
                  <a:lnTo>
                    <a:pt x="18919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37"/>
          <p:cNvGrpSpPr/>
          <p:nvPr/>
        </p:nvGrpSpPr>
        <p:grpSpPr>
          <a:xfrm>
            <a:off x="7667625" y="5467743"/>
            <a:ext cx="323851" cy="202189"/>
            <a:chOff x="7667625" y="5467743"/>
            <a:chExt cx="323851" cy="202189"/>
          </a:xfrm>
        </p:grpSpPr>
        <p:sp>
          <p:nvSpPr>
            <p:cNvPr id="132" name="SMARTInkShape-1086"/>
            <p:cNvSpPr/>
            <p:nvPr>
              <p:custDataLst>
                <p:tags r:id="rId50"/>
              </p:custDataLst>
            </p:nvPr>
          </p:nvSpPr>
          <p:spPr>
            <a:xfrm>
              <a:off x="7962900" y="5467743"/>
              <a:ext cx="28576" cy="190108"/>
            </a:xfrm>
            <a:custGeom>
              <a:avLst/>
              <a:gdLst/>
              <a:ahLst/>
              <a:cxnLst/>
              <a:rect l="0" t="0" r="0" b="0"/>
              <a:pathLst>
                <a:path w="28576" h="190108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5" y="8074"/>
                  </a:lnTo>
                  <a:lnTo>
                    <a:pt x="7538" y="6310"/>
                  </a:lnTo>
                  <a:lnTo>
                    <a:pt x="9409" y="0"/>
                  </a:lnTo>
                  <a:lnTo>
                    <a:pt x="9515" y="7842"/>
                  </a:lnTo>
                  <a:lnTo>
                    <a:pt x="16069" y="16482"/>
                  </a:lnTo>
                  <a:lnTo>
                    <a:pt x="18166" y="25303"/>
                  </a:lnTo>
                  <a:lnTo>
                    <a:pt x="19027" y="69836"/>
                  </a:lnTo>
                  <a:lnTo>
                    <a:pt x="20101" y="88619"/>
                  </a:lnTo>
                  <a:lnTo>
                    <a:pt x="27691" y="126617"/>
                  </a:lnTo>
                  <a:lnTo>
                    <a:pt x="28541" y="172351"/>
                  </a:lnTo>
                  <a:lnTo>
                    <a:pt x="28575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87"/>
            <p:cNvSpPr/>
            <p:nvPr>
              <p:custDataLst>
                <p:tags r:id="rId51"/>
              </p:custDataLst>
            </p:nvPr>
          </p:nvSpPr>
          <p:spPr>
            <a:xfrm>
              <a:off x="7668052" y="5648325"/>
              <a:ext cx="151974" cy="21607"/>
            </a:xfrm>
            <a:custGeom>
              <a:avLst/>
              <a:gdLst/>
              <a:ahLst/>
              <a:cxnLst/>
              <a:rect l="0" t="0" r="0" b="0"/>
              <a:pathLst>
                <a:path w="151974" h="21607">
                  <a:moveTo>
                    <a:pt x="18623" y="0"/>
                  </a:moveTo>
                  <a:lnTo>
                    <a:pt x="18623" y="0"/>
                  </a:lnTo>
                  <a:lnTo>
                    <a:pt x="10423" y="0"/>
                  </a:lnTo>
                  <a:lnTo>
                    <a:pt x="1013" y="8201"/>
                  </a:lnTo>
                  <a:lnTo>
                    <a:pt x="0" y="19246"/>
                  </a:lnTo>
                  <a:lnTo>
                    <a:pt x="916" y="21297"/>
                  </a:lnTo>
                  <a:lnTo>
                    <a:pt x="2585" y="21606"/>
                  </a:lnTo>
                  <a:lnTo>
                    <a:pt x="7262" y="20186"/>
                  </a:lnTo>
                  <a:lnTo>
                    <a:pt x="51637" y="19059"/>
                  </a:lnTo>
                  <a:lnTo>
                    <a:pt x="88585" y="17993"/>
                  </a:lnTo>
                  <a:lnTo>
                    <a:pt x="132930" y="7291"/>
                  </a:lnTo>
                  <a:lnTo>
                    <a:pt x="151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88"/>
            <p:cNvSpPr/>
            <p:nvPr>
              <p:custDataLst>
                <p:tags r:id="rId52"/>
              </p:custDataLst>
            </p:nvPr>
          </p:nvSpPr>
          <p:spPr>
            <a:xfrm>
              <a:off x="7667625" y="5562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7217" y="0"/>
                  </a:lnTo>
                  <a:lnTo>
                    <a:pt x="8925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38"/>
          <p:cNvGrpSpPr/>
          <p:nvPr/>
        </p:nvGrpSpPr>
        <p:grpSpPr>
          <a:xfrm>
            <a:off x="2019410" y="5124450"/>
            <a:ext cx="1161940" cy="866480"/>
            <a:chOff x="2019410" y="5124450"/>
            <a:chExt cx="1161940" cy="866480"/>
          </a:xfrm>
        </p:grpSpPr>
        <p:sp>
          <p:nvSpPr>
            <p:cNvPr id="136" name="SMARTInkShape-1089"/>
            <p:cNvSpPr/>
            <p:nvPr>
              <p:custDataLst>
                <p:tags r:id="rId42"/>
              </p:custDataLst>
            </p:nvPr>
          </p:nvSpPr>
          <p:spPr>
            <a:xfrm>
              <a:off x="3106474" y="5124450"/>
              <a:ext cx="17727" cy="9526"/>
            </a:xfrm>
            <a:custGeom>
              <a:avLst/>
              <a:gdLst/>
              <a:ahLst/>
              <a:cxnLst/>
              <a:rect l="0" t="0" r="0" b="0"/>
              <a:pathLst>
                <a:path w="17727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5483" y="1058"/>
                  </a:lnTo>
                  <a:lnTo>
                    <a:pt x="6993" y="5056"/>
                  </a:lnTo>
                  <a:lnTo>
                    <a:pt x="8454" y="6545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90"/>
            <p:cNvSpPr/>
            <p:nvPr>
              <p:custDataLst>
                <p:tags r:id="rId43"/>
              </p:custDataLst>
            </p:nvPr>
          </p:nvSpPr>
          <p:spPr>
            <a:xfrm>
              <a:off x="3095625" y="5276853"/>
              <a:ext cx="85725" cy="257008"/>
            </a:xfrm>
            <a:custGeom>
              <a:avLst/>
              <a:gdLst/>
              <a:ahLst/>
              <a:cxnLst/>
              <a:rect l="0" t="0" r="0" b="0"/>
              <a:pathLst>
                <a:path w="85725" h="257008">
                  <a:moveTo>
                    <a:pt x="47625" y="9522"/>
                  </a:moveTo>
                  <a:lnTo>
                    <a:pt x="47625" y="9522"/>
                  </a:lnTo>
                  <a:lnTo>
                    <a:pt x="47625" y="0"/>
                  </a:lnTo>
                  <a:lnTo>
                    <a:pt x="47625" y="5054"/>
                  </a:lnTo>
                  <a:lnTo>
                    <a:pt x="50447" y="10359"/>
                  </a:lnTo>
                  <a:lnTo>
                    <a:pt x="54171" y="16244"/>
                  </a:lnTo>
                  <a:lnTo>
                    <a:pt x="57326" y="25507"/>
                  </a:lnTo>
                  <a:lnTo>
                    <a:pt x="63434" y="36013"/>
                  </a:lnTo>
                  <a:lnTo>
                    <a:pt x="66773" y="51003"/>
                  </a:lnTo>
                  <a:lnTo>
                    <a:pt x="72937" y="63675"/>
                  </a:lnTo>
                  <a:lnTo>
                    <a:pt x="84274" y="111252"/>
                  </a:lnTo>
                  <a:lnTo>
                    <a:pt x="85668" y="152990"/>
                  </a:lnTo>
                  <a:lnTo>
                    <a:pt x="85721" y="196881"/>
                  </a:lnTo>
                  <a:lnTo>
                    <a:pt x="85724" y="210850"/>
                  </a:lnTo>
                  <a:lnTo>
                    <a:pt x="82902" y="218241"/>
                  </a:lnTo>
                  <a:lnTo>
                    <a:pt x="79179" y="225053"/>
                  </a:lnTo>
                  <a:lnTo>
                    <a:pt x="76024" y="234838"/>
                  </a:lnTo>
                  <a:lnTo>
                    <a:pt x="58901" y="255287"/>
                  </a:lnTo>
                  <a:lnTo>
                    <a:pt x="55106" y="256334"/>
                  </a:lnTo>
                  <a:lnTo>
                    <a:pt x="44046" y="257007"/>
                  </a:lnTo>
                  <a:lnTo>
                    <a:pt x="42064" y="256003"/>
                  </a:lnTo>
                  <a:lnTo>
                    <a:pt x="40743" y="254276"/>
                  </a:lnTo>
                  <a:lnTo>
                    <a:pt x="30844" y="234369"/>
                  </a:lnTo>
                  <a:lnTo>
                    <a:pt x="23015" y="221959"/>
                  </a:lnTo>
                  <a:lnTo>
                    <a:pt x="18108" y="205346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91"/>
            <p:cNvSpPr/>
            <p:nvPr>
              <p:custDataLst>
                <p:tags r:id="rId44"/>
              </p:custDataLst>
            </p:nvPr>
          </p:nvSpPr>
          <p:spPr>
            <a:xfrm>
              <a:off x="3048000" y="5143510"/>
              <a:ext cx="9526" cy="19041"/>
            </a:xfrm>
            <a:custGeom>
              <a:avLst/>
              <a:gdLst/>
              <a:ahLst/>
              <a:cxnLst/>
              <a:rect l="0" t="0" r="0" b="0"/>
              <a:pathLst>
                <a:path w="9526" h="19041">
                  <a:moveTo>
                    <a:pt x="9525" y="19040"/>
                  </a:moveTo>
                  <a:lnTo>
                    <a:pt x="9525" y="19040"/>
                  </a:lnTo>
                  <a:lnTo>
                    <a:pt x="9525" y="10839"/>
                  </a:lnTo>
                  <a:lnTo>
                    <a:pt x="8467" y="10398"/>
                  </a:lnTo>
                  <a:lnTo>
                    <a:pt x="1324" y="9631"/>
                  </a:lnTo>
                  <a:lnTo>
                    <a:pt x="589" y="6744"/>
                  </a:lnTo>
                  <a:lnTo>
                    <a:pt x="1" y="0"/>
                  </a:lnTo>
                  <a:lnTo>
                    <a:pt x="0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92"/>
            <p:cNvSpPr/>
            <p:nvPr>
              <p:custDataLst>
                <p:tags r:id="rId45"/>
              </p:custDataLst>
            </p:nvPr>
          </p:nvSpPr>
          <p:spPr>
            <a:xfrm>
              <a:off x="3067050" y="52673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93"/>
            <p:cNvSpPr/>
            <p:nvPr>
              <p:custDataLst>
                <p:tags r:id="rId46"/>
              </p:custDataLst>
            </p:nvPr>
          </p:nvSpPr>
          <p:spPr>
            <a:xfrm>
              <a:off x="2019410" y="5438775"/>
              <a:ext cx="142766" cy="466726"/>
            </a:xfrm>
            <a:custGeom>
              <a:avLst/>
              <a:gdLst/>
              <a:ahLst/>
              <a:cxnLst/>
              <a:rect l="0" t="0" r="0" b="0"/>
              <a:pathLst>
                <a:path w="142766" h="466726">
                  <a:moveTo>
                    <a:pt x="142765" y="0"/>
                  </a:moveTo>
                  <a:lnTo>
                    <a:pt x="142765" y="0"/>
                  </a:lnTo>
                  <a:lnTo>
                    <a:pt x="137709" y="0"/>
                  </a:lnTo>
                  <a:lnTo>
                    <a:pt x="132404" y="2822"/>
                  </a:lnTo>
                  <a:lnTo>
                    <a:pt x="126518" y="6545"/>
                  </a:lnTo>
                  <a:lnTo>
                    <a:pt x="114117" y="8937"/>
                  </a:lnTo>
                  <a:lnTo>
                    <a:pt x="110966" y="9132"/>
                  </a:lnTo>
                  <a:lnTo>
                    <a:pt x="104643" y="12173"/>
                  </a:lnTo>
                  <a:lnTo>
                    <a:pt x="86904" y="27805"/>
                  </a:lnTo>
                  <a:lnTo>
                    <a:pt x="53930" y="71049"/>
                  </a:lnTo>
                  <a:lnTo>
                    <a:pt x="35242" y="114876"/>
                  </a:lnTo>
                  <a:lnTo>
                    <a:pt x="22199" y="153572"/>
                  </a:lnTo>
                  <a:lnTo>
                    <a:pt x="9432" y="198061"/>
                  </a:lnTo>
                  <a:lnTo>
                    <a:pt x="2717" y="230840"/>
                  </a:lnTo>
                  <a:lnTo>
                    <a:pt x="448" y="274786"/>
                  </a:lnTo>
                  <a:lnTo>
                    <a:pt x="0" y="320587"/>
                  </a:lnTo>
                  <a:lnTo>
                    <a:pt x="2734" y="361306"/>
                  </a:lnTo>
                  <a:lnTo>
                    <a:pt x="19190" y="408682"/>
                  </a:lnTo>
                  <a:lnTo>
                    <a:pt x="31361" y="428360"/>
                  </a:lnTo>
                  <a:lnTo>
                    <a:pt x="54437" y="453973"/>
                  </a:lnTo>
                  <a:lnTo>
                    <a:pt x="69641" y="461057"/>
                  </a:lnTo>
                  <a:lnTo>
                    <a:pt x="9514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94"/>
            <p:cNvSpPr/>
            <p:nvPr>
              <p:custDataLst>
                <p:tags r:id="rId47"/>
              </p:custDataLst>
            </p:nvPr>
          </p:nvSpPr>
          <p:spPr>
            <a:xfrm>
              <a:off x="2838450" y="5400678"/>
              <a:ext cx="152329" cy="476248"/>
            </a:xfrm>
            <a:custGeom>
              <a:avLst/>
              <a:gdLst/>
              <a:ahLst/>
              <a:cxnLst/>
              <a:rect l="0" t="0" r="0" b="0"/>
              <a:pathLst>
                <a:path w="152329" h="476248">
                  <a:moveTo>
                    <a:pt x="85725" y="9522"/>
                  </a:moveTo>
                  <a:lnTo>
                    <a:pt x="85725" y="9522"/>
                  </a:lnTo>
                  <a:lnTo>
                    <a:pt x="85725" y="7"/>
                  </a:lnTo>
                  <a:lnTo>
                    <a:pt x="90781" y="0"/>
                  </a:lnTo>
                  <a:lnTo>
                    <a:pt x="92271" y="1057"/>
                  </a:lnTo>
                  <a:lnTo>
                    <a:pt x="93264" y="2820"/>
                  </a:lnTo>
                  <a:lnTo>
                    <a:pt x="93926" y="5054"/>
                  </a:lnTo>
                  <a:lnTo>
                    <a:pt x="95426" y="6544"/>
                  </a:lnTo>
                  <a:lnTo>
                    <a:pt x="99914" y="8198"/>
                  </a:lnTo>
                  <a:lnTo>
                    <a:pt x="105436" y="14579"/>
                  </a:lnTo>
                  <a:lnTo>
                    <a:pt x="110361" y="23411"/>
                  </a:lnTo>
                  <a:lnTo>
                    <a:pt x="122348" y="63978"/>
                  </a:lnTo>
                  <a:lnTo>
                    <a:pt x="133992" y="105671"/>
                  </a:lnTo>
                  <a:lnTo>
                    <a:pt x="148251" y="152516"/>
                  </a:lnTo>
                  <a:lnTo>
                    <a:pt x="151854" y="200037"/>
                  </a:lnTo>
                  <a:lnTo>
                    <a:pt x="152328" y="247649"/>
                  </a:lnTo>
                  <a:lnTo>
                    <a:pt x="149556" y="276222"/>
                  </a:lnTo>
                  <a:lnTo>
                    <a:pt x="135092" y="323847"/>
                  </a:lnTo>
                  <a:lnTo>
                    <a:pt x="112400" y="371472"/>
                  </a:lnTo>
                  <a:lnTo>
                    <a:pt x="85057" y="408736"/>
                  </a:lnTo>
                  <a:lnTo>
                    <a:pt x="44744" y="447599"/>
                  </a:lnTo>
                  <a:lnTo>
                    <a:pt x="0" y="47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95"/>
            <p:cNvSpPr/>
            <p:nvPr>
              <p:custDataLst>
                <p:tags r:id="rId48"/>
              </p:custDataLst>
            </p:nvPr>
          </p:nvSpPr>
          <p:spPr>
            <a:xfrm>
              <a:off x="2667000" y="5334014"/>
              <a:ext cx="123826" cy="133337"/>
            </a:xfrm>
            <a:custGeom>
              <a:avLst/>
              <a:gdLst/>
              <a:ahLst/>
              <a:cxnLst/>
              <a:rect l="0" t="0" r="0" b="0"/>
              <a:pathLst>
                <a:path w="123826" h="133337">
                  <a:moveTo>
                    <a:pt x="0" y="19036"/>
                  </a:moveTo>
                  <a:lnTo>
                    <a:pt x="0" y="19036"/>
                  </a:lnTo>
                  <a:lnTo>
                    <a:pt x="0" y="9903"/>
                  </a:lnTo>
                  <a:lnTo>
                    <a:pt x="0" y="57193"/>
                  </a:lnTo>
                  <a:lnTo>
                    <a:pt x="0" y="93781"/>
                  </a:lnTo>
                  <a:lnTo>
                    <a:pt x="0" y="81009"/>
                  </a:lnTo>
                  <a:lnTo>
                    <a:pt x="2822" y="75507"/>
                  </a:lnTo>
                  <a:lnTo>
                    <a:pt x="6546" y="69535"/>
                  </a:lnTo>
                  <a:lnTo>
                    <a:pt x="9701" y="60222"/>
                  </a:lnTo>
                  <a:lnTo>
                    <a:pt x="15809" y="49701"/>
                  </a:lnTo>
                  <a:lnTo>
                    <a:pt x="17610" y="39368"/>
                  </a:lnTo>
                  <a:lnTo>
                    <a:pt x="20207" y="34708"/>
                  </a:lnTo>
                  <a:lnTo>
                    <a:pt x="50535" y="6452"/>
                  </a:lnTo>
                  <a:lnTo>
                    <a:pt x="57033" y="2860"/>
                  </a:lnTo>
                  <a:lnTo>
                    <a:pt x="69827" y="553"/>
                  </a:lnTo>
                  <a:lnTo>
                    <a:pt x="98424" y="0"/>
                  </a:lnTo>
                  <a:lnTo>
                    <a:pt x="104775" y="2815"/>
                  </a:lnTo>
                  <a:lnTo>
                    <a:pt x="117475" y="13244"/>
                  </a:lnTo>
                  <a:lnTo>
                    <a:pt x="121003" y="19284"/>
                  </a:lnTo>
                  <a:lnTo>
                    <a:pt x="123267" y="31784"/>
                  </a:lnTo>
                  <a:lnTo>
                    <a:pt x="123816" y="75905"/>
                  </a:lnTo>
                  <a:lnTo>
                    <a:pt x="123825" y="121682"/>
                  </a:lnTo>
                  <a:lnTo>
                    <a:pt x="123825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96"/>
            <p:cNvSpPr/>
            <p:nvPr>
              <p:custDataLst>
                <p:tags r:id="rId49"/>
              </p:custDataLst>
            </p:nvPr>
          </p:nvSpPr>
          <p:spPr>
            <a:xfrm>
              <a:off x="2352675" y="5467531"/>
              <a:ext cx="237877" cy="523399"/>
            </a:xfrm>
            <a:custGeom>
              <a:avLst/>
              <a:gdLst/>
              <a:ahLst/>
              <a:cxnLst/>
              <a:rect l="0" t="0" r="0" b="0"/>
              <a:pathLst>
                <a:path w="237877" h="523399">
                  <a:moveTo>
                    <a:pt x="57150" y="37919"/>
                  </a:moveTo>
                  <a:lnTo>
                    <a:pt x="57150" y="37919"/>
                  </a:lnTo>
                  <a:lnTo>
                    <a:pt x="48017" y="47051"/>
                  </a:lnTo>
                  <a:lnTo>
                    <a:pt x="47626" y="93789"/>
                  </a:lnTo>
                  <a:lnTo>
                    <a:pt x="47625" y="135217"/>
                  </a:lnTo>
                  <a:lnTo>
                    <a:pt x="47625" y="182297"/>
                  </a:lnTo>
                  <a:lnTo>
                    <a:pt x="47625" y="220249"/>
                  </a:lnTo>
                  <a:lnTo>
                    <a:pt x="50447" y="264592"/>
                  </a:lnTo>
                  <a:lnTo>
                    <a:pt x="55826" y="304239"/>
                  </a:lnTo>
                  <a:lnTo>
                    <a:pt x="56889" y="343702"/>
                  </a:lnTo>
                  <a:lnTo>
                    <a:pt x="57098" y="388343"/>
                  </a:lnTo>
                  <a:lnTo>
                    <a:pt x="57143" y="430101"/>
                  </a:lnTo>
                  <a:lnTo>
                    <a:pt x="57150" y="475980"/>
                  </a:lnTo>
                  <a:lnTo>
                    <a:pt x="56092" y="487671"/>
                  </a:lnTo>
                  <a:lnTo>
                    <a:pt x="49611" y="506622"/>
                  </a:lnTo>
                  <a:lnTo>
                    <a:pt x="47741" y="522694"/>
                  </a:lnTo>
                  <a:lnTo>
                    <a:pt x="44854" y="523249"/>
                  </a:lnTo>
                  <a:lnTo>
                    <a:pt x="42603" y="523398"/>
                  </a:lnTo>
                  <a:lnTo>
                    <a:pt x="41102" y="522438"/>
                  </a:lnTo>
                  <a:lnTo>
                    <a:pt x="40101" y="520740"/>
                  </a:lnTo>
                  <a:lnTo>
                    <a:pt x="38693" y="513293"/>
                  </a:lnTo>
                  <a:lnTo>
                    <a:pt x="38135" y="473579"/>
                  </a:lnTo>
                  <a:lnTo>
                    <a:pt x="30566" y="428117"/>
                  </a:lnTo>
                  <a:lnTo>
                    <a:pt x="28968" y="385223"/>
                  </a:lnTo>
                  <a:lnTo>
                    <a:pt x="28691" y="348493"/>
                  </a:lnTo>
                  <a:lnTo>
                    <a:pt x="28598" y="304701"/>
                  </a:lnTo>
                  <a:lnTo>
                    <a:pt x="28582" y="268778"/>
                  </a:lnTo>
                  <a:lnTo>
                    <a:pt x="28576" y="221535"/>
                  </a:lnTo>
                  <a:lnTo>
                    <a:pt x="31398" y="191102"/>
                  </a:lnTo>
                  <a:lnTo>
                    <a:pt x="36776" y="152373"/>
                  </a:lnTo>
                  <a:lnTo>
                    <a:pt x="44384" y="114149"/>
                  </a:lnTo>
                  <a:lnTo>
                    <a:pt x="52255" y="71554"/>
                  </a:lnTo>
                  <a:lnTo>
                    <a:pt x="73110" y="26388"/>
                  </a:lnTo>
                  <a:lnTo>
                    <a:pt x="79413" y="17625"/>
                  </a:lnTo>
                  <a:lnTo>
                    <a:pt x="93968" y="6741"/>
                  </a:lnTo>
                  <a:lnTo>
                    <a:pt x="111686" y="1870"/>
                  </a:lnTo>
                  <a:lnTo>
                    <a:pt x="141073" y="0"/>
                  </a:lnTo>
                  <a:lnTo>
                    <a:pt x="159157" y="4929"/>
                  </a:lnTo>
                  <a:lnTo>
                    <a:pt x="201722" y="31620"/>
                  </a:lnTo>
                  <a:lnTo>
                    <a:pt x="218880" y="57812"/>
                  </a:lnTo>
                  <a:lnTo>
                    <a:pt x="233866" y="88831"/>
                  </a:lnTo>
                  <a:lnTo>
                    <a:pt x="237876" y="135998"/>
                  </a:lnTo>
                  <a:lnTo>
                    <a:pt x="236956" y="152418"/>
                  </a:lnTo>
                  <a:lnTo>
                    <a:pt x="230488" y="172504"/>
                  </a:lnTo>
                  <a:lnTo>
                    <a:pt x="206325" y="216077"/>
                  </a:lnTo>
                  <a:lnTo>
                    <a:pt x="197180" y="225757"/>
                  </a:lnTo>
                  <a:lnTo>
                    <a:pt x="166842" y="243943"/>
                  </a:lnTo>
                  <a:lnTo>
                    <a:pt x="120441" y="262255"/>
                  </a:lnTo>
                  <a:lnTo>
                    <a:pt x="73982" y="266144"/>
                  </a:lnTo>
                  <a:lnTo>
                    <a:pt x="36067" y="265428"/>
                  </a:lnTo>
                  <a:lnTo>
                    <a:pt x="17081" y="258974"/>
                  </a:lnTo>
                  <a:lnTo>
                    <a:pt x="11387" y="258314"/>
                  </a:lnTo>
                  <a:lnTo>
                    <a:pt x="7591" y="255757"/>
                  </a:lnTo>
                  <a:lnTo>
                    <a:pt x="5061" y="251936"/>
                  </a:lnTo>
                  <a:lnTo>
                    <a:pt x="0" y="23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39"/>
          <p:cNvGrpSpPr/>
          <p:nvPr/>
        </p:nvGrpSpPr>
        <p:grpSpPr>
          <a:xfrm>
            <a:off x="2182816" y="6248400"/>
            <a:ext cx="407963" cy="257176"/>
            <a:chOff x="2182816" y="6248400"/>
            <a:chExt cx="407963" cy="257176"/>
          </a:xfrm>
        </p:grpSpPr>
        <p:sp>
          <p:nvSpPr>
            <p:cNvPr id="145" name="SMARTInkShape-1097"/>
            <p:cNvSpPr/>
            <p:nvPr>
              <p:custDataLst>
                <p:tags r:id="rId39"/>
              </p:custDataLst>
            </p:nvPr>
          </p:nvSpPr>
          <p:spPr>
            <a:xfrm>
              <a:off x="2505088" y="6248400"/>
              <a:ext cx="85691" cy="257176"/>
            </a:xfrm>
            <a:custGeom>
              <a:avLst/>
              <a:gdLst/>
              <a:ahLst/>
              <a:cxnLst/>
              <a:rect l="0" t="0" r="0" b="0"/>
              <a:pathLst>
                <a:path w="85691" h="257176">
                  <a:moveTo>
                    <a:pt x="19037" y="0"/>
                  </a:moveTo>
                  <a:lnTo>
                    <a:pt x="19037" y="0"/>
                  </a:lnTo>
                  <a:lnTo>
                    <a:pt x="495" y="0"/>
                  </a:lnTo>
                  <a:lnTo>
                    <a:pt x="0" y="9132"/>
                  </a:lnTo>
                  <a:lnTo>
                    <a:pt x="5047" y="9409"/>
                  </a:lnTo>
                  <a:lnTo>
                    <a:pt x="10350" y="12296"/>
                  </a:lnTo>
                  <a:lnTo>
                    <a:pt x="55157" y="47646"/>
                  </a:lnTo>
                  <a:lnTo>
                    <a:pt x="61549" y="53984"/>
                  </a:lnTo>
                  <a:lnTo>
                    <a:pt x="71297" y="69499"/>
                  </a:lnTo>
                  <a:lnTo>
                    <a:pt x="79305" y="79572"/>
                  </a:lnTo>
                  <a:lnTo>
                    <a:pt x="82865" y="87576"/>
                  </a:lnTo>
                  <a:lnTo>
                    <a:pt x="85638" y="131630"/>
                  </a:lnTo>
                  <a:lnTo>
                    <a:pt x="85690" y="144600"/>
                  </a:lnTo>
                  <a:lnTo>
                    <a:pt x="80649" y="160203"/>
                  </a:lnTo>
                  <a:lnTo>
                    <a:pt x="69464" y="176833"/>
                  </a:lnTo>
                  <a:lnTo>
                    <a:pt x="28560" y="221892"/>
                  </a:lnTo>
                  <a:lnTo>
                    <a:pt x="21859" y="236138"/>
                  </a:lnTo>
                  <a:lnTo>
                    <a:pt x="20918" y="239975"/>
                  </a:lnTo>
                  <a:lnTo>
                    <a:pt x="19233" y="242534"/>
                  </a:lnTo>
                  <a:lnTo>
                    <a:pt x="17051" y="244238"/>
                  </a:lnTo>
                  <a:lnTo>
                    <a:pt x="14538" y="245376"/>
                  </a:lnTo>
                  <a:lnTo>
                    <a:pt x="13921" y="247193"/>
                  </a:lnTo>
                  <a:lnTo>
                    <a:pt x="14568" y="249462"/>
                  </a:lnTo>
                  <a:lnTo>
                    <a:pt x="1903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98"/>
            <p:cNvSpPr/>
            <p:nvPr>
              <p:custDataLst>
                <p:tags r:id="rId40"/>
              </p:custDataLst>
            </p:nvPr>
          </p:nvSpPr>
          <p:spPr>
            <a:xfrm>
              <a:off x="2182816" y="6400800"/>
              <a:ext cx="350835" cy="66668"/>
            </a:xfrm>
            <a:custGeom>
              <a:avLst/>
              <a:gdLst/>
              <a:ahLst/>
              <a:cxnLst/>
              <a:rect l="0" t="0" r="0" b="0"/>
              <a:pathLst>
                <a:path w="350835" h="66668">
                  <a:moveTo>
                    <a:pt x="36509" y="38100"/>
                  </a:moveTo>
                  <a:lnTo>
                    <a:pt x="36509" y="38100"/>
                  </a:lnTo>
                  <a:lnTo>
                    <a:pt x="31453" y="38100"/>
                  </a:lnTo>
                  <a:lnTo>
                    <a:pt x="18195" y="43156"/>
                  </a:lnTo>
                  <a:lnTo>
                    <a:pt x="14775" y="45704"/>
                  </a:lnTo>
                  <a:lnTo>
                    <a:pt x="8902" y="53288"/>
                  </a:lnTo>
                  <a:lnTo>
                    <a:pt x="3778" y="55433"/>
                  </a:lnTo>
                  <a:lnTo>
                    <a:pt x="1989" y="57063"/>
                  </a:lnTo>
                  <a:lnTo>
                    <a:pt x="0" y="61697"/>
                  </a:lnTo>
                  <a:lnTo>
                    <a:pt x="528" y="63356"/>
                  </a:lnTo>
                  <a:lnTo>
                    <a:pt x="1938" y="64463"/>
                  </a:lnTo>
                  <a:lnTo>
                    <a:pt x="6750" y="66238"/>
                  </a:lnTo>
                  <a:lnTo>
                    <a:pt x="50728" y="66667"/>
                  </a:lnTo>
                  <a:lnTo>
                    <a:pt x="74942" y="65615"/>
                  </a:lnTo>
                  <a:lnTo>
                    <a:pt x="119272" y="58474"/>
                  </a:lnTo>
                  <a:lnTo>
                    <a:pt x="159749" y="50865"/>
                  </a:lnTo>
                  <a:lnTo>
                    <a:pt x="201141" y="45443"/>
                  </a:lnTo>
                  <a:lnTo>
                    <a:pt x="244712" y="34494"/>
                  </a:lnTo>
                  <a:lnTo>
                    <a:pt x="283893" y="22139"/>
                  </a:lnTo>
                  <a:lnTo>
                    <a:pt x="322207" y="9508"/>
                  </a:lnTo>
                  <a:lnTo>
                    <a:pt x="350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99"/>
            <p:cNvSpPr/>
            <p:nvPr>
              <p:custDataLst>
                <p:tags r:id="rId41"/>
              </p:custDataLst>
            </p:nvPr>
          </p:nvSpPr>
          <p:spPr>
            <a:xfrm>
              <a:off x="2209800" y="6324600"/>
              <a:ext cx="361951" cy="47626"/>
            </a:xfrm>
            <a:custGeom>
              <a:avLst/>
              <a:gdLst/>
              <a:ahLst/>
              <a:cxnLst/>
              <a:rect l="0" t="0" r="0" b="0"/>
              <a:pathLst>
                <a:path w="361951" h="47626">
                  <a:moveTo>
                    <a:pt x="57150" y="38100"/>
                  </a:moveTo>
                  <a:lnTo>
                    <a:pt x="57150" y="38100"/>
                  </a:lnTo>
                  <a:lnTo>
                    <a:pt x="48949" y="38100"/>
                  </a:lnTo>
                  <a:lnTo>
                    <a:pt x="40282" y="44645"/>
                  </a:lnTo>
                  <a:lnTo>
                    <a:pt x="29094" y="47509"/>
                  </a:lnTo>
                  <a:lnTo>
                    <a:pt x="0" y="47625"/>
                  </a:lnTo>
                  <a:lnTo>
                    <a:pt x="19246" y="47625"/>
                  </a:lnTo>
                  <a:lnTo>
                    <a:pt x="27251" y="44803"/>
                  </a:lnTo>
                  <a:lnTo>
                    <a:pt x="34337" y="41080"/>
                  </a:lnTo>
                  <a:lnTo>
                    <a:pt x="45334" y="38983"/>
                  </a:lnTo>
                  <a:lnTo>
                    <a:pt x="87336" y="37119"/>
                  </a:lnTo>
                  <a:lnTo>
                    <a:pt x="133562" y="29909"/>
                  </a:lnTo>
                  <a:lnTo>
                    <a:pt x="181003" y="21212"/>
                  </a:lnTo>
                  <a:lnTo>
                    <a:pt x="228604" y="18276"/>
                  </a:lnTo>
                  <a:lnTo>
                    <a:pt x="276225" y="10887"/>
                  </a:lnTo>
                  <a:lnTo>
                    <a:pt x="313489" y="6882"/>
                  </a:lnTo>
                  <a:lnTo>
                    <a:pt x="338361" y="907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40"/>
          <p:cNvGrpSpPr/>
          <p:nvPr/>
        </p:nvGrpSpPr>
        <p:grpSpPr>
          <a:xfrm>
            <a:off x="2981325" y="6105656"/>
            <a:ext cx="189061" cy="342770"/>
            <a:chOff x="2981325" y="6105656"/>
            <a:chExt cx="189061" cy="342770"/>
          </a:xfrm>
        </p:grpSpPr>
        <p:sp>
          <p:nvSpPr>
            <p:cNvPr id="149" name="SMARTInkShape-1100"/>
            <p:cNvSpPr/>
            <p:nvPr>
              <p:custDataLst>
                <p:tags r:id="rId35"/>
              </p:custDataLst>
            </p:nvPr>
          </p:nvSpPr>
          <p:spPr>
            <a:xfrm>
              <a:off x="3010016" y="6315075"/>
              <a:ext cx="114185" cy="57151"/>
            </a:xfrm>
            <a:custGeom>
              <a:avLst/>
              <a:gdLst/>
              <a:ahLst/>
              <a:cxnLst/>
              <a:rect l="0" t="0" r="0" b="0"/>
              <a:pathLst>
                <a:path w="114185" h="57151">
                  <a:moveTo>
                    <a:pt x="9409" y="57150"/>
                  </a:moveTo>
                  <a:lnTo>
                    <a:pt x="9409" y="57150"/>
                  </a:lnTo>
                  <a:lnTo>
                    <a:pt x="1208" y="48949"/>
                  </a:lnTo>
                  <a:lnTo>
                    <a:pt x="276" y="42961"/>
                  </a:lnTo>
                  <a:lnTo>
                    <a:pt x="0" y="34484"/>
                  </a:lnTo>
                  <a:lnTo>
                    <a:pt x="1020" y="32514"/>
                  </a:lnTo>
                  <a:lnTo>
                    <a:pt x="2758" y="31201"/>
                  </a:lnTo>
                  <a:lnTo>
                    <a:pt x="7511" y="28684"/>
                  </a:lnTo>
                  <a:lnTo>
                    <a:pt x="16137" y="22375"/>
                  </a:lnTo>
                  <a:lnTo>
                    <a:pt x="25396" y="18977"/>
                  </a:lnTo>
                  <a:lnTo>
                    <a:pt x="42488" y="4899"/>
                  </a:lnTo>
                  <a:lnTo>
                    <a:pt x="46278" y="4324"/>
                  </a:lnTo>
                  <a:lnTo>
                    <a:pt x="60667" y="6455"/>
                  </a:lnTo>
                  <a:lnTo>
                    <a:pt x="88272" y="470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01"/>
            <p:cNvSpPr/>
            <p:nvPr>
              <p:custDataLst>
                <p:tags r:id="rId36"/>
              </p:custDataLst>
            </p:nvPr>
          </p:nvSpPr>
          <p:spPr>
            <a:xfrm>
              <a:off x="3049455" y="6105656"/>
              <a:ext cx="120931" cy="342770"/>
            </a:xfrm>
            <a:custGeom>
              <a:avLst/>
              <a:gdLst/>
              <a:ahLst/>
              <a:cxnLst/>
              <a:rect l="0" t="0" r="0" b="0"/>
              <a:pathLst>
                <a:path w="120931" h="342770">
                  <a:moveTo>
                    <a:pt x="103320" y="76069"/>
                  </a:moveTo>
                  <a:lnTo>
                    <a:pt x="103320" y="76069"/>
                  </a:lnTo>
                  <a:lnTo>
                    <a:pt x="108376" y="76069"/>
                  </a:lnTo>
                  <a:lnTo>
                    <a:pt x="109866" y="75011"/>
                  </a:lnTo>
                  <a:lnTo>
                    <a:pt x="110859" y="73247"/>
                  </a:lnTo>
                  <a:lnTo>
                    <a:pt x="111521" y="71013"/>
                  </a:lnTo>
                  <a:lnTo>
                    <a:pt x="113021" y="69524"/>
                  </a:lnTo>
                  <a:lnTo>
                    <a:pt x="117509" y="67868"/>
                  </a:lnTo>
                  <a:lnTo>
                    <a:pt x="119129" y="66368"/>
                  </a:lnTo>
                  <a:lnTo>
                    <a:pt x="120930" y="61880"/>
                  </a:lnTo>
                  <a:lnTo>
                    <a:pt x="120352" y="59201"/>
                  </a:lnTo>
                  <a:lnTo>
                    <a:pt x="114641" y="47298"/>
                  </a:lnTo>
                  <a:lnTo>
                    <a:pt x="114043" y="44188"/>
                  </a:lnTo>
                  <a:lnTo>
                    <a:pt x="95245" y="11275"/>
                  </a:lnTo>
                  <a:lnTo>
                    <a:pt x="79931" y="3219"/>
                  </a:lnTo>
                  <a:lnTo>
                    <a:pt x="62310" y="310"/>
                  </a:lnTo>
                  <a:lnTo>
                    <a:pt x="52598" y="0"/>
                  </a:lnTo>
                  <a:lnTo>
                    <a:pt x="46205" y="2749"/>
                  </a:lnTo>
                  <a:lnTo>
                    <a:pt x="23947" y="22263"/>
                  </a:lnTo>
                  <a:lnTo>
                    <a:pt x="20418" y="28519"/>
                  </a:lnTo>
                  <a:lnTo>
                    <a:pt x="8005" y="70094"/>
                  </a:lnTo>
                  <a:lnTo>
                    <a:pt x="0" y="101519"/>
                  </a:lnTo>
                  <a:lnTo>
                    <a:pt x="6874" y="144630"/>
                  </a:lnTo>
                  <a:lnTo>
                    <a:pt x="7965" y="191858"/>
                  </a:lnTo>
                  <a:lnTo>
                    <a:pt x="16262" y="239449"/>
                  </a:lnTo>
                  <a:lnTo>
                    <a:pt x="20242" y="275450"/>
                  </a:lnTo>
                  <a:lnTo>
                    <a:pt x="25761" y="296310"/>
                  </a:lnTo>
                  <a:lnTo>
                    <a:pt x="27120" y="34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02"/>
            <p:cNvSpPr/>
            <p:nvPr>
              <p:custDataLst>
                <p:tags r:id="rId37"/>
              </p:custDataLst>
            </p:nvPr>
          </p:nvSpPr>
          <p:spPr>
            <a:xfrm>
              <a:off x="3000375" y="6191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03"/>
            <p:cNvSpPr/>
            <p:nvPr>
              <p:custDataLst>
                <p:tags r:id="rId38"/>
              </p:custDataLst>
            </p:nvPr>
          </p:nvSpPr>
          <p:spPr>
            <a:xfrm>
              <a:off x="2981325" y="631507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409" y="22666"/>
                  </a:lnTo>
                  <a:lnTo>
                    <a:pt x="12295" y="28771"/>
                  </a:lnTo>
                  <a:lnTo>
                    <a:pt x="17716" y="36258"/>
                  </a:lnTo>
                  <a:lnTo>
                    <a:pt x="18786" y="45340"/>
                  </a:lnTo>
                  <a:lnTo>
                    <a:pt x="19047" y="74329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1104"/>
          <p:cNvSpPr/>
          <p:nvPr>
            <p:custDataLst>
              <p:tags r:id="rId12"/>
            </p:custDataLst>
          </p:nvPr>
        </p:nvSpPr>
        <p:spPr>
          <a:xfrm>
            <a:off x="3715143" y="6277109"/>
            <a:ext cx="113897" cy="123251"/>
          </a:xfrm>
          <a:custGeom>
            <a:avLst/>
            <a:gdLst/>
            <a:ahLst/>
            <a:cxnLst/>
            <a:rect l="0" t="0" r="0" b="0"/>
            <a:pathLst>
              <a:path w="113897" h="123251">
                <a:moveTo>
                  <a:pt x="9132" y="18916"/>
                </a:moveTo>
                <a:lnTo>
                  <a:pt x="9132" y="18916"/>
                </a:lnTo>
                <a:lnTo>
                  <a:pt x="14189" y="23972"/>
                </a:lnTo>
                <a:lnTo>
                  <a:pt x="16671" y="29277"/>
                </a:lnTo>
                <a:lnTo>
                  <a:pt x="18647" y="60312"/>
                </a:lnTo>
                <a:lnTo>
                  <a:pt x="15830" y="66595"/>
                </a:lnTo>
                <a:lnTo>
                  <a:pt x="12109" y="72915"/>
                </a:lnTo>
                <a:lnTo>
                  <a:pt x="9720" y="85596"/>
                </a:lnTo>
                <a:lnTo>
                  <a:pt x="9132" y="123250"/>
                </a:lnTo>
                <a:lnTo>
                  <a:pt x="4075" y="118504"/>
                </a:lnTo>
                <a:lnTo>
                  <a:pt x="1593" y="113272"/>
                </a:lnTo>
                <a:lnTo>
                  <a:pt x="0" y="101289"/>
                </a:lnTo>
                <a:lnTo>
                  <a:pt x="2604" y="95037"/>
                </a:lnTo>
                <a:lnTo>
                  <a:pt x="6230" y="88731"/>
                </a:lnTo>
                <a:lnTo>
                  <a:pt x="8272" y="78173"/>
                </a:lnTo>
                <a:lnTo>
                  <a:pt x="9935" y="63168"/>
                </a:lnTo>
                <a:lnTo>
                  <a:pt x="28840" y="20953"/>
                </a:lnTo>
                <a:lnTo>
                  <a:pt x="34824" y="14530"/>
                </a:lnTo>
                <a:lnTo>
                  <a:pt x="56774" y="2153"/>
                </a:lnTo>
                <a:lnTo>
                  <a:pt x="75839" y="0"/>
                </a:lnTo>
                <a:lnTo>
                  <a:pt x="79003" y="1014"/>
                </a:lnTo>
                <a:lnTo>
                  <a:pt x="81113" y="2748"/>
                </a:lnTo>
                <a:lnTo>
                  <a:pt x="82519" y="4962"/>
                </a:lnTo>
                <a:lnTo>
                  <a:pt x="84515" y="6438"/>
                </a:lnTo>
                <a:lnTo>
                  <a:pt x="89555" y="8079"/>
                </a:lnTo>
                <a:lnTo>
                  <a:pt x="91322" y="9575"/>
                </a:lnTo>
                <a:lnTo>
                  <a:pt x="101093" y="26619"/>
                </a:lnTo>
                <a:lnTo>
                  <a:pt x="104466" y="41425"/>
                </a:lnTo>
                <a:lnTo>
                  <a:pt x="111728" y="56444"/>
                </a:lnTo>
                <a:lnTo>
                  <a:pt x="113896" y="98288"/>
                </a:lnTo>
                <a:lnTo>
                  <a:pt x="111080" y="104640"/>
                </a:lnTo>
                <a:lnTo>
                  <a:pt x="104382" y="1141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43"/>
          <p:cNvGrpSpPr/>
          <p:nvPr/>
        </p:nvGrpSpPr>
        <p:grpSpPr>
          <a:xfrm>
            <a:off x="4143375" y="6219836"/>
            <a:ext cx="123812" cy="228590"/>
            <a:chOff x="4143375" y="6219836"/>
            <a:chExt cx="123812" cy="228590"/>
          </a:xfrm>
        </p:grpSpPr>
        <p:sp>
          <p:nvSpPr>
            <p:cNvPr id="155" name="SMARTInkShape-1105"/>
            <p:cNvSpPr/>
            <p:nvPr>
              <p:custDataLst>
                <p:tags r:id="rId32"/>
              </p:custDataLst>
            </p:nvPr>
          </p:nvSpPr>
          <p:spPr>
            <a:xfrm>
              <a:off x="4143375" y="63150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2822" y="28648"/>
                  </a:lnTo>
                  <a:lnTo>
                    <a:pt x="6546" y="34958"/>
                  </a:lnTo>
                  <a:lnTo>
                    <a:pt x="8936" y="47632"/>
                  </a:lnTo>
                  <a:lnTo>
                    <a:pt x="9518" y="92251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06"/>
            <p:cNvSpPr/>
            <p:nvPr>
              <p:custDataLst>
                <p:tags r:id="rId33"/>
              </p:custDataLst>
            </p:nvPr>
          </p:nvSpPr>
          <p:spPr>
            <a:xfrm>
              <a:off x="4152900" y="6219836"/>
              <a:ext cx="1" cy="19040"/>
            </a:xfrm>
            <a:custGeom>
              <a:avLst/>
              <a:gdLst/>
              <a:ahLst/>
              <a:cxnLst/>
              <a:rect l="0" t="0" r="0" b="0"/>
              <a:pathLst>
                <a:path w="1" h="19040">
                  <a:moveTo>
                    <a:pt x="0" y="19039"/>
                  </a:moveTo>
                  <a:lnTo>
                    <a:pt x="0" y="19039"/>
                  </a:lnTo>
                  <a:lnTo>
                    <a:pt x="0" y="0"/>
                  </a:lnTo>
                  <a:lnTo>
                    <a:pt x="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07"/>
            <p:cNvSpPr/>
            <p:nvPr>
              <p:custDataLst>
                <p:tags r:id="rId34"/>
              </p:custDataLst>
            </p:nvPr>
          </p:nvSpPr>
          <p:spPr>
            <a:xfrm>
              <a:off x="4181475" y="6257936"/>
              <a:ext cx="85712" cy="180524"/>
            </a:xfrm>
            <a:custGeom>
              <a:avLst/>
              <a:gdLst/>
              <a:ahLst/>
              <a:cxnLst/>
              <a:rect l="0" t="0" r="0" b="0"/>
              <a:pathLst>
                <a:path w="85712" h="180524">
                  <a:moveTo>
                    <a:pt x="66675" y="28564"/>
                  </a:moveTo>
                  <a:lnTo>
                    <a:pt x="66675" y="28564"/>
                  </a:lnTo>
                  <a:lnTo>
                    <a:pt x="75807" y="19432"/>
                  </a:lnTo>
                  <a:lnTo>
                    <a:pt x="67964" y="10872"/>
                  </a:lnTo>
                  <a:lnTo>
                    <a:pt x="67058" y="4860"/>
                  </a:lnTo>
                  <a:lnTo>
                    <a:pt x="65872" y="3236"/>
                  </a:lnTo>
                  <a:lnTo>
                    <a:pt x="64023" y="2154"/>
                  </a:lnTo>
                  <a:lnTo>
                    <a:pt x="56997" y="274"/>
                  </a:lnTo>
                  <a:lnTo>
                    <a:pt x="42996" y="0"/>
                  </a:lnTo>
                  <a:lnTo>
                    <a:pt x="37454" y="2816"/>
                  </a:lnTo>
                  <a:lnTo>
                    <a:pt x="31463" y="6537"/>
                  </a:lnTo>
                  <a:lnTo>
                    <a:pt x="25272" y="8191"/>
                  </a:lnTo>
                  <a:lnTo>
                    <a:pt x="23198" y="9690"/>
                  </a:lnTo>
                  <a:lnTo>
                    <a:pt x="21815" y="11748"/>
                  </a:lnTo>
                  <a:lnTo>
                    <a:pt x="19596" y="17599"/>
                  </a:lnTo>
                  <a:lnTo>
                    <a:pt x="12612" y="26359"/>
                  </a:lnTo>
                  <a:lnTo>
                    <a:pt x="10897" y="32170"/>
                  </a:lnTo>
                  <a:lnTo>
                    <a:pt x="11498" y="34144"/>
                  </a:lnTo>
                  <a:lnTo>
                    <a:pt x="12957" y="35459"/>
                  </a:lnTo>
                  <a:lnTo>
                    <a:pt x="14988" y="36336"/>
                  </a:lnTo>
                  <a:lnTo>
                    <a:pt x="16342" y="37979"/>
                  </a:lnTo>
                  <a:lnTo>
                    <a:pt x="21337" y="48219"/>
                  </a:lnTo>
                  <a:lnTo>
                    <a:pt x="34168" y="63568"/>
                  </a:lnTo>
                  <a:lnTo>
                    <a:pt x="36353" y="69875"/>
                  </a:lnTo>
                  <a:lnTo>
                    <a:pt x="37993" y="71980"/>
                  </a:lnTo>
                  <a:lnTo>
                    <a:pt x="79494" y="108066"/>
                  </a:lnTo>
                  <a:lnTo>
                    <a:pt x="82956" y="114345"/>
                  </a:lnTo>
                  <a:lnTo>
                    <a:pt x="85360" y="123626"/>
                  </a:lnTo>
                  <a:lnTo>
                    <a:pt x="85711" y="146156"/>
                  </a:lnTo>
                  <a:lnTo>
                    <a:pt x="82896" y="152441"/>
                  </a:lnTo>
                  <a:lnTo>
                    <a:pt x="72466" y="165099"/>
                  </a:lnTo>
                  <a:lnTo>
                    <a:pt x="66427" y="168622"/>
                  </a:lnTo>
                  <a:lnTo>
                    <a:pt x="31564" y="179972"/>
                  </a:lnTo>
                  <a:lnTo>
                    <a:pt x="20731" y="180523"/>
                  </a:lnTo>
                  <a:lnTo>
                    <a:pt x="16996" y="179612"/>
                  </a:lnTo>
                  <a:lnTo>
                    <a:pt x="14506" y="177946"/>
                  </a:lnTo>
                  <a:lnTo>
                    <a:pt x="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244"/>
          <p:cNvGrpSpPr/>
          <p:nvPr/>
        </p:nvGrpSpPr>
        <p:grpSpPr>
          <a:xfrm>
            <a:off x="4619625" y="6097474"/>
            <a:ext cx="495267" cy="474601"/>
            <a:chOff x="4619625" y="6097474"/>
            <a:chExt cx="495267" cy="474601"/>
          </a:xfrm>
        </p:grpSpPr>
        <p:sp>
          <p:nvSpPr>
            <p:cNvPr id="159" name="SMARTInkShape-1108"/>
            <p:cNvSpPr/>
            <p:nvPr>
              <p:custDataLst>
                <p:tags r:id="rId26"/>
              </p:custDataLst>
            </p:nvPr>
          </p:nvSpPr>
          <p:spPr>
            <a:xfrm>
              <a:off x="5095875" y="6353175"/>
              <a:ext cx="19017" cy="57151"/>
            </a:xfrm>
            <a:custGeom>
              <a:avLst/>
              <a:gdLst/>
              <a:ahLst/>
              <a:cxnLst/>
              <a:rect l="0" t="0" r="0" b="0"/>
              <a:pathLst>
                <a:path w="19017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8658" y="9409"/>
                  </a:lnTo>
                  <a:lnTo>
                    <a:pt x="19016" y="25917"/>
                  </a:lnTo>
                  <a:lnTo>
                    <a:pt x="11506" y="38586"/>
                  </a:lnTo>
                  <a:lnTo>
                    <a:pt x="9916" y="50896"/>
                  </a:lnTo>
                  <a:lnTo>
                    <a:pt x="8727" y="52981"/>
                  </a:lnTo>
                  <a:lnTo>
                    <a:pt x="6876" y="543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09"/>
            <p:cNvSpPr/>
            <p:nvPr>
              <p:custDataLst>
                <p:tags r:id="rId27"/>
              </p:custDataLst>
            </p:nvPr>
          </p:nvSpPr>
          <p:spPr>
            <a:xfrm>
              <a:off x="4933960" y="6097474"/>
              <a:ext cx="76191" cy="273129"/>
            </a:xfrm>
            <a:custGeom>
              <a:avLst/>
              <a:gdLst/>
              <a:ahLst/>
              <a:cxnLst/>
              <a:rect l="0" t="0" r="0" b="0"/>
              <a:pathLst>
                <a:path w="76191" h="273129">
                  <a:moveTo>
                    <a:pt x="57140" y="27101"/>
                  </a:moveTo>
                  <a:lnTo>
                    <a:pt x="57140" y="27101"/>
                  </a:lnTo>
                  <a:lnTo>
                    <a:pt x="57140" y="22045"/>
                  </a:lnTo>
                  <a:lnTo>
                    <a:pt x="54318" y="16740"/>
                  </a:lnTo>
                  <a:lnTo>
                    <a:pt x="48939" y="9768"/>
                  </a:lnTo>
                  <a:lnTo>
                    <a:pt x="48007" y="3504"/>
                  </a:lnTo>
                  <a:lnTo>
                    <a:pt x="45760" y="1845"/>
                  </a:lnTo>
                  <a:lnTo>
                    <a:pt x="37619" y="0"/>
                  </a:lnTo>
                  <a:lnTo>
                    <a:pt x="34601" y="567"/>
                  </a:lnTo>
                  <a:lnTo>
                    <a:pt x="32589" y="2003"/>
                  </a:lnTo>
                  <a:lnTo>
                    <a:pt x="29360" y="6856"/>
                  </a:lnTo>
                  <a:lnTo>
                    <a:pt x="28579" y="50408"/>
                  </a:lnTo>
                  <a:lnTo>
                    <a:pt x="28565" y="96661"/>
                  </a:lnTo>
                  <a:lnTo>
                    <a:pt x="25743" y="143641"/>
                  </a:lnTo>
                  <a:lnTo>
                    <a:pt x="19628" y="191209"/>
                  </a:lnTo>
                  <a:lnTo>
                    <a:pt x="16392" y="215426"/>
                  </a:lnTo>
                  <a:lnTo>
                    <a:pt x="10421" y="242519"/>
                  </a:lnTo>
                  <a:lnTo>
                    <a:pt x="9918" y="253723"/>
                  </a:lnTo>
                  <a:lnTo>
                    <a:pt x="8725" y="257557"/>
                  </a:lnTo>
                  <a:lnTo>
                    <a:pt x="6872" y="260113"/>
                  </a:lnTo>
                  <a:lnTo>
                    <a:pt x="4578" y="261817"/>
                  </a:lnTo>
                  <a:lnTo>
                    <a:pt x="3049" y="264012"/>
                  </a:lnTo>
                  <a:lnTo>
                    <a:pt x="393" y="273128"/>
                  </a:lnTo>
                  <a:lnTo>
                    <a:pt x="169" y="271207"/>
                  </a:lnTo>
                  <a:lnTo>
                    <a:pt x="0" y="260520"/>
                  </a:lnTo>
                  <a:lnTo>
                    <a:pt x="9691" y="231094"/>
                  </a:lnTo>
                  <a:lnTo>
                    <a:pt x="15800" y="219953"/>
                  </a:lnTo>
                  <a:lnTo>
                    <a:pt x="19138" y="204774"/>
                  </a:lnTo>
                  <a:lnTo>
                    <a:pt x="26360" y="193104"/>
                  </a:lnTo>
                  <a:lnTo>
                    <a:pt x="42627" y="175037"/>
                  </a:lnTo>
                  <a:lnTo>
                    <a:pt x="45347" y="174409"/>
                  </a:lnTo>
                  <a:lnTo>
                    <a:pt x="48220" y="175047"/>
                  </a:lnTo>
                  <a:lnTo>
                    <a:pt x="54234" y="177522"/>
                  </a:lnTo>
                  <a:lnTo>
                    <a:pt x="64819" y="179241"/>
                  </a:lnTo>
                  <a:lnTo>
                    <a:pt x="65434" y="180386"/>
                  </a:lnTo>
                  <a:lnTo>
                    <a:pt x="66118" y="184479"/>
                  </a:lnTo>
                  <a:lnTo>
                    <a:pt x="74132" y="198789"/>
                  </a:lnTo>
                  <a:lnTo>
                    <a:pt x="76190" y="24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10"/>
            <p:cNvSpPr/>
            <p:nvPr>
              <p:custDataLst>
                <p:tags r:id="rId28"/>
              </p:custDataLst>
            </p:nvPr>
          </p:nvSpPr>
          <p:spPr>
            <a:xfrm>
              <a:off x="4810125" y="6278309"/>
              <a:ext cx="76201" cy="293766"/>
            </a:xfrm>
            <a:custGeom>
              <a:avLst/>
              <a:gdLst/>
              <a:ahLst/>
              <a:cxnLst/>
              <a:rect l="0" t="0" r="0" b="0"/>
              <a:pathLst>
                <a:path w="76201" h="293766">
                  <a:moveTo>
                    <a:pt x="76200" y="27241"/>
                  </a:moveTo>
                  <a:lnTo>
                    <a:pt x="76200" y="27241"/>
                  </a:lnTo>
                  <a:lnTo>
                    <a:pt x="67999" y="19040"/>
                  </a:lnTo>
                  <a:lnTo>
                    <a:pt x="59332" y="16920"/>
                  </a:lnTo>
                  <a:lnTo>
                    <a:pt x="48144" y="8593"/>
                  </a:lnTo>
                  <a:lnTo>
                    <a:pt x="42723" y="8310"/>
                  </a:lnTo>
                  <a:lnTo>
                    <a:pt x="37332" y="5421"/>
                  </a:lnTo>
                  <a:lnTo>
                    <a:pt x="30305" y="0"/>
                  </a:lnTo>
                  <a:lnTo>
                    <a:pt x="28670" y="614"/>
                  </a:lnTo>
                  <a:lnTo>
                    <a:pt x="21312" y="5475"/>
                  </a:lnTo>
                  <a:lnTo>
                    <a:pt x="9345" y="7655"/>
                  </a:lnTo>
                  <a:lnTo>
                    <a:pt x="6230" y="7833"/>
                  </a:lnTo>
                  <a:lnTo>
                    <a:pt x="4154" y="9011"/>
                  </a:lnTo>
                  <a:lnTo>
                    <a:pt x="2769" y="10853"/>
                  </a:lnTo>
                  <a:lnTo>
                    <a:pt x="547" y="16360"/>
                  </a:lnTo>
                  <a:lnTo>
                    <a:pt x="14" y="40070"/>
                  </a:lnTo>
                  <a:lnTo>
                    <a:pt x="1068" y="42144"/>
                  </a:lnTo>
                  <a:lnTo>
                    <a:pt x="2828" y="43526"/>
                  </a:lnTo>
                  <a:lnTo>
                    <a:pt x="7607" y="46120"/>
                  </a:lnTo>
                  <a:lnTo>
                    <a:pt x="26316" y="62068"/>
                  </a:lnTo>
                  <a:lnTo>
                    <a:pt x="35196" y="64372"/>
                  </a:lnTo>
                  <a:lnTo>
                    <a:pt x="41396" y="64910"/>
                  </a:lnTo>
                  <a:lnTo>
                    <a:pt x="43472" y="63995"/>
                  </a:lnTo>
                  <a:lnTo>
                    <a:pt x="44856" y="62327"/>
                  </a:lnTo>
                  <a:lnTo>
                    <a:pt x="45779" y="60157"/>
                  </a:lnTo>
                  <a:lnTo>
                    <a:pt x="47453" y="58710"/>
                  </a:lnTo>
                  <a:lnTo>
                    <a:pt x="55664" y="56197"/>
                  </a:lnTo>
                  <a:lnTo>
                    <a:pt x="76162" y="36803"/>
                  </a:lnTo>
                  <a:lnTo>
                    <a:pt x="76189" y="41834"/>
                  </a:lnTo>
                  <a:lnTo>
                    <a:pt x="75135" y="43319"/>
                  </a:lnTo>
                  <a:lnTo>
                    <a:pt x="73373" y="44310"/>
                  </a:lnTo>
                  <a:lnTo>
                    <a:pt x="71140" y="44970"/>
                  </a:lnTo>
                  <a:lnTo>
                    <a:pt x="69652" y="46469"/>
                  </a:lnTo>
                  <a:lnTo>
                    <a:pt x="67998" y="50956"/>
                  </a:lnTo>
                  <a:lnTo>
                    <a:pt x="66691" y="96581"/>
                  </a:lnTo>
                  <a:lnTo>
                    <a:pt x="66675" y="143596"/>
                  </a:lnTo>
                  <a:lnTo>
                    <a:pt x="66675" y="186111"/>
                  </a:lnTo>
                  <a:lnTo>
                    <a:pt x="57739" y="229257"/>
                  </a:lnTo>
                  <a:lnTo>
                    <a:pt x="56354" y="239792"/>
                  </a:lnTo>
                  <a:lnTo>
                    <a:pt x="37867" y="272709"/>
                  </a:lnTo>
                  <a:lnTo>
                    <a:pt x="32705" y="280271"/>
                  </a:lnTo>
                  <a:lnTo>
                    <a:pt x="30411" y="287159"/>
                  </a:lnTo>
                  <a:lnTo>
                    <a:pt x="28740" y="289420"/>
                  </a:lnTo>
                  <a:lnTo>
                    <a:pt x="26569" y="290927"/>
                  </a:lnTo>
                  <a:lnTo>
                    <a:pt x="21333" y="292602"/>
                  </a:lnTo>
                  <a:lnTo>
                    <a:pt x="6233" y="293765"/>
                  </a:lnTo>
                  <a:lnTo>
                    <a:pt x="4155" y="292765"/>
                  </a:lnTo>
                  <a:lnTo>
                    <a:pt x="2770" y="291040"/>
                  </a:lnTo>
                  <a:lnTo>
                    <a:pt x="1231" y="286302"/>
                  </a:lnTo>
                  <a:lnTo>
                    <a:pt x="14" y="239393"/>
                  </a:lnTo>
                  <a:lnTo>
                    <a:pt x="0" y="2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11"/>
            <p:cNvSpPr/>
            <p:nvPr>
              <p:custDataLst>
                <p:tags r:id="rId29"/>
              </p:custDataLst>
            </p:nvPr>
          </p:nvSpPr>
          <p:spPr>
            <a:xfrm>
              <a:off x="4743450" y="6248539"/>
              <a:ext cx="1" cy="37962"/>
            </a:xfrm>
            <a:custGeom>
              <a:avLst/>
              <a:gdLst/>
              <a:ahLst/>
              <a:cxnLst/>
              <a:rect l="0" t="0" r="0" b="0"/>
              <a:pathLst>
                <a:path w="1" h="37962">
                  <a:moveTo>
                    <a:pt x="0" y="37961"/>
                  </a:moveTo>
                  <a:lnTo>
                    <a:pt x="0" y="37961"/>
                  </a:lnTo>
                  <a:lnTo>
                    <a:pt x="0" y="0"/>
                  </a:lnTo>
                  <a:lnTo>
                    <a:pt x="0" y="9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12"/>
            <p:cNvSpPr/>
            <p:nvPr>
              <p:custDataLst>
                <p:tags r:id="rId30"/>
              </p:custDataLst>
            </p:nvPr>
          </p:nvSpPr>
          <p:spPr>
            <a:xfrm>
              <a:off x="4743450" y="63246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25" y="22666"/>
                  </a:lnTo>
                  <a:lnTo>
                    <a:pt x="8466" y="24636"/>
                  </a:lnTo>
                  <a:lnTo>
                    <a:pt x="6702" y="25949"/>
                  </a:lnTo>
                  <a:lnTo>
                    <a:pt x="4468" y="26824"/>
                  </a:lnTo>
                  <a:lnTo>
                    <a:pt x="2979" y="28466"/>
                  </a:lnTo>
                  <a:lnTo>
                    <a:pt x="1324" y="3311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13"/>
            <p:cNvSpPr/>
            <p:nvPr>
              <p:custDataLst>
                <p:tags r:id="rId31"/>
              </p:custDataLst>
            </p:nvPr>
          </p:nvSpPr>
          <p:spPr>
            <a:xfrm>
              <a:off x="4619625" y="6134110"/>
              <a:ext cx="66676" cy="285600"/>
            </a:xfrm>
            <a:custGeom>
              <a:avLst/>
              <a:gdLst/>
              <a:ahLst/>
              <a:cxnLst/>
              <a:rect l="0" t="0" r="0" b="0"/>
              <a:pathLst>
                <a:path w="66676" h="285600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46336"/>
                  </a:lnTo>
                  <a:lnTo>
                    <a:pt x="9525" y="90907"/>
                  </a:lnTo>
                  <a:lnTo>
                    <a:pt x="9525" y="134024"/>
                  </a:lnTo>
                  <a:lnTo>
                    <a:pt x="10583" y="151636"/>
                  </a:lnTo>
                  <a:lnTo>
                    <a:pt x="17726" y="191854"/>
                  </a:lnTo>
                  <a:lnTo>
                    <a:pt x="17730" y="221255"/>
                  </a:lnTo>
                  <a:lnTo>
                    <a:pt x="9779" y="268606"/>
                  </a:lnTo>
                  <a:lnTo>
                    <a:pt x="9638" y="272833"/>
                  </a:lnTo>
                  <a:lnTo>
                    <a:pt x="889" y="284660"/>
                  </a:lnTo>
                  <a:lnTo>
                    <a:pt x="117" y="285599"/>
                  </a:lnTo>
                  <a:lnTo>
                    <a:pt x="0" y="238681"/>
                  </a:lnTo>
                  <a:lnTo>
                    <a:pt x="0" y="235317"/>
                  </a:lnTo>
                  <a:lnTo>
                    <a:pt x="2822" y="228758"/>
                  </a:lnTo>
                  <a:lnTo>
                    <a:pt x="27100" y="192097"/>
                  </a:lnTo>
                  <a:lnTo>
                    <a:pt x="30742" y="191204"/>
                  </a:lnTo>
                  <a:lnTo>
                    <a:pt x="45870" y="190531"/>
                  </a:lnTo>
                  <a:lnTo>
                    <a:pt x="46456" y="191576"/>
                  </a:lnTo>
                  <a:lnTo>
                    <a:pt x="47105" y="195558"/>
                  </a:lnTo>
                  <a:lnTo>
                    <a:pt x="56237" y="209455"/>
                  </a:lnTo>
                  <a:lnTo>
                    <a:pt x="58184" y="235021"/>
                  </a:lnTo>
                  <a:lnTo>
                    <a:pt x="64684" y="247657"/>
                  </a:lnTo>
                  <a:lnTo>
                    <a:pt x="66675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245"/>
          <p:cNvGrpSpPr/>
          <p:nvPr/>
        </p:nvGrpSpPr>
        <p:grpSpPr>
          <a:xfrm>
            <a:off x="5392477" y="6154809"/>
            <a:ext cx="737484" cy="312667"/>
            <a:chOff x="5392477" y="6154809"/>
            <a:chExt cx="737484" cy="312667"/>
          </a:xfrm>
        </p:grpSpPr>
        <p:sp>
          <p:nvSpPr>
            <p:cNvPr id="166" name="SMARTInkShape-1114"/>
            <p:cNvSpPr/>
            <p:nvPr>
              <p:custDataLst>
                <p:tags r:id="rId21"/>
              </p:custDataLst>
            </p:nvPr>
          </p:nvSpPr>
          <p:spPr>
            <a:xfrm>
              <a:off x="5962684" y="6306076"/>
              <a:ext cx="167277" cy="161400"/>
            </a:xfrm>
            <a:custGeom>
              <a:avLst/>
              <a:gdLst/>
              <a:ahLst/>
              <a:cxnLst/>
              <a:rect l="0" t="0" r="0" b="0"/>
              <a:pathLst>
                <a:path w="167277" h="161400">
                  <a:moveTo>
                    <a:pt x="9491" y="37574"/>
                  </a:moveTo>
                  <a:lnTo>
                    <a:pt x="9491" y="37574"/>
                  </a:lnTo>
                  <a:lnTo>
                    <a:pt x="9491" y="46706"/>
                  </a:lnTo>
                  <a:lnTo>
                    <a:pt x="359" y="47089"/>
                  </a:lnTo>
                  <a:lnTo>
                    <a:pt x="0" y="55299"/>
                  </a:lnTo>
                  <a:lnTo>
                    <a:pt x="1047" y="55741"/>
                  </a:lnTo>
                  <a:lnTo>
                    <a:pt x="26814" y="56624"/>
                  </a:lnTo>
                  <a:lnTo>
                    <a:pt x="42685" y="42435"/>
                  </a:lnTo>
                  <a:lnTo>
                    <a:pt x="45411" y="36912"/>
                  </a:lnTo>
                  <a:lnTo>
                    <a:pt x="46137" y="33958"/>
                  </a:lnTo>
                  <a:lnTo>
                    <a:pt x="47680" y="31988"/>
                  </a:lnTo>
                  <a:lnTo>
                    <a:pt x="52217" y="29800"/>
                  </a:lnTo>
                  <a:lnTo>
                    <a:pt x="53850" y="28158"/>
                  </a:lnTo>
                  <a:lnTo>
                    <a:pt x="55665" y="23511"/>
                  </a:lnTo>
                  <a:lnTo>
                    <a:pt x="57105" y="4097"/>
                  </a:lnTo>
                  <a:lnTo>
                    <a:pt x="56051" y="2556"/>
                  </a:lnTo>
                  <a:lnTo>
                    <a:pt x="54289" y="1529"/>
                  </a:lnTo>
                  <a:lnTo>
                    <a:pt x="52056" y="843"/>
                  </a:lnTo>
                  <a:lnTo>
                    <a:pt x="49509" y="1446"/>
                  </a:lnTo>
                  <a:lnTo>
                    <a:pt x="39782" y="7795"/>
                  </a:lnTo>
                  <a:lnTo>
                    <a:pt x="30801" y="15307"/>
                  </a:lnTo>
                  <a:lnTo>
                    <a:pt x="21920" y="18628"/>
                  </a:lnTo>
                  <a:lnTo>
                    <a:pt x="15720" y="23157"/>
                  </a:lnTo>
                  <a:lnTo>
                    <a:pt x="12259" y="28697"/>
                  </a:lnTo>
                  <a:lnTo>
                    <a:pt x="10311" y="40588"/>
                  </a:lnTo>
                  <a:lnTo>
                    <a:pt x="9495" y="78932"/>
                  </a:lnTo>
                  <a:lnTo>
                    <a:pt x="12315" y="85236"/>
                  </a:lnTo>
                  <a:lnTo>
                    <a:pt x="22749" y="97906"/>
                  </a:lnTo>
                  <a:lnTo>
                    <a:pt x="28789" y="101430"/>
                  </a:lnTo>
                  <a:lnTo>
                    <a:pt x="37903" y="103878"/>
                  </a:lnTo>
                  <a:lnTo>
                    <a:pt x="74907" y="104245"/>
                  </a:lnTo>
                  <a:lnTo>
                    <a:pt x="83720" y="101425"/>
                  </a:lnTo>
                  <a:lnTo>
                    <a:pt x="101306" y="88002"/>
                  </a:lnTo>
                  <a:lnTo>
                    <a:pt x="126956" y="62959"/>
                  </a:lnTo>
                  <a:lnTo>
                    <a:pt x="130489" y="56617"/>
                  </a:lnTo>
                  <a:lnTo>
                    <a:pt x="132478" y="44275"/>
                  </a:lnTo>
                  <a:lnTo>
                    <a:pt x="133315" y="1249"/>
                  </a:lnTo>
                  <a:lnTo>
                    <a:pt x="132257" y="657"/>
                  </a:lnTo>
                  <a:lnTo>
                    <a:pt x="128259" y="0"/>
                  </a:lnTo>
                  <a:lnTo>
                    <a:pt x="126769" y="883"/>
                  </a:lnTo>
                  <a:lnTo>
                    <a:pt x="125777" y="2530"/>
                  </a:lnTo>
                  <a:lnTo>
                    <a:pt x="124183" y="7720"/>
                  </a:lnTo>
                  <a:lnTo>
                    <a:pt x="121142" y="8430"/>
                  </a:lnTo>
                  <a:lnTo>
                    <a:pt x="118851" y="8620"/>
                  </a:lnTo>
                  <a:lnTo>
                    <a:pt x="117322" y="9805"/>
                  </a:lnTo>
                  <a:lnTo>
                    <a:pt x="115624" y="13943"/>
                  </a:lnTo>
                  <a:lnTo>
                    <a:pt x="116230" y="15470"/>
                  </a:lnTo>
                  <a:lnTo>
                    <a:pt x="117692" y="16488"/>
                  </a:lnTo>
                  <a:lnTo>
                    <a:pt x="119725" y="17166"/>
                  </a:lnTo>
                  <a:lnTo>
                    <a:pt x="121080" y="18677"/>
                  </a:lnTo>
                  <a:lnTo>
                    <a:pt x="126078" y="28707"/>
                  </a:lnTo>
                  <a:lnTo>
                    <a:pt x="130099" y="34691"/>
                  </a:lnTo>
                  <a:lnTo>
                    <a:pt x="133420" y="44010"/>
                  </a:lnTo>
                  <a:lnTo>
                    <a:pt x="139580" y="53475"/>
                  </a:lnTo>
                  <a:lnTo>
                    <a:pt x="142933" y="62981"/>
                  </a:lnTo>
                  <a:lnTo>
                    <a:pt x="157944" y="88571"/>
                  </a:lnTo>
                  <a:lnTo>
                    <a:pt x="161111" y="103661"/>
                  </a:lnTo>
                  <a:lnTo>
                    <a:pt x="161371" y="107032"/>
                  </a:lnTo>
                  <a:lnTo>
                    <a:pt x="164483" y="113599"/>
                  </a:lnTo>
                  <a:lnTo>
                    <a:pt x="166794" y="116833"/>
                  </a:lnTo>
                  <a:lnTo>
                    <a:pt x="167276" y="120047"/>
                  </a:lnTo>
                  <a:lnTo>
                    <a:pt x="166540" y="123247"/>
                  </a:lnTo>
                  <a:lnTo>
                    <a:pt x="163957" y="129626"/>
                  </a:lnTo>
                  <a:lnTo>
                    <a:pt x="162809" y="135989"/>
                  </a:lnTo>
                  <a:lnTo>
                    <a:pt x="156654" y="142344"/>
                  </a:lnTo>
                  <a:lnTo>
                    <a:pt x="135448" y="159518"/>
                  </a:lnTo>
                  <a:lnTo>
                    <a:pt x="104741" y="161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15"/>
            <p:cNvSpPr/>
            <p:nvPr>
              <p:custDataLst>
                <p:tags r:id="rId22"/>
              </p:custDataLst>
            </p:nvPr>
          </p:nvSpPr>
          <p:spPr>
            <a:xfrm>
              <a:off x="5876963" y="6334125"/>
              <a:ext cx="66590" cy="76163"/>
            </a:xfrm>
            <a:custGeom>
              <a:avLst/>
              <a:gdLst/>
              <a:ahLst/>
              <a:cxnLst/>
              <a:rect l="0" t="0" r="0" b="0"/>
              <a:pathLst>
                <a:path w="66590" h="76163">
                  <a:moveTo>
                    <a:pt x="38062" y="19050"/>
                  </a:moveTo>
                  <a:lnTo>
                    <a:pt x="38062" y="19050"/>
                  </a:lnTo>
                  <a:lnTo>
                    <a:pt x="38062" y="13994"/>
                  </a:lnTo>
                  <a:lnTo>
                    <a:pt x="37004" y="12505"/>
                  </a:lnTo>
                  <a:lnTo>
                    <a:pt x="35240" y="11511"/>
                  </a:lnTo>
                  <a:lnTo>
                    <a:pt x="33006" y="10849"/>
                  </a:lnTo>
                  <a:lnTo>
                    <a:pt x="31517" y="11466"/>
                  </a:lnTo>
                  <a:lnTo>
                    <a:pt x="30523" y="12936"/>
                  </a:lnTo>
                  <a:lnTo>
                    <a:pt x="29861" y="14974"/>
                  </a:lnTo>
                  <a:lnTo>
                    <a:pt x="28361" y="16333"/>
                  </a:lnTo>
                  <a:lnTo>
                    <a:pt x="23873" y="17842"/>
                  </a:lnTo>
                  <a:lnTo>
                    <a:pt x="11238" y="18943"/>
                  </a:lnTo>
                  <a:lnTo>
                    <a:pt x="1439" y="27241"/>
                  </a:lnTo>
                  <a:lnTo>
                    <a:pt x="619" y="30804"/>
                  </a:lnTo>
                  <a:lnTo>
                    <a:pt x="0" y="50931"/>
                  </a:lnTo>
                  <a:lnTo>
                    <a:pt x="1046" y="53003"/>
                  </a:lnTo>
                  <a:lnTo>
                    <a:pt x="2801" y="54386"/>
                  </a:lnTo>
                  <a:lnTo>
                    <a:pt x="5030" y="55308"/>
                  </a:lnTo>
                  <a:lnTo>
                    <a:pt x="6515" y="56981"/>
                  </a:lnTo>
                  <a:lnTo>
                    <a:pt x="8167" y="61660"/>
                  </a:lnTo>
                  <a:lnTo>
                    <a:pt x="9665" y="63331"/>
                  </a:lnTo>
                  <a:lnTo>
                    <a:pt x="28733" y="74018"/>
                  </a:lnTo>
                  <a:lnTo>
                    <a:pt x="51158" y="76162"/>
                  </a:lnTo>
                  <a:lnTo>
                    <a:pt x="57288" y="73361"/>
                  </a:lnTo>
                  <a:lnTo>
                    <a:pt x="64791" y="67995"/>
                  </a:lnTo>
                  <a:lnTo>
                    <a:pt x="65817" y="64439"/>
                  </a:lnTo>
                  <a:lnTo>
                    <a:pt x="66589" y="52520"/>
                  </a:lnTo>
                  <a:lnTo>
                    <a:pt x="63793" y="46978"/>
                  </a:lnTo>
                  <a:lnTo>
                    <a:pt x="60081" y="40988"/>
                  </a:lnTo>
                  <a:lnTo>
                    <a:pt x="56934" y="31664"/>
                  </a:lnTo>
                  <a:lnTo>
                    <a:pt x="52447" y="25362"/>
                  </a:lnTo>
                  <a:lnTo>
                    <a:pt x="46925" y="21855"/>
                  </a:lnTo>
                  <a:lnTo>
                    <a:pt x="43970" y="20920"/>
                  </a:lnTo>
                  <a:lnTo>
                    <a:pt x="42001" y="19238"/>
                  </a:lnTo>
                  <a:lnTo>
                    <a:pt x="39813" y="14548"/>
                  </a:lnTo>
                  <a:lnTo>
                    <a:pt x="38171" y="12874"/>
                  </a:lnTo>
                  <a:lnTo>
                    <a:pt x="33524" y="11013"/>
                  </a:lnTo>
                  <a:lnTo>
                    <a:pt x="31862" y="9459"/>
                  </a:lnTo>
                  <a:lnTo>
                    <a:pt x="28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16"/>
            <p:cNvSpPr/>
            <p:nvPr>
              <p:custDataLst>
                <p:tags r:id="rId23"/>
              </p:custDataLst>
            </p:nvPr>
          </p:nvSpPr>
          <p:spPr>
            <a:xfrm>
              <a:off x="5715131" y="6154809"/>
              <a:ext cx="114170" cy="274519"/>
            </a:xfrm>
            <a:custGeom>
              <a:avLst/>
              <a:gdLst/>
              <a:ahLst/>
              <a:cxnLst/>
              <a:rect l="0" t="0" r="0" b="0"/>
              <a:pathLst>
                <a:path w="114170" h="274519">
                  <a:moveTo>
                    <a:pt x="85594" y="217416"/>
                  </a:moveTo>
                  <a:lnTo>
                    <a:pt x="85594" y="217416"/>
                  </a:lnTo>
                  <a:lnTo>
                    <a:pt x="71405" y="203227"/>
                  </a:lnTo>
                  <a:lnTo>
                    <a:pt x="65882" y="200526"/>
                  </a:lnTo>
                  <a:lnTo>
                    <a:pt x="58770" y="198793"/>
                  </a:lnTo>
                  <a:lnTo>
                    <a:pt x="48972" y="190203"/>
                  </a:lnTo>
                  <a:lnTo>
                    <a:pt x="47421" y="190807"/>
                  </a:lnTo>
                  <a:lnTo>
                    <a:pt x="40181" y="195656"/>
                  </a:lnTo>
                  <a:lnTo>
                    <a:pt x="31334" y="198621"/>
                  </a:lnTo>
                  <a:lnTo>
                    <a:pt x="22009" y="204674"/>
                  </a:lnTo>
                  <a:lnTo>
                    <a:pt x="15706" y="206460"/>
                  </a:lnTo>
                  <a:lnTo>
                    <a:pt x="13603" y="207995"/>
                  </a:lnTo>
                  <a:lnTo>
                    <a:pt x="12200" y="210077"/>
                  </a:lnTo>
                  <a:lnTo>
                    <a:pt x="9582" y="215213"/>
                  </a:lnTo>
                  <a:lnTo>
                    <a:pt x="3218" y="224054"/>
                  </a:lnTo>
                  <a:lnTo>
                    <a:pt x="861" y="233377"/>
                  </a:lnTo>
                  <a:lnTo>
                    <a:pt x="0" y="249177"/>
                  </a:lnTo>
                  <a:lnTo>
                    <a:pt x="2749" y="255521"/>
                  </a:lnTo>
                  <a:lnTo>
                    <a:pt x="6441" y="261868"/>
                  </a:lnTo>
                  <a:lnTo>
                    <a:pt x="8082" y="268217"/>
                  </a:lnTo>
                  <a:lnTo>
                    <a:pt x="9578" y="270333"/>
                  </a:lnTo>
                  <a:lnTo>
                    <a:pt x="11634" y="271744"/>
                  </a:lnTo>
                  <a:lnTo>
                    <a:pt x="19583" y="273730"/>
                  </a:lnTo>
                  <a:lnTo>
                    <a:pt x="41183" y="274518"/>
                  </a:lnTo>
                  <a:lnTo>
                    <a:pt x="47511" y="271722"/>
                  </a:lnTo>
                  <a:lnTo>
                    <a:pt x="88377" y="242766"/>
                  </a:lnTo>
                  <a:lnTo>
                    <a:pt x="92123" y="233622"/>
                  </a:lnTo>
                  <a:lnTo>
                    <a:pt x="108201" y="186793"/>
                  </a:lnTo>
                  <a:lnTo>
                    <a:pt x="113383" y="143769"/>
                  </a:lnTo>
                  <a:lnTo>
                    <a:pt x="114066" y="102198"/>
                  </a:lnTo>
                  <a:lnTo>
                    <a:pt x="114155" y="60427"/>
                  </a:lnTo>
                  <a:lnTo>
                    <a:pt x="113108" y="33614"/>
                  </a:lnTo>
                  <a:lnTo>
                    <a:pt x="105968" y="11675"/>
                  </a:lnTo>
                  <a:lnTo>
                    <a:pt x="96559" y="0"/>
                  </a:lnTo>
                  <a:lnTo>
                    <a:pt x="95021" y="505"/>
                  </a:lnTo>
                  <a:lnTo>
                    <a:pt x="90489" y="3889"/>
                  </a:lnTo>
                  <a:lnTo>
                    <a:pt x="87769" y="8921"/>
                  </a:lnTo>
                  <a:lnTo>
                    <a:pt x="87045" y="11744"/>
                  </a:lnTo>
                  <a:lnTo>
                    <a:pt x="78246" y="27009"/>
                  </a:lnTo>
                  <a:lnTo>
                    <a:pt x="76154" y="68566"/>
                  </a:lnTo>
                  <a:lnTo>
                    <a:pt x="76077" y="112869"/>
                  </a:lnTo>
                  <a:lnTo>
                    <a:pt x="77129" y="133993"/>
                  </a:lnTo>
                  <a:lnTo>
                    <a:pt x="91258" y="179435"/>
                  </a:lnTo>
                  <a:lnTo>
                    <a:pt x="95034" y="199577"/>
                  </a:lnTo>
                  <a:lnTo>
                    <a:pt x="114169" y="236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17"/>
            <p:cNvSpPr/>
            <p:nvPr>
              <p:custDataLst>
                <p:tags r:id="rId24"/>
              </p:custDataLst>
            </p:nvPr>
          </p:nvSpPr>
          <p:spPr>
            <a:xfrm>
              <a:off x="5392477" y="6182247"/>
              <a:ext cx="36774" cy="47066"/>
            </a:xfrm>
            <a:custGeom>
              <a:avLst/>
              <a:gdLst/>
              <a:ahLst/>
              <a:cxnLst/>
              <a:rect l="0" t="0" r="0" b="0"/>
              <a:pathLst>
                <a:path w="36774" h="47066">
                  <a:moveTo>
                    <a:pt x="27248" y="28053"/>
                  </a:moveTo>
                  <a:lnTo>
                    <a:pt x="27248" y="28053"/>
                  </a:lnTo>
                  <a:lnTo>
                    <a:pt x="27248" y="18921"/>
                  </a:lnTo>
                  <a:lnTo>
                    <a:pt x="17757" y="9038"/>
                  </a:lnTo>
                  <a:lnTo>
                    <a:pt x="8591" y="9003"/>
                  </a:lnTo>
                  <a:lnTo>
                    <a:pt x="8232" y="17204"/>
                  </a:lnTo>
                  <a:lnTo>
                    <a:pt x="1659" y="25871"/>
                  </a:lnTo>
                  <a:lnTo>
                    <a:pt x="0" y="31669"/>
                  </a:lnTo>
                  <a:lnTo>
                    <a:pt x="616" y="33639"/>
                  </a:lnTo>
                  <a:lnTo>
                    <a:pt x="2085" y="34952"/>
                  </a:lnTo>
                  <a:lnTo>
                    <a:pt x="4123" y="35827"/>
                  </a:lnTo>
                  <a:lnTo>
                    <a:pt x="5481" y="37469"/>
                  </a:lnTo>
                  <a:lnTo>
                    <a:pt x="7840" y="45626"/>
                  </a:lnTo>
                  <a:lnTo>
                    <a:pt x="10860" y="46446"/>
                  </a:lnTo>
                  <a:lnTo>
                    <a:pt x="25523" y="47065"/>
                  </a:lnTo>
                  <a:lnTo>
                    <a:pt x="35298" y="38898"/>
                  </a:lnTo>
                  <a:lnTo>
                    <a:pt x="36117" y="35342"/>
                  </a:lnTo>
                  <a:lnTo>
                    <a:pt x="36773" y="1240"/>
                  </a:lnTo>
                  <a:lnTo>
                    <a:pt x="35714" y="652"/>
                  </a:lnTo>
                  <a:lnTo>
                    <a:pt x="31717" y="0"/>
                  </a:lnTo>
                  <a:lnTo>
                    <a:pt x="30228" y="884"/>
                  </a:lnTo>
                  <a:lnTo>
                    <a:pt x="29234" y="2532"/>
                  </a:lnTo>
                  <a:lnTo>
                    <a:pt x="27248" y="9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18"/>
            <p:cNvSpPr/>
            <p:nvPr>
              <p:custDataLst>
                <p:tags r:id="rId25"/>
              </p:custDataLst>
            </p:nvPr>
          </p:nvSpPr>
          <p:spPr>
            <a:xfrm>
              <a:off x="5429353" y="6296025"/>
              <a:ext cx="28473" cy="123826"/>
            </a:xfrm>
            <a:custGeom>
              <a:avLst/>
              <a:gdLst/>
              <a:ahLst/>
              <a:cxnLst/>
              <a:rect l="0" t="0" r="0" b="0"/>
              <a:pathLst>
                <a:path w="28473" h="123826">
                  <a:moveTo>
                    <a:pt x="28472" y="0"/>
                  </a:moveTo>
                  <a:lnTo>
                    <a:pt x="28472" y="0"/>
                  </a:lnTo>
                  <a:lnTo>
                    <a:pt x="3869" y="8201"/>
                  </a:lnTo>
                  <a:lnTo>
                    <a:pt x="2545" y="9701"/>
                  </a:lnTo>
                  <a:lnTo>
                    <a:pt x="246" y="17610"/>
                  </a:lnTo>
                  <a:lnTo>
                    <a:pt x="0" y="23680"/>
                  </a:lnTo>
                  <a:lnTo>
                    <a:pt x="2765" y="29222"/>
                  </a:lnTo>
                  <a:lnTo>
                    <a:pt x="6464" y="35212"/>
                  </a:lnTo>
                  <a:lnTo>
                    <a:pt x="8838" y="47682"/>
                  </a:lnTo>
                  <a:lnTo>
                    <a:pt x="9421" y="95250"/>
                  </a:lnTo>
                  <a:lnTo>
                    <a:pt x="942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46"/>
          <p:cNvGrpSpPr/>
          <p:nvPr/>
        </p:nvGrpSpPr>
        <p:grpSpPr>
          <a:xfrm>
            <a:off x="6524625" y="6162829"/>
            <a:ext cx="352426" cy="295122"/>
            <a:chOff x="6524625" y="6162829"/>
            <a:chExt cx="352426" cy="295122"/>
          </a:xfrm>
        </p:grpSpPr>
        <p:sp>
          <p:nvSpPr>
            <p:cNvPr id="172" name="SMARTInkShape-1119"/>
            <p:cNvSpPr/>
            <p:nvPr>
              <p:custDataLst>
                <p:tags r:id="rId17"/>
              </p:custDataLst>
            </p:nvPr>
          </p:nvSpPr>
          <p:spPr>
            <a:xfrm>
              <a:off x="6697597" y="6305550"/>
              <a:ext cx="179454" cy="38101"/>
            </a:xfrm>
            <a:custGeom>
              <a:avLst/>
              <a:gdLst/>
              <a:ahLst/>
              <a:cxnLst/>
              <a:rect l="0" t="0" r="0" b="0"/>
              <a:pathLst>
                <a:path w="179454" h="38101">
                  <a:moveTo>
                    <a:pt x="55628" y="38100"/>
                  </a:moveTo>
                  <a:lnTo>
                    <a:pt x="55628" y="38100"/>
                  </a:lnTo>
                  <a:lnTo>
                    <a:pt x="50572" y="33044"/>
                  </a:lnTo>
                  <a:lnTo>
                    <a:pt x="45267" y="30561"/>
                  </a:lnTo>
                  <a:lnTo>
                    <a:pt x="0" y="28578"/>
                  </a:lnTo>
                  <a:lnTo>
                    <a:pt x="1976" y="25755"/>
                  </a:lnTo>
                  <a:lnTo>
                    <a:pt x="3985" y="23519"/>
                  </a:lnTo>
                  <a:lnTo>
                    <a:pt x="9039" y="21036"/>
                  </a:lnTo>
                  <a:lnTo>
                    <a:pt x="24014" y="18254"/>
                  </a:lnTo>
                  <a:lnTo>
                    <a:pt x="30289" y="14110"/>
                  </a:lnTo>
                  <a:lnTo>
                    <a:pt x="61189" y="10129"/>
                  </a:lnTo>
                  <a:lnTo>
                    <a:pt x="108604" y="9560"/>
                  </a:lnTo>
                  <a:lnTo>
                    <a:pt x="151583" y="1991"/>
                  </a:lnTo>
                  <a:lnTo>
                    <a:pt x="179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20"/>
            <p:cNvSpPr/>
            <p:nvPr>
              <p:custDataLst>
                <p:tags r:id="rId18"/>
              </p:custDataLst>
            </p:nvPr>
          </p:nvSpPr>
          <p:spPr>
            <a:xfrm>
              <a:off x="6772679" y="6162829"/>
              <a:ext cx="56743" cy="295122"/>
            </a:xfrm>
            <a:custGeom>
              <a:avLst/>
              <a:gdLst/>
              <a:ahLst/>
              <a:cxnLst/>
              <a:rect l="0" t="0" r="0" b="0"/>
              <a:pathLst>
                <a:path w="56743" h="295122">
                  <a:moveTo>
                    <a:pt x="37696" y="37946"/>
                  </a:moveTo>
                  <a:lnTo>
                    <a:pt x="37696" y="37946"/>
                  </a:lnTo>
                  <a:lnTo>
                    <a:pt x="55029" y="20613"/>
                  </a:lnTo>
                  <a:lnTo>
                    <a:pt x="55982" y="16837"/>
                  </a:lnTo>
                  <a:lnTo>
                    <a:pt x="56742" y="0"/>
                  </a:lnTo>
                  <a:lnTo>
                    <a:pt x="51689" y="4948"/>
                  </a:lnTo>
                  <a:lnTo>
                    <a:pt x="49206" y="10227"/>
                  </a:lnTo>
                  <a:lnTo>
                    <a:pt x="38336" y="57266"/>
                  </a:lnTo>
                  <a:lnTo>
                    <a:pt x="35064" y="78949"/>
                  </a:lnTo>
                  <a:lnTo>
                    <a:pt x="21237" y="125912"/>
                  </a:lnTo>
                  <a:lnTo>
                    <a:pt x="16591" y="150088"/>
                  </a:lnTo>
                  <a:lnTo>
                    <a:pt x="11334" y="173479"/>
                  </a:lnTo>
                  <a:lnTo>
                    <a:pt x="6492" y="218277"/>
                  </a:lnTo>
                  <a:lnTo>
                    <a:pt x="1639" y="237780"/>
                  </a:lnTo>
                  <a:lnTo>
                    <a:pt x="0" y="263334"/>
                  </a:lnTo>
                  <a:lnTo>
                    <a:pt x="2598" y="273232"/>
                  </a:lnTo>
                  <a:lnTo>
                    <a:pt x="7189" y="284755"/>
                  </a:lnTo>
                  <a:lnTo>
                    <a:pt x="8739" y="293073"/>
                  </a:lnTo>
                  <a:lnTo>
                    <a:pt x="9925" y="293756"/>
                  </a:lnTo>
                  <a:lnTo>
                    <a:pt x="18646" y="29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21"/>
            <p:cNvSpPr/>
            <p:nvPr>
              <p:custDataLst>
                <p:tags r:id="rId19"/>
              </p:custDataLst>
            </p:nvPr>
          </p:nvSpPr>
          <p:spPr>
            <a:xfrm>
              <a:off x="6639054" y="6324645"/>
              <a:ext cx="75915" cy="103252"/>
            </a:xfrm>
            <a:custGeom>
              <a:avLst/>
              <a:gdLst/>
              <a:ahLst/>
              <a:cxnLst/>
              <a:rect l="0" t="0" r="0" b="0"/>
              <a:pathLst>
                <a:path w="75915" h="103252">
                  <a:moveTo>
                    <a:pt x="47496" y="19005"/>
                  </a:moveTo>
                  <a:lnTo>
                    <a:pt x="47496" y="19005"/>
                  </a:lnTo>
                  <a:lnTo>
                    <a:pt x="47496" y="13949"/>
                  </a:lnTo>
                  <a:lnTo>
                    <a:pt x="50318" y="8644"/>
                  </a:lnTo>
                  <a:lnTo>
                    <a:pt x="56628" y="463"/>
                  </a:lnTo>
                  <a:lnTo>
                    <a:pt x="40584" y="0"/>
                  </a:lnTo>
                  <a:lnTo>
                    <a:pt x="29999" y="8160"/>
                  </a:lnTo>
                  <a:lnTo>
                    <a:pt x="15324" y="22622"/>
                  </a:lnTo>
                  <a:lnTo>
                    <a:pt x="12031" y="28726"/>
                  </a:lnTo>
                  <a:lnTo>
                    <a:pt x="0" y="74158"/>
                  </a:lnTo>
                  <a:lnTo>
                    <a:pt x="7501" y="83365"/>
                  </a:lnTo>
                  <a:lnTo>
                    <a:pt x="16125" y="91226"/>
                  </a:lnTo>
                  <a:lnTo>
                    <a:pt x="22264" y="93437"/>
                  </a:lnTo>
                  <a:lnTo>
                    <a:pt x="24325" y="95084"/>
                  </a:lnTo>
                  <a:lnTo>
                    <a:pt x="28283" y="101402"/>
                  </a:lnTo>
                  <a:lnTo>
                    <a:pt x="32960" y="103251"/>
                  </a:lnTo>
                  <a:lnTo>
                    <a:pt x="61162" y="95558"/>
                  </a:lnTo>
                  <a:lnTo>
                    <a:pt x="66975" y="92540"/>
                  </a:lnTo>
                  <a:lnTo>
                    <a:pt x="70007" y="90253"/>
                  </a:lnTo>
                  <a:lnTo>
                    <a:pt x="73376" y="84890"/>
                  </a:lnTo>
                  <a:lnTo>
                    <a:pt x="75717" y="76247"/>
                  </a:lnTo>
                  <a:lnTo>
                    <a:pt x="75914" y="71611"/>
                  </a:lnTo>
                  <a:lnTo>
                    <a:pt x="73179" y="66021"/>
                  </a:lnTo>
                  <a:lnTo>
                    <a:pt x="69494" y="60009"/>
                  </a:lnTo>
                  <a:lnTo>
                    <a:pt x="67857" y="53810"/>
                  </a:lnTo>
                  <a:lnTo>
                    <a:pt x="66361" y="51733"/>
                  </a:lnTo>
                  <a:lnTo>
                    <a:pt x="64307" y="50349"/>
                  </a:lnTo>
                  <a:lnTo>
                    <a:pt x="61877" y="49426"/>
                  </a:lnTo>
                  <a:lnTo>
                    <a:pt x="60259" y="47752"/>
                  </a:lnTo>
                  <a:lnTo>
                    <a:pt x="57447" y="39541"/>
                  </a:lnTo>
                  <a:lnTo>
                    <a:pt x="54388" y="38715"/>
                  </a:lnTo>
                  <a:lnTo>
                    <a:pt x="52090" y="38495"/>
                  </a:lnTo>
                  <a:lnTo>
                    <a:pt x="50559" y="37290"/>
                  </a:lnTo>
                  <a:lnTo>
                    <a:pt x="48858" y="33129"/>
                  </a:lnTo>
                  <a:lnTo>
                    <a:pt x="49463" y="31596"/>
                  </a:lnTo>
                  <a:lnTo>
                    <a:pt x="50923" y="30574"/>
                  </a:lnTo>
                  <a:lnTo>
                    <a:pt x="52955" y="29893"/>
                  </a:lnTo>
                  <a:lnTo>
                    <a:pt x="54310" y="28380"/>
                  </a:lnTo>
                  <a:lnTo>
                    <a:pt x="57021" y="1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22"/>
            <p:cNvSpPr/>
            <p:nvPr>
              <p:custDataLst>
                <p:tags r:id="rId20"/>
              </p:custDataLst>
            </p:nvPr>
          </p:nvSpPr>
          <p:spPr>
            <a:xfrm>
              <a:off x="6524625" y="6315075"/>
              <a:ext cx="76201" cy="123695"/>
            </a:xfrm>
            <a:custGeom>
              <a:avLst/>
              <a:gdLst/>
              <a:ahLst/>
              <a:cxnLst/>
              <a:rect l="0" t="0" r="0" b="0"/>
              <a:pathLst>
                <a:path w="76201" h="123695">
                  <a:moveTo>
                    <a:pt x="9525" y="0"/>
                  </a:moveTo>
                  <a:lnTo>
                    <a:pt x="9525" y="0"/>
                  </a:lnTo>
                  <a:lnTo>
                    <a:pt x="393" y="9132"/>
                  </a:lnTo>
                  <a:lnTo>
                    <a:pt x="0" y="54001"/>
                  </a:lnTo>
                  <a:lnTo>
                    <a:pt x="0" y="101338"/>
                  </a:lnTo>
                  <a:lnTo>
                    <a:pt x="0" y="123694"/>
                  </a:lnTo>
                  <a:lnTo>
                    <a:pt x="0" y="101431"/>
                  </a:lnTo>
                  <a:lnTo>
                    <a:pt x="2822" y="95175"/>
                  </a:lnTo>
                  <a:lnTo>
                    <a:pt x="6545" y="88867"/>
                  </a:lnTo>
                  <a:lnTo>
                    <a:pt x="19148" y="51682"/>
                  </a:lnTo>
                  <a:lnTo>
                    <a:pt x="35470" y="28627"/>
                  </a:lnTo>
                  <a:lnTo>
                    <a:pt x="36347" y="25434"/>
                  </a:lnTo>
                  <a:lnTo>
                    <a:pt x="37989" y="23306"/>
                  </a:lnTo>
                  <a:lnTo>
                    <a:pt x="42637" y="20943"/>
                  </a:lnTo>
                  <a:lnTo>
                    <a:pt x="55388" y="19216"/>
                  </a:lnTo>
                  <a:lnTo>
                    <a:pt x="55976" y="20219"/>
                  </a:lnTo>
                  <a:lnTo>
                    <a:pt x="56628" y="24156"/>
                  </a:lnTo>
                  <a:lnTo>
                    <a:pt x="57861" y="25628"/>
                  </a:lnTo>
                  <a:lnTo>
                    <a:pt x="62051" y="27265"/>
                  </a:lnTo>
                  <a:lnTo>
                    <a:pt x="63592" y="28761"/>
                  </a:lnTo>
                  <a:lnTo>
                    <a:pt x="65305" y="33244"/>
                  </a:lnTo>
                  <a:lnTo>
                    <a:pt x="66672" y="79378"/>
                  </a:lnTo>
                  <a:lnTo>
                    <a:pt x="66674" y="88901"/>
                  </a:lnTo>
                  <a:lnTo>
                    <a:pt x="69497" y="95250"/>
                  </a:lnTo>
                  <a:lnTo>
                    <a:pt x="73220" y="101600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47"/>
          <p:cNvGrpSpPr/>
          <p:nvPr/>
        </p:nvGrpSpPr>
        <p:grpSpPr>
          <a:xfrm>
            <a:off x="7410453" y="6086810"/>
            <a:ext cx="885823" cy="351648"/>
            <a:chOff x="7410453" y="6086810"/>
            <a:chExt cx="885823" cy="351648"/>
          </a:xfrm>
        </p:grpSpPr>
        <p:sp>
          <p:nvSpPr>
            <p:cNvPr id="177" name="SMARTInkShape-1123"/>
            <p:cNvSpPr/>
            <p:nvPr>
              <p:custDataLst>
                <p:tags r:id="rId13"/>
              </p:custDataLst>
            </p:nvPr>
          </p:nvSpPr>
          <p:spPr>
            <a:xfrm>
              <a:off x="8148283" y="6204890"/>
              <a:ext cx="147993" cy="186220"/>
            </a:xfrm>
            <a:custGeom>
              <a:avLst/>
              <a:gdLst/>
              <a:ahLst/>
              <a:cxnLst/>
              <a:rect l="0" t="0" r="0" b="0"/>
              <a:pathLst>
                <a:path w="147993" h="186220">
                  <a:moveTo>
                    <a:pt x="14642" y="14935"/>
                  </a:moveTo>
                  <a:lnTo>
                    <a:pt x="14642" y="14935"/>
                  </a:lnTo>
                  <a:lnTo>
                    <a:pt x="14642" y="0"/>
                  </a:lnTo>
                  <a:lnTo>
                    <a:pt x="14642" y="2300"/>
                  </a:lnTo>
                  <a:lnTo>
                    <a:pt x="15700" y="3336"/>
                  </a:lnTo>
                  <a:lnTo>
                    <a:pt x="22842" y="5137"/>
                  </a:lnTo>
                  <a:lnTo>
                    <a:pt x="28831" y="10386"/>
                  </a:lnTo>
                  <a:lnTo>
                    <a:pt x="31532" y="15735"/>
                  </a:lnTo>
                  <a:lnTo>
                    <a:pt x="32252" y="18643"/>
                  </a:lnTo>
                  <a:lnTo>
                    <a:pt x="50112" y="51070"/>
                  </a:lnTo>
                  <a:lnTo>
                    <a:pt x="61282" y="94605"/>
                  </a:lnTo>
                  <a:lnTo>
                    <a:pt x="62138" y="121042"/>
                  </a:lnTo>
                  <a:lnTo>
                    <a:pt x="52558" y="153644"/>
                  </a:lnTo>
                  <a:lnTo>
                    <a:pt x="39599" y="170379"/>
                  </a:lnTo>
                  <a:lnTo>
                    <a:pt x="27254" y="182126"/>
                  </a:lnTo>
                  <a:lnTo>
                    <a:pt x="20953" y="184492"/>
                  </a:lnTo>
                  <a:lnTo>
                    <a:pt x="6995" y="186219"/>
                  </a:lnTo>
                  <a:lnTo>
                    <a:pt x="617" y="181279"/>
                  </a:lnTo>
                  <a:lnTo>
                    <a:pt x="0" y="177689"/>
                  </a:lnTo>
                  <a:lnTo>
                    <a:pt x="7547" y="145976"/>
                  </a:lnTo>
                  <a:lnTo>
                    <a:pt x="27202" y="102444"/>
                  </a:lnTo>
                  <a:lnTo>
                    <a:pt x="68795" y="56314"/>
                  </a:lnTo>
                  <a:lnTo>
                    <a:pt x="114934" y="23176"/>
                  </a:lnTo>
                  <a:lnTo>
                    <a:pt x="147992" y="1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24"/>
            <p:cNvSpPr/>
            <p:nvPr>
              <p:custDataLst>
                <p:tags r:id="rId14"/>
              </p:custDataLst>
            </p:nvPr>
          </p:nvSpPr>
          <p:spPr>
            <a:xfrm>
              <a:off x="8048635" y="6229398"/>
              <a:ext cx="76026" cy="142828"/>
            </a:xfrm>
            <a:custGeom>
              <a:avLst/>
              <a:gdLst/>
              <a:ahLst/>
              <a:cxnLst/>
              <a:rect l="0" t="0" r="0" b="0"/>
              <a:pathLst>
                <a:path w="76026" h="142828">
                  <a:moveTo>
                    <a:pt x="9515" y="57102"/>
                  </a:moveTo>
                  <a:lnTo>
                    <a:pt x="9515" y="57102"/>
                  </a:lnTo>
                  <a:lnTo>
                    <a:pt x="1315" y="57102"/>
                  </a:lnTo>
                  <a:lnTo>
                    <a:pt x="873" y="58160"/>
                  </a:lnTo>
                  <a:lnTo>
                    <a:pt x="0" y="66511"/>
                  </a:lnTo>
                  <a:lnTo>
                    <a:pt x="14180" y="66624"/>
                  </a:lnTo>
                  <a:lnTo>
                    <a:pt x="19702" y="63804"/>
                  </a:lnTo>
                  <a:lnTo>
                    <a:pt x="25684" y="60080"/>
                  </a:lnTo>
                  <a:lnTo>
                    <a:pt x="35003" y="56926"/>
                  </a:lnTo>
                  <a:lnTo>
                    <a:pt x="44466" y="50817"/>
                  </a:lnTo>
                  <a:lnTo>
                    <a:pt x="53972" y="47479"/>
                  </a:lnTo>
                  <a:lnTo>
                    <a:pt x="69841" y="34446"/>
                  </a:lnTo>
                  <a:lnTo>
                    <a:pt x="73368" y="28335"/>
                  </a:lnTo>
                  <a:lnTo>
                    <a:pt x="75633" y="15789"/>
                  </a:lnTo>
                  <a:lnTo>
                    <a:pt x="76025" y="6291"/>
                  </a:lnTo>
                  <a:lnTo>
                    <a:pt x="75022" y="4178"/>
                  </a:lnTo>
                  <a:lnTo>
                    <a:pt x="73294" y="2769"/>
                  </a:lnTo>
                  <a:lnTo>
                    <a:pt x="67974" y="509"/>
                  </a:lnTo>
                  <a:lnTo>
                    <a:pt x="50378" y="0"/>
                  </a:lnTo>
                  <a:lnTo>
                    <a:pt x="17095" y="22343"/>
                  </a:lnTo>
                  <a:lnTo>
                    <a:pt x="6705" y="31752"/>
                  </a:lnTo>
                  <a:lnTo>
                    <a:pt x="2974" y="40896"/>
                  </a:lnTo>
                  <a:lnTo>
                    <a:pt x="42" y="84267"/>
                  </a:lnTo>
                  <a:lnTo>
                    <a:pt x="5" y="97018"/>
                  </a:lnTo>
                  <a:lnTo>
                    <a:pt x="2819" y="104123"/>
                  </a:lnTo>
                  <a:lnTo>
                    <a:pt x="16466" y="123724"/>
                  </a:lnTo>
                  <a:lnTo>
                    <a:pt x="18955" y="130103"/>
                  </a:lnTo>
                  <a:lnTo>
                    <a:pt x="23588" y="136466"/>
                  </a:lnTo>
                  <a:lnTo>
                    <a:pt x="31997" y="140000"/>
                  </a:lnTo>
                  <a:lnTo>
                    <a:pt x="57140" y="14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25"/>
            <p:cNvSpPr/>
            <p:nvPr>
              <p:custDataLst>
                <p:tags r:id="rId15"/>
              </p:custDataLst>
            </p:nvPr>
          </p:nvSpPr>
          <p:spPr>
            <a:xfrm>
              <a:off x="7772596" y="6200775"/>
              <a:ext cx="180780" cy="19051"/>
            </a:xfrm>
            <a:custGeom>
              <a:avLst/>
              <a:gdLst/>
              <a:ahLst/>
              <a:cxnLst/>
              <a:rect l="0" t="0" r="0" b="0"/>
              <a:pathLst>
                <a:path w="180780" h="19051">
                  <a:moveTo>
                    <a:pt x="37904" y="19050"/>
                  </a:moveTo>
                  <a:lnTo>
                    <a:pt x="37904" y="19050"/>
                  </a:lnTo>
                  <a:lnTo>
                    <a:pt x="32848" y="13994"/>
                  </a:lnTo>
                  <a:lnTo>
                    <a:pt x="24721" y="11511"/>
                  </a:lnTo>
                  <a:lnTo>
                    <a:pt x="0" y="9535"/>
                  </a:lnTo>
                  <a:lnTo>
                    <a:pt x="4919" y="4472"/>
                  </a:lnTo>
                  <a:lnTo>
                    <a:pt x="10192" y="1987"/>
                  </a:lnTo>
                  <a:lnTo>
                    <a:pt x="54352" y="34"/>
                  </a:lnTo>
                  <a:lnTo>
                    <a:pt x="96986" y="3"/>
                  </a:lnTo>
                  <a:lnTo>
                    <a:pt x="144173" y="0"/>
                  </a:lnTo>
                  <a:lnTo>
                    <a:pt x="1807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26"/>
            <p:cNvSpPr/>
            <p:nvPr>
              <p:custDataLst>
                <p:tags r:id="rId16"/>
              </p:custDataLst>
            </p:nvPr>
          </p:nvSpPr>
          <p:spPr>
            <a:xfrm>
              <a:off x="7410453" y="6086810"/>
              <a:ext cx="580573" cy="351648"/>
            </a:xfrm>
            <a:custGeom>
              <a:avLst/>
              <a:gdLst/>
              <a:ahLst/>
              <a:cxnLst/>
              <a:rect l="0" t="0" r="0" b="0"/>
              <a:pathLst>
                <a:path w="580573" h="351648">
                  <a:moveTo>
                    <a:pt x="9522" y="228265"/>
                  </a:moveTo>
                  <a:lnTo>
                    <a:pt x="9522" y="228265"/>
                  </a:lnTo>
                  <a:lnTo>
                    <a:pt x="19037" y="218750"/>
                  </a:lnTo>
                  <a:lnTo>
                    <a:pt x="19047" y="265799"/>
                  </a:lnTo>
                  <a:lnTo>
                    <a:pt x="19047" y="269163"/>
                  </a:lnTo>
                  <a:lnTo>
                    <a:pt x="9915" y="312294"/>
                  </a:lnTo>
                  <a:lnTo>
                    <a:pt x="6874" y="321351"/>
                  </a:lnTo>
                  <a:lnTo>
                    <a:pt x="3053" y="328903"/>
                  </a:lnTo>
                  <a:lnTo>
                    <a:pt x="265" y="342285"/>
                  </a:lnTo>
                  <a:lnTo>
                    <a:pt x="8" y="351647"/>
                  </a:lnTo>
                  <a:lnTo>
                    <a:pt x="0" y="346902"/>
                  </a:lnTo>
                  <a:lnTo>
                    <a:pt x="2821" y="341670"/>
                  </a:lnTo>
                  <a:lnTo>
                    <a:pt x="6544" y="335817"/>
                  </a:lnTo>
                  <a:lnTo>
                    <a:pt x="16865" y="310584"/>
                  </a:lnTo>
                  <a:lnTo>
                    <a:pt x="44473" y="263954"/>
                  </a:lnTo>
                  <a:lnTo>
                    <a:pt x="63851" y="238021"/>
                  </a:lnTo>
                  <a:lnTo>
                    <a:pt x="64791" y="234768"/>
                  </a:lnTo>
                  <a:lnTo>
                    <a:pt x="66476" y="232601"/>
                  </a:lnTo>
                  <a:lnTo>
                    <a:pt x="71171" y="230192"/>
                  </a:lnTo>
                  <a:lnTo>
                    <a:pt x="83957" y="228434"/>
                  </a:lnTo>
                  <a:lnTo>
                    <a:pt x="84545" y="229437"/>
                  </a:lnTo>
                  <a:lnTo>
                    <a:pt x="85199" y="233372"/>
                  </a:lnTo>
                  <a:lnTo>
                    <a:pt x="93192" y="247570"/>
                  </a:lnTo>
                  <a:lnTo>
                    <a:pt x="95242" y="294940"/>
                  </a:lnTo>
                  <a:lnTo>
                    <a:pt x="95244" y="298115"/>
                  </a:lnTo>
                  <a:lnTo>
                    <a:pt x="92423" y="304465"/>
                  </a:lnTo>
                  <a:lnTo>
                    <a:pt x="86113" y="313432"/>
                  </a:lnTo>
                  <a:lnTo>
                    <a:pt x="85800" y="319368"/>
                  </a:lnTo>
                  <a:lnTo>
                    <a:pt x="85756" y="317086"/>
                  </a:lnTo>
                  <a:lnTo>
                    <a:pt x="86803" y="316054"/>
                  </a:lnTo>
                  <a:lnTo>
                    <a:pt x="90789" y="314907"/>
                  </a:lnTo>
                  <a:lnTo>
                    <a:pt x="92275" y="313543"/>
                  </a:lnTo>
                  <a:lnTo>
                    <a:pt x="93926" y="309205"/>
                  </a:lnTo>
                  <a:lnTo>
                    <a:pt x="96228" y="288495"/>
                  </a:lnTo>
                  <a:lnTo>
                    <a:pt x="102771" y="275871"/>
                  </a:lnTo>
                  <a:lnTo>
                    <a:pt x="114395" y="241847"/>
                  </a:lnTo>
                  <a:lnTo>
                    <a:pt x="130717" y="218792"/>
                  </a:lnTo>
                  <a:lnTo>
                    <a:pt x="133236" y="212413"/>
                  </a:lnTo>
                  <a:lnTo>
                    <a:pt x="141394" y="201575"/>
                  </a:lnTo>
                  <a:lnTo>
                    <a:pt x="145038" y="200528"/>
                  </a:lnTo>
                  <a:lnTo>
                    <a:pt x="150943" y="199855"/>
                  </a:lnTo>
                  <a:lnTo>
                    <a:pt x="160471" y="207905"/>
                  </a:lnTo>
                  <a:lnTo>
                    <a:pt x="161277" y="211455"/>
                  </a:lnTo>
                  <a:lnTo>
                    <a:pt x="161795" y="222357"/>
                  </a:lnTo>
                  <a:lnTo>
                    <a:pt x="164688" y="228461"/>
                  </a:lnTo>
                  <a:lnTo>
                    <a:pt x="168443" y="234702"/>
                  </a:lnTo>
                  <a:lnTo>
                    <a:pt x="170557" y="245224"/>
                  </a:lnTo>
                  <a:lnTo>
                    <a:pt x="171431" y="288064"/>
                  </a:lnTo>
                  <a:lnTo>
                    <a:pt x="171444" y="306281"/>
                  </a:lnTo>
                  <a:lnTo>
                    <a:pt x="174268" y="313386"/>
                  </a:lnTo>
                  <a:lnTo>
                    <a:pt x="179647" y="321514"/>
                  </a:lnTo>
                  <a:lnTo>
                    <a:pt x="180579" y="327979"/>
                  </a:lnTo>
                  <a:lnTo>
                    <a:pt x="181768" y="329665"/>
                  </a:lnTo>
                  <a:lnTo>
                    <a:pt x="183620" y="330791"/>
                  </a:lnTo>
                  <a:lnTo>
                    <a:pt x="185912" y="331541"/>
                  </a:lnTo>
                  <a:lnTo>
                    <a:pt x="187441" y="333099"/>
                  </a:lnTo>
                  <a:lnTo>
                    <a:pt x="189138" y="337653"/>
                  </a:lnTo>
                  <a:lnTo>
                    <a:pt x="190650" y="339290"/>
                  </a:lnTo>
                  <a:lnTo>
                    <a:pt x="195151" y="341110"/>
                  </a:lnTo>
                  <a:lnTo>
                    <a:pt x="197832" y="340537"/>
                  </a:lnTo>
                  <a:lnTo>
                    <a:pt x="207795" y="334236"/>
                  </a:lnTo>
                  <a:lnTo>
                    <a:pt x="255202" y="294923"/>
                  </a:lnTo>
                  <a:lnTo>
                    <a:pt x="279282" y="272714"/>
                  </a:lnTo>
                  <a:lnTo>
                    <a:pt x="282874" y="263543"/>
                  </a:lnTo>
                  <a:lnTo>
                    <a:pt x="285528" y="253469"/>
                  </a:lnTo>
                  <a:lnTo>
                    <a:pt x="293034" y="238378"/>
                  </a:lnTo>
                  <a:lnTo>
                    <a:pt x="294829" y="230263"/>
                  </a:lnTo>
                  <a:lnTo>
                    <a:pt x="287675" y="218167"/>
                  </a:lnTo>
                  <a:lnTo>
                    <a:pt x="287033" y="215183"/>
                  </a:lnTo>
                  <a:lnTo>
                    <a:pt x="285546" y="213194"/>
                  </a:lnTo>
                  <a:lnTo>
                    <a:pt x="283496" y="211868"/>
                  </a:lnTo>
                  <a:lnTo>
                    <a:pt x="277659" y="209739"/>
                  </a:lnTo>
                  <a:lnTo>
                    <a:pt x="259946" y="217461"/>
                  </a:lnTo>
                  <a:lnTo>
                    <a:pt x="244158" y="231885"/>
                  </a:lnTo>
                  <a:lnTo>
                    <a:pt x="240805" y="237987"/>
                  </a:lnTo>
                  <a:lnTo>
                    <a:pt x="229036" y="278676"/>
                  </a:lnTo>
                  <a:lnTo>
                    <a:pt x="231614" y="285243"/>
                  </a:lnTo>
                  <a:lnTo>
                    <a:pt x="235230" y="291689"/>
                  </a:lnTo>
                  <a:lnTo>
                    <a:pt x="238323" y="301267"/>
                  </a:lnTo>
                  <a:lnTo>
                    <a:pt x="242798" y="307630"/>
                  </a:lnTo>
                  <a:lnTo>
                    <a:pt x="248314" y="311163"/>
                  </a:lnTo>
                  <a:lnTo>
                    <a:pt x="251267" y="312105"/>
                  </a:lnTo>
                  <a:lnTo>
                    <a:pt x="253236" y="313792"/>
                  </a:lnTo>
                  <a:lnTo>
                    <a:pt x="255422" y="318488"/>
                  </a:lnTo>
                  <a:lnTo>
                    <a:pt x="257064" y="320163"/>
                  </a:lnTo>
                  <a:lnTo>
                    <a:pt x="265220" y="323074"/>
                  </a:lnTo>
                  <a:lnTo>
                    <a:pt x="271316" y="323384"/>
                  </a:lnTo>
                  <a:lnTo>
                    <a:pt x="272952" y="322369"/>
                  </a:lnTo>
                  <a:lnTo>
                    <a:pt x="274042" y="320635"/>
                  </a:lnTo>
                  <a:lnTo>
                    <a:pt x="274768" y="318420"/>
                  </a:lnTo>
                  <a:lnTo>
                    <a:pt x="276311" y="316943"/>
                  </a:lnTo>
                  <a:lnTo>
                    <a:pt x="280848" y="315302"/>
                  </a:lnTo>
                  <a:lnTo>
                    <a:pt x="282481" y="313806"/>
                  </a:lnTo>
                  <a:lnTo>
                    <a:pt x="284296" y="309322"/>
                  </a:lnTo>
                  <a:lnTo>
                    <a:pt x="285747" y="285426"/>
                  </a:lnTo>
                  <a:lnTo>
                    <a:pt x="285747" y="308081"/>
                  </a:lnTo>
                  <a:lnTo>
                    <a:pt x="286805" y="310051"/>
                  </a:lnTo>
                  <a:lnTo>
                    <a:pt x="288569" y="311364"/>
                  </a:lnTo>
                  <a:lnTo>
                    <a:pt x="294879" y="313837"/>
                  </a:lnTo>
                  <a:lnTo>
                    <a:pt x="300212" y="319001"/>
                  </a:lnTo>
                  <a:lnTo>
                    <a:pt x="301741" y="319447"/>
                  </a:lnTo>
                  <a:lnTo>
                    <a:pt x="302759" y="318686"/>
                  </a:lnTo>
                  <a:lnTo>
                    <a:pt x="303438" y="317120"/>
                  </a:lnTo>
                  <a:lnTo>
                    <a:pt x="304950" y="316077"/>
                  </a:lnTo>
                  <a:lnTo>
                    <a:pt x="312132" y="314609"/>
                  </a:lnTo>
                  <a:lnTo>
                    <a:pt x="317935" y="314265"/>
                  </a:lnTo>
                  <a:lnTo>
                    <a:pt x="324042" y="311291"/>
                  </a:lnTo>
                  <a:lnTo>
                    <a:pt x="346083" y="291606"/>
                  </a:lnTo>
                  <a:lnTo>
                    <a:pt x="349604" y="285345"/>
                  </a:lnTo>
                  <a:lnTo>
                    <a:pt x="365515" y="249928"/>
                  </a:lnTo>
                  <a:lnTo>
                    <a:pt x="392407" y="204140"/>
                  </a:lnTo>
                  <a:lnTo>
                    <a:pt x="401863" y="160922"/>
                  </a:lnTo>
                  <a:lnTo>
                    <a:pt x="416162" y="113877"/>
                  </a:lnTo>
                  <a:lnTo>
                    <a:pt x="426772" y="71385"/>
                  </a:lnTo>
                  <a:lnTo>
                    <a:pt x="437707" y="25672"/>
                  </a:lnTo>
                  <a:lnTo>
                    <a:pt x="438136" y="18896"/>
                  </a:lnTo>
                  <a:lnTo>
                    <a:pt x="430606" y="36639"/>
                  </a:lnTo>
                  <a:lnTo>
                    <a:pt x="426387" y="49779"/>
                  </a:lnTo>
                  <a:lnTo>
                    <a:pt x="422338" y="61096"/>
                  </a:lnTo>
                  <a:lnTo>
                    <a:pt x="412835" y="105792"/>
                  </a:lnTo>
                  <a:lnTo>
                    <a:pt x="404944" y="147187"/>
                  </a:lnTo>
                  <a:lnTo>
                    <a:pt x="400692" y="187955"/>
                  </a:lnTo>
                  <a:lnTo>
                    <a:pt x="400131" y="228170"/>
                  </a:lnTo>
                  <a:lnTo>
                    <a:pt x="400052" y="272877"/>
                  </a:lnTo>
                  <a:lnTo>
                    <a:pt x="400048" y="287995"/>
                  </a:lnTo>
                  <a:lnTo>
                    <a:pt x="402869" y="294675"/>
                  </a:lnTo>
                  <a:lnTo>
                    <a:pt x="405103" y="297939"/>
                  </a:lnTo>
                  <a:lnTo>
                    <a:pt x="410408" y="301564"/>
                  </a:lnTo>
                  <a:lnTo>
                    <a:pt x="419344" y="303606"/>
                  </a:lnTo>
                  <a:lnTo>
                    <a:pt x="422437" y="303892"/>
                  </a:lnTo>
                  <a:lnTo>
                    <a:pt x="428696" y="301388"/>
                  </a:lnTo>
                  <a:lnTo>
                    <a:pt x="460570" y="277886"/>
                  </a:lnTo>
                  <a:lnTo>
                    <a:pt x="488882" y="236154"/>
                  </a:lnTo>
                  <a:lnTo>
                    <a:pt x="512627" y="189950"/>
                  </a:lnTo>
                  <a:lnTo>
                    <a:pt x="534743" y="152023"/>
                  </a:lnTo>
                  <a:lnTo>
                    <a:pt x="551958" y="104435"/>
                  </a:lnTo>
                  <a:lnTo>
                    <a:pt x="568193" y="59637"/>
                  </a:lnTo>
                  <a:lnTo>
                    <a:pt x="579505" y="12530"/>
                  </a:lnTo>
                  <a:lnTo>
                    <a:pt x="580572" y="3477"/>
                  </a:lnTo>
                  <a:lnTo>
                    <a:pt x="579664" y="2206"/>
                  </a:lnTo>
                  <a:lnTo>
                    <a:pt x="575832" y="795"/>
                  </a:lnTo>
                  <a:lnTo>
                    <a:pt x="567725" y="0"/>
                  </a:lnTo>
                  <a:lnTo>
                    <a:pt x="565808" y="2005"/>
                  </a:lnTo>
                  <a:lnTo>
                    <a:pt x="559908" y="17610"/>
                  </a:lnTo>
                  <a:lnTo>
                    <a:pt x="548864" y="36253"/>
                  </a:lnTo>
                  <a:lnTo>
                    <a:pt x="538387" y="81037"/>
                  </a:lnTo>
                  <a:lnTo>
                    <a:pt x="523693" y="124171"/>
                  </a:lnTo>
                  <a:lnTo>
                    <a:pt x="516193" y="156668"/>
                  </a:lnTo>
                  <a:lnTo>
                    <a:pt x="514590" y="197474"/>
                  </a:lnTo>
                  <a:lnTo>
                    <a:pt x="514361" y="244011"/>
                  </a:lnTo>
                  <a:lnTo>
                    <a:pt x="517176" y="253960"/>
                  </a:lnTo>
                  <a:lnTo>
                    <a:pt x="520895" y="261910"/>
                  </a:lnTo>
                  <a:lnTo>
                    <a:pt x="524048" y="272336"/>
                  </a:lnTo>
                  <a:lnTo>
                    <a:pt x="531957" y="283484"/>
                  </a:lnTo>
                  <a:lnTo>
                    <a:pt x="535579" y="284556"/>
                  </a:lnTo>
                  <a:lnTo>
                    <a:pt x="538027" y="284843"/>
                  </a:lnTo>
                  <a:lnTo>
                    <a:pt x="539659" y="283975"/>
                  </a:lnTo>
                  <a:lnTo>
                    <a:pt x="540746" y="282338"/>
                  </a:lnTo>
                  <a:lnTo>
                    <a:pt x="542492" y="277164"/>
                  </a:lnTo>
                  <a:lnTo>
                    <a:pt x="542922" y="266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819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48"/>
          <p:cNvGrpSpPr/>
          <p:nvPr/>
        </p:nvGrpSpPr>
        <p:grpSpPr>
          <a:xfrm>
            <a:off x="1323975" y="409612"/>
            <a:ext cx="504826" cy="695289"/>
            <a:chOff x="1323975" y="409612"/>
            <a:chExt cx="504826" cy="695289"/>
          </a:xfrm>
        </p:grpSpPr>
        <p:sp>
          <p:nvSpPr>
            <p:cNvPr id="2" name="SMARTInkShape-1127"/>
            <p:cNvSpPr/>
            <p:nvPr>
              <p:custDataLst>
                <p:tags r:id="rId168"/>
              </p:custDataLst>
            </p:nvPr>
          </p:nvSpPr>
          <p:spPr>
            <a:xfrm>
              <a:off x="1323975" y="409612"/>
              <a:ext cx="47626" cy="695289"/>
            </a:xfrm>
            <a:custGeom>
              <a:avLst/>
              <a:gdLst/>
              <a:ahLst/>
              <a:cxnLst/>
              <a:rect l="0" t="0" r="0" b="0"/>
              <a:pathLst>
                <a:path w="47626" h="695289">
                  <a:moveTo>
                    <a:pt x="0" y="19013"/>
                  </a:moveTo>
                  <a:lnTo>
                    <a:pt x="0" y="19013"/>
                  </a:lnTo>
                  <a:lnTo>
                    <a:pt x="0" y="10812"/>
                  </a:lnTo>
                  <a:lnTo>
                    <a:pt x="9490" y="0"/>
                  </a:lnTo>
                  <a:lnTo>
                    <a:pt x="9515" y="5031"/>
                  </a:lnTo>
                  <a:lnTo>
                    <a:pt x="6698" y="10329"/>
                  </a:lnTo>
                  <a:lnTo>
                    <a:pt x="4465" y="13224"/>
                  </a:lnTo>
                  <a:lnTo>
                    <a:pt x="4035" y="16212"/>
                  </a:lnTo>
                  <a:lnTo>
                    <a:pt x="9111" y="51268"/>
                  </a:lnTo>
                  <a:lnTo>
                    <a:pt x="9489" y="97522"/>
                  </a:lnTo>
                  <a:lnTo>
                    <a:pt x="9520" y="144200"/>
                  </a:lnTo>
                  <a:lnTo>
                    <a:pt x="12346" y="191359"/>
                  </a:lnTo>
                  <a:lnTo>
                    <a:pt x="17064" y="228829"/>
                  </a:lnTo>
                  <a:lnTo>
                    <a:pt x="18461" y="266742"/>
                  </a:lnTo>
                  <a:lnTo>
                    <a:pt x="21698" y="304786"/>
                  </a:lnTo>
                  <a:lnTo>
                    <a:pt x="26537" y="345692"/>
                  </a:lnTo>
                  <a:lnTo>
                    <a:pt x="27971" y="388504"/>
                  </a:lnTo>
                  <a:lnTo>
                    <a:pt x="31219" y="428000"/>
                  </a:lnTo>
                  <a:lnTo>
                    <a:pt x="36061" y="466514"/>
                  </a:lnTo>
                  <a:lnTo>
                    <a:pt x="37496" y="504736"/>
                  </a:lnTo>
                  <a:lnTo>
                    <a:pt x="37981" y="550521"/>
                  </a:lnTo>
                  <a:lnTo>
                    <a:pt x="38076" y="590139"/>
                  </a:lnTo>
                  <a:lnTo>
                    <a:pt x="38097" y="633032"/>
                  </a:lnTo>
                  <a:lnTo>
                    <a:pt x="39158" y="659982"/>
                  </a:lnTo>
                  <a:lnTo>
                    <a:pt x="47625" y="695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28"/>
            <p:cNvSpPr/>
            <p:nvPr>
              <p:custDataLst>
                <p:tags r:id="rId169"/>
              </p:custDataLst>
            </p:nvPr>
          </p:nvSpPr>
          <p:spPr>
            <a:xfrm>
              <a:off x="1495425" y="8096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09" y="9133"/>
                  </a:lnTo>
                  <a:lnTo>
                    <a:pt x="9524" y="54578"/>
                  </a:lnTo>
                  <a:lnTo>
                    <a:pt x="9525" y="102008"/>
                  </a:lnTo>
                  <a:lnTo>
                    <a:pt x="9525" y="149594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29"/>
            <p:cNvSpPr/>
            <p:nvPr>
              <p:custDataLst>
                <p:tags r:id="rId170"/>
              </p:custDataLst>
            </p:nvPr>
          </p:nvSpPr>
          <p:spPr>
            <a:xfrm>
              <a:off x="1447800" y="6286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57150"/>
                  </a:moveTo>
                  <a:lnTo>
                    <a:pt x="19050" y="57150"/>
                  </a:lnTo>
                  <a:lnTo>
                    <a:pt x="19050" y="43893"/>
                  </a:lnTo>
                  <a:lnTo>
                    <a:pt x="16228" y="37852"/>
                  </a:lnTo>
                  <a:lnTo>
                    <a:pt x="3862" y="22192"/>
                  </a:lnTo>
                  <a:lnTo>
                    <a:pt x="508" y="114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30"/>
            <p:cNvSpPr/>
            <p:nvPr>
              <p:custDataLst>
                <p:tags r:id="rId171"/>
              </p:custDataLst>
            </p:nvPr>
          </p:nvSpPr>
          <p:spPr>
            <a:xfrm>
              <a:off x="1600200" y="700005"/>
              <a:ext cx="228601" cy="252317"/>
            </a:xfrm>
            <a:custGeom>
              <a:avLst/>
              <a:gdLst/>
              <a:ahLst/>
              <a:cxnLst/>
              <a:rect l="0" t="0" r="0" b="0"/>
              <a:pathLst>
                <a:path w="228601" h="252317">
                  <a:moveTo>
                    <a:pt x="0" y="23895"/>
                  </a:moveTo>
                  <a:lnTo>
                    <a:pt x="0" y="23895"/>
                  </a:lnTo>
                  <a:lnTo>
                    <a:pt x="0" y="38646"/>
                  </a:lnTo>
                  <a:lnTo>
                    <a:pt x="0" y="36448"/>
                  </a:lnTo>
                  <a:lnTo>
                    <a:pt x="0" y="60945"/>
                  </a:lnTo>
                  <a:lnTo>
                    <a:pt x="2822" y="69642"/>
                  </a:lnTo>
                  <a:lnTo>
                    <a:pt x="6546" y="78094"/>
                  </a:lnTo>
                  <a:lnTo>
                    <a:pt x="9409" y="125628"/>
                  </a:lnTo>
                  <a:lnTo>
                    <a:pt x="9515" y="168663"/>
                  </a:lnTo>
                  <a:lnTo>
                    <a:pt x="8466" y="208667"/>
                  </a:lnTo>
                  <a:lnTo>
                    <a:pt x="10" y="252316"/>
                  </a:lnTo>
                  <a:lnTo>
                    <a:pt x="0" y="206505"/>
                  </a:lnTo>
                  <a:lnTo>
                    <a:pt x="1058" y="175795"/>
                  </a:lnTo>
                  <a:lnTo>
                    <a:pt x="8642" y="128709"/>
                  </a:lnTo>
                  <a:lnTo>
                    <a:pt x="10322" y="107397"/>
                  </a:lnTo>
                  <a:lnTo>
                    <a:pt x="21268" y="62051"/>
                  </a:lnTo>
                  <a:lnTo>
                    <a:pt x="30756" y="34261"/>
                  </a:lnTo>
                  <a:lnTo>
                    <a:pt x="37670" y="24502"/>
                  </a:lnTo>
                  <a:lnTo>
                    <a:pt x="46263" y="23948"/>
                  </a:lnTo>
                  <a:lnTo>
                    <a:pt x="46717" y="24989"/>
                  </a:lnTo>
                  <a:lnTo>
                    <a:pt x="47222" y="28967"/>
                  </a:lnTo>
                  <a:lnTo>
                    <a:pt x="50268" y="34263"/>
                  </a:lnTo>
                  <a:lnTo>
                    <a:pt x="52562" y="37157"/>
                  </a:lnTo>
                  <a:lnTo>
                    <a:pt x="55111" y="46017"/>
                  </a:lnTo>
                  <a:lnTo>
                    <a:pt x="57097" y="91238"/>
                  </a:lnTo>
                  <a:lnTo>
                    <a:pt x="56068" y="102509"/>
                  </a:lnTo>
                  <a:lnTo>
                    <a:pt x="48946" y="121802"/>
                  </a:lnTo>
                  <a:lnTo>
                    <a:pt x="47628" y="147554"/>
                  </a:lnTo>
                  <a:lnTo>
                    <a:pt x="47626" y="142614"/>
                  </a:lnTo>
                  <a:lnTo>
                    <a:pt x="50448" y="137337"/>
                  </a:lnTo>
                  <a:lnTo>
                    <a:pt x="60883" y="125326"/>
                  </a:lnTo>
                  <a:lnTo>
                    <a:pt x="64101" y="116248"/>
                  </a:lnTo>
                  <a:lnTo>
                    <a:pt x="68734" y="99237"/>
                  </a:lnTo>
                  <a:lnTo>
                    <a:pt x="89021" y="55595"/>
                  </a:lnTo>
                  <a:lnTo>
                    <a:pt x="98126" y="45745"/>
                  </a:lnTo>
                  <a:lnTo>
                    <a:pt x="107111" y="37839"/>
                  </a:lnTo>
                  <a:lnTo>
                    <a:pt x="123466" y="15827"/>
                  </a:lnTo>
                  <a:lnTo>
                    <a:pt x="131780" y="9726"/>
                  </a:lnTo>
                  <a:lnTo>
                    <a:pt x="142410" y="3469"/>
                  </a:lnTo>
                  <a:lnTo>
                    <a:pt x="145740" y="753"/>
                  </a:lnTo>
                  <a:lnTo>
                    <a:pt x="150076" y="0"/>
                  </a:lnTo>
                  <a:lnTo>
                    <a:pt x="173274" y="3998"/>
                  </a:lnTo>
                  <a:lnTo>
                    <a:pt x="180374" y="7291"/>
                  </a:lnTo>
                  <a:lnTo>
                    <a:pt x="193557" y="18028"/>
                  </a:lnTo>
                  <a:lnTo>
                    <a:pt x="203165" y="32270"/>
                  </a:lnTo>
                  <a:lnTo>
                    <a:pt x="207658" y="44838"/>
                  </a:lnTo>
                  <a:lnTo>
                    <a:pt x="215985" y="92101"/>
                  </a:lnTo>
                  <a:lnTo>
                    <a:pt x="226433" y="136763"/>
                  </a:lnTo>
                  <a:lnTo>
                    <a:pt x="228600" y="18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49"/>
          <p:cNvGrpSpPr/>
          <p:nvPr/>
        </p:nvGrpSpPr>
        <p:grpSpPr>
          <a:xfrm>
            <a:off x="2190908" y="344425"/>
            <a:ext cx="1152290" cy="969456"/>
            <a:chOff x="2190908" y="344425"/>
            <a:chExt cx="1152290" cy="969456"/>
          </a:xfrm>
        </p:grpSpPr>
        <p:sp>
          <p:nvSpPr>
            <p:cNvPr id="7" name="SMARTInkShape-1131"/>
            <p:cNvSpPr/>
            <p:nvPr>
              <p:custDataLst>
                <p:tags r:id="rId160"/>
              </p:custDataLst>
            </p:nvPr>
          </p:nvSpPr>
          <p:spPr>
            <a:xfrm>
              <a:off x="2476500" y="457261"/>
              <a:ext cx="190449" cy="493305"/>
            </a:xfrm>
            <a:custGeom>
              <a:avLst/>
              <a:gdLst/>
              <a:ahLst/>
              <a:cxnLst/>
              <a:rect l="0" t="0" r="0" b="0"/>
              <a:pathLst>
                <a:path w="190449" h="493305">
                  <a:moveTo>
                    <a:pt x="9525" y="142814"/>
                  </a:moveTo>
                  <a:lnTo>
                    <a:pt x="9525" y="142814"/>
                  </a:lnTo>
                  <a:lnTo>
                    <a:pt x="17726" y="134613"/>
                  </a:lnTo>
                  <a:lnTo>
                    <a:pt x="18167" y="135230"/>
                  </a:lnTo>
                  <a:lnTo>
                    <a:pt x="18658" y="138738"/>
                  </a:lnTo>
                  <a:lnTo>
                    <a:pt x="19847" y="140097"/>
                  </a:lnTo>
                  <a:lnTo>
                    <a:pt x="23990" y="141606"/>
                  </a:lnTo>
                  <a:lnTo>
                    <a:pt x="25519" y="143067"/>
                  </a:lnTo>
                  <a:lnTo>
                    <a:pt x="27217" y="147513"/>
                  </a:lnTo>
                  <a:lnTo>
                    <a:pt x="29554" y="174849"/>
                  </a:lnTo>
                  <a:lnTo>
                    <a:pt x="36098" y="192690"/>
                  </a:lnTo>
                  <a:lnTo>
                    <a:pt x="40746" y="236276"/>
                  </a:lnTo>
                  <a:lnTo>
                    <a:pt x="45587" y="259406"/>
                  </a:lnTo>
                  <a:lnTo>
                    <a:pt x="47357" y="305041"/>
                  </a:lnTo>
                  <a:lnTo>
                    <a:pt x="47590" y="352404"/>
                  </a:lnTo>
                  <a:lnTo>
                    <a:pt x="47620" y="399994"/>
                  </a:lnTo>
                  <a:lnTo>
                    <a:pt x="47625" y="446778"/>
                  </a:lnTo>
                  <a:lnTo>
                    <a:pt x="47625" y="478758"/>
                  </a:lnTo>
                  <a:lnTo>
                    <a:pt x="44803" y="485445"/>
                  </a:lnTo>
                  <a:lnTo>
                    <a:pt x="39424" y="493304"/>
                  </a:lnTo>
                  <a:lnTo>
                    <a:pt x="38983" y="492891"/>
                  </a:lnTo>
                  <a:lnTo>
                    <a:pt x="31561" y="451609"/>
                  </a:lnTo>
                  <a:lnTo>
                    <a:pt x="28968" y="408786"/>
                  </a:lnTo>
                  <a:lnTo>
                    <a:pt x="22107" y="363666"/>
                  </a:lnTo>
                  <a:lnTo>
                    <a:pt x="19956" y="325491"/>
                  </a:lnTo>
                  <a:lnTo>
                    <a:pt x="19318" y="282195"/>
                  </a:lnTo>
                  <a:lnTo>
                    <a:pt x="19129" y="242085"/>
                  </a:lnTo>
                  <a:lnTo>
                    <a:pt x="19073" y="203390"/>
                  </a:lnTo>
                  <a:lnTo>
                    <a:pt x="20115" y="165113"/>
                  </a:lnTo>
                  <a:lnTo>
                    <a:pt x="25598" y="128019"/>
                  </a:lnTo>
                  <a:lnTo>
                    <a:pt x="33240" y="81756"/>
                  </a:lnTo>
                  <a:lnTo>
                    <a:pt x="45874" y="38284"/>
                  </a:lnTo>
                  <a:lnTo>
                    <a:pt x="54883" y="16294"/>
                  </a:lnTo>
                  <a:lnTo>
                    <a:pt x="60729" y="7913"/>
                  </a:lnTo>
                  <a:lnTo>
                    <a:pt x="66855" y="3483"/>
                  </a:lnTo>
                  <a:lnTo>
                    <a:pt x="76253" y="989"/>
                  </a:lnTo>
                  <a:lnTo>
                    <a:pt x="106629" y="0"/>
                  </a:lnTo>
                  <a:lnTo>
                    <a:pt x="113713" y="2789"/>
                  </a:lnTo>
                  <a:lnTo>
                    <a:pt x="117084" y="5014"/>
                  </a:lnTo>
                  <a:lnTo>
                    <a:pt x="136643" y="10702"/>
                  </a:lnTo>
                  <a:lnTo>
                    <a:pt x="173182" y="46009"/>
                  </a:lnTo>
                  <a:lnTo>
                    <a:pt x="185981" y="70109"/>
                  </a:lnTo>
                  <a:lnTo>
                    <a:pt x="190235" y="114258"/>
                  </a:lnTo>
                  <a:lnTo>
                    <a:pt x="190448" y="139643"/>
                  </a:lnTo>
                  <a:lnTo>
                    <a:pt x="184832" y="152341"/>
                  </a:lnTo>
                  <a:lnTo>
                    <a:pt x="164550" y="183031"/>
                  </a:lnTo>
                  <a:lnTo>
                    <a:pt x="128790" y="212488"/>
                  </a:lnTo>
                  <a:lnTo>
                    <a:pt x="82346" y="234595"/>
                  </a:lnTo>
                  <a:lnTo>
                    <a:pt x="49779" y="244709"/>
                  </a:lnTo>
                  <a:lnTo>
                    <a:pt x="35882" y="245251"/>
                  </a:lnTo>
                  <a:lnTo>
                    <a:pt x="0" y="238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32"/>
            <p:cNvSpPr/>
            <p:nvPr>
              <p:custDataLst>
                <p:tags r:id="rId161"/>
              </p:custDataLst>
            </p:nvPr>
          </p:nvSpPr>
          <p:spPr>
            <a:xfrm>
              <a:off x="2809875" y="344425"/>
              <a:ext cx="133351" cy="179451"/>
            </a:xfrm>
            <a:custGeom>
              <a:avLst/>
              <a:gdLst/>
              <a:ahLst/>
              <a:cxnLst/>
              <a:rect l="0" t="0" r="0" b="0"/>
              <a:pathLst>
                <a:path w="133351" h="179451">
                  <a:moveTo>
                    <a:pt x="9525" y="55625"/>
                  </a:moveTo>
                  <a:lnTo>
                    <a:pt x="9525" y="55625"/>
                  </a:lnTo>
                  <a:lnTo>
                    <a:pt x="1324" y="47424"/>
                  </a:lnTo>
                  <a:lnTo>
                    <a:pt x="35" y="37002"/>
                  </a:lnTo>
                  <a:lnTo>
                    <a:pt x="3" y="28411"/>
                  </a:lnTo>
                  <a:lnTo>
                    <a:pt x="0" y="74693"/>
                  </a:lnTo>
                  <a:lnTo>
                    <a:pt x="0" y="122126"/>
                  </a:lnTo>
                  <a:lnTo>
                    <a:pt x="0" y="131775"/>
                  </a:lnTo>
                  <a:lnTo>
                    <a:pt x="0" y="126754"/>
                  </a:lnTo>
                  <a:lnTo>
                    <a:pt x="2822" y="121457"/>
                  </a:lnTo>
                  <a:lnTo>
                    <a:pt x="6546" y="115575"/>
                  </a:lnTo>
                  <a:lnTo>
                    <a:pt x="8642" y="105256"/>
                  </a:lnTo>
                  <a:lnTo>
                    <a:pt x="10322" y="90321"/>
                  </a:lnTo>
                  <a:lnTo>
                    <a:pt x="15994" y="77665"/>
                  </a:lnTo>
                  <a:lnTo>
                    <a:pt x="19203" y="62038"/>
                  </a:lnTo>
                  <a:lnTo>
                    <a:pt x="26410" y="46740"/>
                  </a:lnTo>
                  <a:lnTo>
                    <a:pt x="36649" y="15712"/>
                  </a:lnTo>
                  <a:lnTo>
                    <a:pt x="38191" y="13141"/>
                  </a:lnTo>
                  <a:lnTo>
                    <a:pt x="40277" y="11427"/>
                  </a:lnTo>
                  <a:lnTo>
                    <a:pt x="42727" y="10285"/>
                  </a:lnTo>
                  <a:lnTo>
                    <a:pt x="44360" y="8465"/>
                  </a:lnTo>
                  <a:lnTo>
                    <a:pt x="46174" y="3621"/>
                  </a:lnTo>
                  <a:lnTo>
                    <a:pt x="47716" y="1905"/>
                  </a:lnTo>
                  <a:lnTo>
                    <a:pt x="52252" y="0"/>
                  </a:lnTo>
                  <a:lnTo>
                    <a:pt x="54943" y="550"/>
                  </a:lnTo>
                  <a:lnTo>
                    <a:pt x="63787" y="6380"/>
                  </a:lnTo>
                  <a:lnTo>
                    <a:pt x="69977" y="11866"/>
                  </a:lnTo>
                  <a:lnTo>
                    <a:pt x="73434" y="17832"/>
                  </a:lnTo>
                  <a:lnTo>
                    <a:pt x="76029" y="24012"/>
                  </a:lnTo>
                  <a:lnTo>
                    <a:pt x="104827" y="65989"/>
                  </a:lnTo>
                  <a:lnTo>
                    <a:pt x="110089" y="78223"/>
                  </a:lnTo>
                  <a:lnTo>
                    <a:pt x="124415" y="122322"/>
                  </a:lnTo>
                  <a:lnTo>
                    <a:pt x="129379" y="135010"/>
                  </a:lnTo>
                  <a:lnTo>
                    <a:pt x="133350" y="17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33"/>
            <p:cNvSpPr/>
            <p:nvPr>
              <p:custDataLst>
                <p:tags r:id="rId162"/>
              </p:custDataLst>
            </p:nvPr>
          </p:nvSpPr>
          <p:spPr>
            <a:xfrm>
              <a:off x="3057525" y="390917"/>
              <a:ext cx="94343" cy="513959"/>
            </a:xfrm>
            <a:custGeom>
              <a:avLst/>
              <a:gdLst/>
              <a:ahLst/>
              <a:cxnLst/>
              <a:rect l="0" t="0" r="0" b="0"/>
              <a:pathLst>
                <a:path w="94343" h="513959">
                  <a:moveTo>
                    <a:pt x="38100" y="9133"/>
                  </a:moveTo>
                  <a:lnTo>
                    <a:pt x="38100" y="9133"/>
                  </a:lnTo>
                  <a:lnTo>
                    <a:pt x="38100" y="0"/>
                  </a:lnTo>
                  <a:lnTo>
                    <a:pt x="46301" y="7843"/>
                  </a:lnTo>
                  <a:lnTo>
                    <a:pt x="52289" y="8751"/>
                  </a:lnTo>
                  <a:lnTo>
                    <a:pt x="53909" y="9937"/>
                  </a:lnTo>
                  <a:lnTo>
                    <a:pt x="54990" y="11785"/>
                  </a:lnTo>
                  <a:lnTo>
                    <a:pt x="56510" y="19444"/>
                  </a:lnTo>
                  <a:lnTo>
                    <a:pt x="57924" y="26416"/>
                  </a:lnTo>
                  <a:lnTo>
                    <a:pt x="64670" y="41182"/>
                  </a:lnTo>
                  <a:lnTo>
                    <a:pt x="70370" y="49130"/>
                  </a:lnTo>
                  <a:lnTo>
                    <a:pt x="80745" y="90804"/>
                  </a:lnTo>
                  <a:lnTo>
                    <a:pt x="85069" y="136501"/>
                  </a:lnTo>
                  <a:lnTo>
                    <a:pt x="90652" y="179401"/>
                  </a:lnTo>
                  <a:lnTo>
                    <a:pt x="94342" y="226054"/>
                  </a:lnTo>
                  <a:lnTo>
                    <a:pt x="93922" y="263436"/>
                  </a:lnTo>
                  <a:lnTo>
                    <a:pt x="88625" y="301323"/>
                  </a:lnTo>
                  <a:lnTo>
                    <a:pt x="84467" y="339360"/>
                  </a:lnTo>
                  <a:lnTo>
                    <a:pt x="71829" y="377441"/>
                  </a:lnTo>
                  <a:lnTo>
                    <a:pt x="59853" y="414477"/>
                  </a:lnTo>
                  <a:lnTo>
                    <a:pt x="37380" y="455972"/>
                  </a:lnTo>
                  <a:lnTo>
                    <a:pt x="8372" y="501148"/>
                  </a:lnTo>
                  <a:lnTo>
                    <a:pt x="0" y="513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34"/>
            <p:cNvSpPr/>
            <p:nvPr>
              <p:custDataLst>
                <p:tags r:id="rId163"/>
              </p:custDataLst>
            </p:nvPr>
          </p:nvSpPr>
          <p:spPr>
            <a:xfrm>
              <a:off x="2190908" y="438703"/>
              <a:ext cx="247493" cy="542373"/>
            </a:xfrm>
            <a:custGeom>
              <a:avLst/>
              <a:gdLst/>
              <a:ahLst/>
              <a:cxnLst/>
              <a:rect l="0" t="0" r="0" b="0"/>
              <a:pathLst>
                <a:path w="247493" h="542373">
                  <a:moveTo>
                    <a:pt x="47467" y="37547"/>
                  </a:moveTo>
                  <a:lnTo>
                    <a:pt x="47467" y="37547"/>
                  </a:lnTo>
                  <a:lnTo>
                    <a:pt x="62655" y="21300"/>
                  </a:lnTo>
                  <a:lnTo>
                    <a:pt x="68576" y="8899"/>
                  </a:lnTo>
                  <a:lnTo>
                    <a:pt x="74567" y="1314"/>
                  </a:lnTo>
                  <a:lnTo>
                    <a:pt x="78209" y="277"/>
                  </a:lnTo>
                  <a:lnTo>
                    <a:pt x="80661" y="0"/>
                  </a:lnTo>
                  <a:lnTo>
                    <a:pt x="81238" y="874"/>
                  </a:lnTo>
                  <a:lnTo>
                    <a:pt x="79057" y="4667"/>
                  </a:lnTo>
                  <a:lnTo>
                    <a:pt x="70092" y="15726"/>
                  </a:lnTo>
                  <a:lnTo>
                    <a:pt x="51422" y="61212"/>
                  </a:lnTo>
                  <a:lnTo>
                    <a:pt x="42931" y="104830"/>
                  </a:lnTo>
                  <a:lnTo>
                    <a:pt x="25836" y="148988"/>
                  </a:lnTo>
                  <a:lnTo>
                    <a:pt x="17442" y="192205"/>
                  </a:lnTo>
                  <a:lnTo>
                    <a:pt x="8937" y="228716"/>
                  </a:lnTo>
                  <a:lnTo>
                    <a:pt x="2537" y="266345"/>
                  </a:lnTo>
                  <a:lnTo>
                    <a:pt x="640" y="304306"/>
                  </a:lnTo>
                  <a:lnTo>
                    <a:pt x="0" y="350002"/>
                  </a:lnTo>
                  <a:lnTo>
                    <a:pt x="1990" y="395090"/>
                  </a:lnTo>
                  <a:lnTo>
                    <a:pt x="21305" y="438480"/>
                  </a:lnTo>
                  <a:lnTo>
                    <a:pt x="36423" y="461377"/>
                  </a:lnTo>
                  <a:lnTo>
                    <a:pt x="77096" y="494534"/>
                  </a:lnTo>
                  <a:lnTo>
                    <a:pt x="107752" y="510912"/>
                  </a:lnTo>
                  <a:lnTo>
                    <a:pt x="143646" y="522467"/>
                  </a:lnTo>
                  <a:lnTo>
                    <a:pt x="188644" y="535853"/>
                  </a:lnTo>
                  <a:lnTo>
                    <a:pt x="231477" y="541084"/>
                  </a:lnTo>
                  <a:lnTo>
                    <a:pt x="247492" y="54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35"/>
            <p:cNvSpPr/>
            <p:nvPr>
              <p:custDataLst>
                <p:tags r:id="rId164"/>
              </p:custDataLst>
            </p:nvPr>
          </p:nvSpPr>
          <p:spPr>
            <a:xfrm>
              <a:off x="3200400" y="990600"/>
              <a:ext cx="28184" cy="114301"/>
            </a:xfrm>
            <a:custGeom>
              <a:avLst/>
              <a:gdLst/>
              <a:ahLst/>
              <a:cxnLst/>
              <a:rect l="0" t="0" r="0" b="0"/>
              <a:pathLst>
                <a:path w="28184" h="114301">
                  <a:moveTo>
                    <a:pt x="0" y="0"/>
                  </a:moveTo>
                  <a:lnTo>
                    <a:pt x="0" y="0"/>
                  </a:lnTo>
                  <a:lnTo>
                    <a:pt x="18899" y="0"/>
                  </a:lnTo>
                  <a:lnTo>
                    <a:pt x="19050" y="31881"/>
                  </a:lnTo>
                  <a:lnTo>
                    <a:pt x="21872" y="38158"/>
                  </a:lnTo>
                  <a:lnTo>
                    <a:pt x="25596" y="44476"/>
                  </a:lnTo>
                  <a:lnTo>
                    <a:pt x="27986" y="57155"/>
                  </a:lnTo>
                  <a:lnTo>
                    <a:pt x="28183" y="60328"/>
                  </a:lnTo>
                  <a:lnTo>
                    <a:pt x="25578" y="66677"/>
                  </a:lnTo>
                  <a:lnTo>
                    <a:pt x="23402" y="69851"/>
                  </a:lnTo>
                  <a:lnTo>
                    <a:pt x="20339" y="8443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36"/>
            <p:cNvSpPr/>
            <p:nvPr>
              <p:custDataLst>
                <p:tags r:id="rId165"/>
              </p:custDataLst>
            </p:nvPr>
          </p:nvSpPr>
          <p:spPr>
            <a:xfrm>
              <a:off x="3171825" y="847995"/>
              <a:ext cx="19051" cy="37831"/>
            </a:xfrm>
            <a:custGeom>
              <a:avLst/>
              <a:gdLst/>
              <a:ahLst/>
              <a:cxnLst/>
              <a:rect l="0" t="0" r="0" b="0"/>
              <a:pathLst>
                <a:path w="19051" h="37831">
                  <a:moveTo>
                    <a:pt x="19050" y="37830"/>
                  </a:moveTo>
                  <a:lnTo>
                    <a:pt x="19050" y="37830"/>
                  </a:lnTo>
                  <a:lnTo>
                    <a:pt x="4861" y="23641"/>
                  </a:lnTo>
                  <a:lnTo>
                    <a:pt x="2160" y="15296"/>
                  </a:lnTo>
                  <a:lnTo>
                    <a:pt x="37" y="0"/>
                  </a:lnTo>
                  <a:lnTo>
                    <a:pt x="0" y="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37"/>
            <p:cNvSpPr/>
            <p:nvPr>
              <p:custDataLst>
                <p:tags r:id="rId166"/>
              </p:custDataLst>
            </p:nvPr>
          </p:nvSpPr>
          <p:spPr>
            <a:xfrm>
              <a:off x="3267075" y="1000125"/>
              <a:ext cx="76123" cy="313756"/>
            </a:xfrm>
            <a:custGeom>
              <a:avLst/>
              <a:gdLst/>
              <a:ahLst/>
              <a:cxnLst/>
              <a:rect l="0" t="0" r="0" b="0"/>
              <a:pathLst>
                <a:path w="76123" h="313756">
                  <a:moveTo>
                    <a:pt x="38100" y="0"/>
                  </a:moveTo>
                  <a:lnTo>
                    <a:pt x="38100" y="0"/>
                  </a:lnTo>
                  <a:lnTo>
                    <a:pt x="47232" y="0"/>
                  </a:lnTo>
                  <a:lnTo>
                    <a:pt x="48683" y="25749"/>
                  </a:lnTo>
                  <a:lnTo>
                    <a:pt x="62813" y="45539"/>
                  </a:lnTo>
                  <a:lnTo>
                    <a:pt x="66167" y="73586"/>
                  </a:lnTo>
                  <a:lnTo>
                    <a:pt x="67633" y="98536"/>
                  </a:lnTo>
                  <a:lnTo>
                    <a:pt x="75309" y="137593"/>
                  </a:lnTo>
                  <a:lnTo>
                    <a:pt x="76122" y="183268"/>
                  </a:lnTo>
                  <a:lnTo>
                    <a:pt x="75119" y="202939"/>
                  </a:lnTo>
                  <a:lnTo>
                    <a:pt x="66497" y="246765"/>
                  </a:lnTo>
                  <a:lnTo>
                    <a:pt x="59310" y="268093"/>
                  </a:lnTo>
                  <a:lnTo>
                    <a:pt x="57052" y="278961"/>
                  </a:lnTo>
                  <a:lnTo>
                    <a:pt x="49830" y="291029"/>
                  </a:lnTo>
                  <a:lnTo>
                    <a:pt x="30419" y="312402"/>
                  </a:lnTo>
                  <a:lnTo>
                    <a:pt x="26572" y="313470"/>
                  </a:lnTo>
                  <a:lnTo>
                    <a:pt x="24065" y="313755"/>
                  </a:lnTo>
                  <a:lnTo>
                    <a:pt x="22393" y="312887"/>
                  </a:lnTo>
                  <a:lnTo>
                    <a:pt x="21279" y="311250"/>
                  </a:lnTo>
                  <a:lnTo>
                    <a:pt x="20536" y="309100"/>
                  </a:lnTo>
                  <a:lnTo>
                    <a:pt x="3949" y="28774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38"/>
            <p:cNvSpPr/>
            <p:nvPr>
              <p:custDataLst>
                <p:tags r:id="rId167"/>
              </p:custDataLst>
            </p:nvPr>
          </p:nvSpPr>
          <p:spPr>
            <a:xfrm>
              <a:off x="3249349" y="8286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50"/>
          <p:cNvGrpSpPr/>
          <p:nvPr/>
        </p:nvGrpSpPr>
        <p:grpSpPr>
          <a:xfrm>
            <a:off x="1152560" y="1228725"/>
            <a:ext cx="789090" cy="180532"/>
            <a:chOff x="1152560" y="1228725"/>
            <a:chExt cx="789090" cy="180532"/>
          </a:xfrm>
        </p:grpSpPr>
        <p:sp>
          <p:nvSpPr>
            <p:cNvPr id="16" name="SMARTInkShape-1139"/>
            <p:cNvSpPr/>
            <p:nvPr>
              <p:custDataLst>
                <p:tags r:id="rId156"/>
              </p:custDataLst>
            </p:nvPr>
          </p:nvSpPr>
          <p:spPr>
            <a:xfrm>
              <a:off x="1152560" y="1248333"/>
              <a:ext cx="133316" cy="160924"/>
            </a:xfrm>
            <a:custGeom>
              <a:avLst/>
              <a:gdLst/>
              <a:ahLst/>
              <a:cxnLst/>
              <a:rect l="0" t="0" r="0" b="0"/>
              <a:pathLst>
                <a:path w="133316" h="160924">
                  <a:moveTo>
                    <a:pt x="19015" y="56592"/>
                  </a:moveTo>
                  <a:lnTo>
                    <a:pt x="19015" y="56592"/>
                  </a:lnTo>
                  <a:lnTo>
                    <a:pt x="19015" y="51536"/>
                  </a:lnTo>
                  <a:lnTo>
                    <a:pt x="17957" y="50046"/>
                  </a:lnTo>
                  <a:lnTo>
                    <a:pt x="16193" y="49053"/>
                  </a:lnTo>
                  <a:lnTo>
                    <a:pt x="10814" y="47460"/>
                  </a:lnTo>
                  <a:lnTo>
                    <a:pt x="10078" y="44419"/>
                  </a:lnTo>
                  <a:lnTo>
                    <a:pt x="9882" y="42127"/>
                  </a:lnTo>
                  <a:lnTo>
                    <a:pt x="8693" y="40598"/>
                  </a:lnTo>
                  <a:lnTo>
                    <a:pt x="0" y="37552"/>
                  </a:lnTo>
                  <a:lnTo>
                    <a:pt x="5032" y="42601"/>
                  </a:lnTo>
                  <a:lnTo>
                    <a:pt x="7509" y="47905"/>
                  </a:lnTo>
                  <a:lnTo>
                    <a:pt x="8169" y="50800"/>
                  </a:lnTo>
                  <a:lnTo>
                    <a:pt x="16855" y="66191"/>
                  </a:lnTo>
                  <a:lnTo>
                    <a:pt x="28631" y="100162"/>
                  </a:lnTo>
                  <a:lnTo>
                    <a:pt x="34800" y="111365"/>
                  </a:lnTo>
                  <a:lnTo>
                    <a:pt x="38058" y="157993"/>
                  </a:lnTo>
                  <a:lnTo>
                    <a:pt x="38064" y="160923"/>
                  </a:lnTo>
                  <a:lnTo>
                    <a:pt x="38065" y="138965"/>
                  </a:lnTo>
                  <a:lnTo>
                    <a:pt x="35243" y="132713"/>
                  </a:lnTo>
                  <a:lnTo>
                    <a:pt x="31519" y="126407"/>
                  </a:lnTo>
                  <a:lnTo>
                    <a:pt x="29423" y="115848"/>
                  </a:lnTo>
                  <a:lnTo>
                    <a:pt x="28574" y="69126"/>
                  </a:lnTo>
                  <a:lnTo>
                    <a:pt x="28541" y="34528"/>
                  </a:lnTo>
                  <a:lnTo>
                    <a:pt x="31363" y="28089"/>
                  </a:lnTo>
                  <a:lnTo>
                    <a:pt x="43728" y="12151"/>
                  </a:lnTo>
                  <a:lnTo>
                    <a:pt x="45874" y="5796"/>
                  </a:lnTo>
                  <a:lnTo>
                    <a:pt x="47504" y="3678"/>
                  </a:lnTo>
                  <a:lnTo>
                    <a:pt x="52138" y="1325"/>
                  </a:lnTo>
                  <a:lnTo>
                    <a:pt x="60697" y="0"/>
                  </a:lnTo>
                  <a:lnTo>
                    <a:pt x="66821" y="2512"/>
                  </a:lnTo>
                  <a:lnTo>
                    <a:pt x="73070" y="6098"/>
                  </a:lnTo>
                  <a:lnTo>
                    <a:pt x="79376" y="7692"/>
                  </a:lnTo>
                  <a:lnTo>
                    <a:pt x="81481" y="9175"/>
                  </a:lnTo>
                  <a:lnTo>
                    <a:pt x="82884" y="11223"/>
                  </a:lnTo>
                  <a:lnTo>
                    <a:pt x="85501" y="16320"/>
                  </a:lnTo>
                  <a:lnTo>
                    <a:pt x="100769" y="35513"/>
                  </a:lnTo>
                  <a:lnTo>
                    <a:pt x="106778" y="54623"/>
                  </a:lnTo>
                  <a:lnTo>
                    <a:pt x="109274" y="58455"/>
                  </a:lnTo>
                  <a:lnTo>
                    <a:pt x="122336" y="102497"/>
                  </a:lnTo>
                  <a:lnTo>
                    <a:pt x="124561" y="120183"/>
                  </a:lnTo>
                  <a:lnTo>
                    <a:pt x="133315" y="15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40"/>
            <p:cNvSpPr/>
            <p:nvPr>
              <p:custDataLst>
                <p:tags r:id="rId157"/>
              </p:custDataLst>
            </p:nvPr>
          </p:nvSpPr>
          <p:spPr>
            <a:xfrm>
              <a:off x="1390685" y="1304925"/>
              <a:ext cx="285716" cy="28574"/>
            </a:xfrm>
            <a:custGeom>
              <a:avLst/>
              <a:gdLst/>
              <a:ahLst/>
              <a:cxnLst/>
              <a:rect l="0" t="0" r="0" b="0"/>
              <a:pathLst>
                <a:path w="285716" h="28574">
                  <a:moveTo>
                    <a:pt x="9490" y="19050"/>
                  </a:moveTo>
                  <a:lnTo>
                    <a:pt x="9490" y="19050"/>
                  </a:lnTo>
                  <a:lnTo>
                    <a:pt x="0" y="19050"/>
                  </a:lnTo>
                  <a:lnTo>
                    <a:pt x="5032" y="24106"/>
                  </a:lnTo>
                  <a:lnTo>
                    <a:pt x="10331" y="26589"/>
                  </a:lnTo>
                  <a:lnTo>
                    <a:pt x="53087" y="28552"/>
                  </a:lnTo>
                  <a:lnTo>
                    <a:pt x="98677" y="28573"/>
                  </a:lnTo>
                  <a:lnTo>
                    <a:pt x="146123" y="27517"/>
                  </a:lnTo>
                  <a:lnTo>
                    <a:pt x="190897" y="20374"/>
                  </a:lnTo>
                  <a:lnTo>
                    <a:pt x="230608" y="19224"/>
                  </a:lnTo>
                  <a:lnTo>
                    <a:pt x="247465" y="18069"/>
                  </a:lnTo>
                  <a:lnTo>
                    <a:pt x="267796" y="11469"/>
                  </a:lnTo>
                  <a:lnTo>
                    <a:pt x="2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41"/>
            <p:cNvSpPr/>
            <p:nvPr>
              <p:custDataLst>
                <p:tags r:id="rId158"/>
              </p:custDataLst>
            </p:nvPr>
          </p:nvSpPr>
          <p:spPr>
            <a:xfrm>
              <a:off x="1611200" y="1228725"/>
              <a:ext cx="93761" cy="171451"/>
            </a:xfrm>
            <a:custGeom>
              <a:avLst/>
              <a:gdLst/>
              <a:ahLst/>
              <a:cxnLst/>
              <a:rect l="0" t="0" r="0" b="0"/>
              <a:pathLst>
                <a:path w="93761" h="171451">
                  <a:moveTo>
                    <a:pt x="27100" y="0"/>
                  </a:moveTo>
                  <a:lnTo>
                    <a:pt x="27100" y="0"/>
                  </a:lnTo>
                  <a:lnTo>
                    <a:pt x="22044" y="0"/>
                  </a:lnTo>
                  <a:lnTo>
                    <a:pt x="16739" y="2822"/>
                  </a:lnTo>
                  <a:lnTo>
                    <a:pt x="9766" y="8201"/>
                  </a:lnTo>
                  <a:lnTo>
                    <a:pt x="0" y="9409"/>
                  </a:lnTo>
                  <a:lnTo>
                    <a:pt x="4018" y="9491"/>
                  </a:lnTo>
                  <a:lnTo>
                    <a:pt x="5362" y="10560"/>
                  </a:lnTo>
                  <a:lnTo>
                    <a:pt x="7696" y="17723"/>
                  </a:lnTo>
                  <a:lnTo>
                    <a:pt x="10715" y="18460"/>
                  </a:lnTo>
                  <a:lnTo>
                    <a:pt x="13002" y="18657"/>
                  </a:lnTo>
                  <a:lnTo>
                    <a:pt x="18365" y="21698"/>
                  </a:lnTo>
                  <a:lnTo>
                    <a:pt x="24276" y="25518"/>
                  </a:lnTo>
                  <a:lnTo>
                    <a:pt x="49552" y="35911"/>
                  </a:lnTo>
                  <a:lnTo>
                    <a:pt x="74552" y="54385"/>
                  </a:lnTo>
                  <a:lnTo>
                    <a:pt x="77785" y="55307"/>
                  </a:lnTo>
                  <a:lnTo>
                    <a:pt x="84199" y="61975"/>
                  </a:lnTo>
                  <a:lnTo>
                    <a:pt x="91883" y="73390"/>
                  </a:lnTo>
                  <a:lnTo>
                    <a:pt x="93214" y="80424"/>
                  </a:lnTo>
                  <a:lnTo>
                    <a:pt x="93760" y="113034"/>
                  </a:lnTo>
                  <a:lnTo>
                    <a:pt x="92707" y="116631"/>
                  </a:lnTo>
                  <a:lnTo>
                    <a:pt x="90946" y="119029"/>
                  </a:lnTo>
                  <a:lnTo>
                    <a:pt x="71385" y="136802"/>
                  </a:lnTo>
                  <a:lnTo>
                    <a:pt x="67949" y="142998"/>
                  </a:lnTo>
                  <a:lnTo>
                    <a:pt x="65363" y="149280"/>
                  </a:lnTo>
                  <a:lnTo>
                    <a:pt x="59016" y="158766"/>
                  </a:lnTo>
                  <a:lnTo>
                    <a:pt x="57160" y="165107"/>
                  </a:lnTo>
                  <a:lnTo>
                    <a:pt x="55607" y="167221"/>
                  </a:lnTo>
                  <a:lnTo>
                    <a:pt x="53513" y="168631"/>
                  </a:lnTo>
                  <a:lnTo>
                    <a:pt x="461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42"/>
            <p:cNvSpPr/>
            <p:nvPr>
              <p:custDataLst>
                <p:tags r:id="rId159"/>
              </p:custDataLst>
            </p:nvPr>
          </p:nvSpPr>
          <p:spPr>
            <a:xfrm>
              <a:off x="1752639" y="1247775"/>
              <a:ext cx="189011" cy="142318"/>
            </a:xfrm>
            <a:custGeom>
              <a:avLst/>
              <a:gdLst/>
              <a:ahLst/>
              <a:cxnLst/>
              <a:rect l="0" t="0" r="0" b="0"/>
              <a:pathLst>
                <a:path w="189011" h="142318">
                  <a:moveTo>
                    <a:pt x="104736" y="19050"/>
                  </a:moveTo>
                  <a:lnTo>
                    <a:pt x="104736" y="19050"/>
                  </a:lnTo>
                  <a:lnTo>
                    <a:pt x="109792" y="13994"/>
                  </a:lnTo>
                  <a:lnTo>
                    <a:pt x="115097" y="11511"/>
                  </a:lnTo>
                  <a:lnTo>
                    <a:pt x="132768" y="9559"/>
                  </a:lnTo>
                  <a:lnTo>
                    <a:pt x="133264" y="17729"/>
                  </a:lnTo>
                  <a:lnTo>
                    <a:pt x="126756" y="26393"/>
                  </a:lnTo>
                  <a:lnTo>
                    <a:pt x="123608" y="35219"/>
                  </a:lnTo>
                  <a:lnTo>
                    <a:pt x="117501" y="44537"/>
                  </a:lnTo>
                  <a:lnTo>
                    <a:pt x="114163" y="54001"/>
                  </a:lnTo>
                  <a:lnTo>
                    <a:pt x="108000" y="63508"/>
                  </a:lnTo>
                  <a:lnTo>
                    <a:pt x="97418" y="89097"/>
                  </a:lnTo>
                  <a:lnTo>
                    <a:pt x="53933" y="136515"/>
                  </a:lnTo>
                  <a:lnTo>
                    <a:pt x="47584" y="140048"/>
                  </a:lnTo>
                  <a:lnTo>
                    <a:pt x="34886" y="142317"/>
                  </a:lnTo>
                  <a:lnTo>
                    <a:pt x="28536" y="139805"/>
                  </a:lnTo>
                  <a:lnTo>
                    <a:pt x="22186" y="136219"/>
                  </a:lnTo>
                  <a:lnTo>
                    <a:pt x="15836" y="134625"/>
                  </a:lnTo>
                  <a:lnTo>
                    <a:pt x="13719" y="133142"/>
                  </a:lnTo>
                  <a:lnTo>
                    <a:pt x="12308" y="131094"/>
                  </a:lnTo>
                  <a:lnTo>
                    <a:pt x="9682" y="125997"/>
                  </a:lnTo>
                  <a:lnTo>
                    <a:pt x="3312" y="117178"/>
                  </a:lnTo>
                  <a:lnTo>
                    <a:pt x="1450" y="110993"/>
                  </a:lnTo>
                  <a:lnTo>
                    <a:pt x="0" y="73414"/>
                  </a:lnTo>
                  <a:lnTo>
                    <a:pt x="2800" y="66848"/>
                  </a:lnTo>
                  <a:lnTo>
                    <a:pt x="6515" y="60402"/>
                  </a:lnTo>
                  <a:lnTo>
                    <a:pt x="9664" y="50823"/>
                  </a:lnTo>
                  <a:lnTo>
                    <a:pt x="17571" y="39984"/>
                  </a:lnTo>
                  <a:lnTo>
                    <a:pt x="21193" y="38938"/>
                  </a:lnTo>
                  <a:lnTo>
                    <a:pt x="23641" y="38658"/>
                  </a:lnTo>
                  <a:lnTo>
                    <a:pt x="29183" y="35526"/>
                  </a:lnTo>
                  <a:lnTo>
                    <a:pt x="32142" y="33209"/>
                  </a:lnTo>
                  <a:lnTo>
                    <a:pt x="35173" y="32723"/>
                  </a:lnTo>
                  <a:lnTo>
                    <a:pt x="38253" y="33457"/>
                  </a:lnTo>
                  <a:lnTo>
                    <a:pt x="44496" y="36036"/>
                  </a:lnTo>
                  <a:lnTo>
                    <a:pt x="55241" y="37828"/>
                  </a:lnTo>
                  <a:lnTo>
                    <a:pt x="76336" y="54565"/>
                  </a:lnTo>
                  <a:lnTo>
                    <a:pt x="82589" y="57059"/>
                  </a:lnTo>
                  <a:lnTo>
                    <a:pt x="98396" y="70256"/>
                  </a:lnTo>
                  <a:lnTo>
                    <a:pt x="101918" y="76381"/>
                  </a:lnTo>
                  <a:lnTo>
                    <a:pt x="104179" y="88936"/>
                  </a:lnTo>
                  <a:lnTo>
                    <a:pt x="105423" y="91040"/>
                  </a:lnTo>
                  <a:lnTo>
                    <a:pt x="107311" y="92444"/>
                  </a:lnTo>
                  <a:lnTo>
                    <a:pt x="109628" y="93379"/>
                  </a:lnTo>
                  <a:lnTo>
                    <a:pt x="111172" y="95061"/>
                  </a:lnTo>
                  <a:lnTo>
                    <a:pt x="112888" y="99752"/>
                  </a:lnTo>
                  <a:lnTo>
                    <a:pt x="114404" y="101426"/>
                  </a:lnTo>
                  <a:lnTo>
                    <a:pt x="133201" y="113330"/>
                  </a:lnTo>
                  <a:lnTo>
                    <a:pt x="146415" y="114172"/>
                  </a:lnTo>
                  <a:lnTo>
                    <a:pt x="148397" y="113156"/>
                  </a:lnTo>
                  <a:lnTo>
                    <a:pt x="149718" y="111421"/>
                  </a:lnTo>
                  <a:lnTo>
                    <a:pt x="150599" y="109206"/>
                  </a:lnTo>
                  <a:lnTo>
                    <a:pt x="152245" y="107729"/>
                  </a:lnTo>
                  <a:lnTo>
                    <a:pt x="156895" y="106088"/>
                  </a:lnTo>
                  <a:lnTo>
                    <a:pt x="158559" y="104592"/>
                  </a:lnTo>
                  <a:lnTo>
                    <a:pt x="169230" y="85528"/>
                  </a:lnTo>
                  <a:lnTo>
                    <a:pt x="169957" y="82419"/>
                  </a:lnTo>
                  <a:lnTo>
                    <a:pt x="178758" y="66658"/>
                  </a:lnTo>
                  <a:lnTo>
                    <a:pt x="179484" y="63489"/>
                  </a:lnTo>
                  <a:lnTo>
                    <a:pt x="188284" y="47623"/>
                  </a:lnTo>
                  <a:lnTo>
                    <a:pt x="189010" y="44449"/>
                  </a:lnTo>
                  <a:lnTo>
                    <a:pt x="188435" y="41274"/>
                  </a:lnTo>
                  <a:lnTo>
                    <a:pt x="182731" y="28575"/>
                  </a:lnTo>
                  <a:lnTo>
                    <a:pt x="182132" y="25400"/>
                  </a:lnTo>
                  <a:lnTo>
                    <a:pt x="176234" y="15875"/>
                  </a:lnTo>
                  <a:lnTo>
                    <a:pt x="167784" y="6350"/>
                  </a:lnTo>
                  <a:lnTo>
                    <a:pt x="161685" y="2822"/>
                  </a:lnTo>
                  <a:lnTo>
                    <a:pt x="149146" y="557"/>
                  </a:lnTo>
                  <a:lnTo>
                    <a:pt x="101953" y="4"/>
                  </a:lnTo>
                  <a:lnTo>
                    <a:pt x="95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51"/>
          <p:cNvGrpSpPr/>
          <p:nvPr/>
        </p:nvGrpSpPr>
        <p:grpSpPr>
          <a:xfrm>
            <a:off x="4114800" y="704850"/>
            <a:ext cx="200026" cy="152390"/>
            <a:chOff x="4114800" y="704850"/>
            <a:chExt cx="200026" cy="152390"/>
          </a:xfrm>
        </p:grpSpPr>
        <p:sp>
          <p:nvSpPr>
            <p:cNvPr id="21" name="SMARTInkShape-1143"/>
            <p:cNvSpPr/>
            <p:nvPr>
              <p:custDataLst>
                <p:tags r:id="rId154"/>
              </p:custDataLst>
            </p:nvPr>
          </p:nvSpPr>
          <p:spPr>
            <a:xfrm>
              <a:off x="4114800" y="7048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46738" y="0"/>
                  </a:lnTo>
                  <a:lnTo>
                    <a:pt x="89034" y="0"/>
                  </a:lnTo>
                  <a:lnTo>
                    <a:pt x="136561" y="0"/>
                  </a:lnTo>
                  <a:lnTo>
                    <a:pt x="164480" y="1058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44"/>
            <p:cNvSpPr/>
            <p:nvPr>
              <p:custDataLst>
                <p:tags r:id="rId155"/>
              </p:custDataLst>
            </p:nvPr>
          </p:nvSpPr>
          <p:spPr>
            <a:xfrm>
              <a:off x="4119177" y="838200"/>
              <a:ext cx="195649" cy="19040"/>
            </a:xfrm>
            <a:custGeom>
              <a:avLst/>
              <a:gdLst/>
              <a:ahLst/>
              <a:cxnLst/>
              <a:rect l="0" t="0" r="0" b="0"/>
              <a:pathLst>
                <a:path w="195649" h="19040">
                  <a:moveTo>
                    <a:pt x="24198" y="0"/>
                  </a:moveTo>
                  <a:lnTo>
                    <a:pt x="24198" y="0"/>
                  </a:lnTo>
                  <a:lnTo>
                    <a:pt x="19141" y="5057"/>
                  </a:lnTo>
                  <a:lnTo>
                    <a:pt x="13837" y="7539"/>
                  </a:lnTo>
                  <a:lnTo>
                    <a:pt x="10941" y="8201"/>
                  </a:lnTo>
                  <a:lnTo>
                    <a:pt x="9010" y="9701"/>
                  </a:lnTo>
                  <a:lnTo>
                    <a:pt x="6865" y="14189"/>
                  </a:lnTo>
                  <a:lnTo>
                    <a:pt x="5234" y="15810"/>
                  </a:lnTo>
                  <a:lnTo>
                    <a:pt x="0" y="18090"/>
                  </a:lnTo>
                  <a:lnTo>
                    <a:pt x="657" y="18410"/>
                  </a:lnTo>
                  <a:lnTo>
                    <a:pt x="23384" y="19039"/>
                  </a:lnTo>
                  <a:lnTo>
                    <a:pt x="59330" y="10848"/>
                  </a:lnTo>
                  <a:lnTo>
                    <a:pt x="105442" y="17842"/>
                  </a:lnTo>
                  <a:lnTo>
                    <a:pt x="152934" y="18944"/>
                  </a:lnTo>
                  <a:lnTo>
                    <a:pt x="19564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52"/>
          <p:cNvGrpSpPr/>
          <p:nvPr/>
        </p:nvGrpSpPr>
        <p:grpSpPr>
          <a:xfrm>
            <a:off x="4857956" y="542925"/>
            <a:ext cx="675954" cy="704835"/>
            <a:chOff x="4857956" y="542925"/>
            <a:chExt cx="675954" cy="704835"/>
          </a:xfrm>
        </p:grpSpPr>
        <p:sp>
          <p:nvSpPr>
            <p:cNvPr id="24" name="SMARTInkShape-1145"/>
            <p:cNvSpPr/>
            <p:nvPr>
              <p:custDataLst>
                <p:tags r:id="rId149"/>
              </p:custDataLst>
            </p:nvPr>
          </p:nvSpPr>
          <p:spPr>
            <a:xfrm>
              <a:off x="5448300" y="962025"/>
              <a:ext cx="85610" cy="285735"/>
            </a:xfrm>
            <a:custGeom>
              <a:avLst/>
              <a:gdLst/>
              <a:ahLst/>
              <a:cxnLst/>
              <a:rect l="0" t="0" r="0" b="0"/>
              <a:pathLst>
                <a:path w="85610" h="285735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67733" y="6546"/>
                  </a:lnTo>
                  <a:lnTo>
                    <a:pt x="69497" y="7539"/>
                  </a:lnTo>
                  <a:lnTo>
                    <a:pt x="71731" y="8201"/>
                  </a:lnTo>
                  <a:lnTo>
                    <a:pt x="73220" y="9701"/>
                  </a:lnTo>
                  <a:lnTo>
                    <a:pt x="74876" y="14189"/>
                  </a:lnTo>
                  <a:lnTo>
                    <a:pt x="76197" y="59121"/>
                  </a:lnTo>
                  <a:lnTo>
                    <a:pt x="77258" y="79333"/>
                  </a:lnTo>
                  <a:lnTo>
                    <a:pt x="83739" y="97437"/>
                  </a:lnTo>
                  <a:lnTo>
                    <a:pt x="85609" y="139828"/>
                  </a:lnTo>
                  <a:lnTo>
                    <a:pt x="84660" y="184157"/>
                  </a:lnTo>
                  <a:lnTo>
                    <a:pt x="76788" y="221061"/>
                  </a:lnTo>
                  <a:lnTo>
                    <a:pt x="75219" y="244541"/>
                  </a:lnTo>
                  <a:lnTo>
                    <a:pt x="68619" y="260252"/>
                  </a:lnTo>
                  <a:lnTo>
                    <a:pt x="49458" y="283741"/>
                  </a:lnTo>
                  <a:lnTo>
                    <a:pt x="29389" y="285632"/>
                  </a:lnTo>
                  <a:lnTo>
                    <a:pt x="15564" y="285734"/>
                  </a:lnTo>
                  <a:lnTo>
                    <a:pt x="13551" y="284681"/>
                  </a:lnTo>
                  <a:lnTo>
                    <a:pt x="12209" y="28292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46"/>
            <p:cNvSpPr/>
            <p:nvPr>
              <p:custDataLst>
                <p:tags r:id="rId150"/>
              </p:custDataLst>
            </p:nvPr>
          </p:nvSpPr>
          <p:spPr>
            <a:xfrm>
              <a:off x="4857956" y="542925"/>
              <a:ext cx="637970" cy="66676"/>
            </a:xfrm>
            <a:custGeom>
              <a:avLst/>
              <a:gdLst/>
              <a:ahLst/>
              <a:cxnLst/>
              <a:rect l="0" t="0" r="0" b="0"/>
              <a:pathLst>
                <a:path w="637970" h="66676">
                  <a:moveTo>
                    <a:pt x="47419" y="66675"/>
                  </a:moveTo>
                  <a:lnTo>
                    <a:pt x="47419" y="66675"/>
                  </a:lnTo>
                  <a:lnTo>
                    <a:pt x="488" y="66675"/>
                  </a:lnTo>
                  <a:lnTo>
                    <a:pt x="0" y="61618"/>
                  </a:lnTo>
                  <a:lnTo>
                    <a:pt x="2048" y="60129"/>
                  </a:lnTo>
                  <a:lnTo>
                    <a:pt x="49636" y="49065"/>
                  </a:lnTo>
                  <a:lnTo>
                    <a:pt x="95678" y="40305"/>
                  </a:lnTo>
                  <a:lnTo>
                    <a:pt x="128135" y="34494"/>
                  </a:lnTo>
                  <a:lnTo>
                    <a:pt x="163726" y="28383"/>
                  </a:lnTo>
                  <a:lnTo>
                    <a:pt x="201769" y="23198"/>
                  </a:lnTo>
                  <a:lnTo>
                    <a:pt x="243372" y="20894"/>
                  </a:lnTo>
                  <a:lnTo>
                    <a:pt x="286556" y="17047"/>
                  </a:lnTo>
                  <a:lnTo>
                    <a:pt x="330444" y="12868"/>
                  </a:lnTo>
                  <a:lnTo>
                    <a:pt x="374644" y="11011"/>
                  </a:lnTo>
                  <a:lnTo>
                    <a:pt x="418983" y="7363"/>
                  </a:lnTo>
                  <a:lnTo>
                    <a:pt x="462325" y="3272"/>
                  </a:lnTo>
                  <a:lnTo>
                    <a:pt x="502755" y="1454"/>
                  </a:lnTo>
                  <a:lnTo>
                    <a:pt x="541891" y="646"/>
                  </a:lnTo>
                  <a:lnTo>
                    <a:pt x="578334" y="287"/>
                  </a:lnTo>
                  <a:lnTo>
                    <a:pt x="637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47"/>
            <p:cNvSpPr/>
            <p:nvPr>
              <p:custDataLst>
                <p:tags r:id="rId151"/>
              </p:custDataLst>
            </p:nvPr>
          </p:nvSpPr>
          <p:spPr>
            <a:xfrm>
              <a:off x="5267325" y="552887"/>
              <a:ext cx="57150" cy="304364"/>
            </a:xfrm>
            <a:custGeom>
              <a:avLst/>
              <a:gdLst/>
              <a:ahLst/>
              <a:cxnLst/>
              <a:rect l="0" t="0" r="0" b="0"/>
              <a:pathLst>
                <a:path w="57150" h="304364">
                  <a:moveTo>
                    <a:pt x="28575" y="28138"/>
                  </a:moveTo>
                  <a:lnTo>
                    <a:pt x="28575" y="28138"/>
                  </a:lnTo>
                  <a:lnTo>
                    <a:pt x="44822" y="12950"/>
                  </a:lnTo>
                  <a:lnTo>
                    <a:pt x="50965" y="10804"/>
                  </a:lnTo>
                  <a:lnTo>
                    <a:pt x="53027" y="9174"/>
                  </a:lnTo>
                  <a:lnTo>
                    <a:pt x="56989" y="0"/>
                  </a:lnTo>
                  <a:lnTo>
                    <a:pt x="57149" y="31365"/>
                  </a:lnTo>
                  <a:lnTo>
                    <a:pt x="48508" y="76334"/>
                  </a:lnTo>
                  <a:lnTo>
                    <a:pt x="46828" y="97216"/>
                  </a:lnTo>
                  <a:lnTo>
                    <a:pt x="37948" y="142566"/>
                  </a:lnTo>
                  <a:lnTo>
                    <a:pt x="30018" y="182018"/>
                  </a:lnTo>
                  <a:lnTo>
                    <a:pt x="25943" y="225536"/>
                  </a:lnTo>
                  <a:lnTo>
                    <a:pt x="12773" y="269160"/>
                  </a:lnTo>
                  <a:lnTo>
                    <a:pt x="8752" y="291360"/>
                  </a:lnTo>
                  <a:lnTo>
                    <a:pt x="0" y="30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48"/>
            <p:cNvSpPr/>
            <p:nvPr>
              <p:custDataLst>
                <p:tags r:id="rId152"/>
              </p:custDataLst>
            </p:nvPr>
          </p:nvSpPr>
          <p:spPr>
            <a:xfrm>
              <a:off x="5048250" y="571500"/>
              <a:ext cx="123823" cy="285751"/>
            </a:xfrm>
            <a:custGeom>
              <a:avLst/>
              <a:gdLst/>
              <a:ahLst/>
              <a:cxnLst/>
              <a:rect l="0" t="0" r="0" b="0"/>
              <a:pathLst>
                <a:path w="123823" h="285751">
                  <a:moveTo>
                    <a:pt x="114300" y="0"/>
                  </a:moveTo>
                  <a:lnTo>
                    <a:pt x="114300" y="0"/>
                  </a:lnTo>
                  <a:lnTo>
                    <a:pt x="123822" y="0"/>
                  </a:lnTo>
                  <a:lnTo>
                    <a:pt x="114692" y="0"/>
                  </a:lnTo>
                  <a:lnTo>
                    <a:pt x="111483" y="31471"/>
                  </a:lnTo>
                  <a:lnTo>
                    <a:pt x="107756" y="42562"/>
                  </a:lnTo>
                  <a:lnTo>
                    <a:pt x="94588" y="88623"/>
                  </a:lnTo>
                  <a:lnTo>
                    <a:pt x="76142" y="132768"/>
                  </a:lnTo>
                  <a:lnTo>
                    <a:pt x="49606" y="178938"/>
                  </a:lnTo>
                  <a:lnTo>
                    <a:pt x="25516" y="225306"/>
                  </a:lnTo>
                  <a:lnTo>
                    <a:pt x="1884" y="26931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49"/>
            <p:cNvSpPr/>
            <p:nvPr>
              <p:custDataLst>
                <p:tags r:id="rId153"/>
              </p:custDataLst>
            </p:nvPr>
          </p:nvSpPr>
          <p:spPr>
            <a:xfrm>
              <a:off x="5438775" y="800110"/>
              <a:ext cx="84247" cy="47613"/>
            </a:xfrm>
            <a:custGeom>
              <a:avLst/>
              <a:gdLst/>
              <a:ahLst/>
              <a:cxnLst/>
              <a:rect l="0" t="0" r="0" b="0"/>
              <a:pathLst>
                <a:path w="84247" h="47613">
                  <a:moveTo>
                    <a:pt x="28575" y="9515"/>
                  </a:moveTo>
                  <a:lnTo>
                    <a:pt x="28575" y="9515"/>
                  </a:lnTo>
                  <a:lnTo>
                    <a:pt x="28575" y="0"/>
                  </a:lnTo>
                  <a:lnTo>
                    <a:pt x="28575" y="33110"/>
                  </a:lnTo>
                  <a:lnTo>
                    <a:pt x="29633" y="34770"/>
                  </a:lnTo>
                  <a:lnTo>
                    <a:pt x="31397" y="35877"/>
                  </a:lnTo>
                  <a:lnTo>
                    <a:pt x="33631" y="36614"/>
                  </a:lnTo>
                  <a:lnTo>
                    <a:pt x="35120" y="38165"/>
                  </a:lnTo>
                  <a:lnTo>
                    <a:pt x="37708" y="46162"/>
                  </a:lnTo>
                  <a:lnTo>
                    <a:pt x="40748" y="46969"/>
                  </a:lnTo>
                  <a:lnTo>
                    <a:pt x="70256" y="47612"/>
                  </a:lnTo>
                  <a:lnTo>
                    <a:pt x="72237" y="46554"/>
                  </a:lnTo>
                  <a:lnTo>
                    <a:pt x="73558" y="44791"/>
                  </a:lnTo>
                  <a:lnTo>
                    <a:pt x="74438" y="42557"/>
                  </a:lnTo>
                  <a:lnTo>
                    <a:pt x="76084" y="41068"/>
                  </a:lnTo>
                  <a:lnTo>
                    <a:pt x="80735" y="39414"/>
                  </a:lnTo>
                  <a:lnTo>
                    <a:pt x="82398" y="37914"/>
                  </a:lnTo>
                  <a:lnTo>
                    <a:pt x="84246" y="33426"/>
                  </a:lnTo>
                  <a:lnTo>
                    <a:pt x="83681" y="31805"/>
                  </a:lnTo>
                  <a:lnTo>
                    <a:pt x="82246" y="30725"/>
                  </a:lnTo>
                  <a:lnTo>
                    <a:pt x="80231" y="30005"/>
                  </a:lnTo>
                  <a:lnTo>
                    <a:pt x="78887" y="28467"/>
                  </a:lnTo>
                  <a:lnTo>
                    <a:pt x="77395" y="23935"/>
                  </a:lnTo>
                  <a:lnTo>
                    <a:pt x="75938" y="22303"/>
                  </a:lnTo>
                  <a:lnTo>
                    <a:pt x="71498" y="20490"/>
                  </a:lnTo>
                  <a:lnTo>
                    <a:pt x="44411" y="19078"/>
                  </a:lnTo>
                  <a:lnTo>
                    <a:pt x="38083" y="21879"/>
                  </a:lnTo>
                  <a:lnTo>
                    <a:pt x="34914" y="24108"/>
                  </a:lnTo>
                  <a:lnTo>
                    <a:pt x="20340" y="27244"/>
                  </a:lnTo>
                  <a:lnTo>
                    <a:pt x="0" y="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53"/>
          <p:cNvGrpSpPr/>
          <p:nvPr/>
        </p:nvGrpSpPr>
        <p:grpSpPr>
          <a:xfrm>
            <a:off x="4914900" y="1638301"/>
            <a:ext cx="1504820" cy="523304"/>
            <a:chOff x="4914900" y="1638301"/>
            <a:chExt cx="1504820" cy="523304"/>
          </a:xfrm>
        </p:grpSpPr>
        <p:sp>
          <p:nvSpPr>
            <p:cNvPr id="30" name="SMARTInkShape-1150"/>
            <p:cNvSpPr/>
            <p:nvPr>
              <p:custDataLst>
                <p:tags r:id="rId140"/>
              </p:custDataLst>
            </p:nvPr>
          </p:nvSpPr>
          <p:spPr>
            <a:xfrm>
              <a:off x="4914900" y="1638301"/>
              <a:ext cx="28576" cy="352425"/>
            </a:xfrm>
            <a:custGeom>
              <a:avLst/>
              <a:gdLst/>
              <a:ahLst/>
              <a:cxnLst/>
              <a:rect l="0" t="0" r="0" b="0"/>
              <a:pathLst>
                <a:path w="28576" h="352425">
                  <a:moveTo>
                    <a:pt x="0" y="9524"/>
                  </a:moveTo>
                  <a:lnTo>
                    <a:pt x="0" y="9524"/>
                  </a:lnTo>
                  <a:lnTo>
                    <a:pt x="0" y="4468"/>
                  </a:lnTo>
                  <a:lnTo>
                    <a:pt x="1058" y="2978"/>
                  </a:lnTo>
                  <a:lnTo>
                    <a:pt x="2822" y="1985"/>
                  </a:lnTo>
                  <a:lnTo>
                    <a:pt x="9133" y="115"/>
                  </a:lnTo>
                  <a:lnTo>
                    <a:pt x="113" y="0"/>
                  </a:lnTo>
                  <a:lnTo>
                    <a:pt x="0" y="31798"/>
                  </a:lnTo>
                  <a:lnTo>
                    <a:pt x="8937" y="76449"/>
                  </a:lnTo>
                  <a:lnTo>
                    <a:pt x="9473" y="117143"/>
                  </a:lnTo>
                  <a:lnTo>
                    <a:pt x="9520" y="164160"/>
                  </a:lnTo>
                  <a:lnTo>
                    <a:pt x="10583" y="202239"/>
                  </a:lnTo>
                  <a:lnTo>
                    <a:pt x="18167" y="247761"/>
                  </a:lnTo>
                  <a:lnTo>
                    <a:pt x="20031" y="287597"/>
                  </a:lnTo>
                  <a:lnTo>
                    <a:pt x="26574" y="306732"/>
                  </a:lnTo>
                  <a:lnTo>
                    <a:pt x="28458" y="336105"/>
                  </a:lnTo>
                  <a:lnTo>
                    <a:pt x="25701" y="342702"/>
                  </a:lnTo>
                  <a:lnTo>
                    <a:pt x="19439" y="351855"/>
                  </a:lnTo>
                  <a:lnTo>
                    <a:pt x="28575" y="35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51"/>
            <p:cNvSpPr/>
            <p:nvPr>
              <p:custDataLst>
                <p:tags r:id="rId141"/>
              </p:custDataLst>
            </p:nvPr>
          </p:nvSpPr>
          <p:spPr>
            <a:xfrm>
              <a:off x="5000710" y="1800262"/>
              <a:ext cx="76080" cy="171246"/>
            </a:xfrm>
            <a:custGeom>
              <a:avLst/>
              <a:gdLst/>
              <a:ahLst/>
              <a:cxnLst/>
              <a:rect l="0" t="0" r="0" b="0"/>
              <a:pathLst>
                <a:path w="76080" h="171246">
                  <a:moveTo>
                    <a:pt x="28490" y="19013"/>
                  </a:moveTo>
                  <a:lnTo>
                    <a:pt x="28490" y="19013"/>
                  </a:lnTo>
                  <a:lnTo>
                    <a:pt x="33546" y="19013"/>
                  </a:lnTo>
                  <a:lnTo>
                    <a:pt x="35035" y="17955"/>
                  </a:lnTo>
                  <a:lnTo>
                    <a:pt x="36029" y="16191"/>
                  </a:lnTo>
                  <a:lnTo>
                    <a:pt x="37623" y="10812"/>
                  </a:lnTo>
                  <a:lnTo>
                    <a:pt x="29779" y="1403"/>
                  </a:lnTo>
                  <a:lnTo>
                    <a:pt x="30408" y="923"/>
                  </a:lnTo>
                  <a:lnTo>
                    <a:pt x="33928" y="390"/>
                  </a:lnTo>
                  <a:lnTo>
                    <a:pt x="34233" y="247"/>
                  </a:lnTo>
                  <a:lnTo>
                    <a:pt x="29455" y="0"/>
                  </a:lnTo>
                  <a:lnTo>
                    <a:pt x="23719" y="5031"/>
                  </a:lnTo>
                  <a:lnTo>
                    <a:pt x="21078" y="10329"/>
                  </a:lnTo>
                  <a:lnTo>
                    <a:pt x="20374" y="13224"/>
                  </a:lnTo>
                  <a:lnTo>
                    <a:pt x="18846" y="15154"/>
                  </a:lnTo>
                  <a:lnTo>
                    <a:pt x="14325" y="17298"/>
                  </a:lnTo>
                  <a:lnTo>
                    <a:pt x="12697" y="19986"/>
                  </a:lnTo>
                  <a:lnTo>
                    <a:pt x="9347" y="32825"/>
                  </a:lnTo>
                  <a:lnTo>
                    <a:pt x="3180" y="44860"/>
                  </a:lnTo>
                  <a:lnTo>
                    <a:pt x="0" y="89840"/>
                  </a:lnTo>
                  <a:lnTo>
                    <a:pt x="975" y="136338"/>
                  </a:lnTo>
                  <a:lnTo>
                    <a:pt x="11674" y="161693"/>
                  </a:lnTo>
                  <a:lnTo>
                    <a:pt x="14104" y="164933"/>
                  </a:lnTo>
                  <a:lnTo>
                    <a:pt x="19627" y="168533"/>
                  </a:lnTo>
                  <a:lnTo>
                    <a:pt x="28381" y="171034"/>
                  </a:lnTo>
                  <a:lnTo>
                    <a:pt x="33028" y="171245"/>
                  </a:lnTo>
                  <a:lnTo>
                    <a:pt x="38621" y="168516"/>
                  </a:lnTo>
                  <a:lnTo>
                    <a:pt x="41594" y="166307"/>
                  </a:lnTo>
                  <a:lnTo>
                    <a:pt x="44897" y="161030"/>
                  </a:lnTo>
                  <a:lnTo>
                    <a:pt x="47424" y="155157"/>
                  </a:lnTo>
                  <a:lnTo>
                    <a:pt x="62626" y="129909"/>
                  </a:lnTo>
                  <a:lnTo>
                    <a:pt x="65415" y="117252"/>
                  </a:lnTo>
                  <a:lnTo>
                    <a:pt x="67300" y="101625"/>
                  </a:lnTo>
                  <a:lnTo>
                    <a:pt x="74060" y="83505"/>
                  </a:lnTo>
                  <a:lnTo>
                    <a:pt x="76079" y="36339"/>
                  </a:lnTo>
                  <a:lnTo>
                    <a:pt x="75033" y="33739"/>
                  </a:lnTo>
                  <a:lnTo>
                    <a:pt x="73277" y="32005"/>
                  </a:lnTo>
                  <a:lnTo>
                    <a:pt x="65749" y="26743"/>
                  </a:lnTo>
                  <a:lnTo>
                    <a:pt x="58781" y="20540"/>
                  </a:lnTo>
                  <a:lnTo>
                    <a:pt x="49800" y="18256"/>
                  </a:lnTo>
                  <a:lnTo>
                    <a:pt x="39776" y="10852"/>
                  </a:lnTo>
                  <a:lnTo>
                    <a:pt x="33480" y="9892"/>
                  </a:lnTo>
                  <a:lnTo>
                    <a:pt x="31817" y="10816"/>
                  </a:lnTo>
                  <a:lnTo>
                    <a:pt x="30708" y="1249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52"/>
            <p:cNvSpPr/>
            <p:nvPr>
              <p:custDataLst>
                <p:tags r:id="rId142"/>
              </p:custDataLst>
            </p:nvPr>
          </p:nvSpPr>
          <p:spPr>
            <a:xfrm>
              <a:off x="5114925" y="1781227"/>
              <a:ext cx="104776" cy="171399"/>
            </a:xfrm>
            <a:custGeom>
              <a:avLst/>
              <a:gdLst/>
              <a:ahLst/>
              <a:cxnLst/>
              <a:rect l="0" t="0" r="0" b="0"/>
              <a:pathLst>
                <a:path w="104776" h="171399">
                  <a:moveTo>
                    <a:pt x="0" y="18998"/>
                  </a:moveTo>
                  <a:lnTo>
                    <a:pt x="0" y="18998"/>
                  </a:lnTo>
                  <a:lnTo>
                    <a:pt x="9133" y="18998"/>
                  </a:lnTo>
                  <a:lnTo>
                    <a:pt x="14465" y="13942"/>
                  </a:lnTo>
                  <a:lnTo>
                    <a:pt x="15994" y="14568"/>
                  </a:lnTo>
                  <a:lnTo>
                    <a:pt x="18144" y="22389"/>
                  </a:lnTo>
                  <a:lnTo>
                    <a:pt x="18446" y="22317"/>
                  </a:lnTo>
                  <a:lnTo>
                    <a:pt x="18647" y="21211"/>
                  </a:lnTo>
                  <a:lnTo>
                    <a:pt x="18782" y="21532"/>
                  </a:lnTo>
                  <a:lnTo>
                    <a:pt x="19050" y="66641"/>
                  </a:lnTo>
                  <a:lnTo>
                    <a:pt x="19050" y="113660"/>
                  </a:lnTo>
                  <a:lnTo>
                    <a:pt x="19050" y="126832"/>
                  </a:lnTo>
                  <a:lnTo>
                    <a:pt x="17992" y="128987"/>
                  </a:lnTo>
                  <a:lnTo>
                    <a:pt x="16228" y="130424"/>
                  </a:lnTo>
                  <a:lnTo>
                    <a:pt x="13994" y="131382"/>
                  </a:lnTo>
                  <a:lnTo>
                    <a:pt x="12505" y="133079"/>
                  </a:lnTo>
                  <a:lnTo>
                    <a:pt x="9559" y="142692"/>
                  </a:lnTo>
                  <a:lnTo>
                    <a:pt x="14591" y="137728"/>
                  </a:lnTo>
                  <a:lnTo>
                    <a:pt x="17069" y="132445"/>
                  </a:lnTo>
                  <a:lnTo>
                    <a:pt x="21821" y="97162"/>
                  </a:lnTo>
                  <a:lnTo>
                    <a:pt x="25574" y="88662"/>
                  </a:lnTo>
                  <a:lnTo>
                    <a:pt x="29555" y="41332"/>
                  </a:lnTo>
                  <a:lnTo>
                    <a:pt x="36156" y="25498"/>
                  </a:lnTo>
                  <a:lnTo>
                    <a:pt x="55317" y="1959"/>
                  </a:lnTo>
                  <a:lnTo>
                    <a:pt x="59158" y="842"/>
                  </a:lnTo>
                  <a:lnTo>
                    <a:pt x="74436" y="0"/>
                  </a:lnTo>
                  <a:lnTo>
                    <a:pt x="75024" y="1041"/>
                  </a:lnTo>
                  <a:lnTo>
                    <a:pt x="75678" y="5020"/>
                  </a:lnTo>
                  <a:lnTo>
                    <a:pt x="83670" y="19248"/>
                  </a:lnTo>
                  <a:lnTo>
                    <a:pt x="90746" y="64942"/>
                  </a:lnTo>
                  <a:lnTo>
                    <a:pt x="94361" y="82597"/>
                  </a:lnTo>
                  <a:lnTo>
                    <a:pt x="95227" y="130012"/>
                  </a:lnTo>
                  <a:lnTo>
                    <a:pt x="95247" y="154045"/>
                  </a:lnTo>
                  <a:lnTo>
                    <a:pt x="98070" y="161216"/>
                  </a:lnTo>
                  <a:lnTo>
                    <a:pt x="104775" y="17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53"/>
            <p:cNvSpPr/>
            <p:nvPr>
              <p:custDataLst>
                <p:tags r:id="rId143"/>
              </p:custDataLst>
            </p:nvPr>
          </p:nvSpPr>
          <p:spPr>
            <a:xfrm>
              <a:off x="5276850" y="1781606"/>
              <a:ext cx="85323" cy="379999"/>
            </a:xfrm>
            <a:custGeom>
              <a:avLst/>
              <a:gdLst/>
              <a:ahLst/>
              <a:cxnLst/>
              <a:rect l="0" t="0" r="0" b="0"/>
              <a:pathLst>
                <a:path w="85323" h="379999">
                  <a:moveTo>
                    <a:pt x="57150" y="66244"/>
                  </a:moveTo>
                  <a:lnTo>
                    <a:pt x="57150" y="66244"/>
                  </a:lnTo>
                  <a:lnTo>
                    <a:pt x="57150" y="18812"/>
                  </a:lnTo>
                  <a:lnTo>
                    <a:pt x="57150" y="14119"/>
                  </a:lnTo>
                  <a:lnTo>
                    <a:pt x="56092" y="12444"/>
                  </a:lnTo>
                  <a:lnTo>
                    <a:pt x="54328" y="11327"/>
                  </a:lnTo>
                  <a:lnTo>
                    <a:pt x="52094" y="10583"/>
                  </a:lnTo>
                  <a:lnTo>
                    <a:pt x="50605" y="9028"/>
                  </a:lnTo>
                  <a:lnTo>
                    <a:pt x="48949" y="4479"/>
                  </a:lnTo>
                  <a:lnTo>
                    <a:pt x="47449" y="2842"/>
                  </a:lnTo>
                  <a:lnTo>
                    <a:pt x="39541" y="0"/>
                  </a:lnTo>
                  <a:lnTo>
                    <a:pt x="30780" y="7258"/>
                  </a:lnTo>
                  <a:lnTo>
                    <a:pt x="22995" y="15841"/>
                  </a:lnTo>
                  <a:lnTo>
                    <a:pt x="20803" y="21970"/>
                  </a:lnTo>
                  <a:lnTo>
                    <a:pt x="19160" y="24028"/>
                  </a:lnTo>
                  <a:lnTo>
                    <a:pt x="14513" y="26315"/>
                  </a:lnTo>
                  <a:lnTo>
                    <a:pt x="12850" y="29041"/>
                  </a:lnTo>
                  <a:lnTo>
                    <a:pt x="7359" y="45803"/>
                  </a:lnTo>
                  <a:lnTo>
                    <a:pt x="3271" y="52926"/>
                  </a:lnTo>
                  <a:lnTo>
                    <a:pt x="646" y="66122"/>
                  </a:lnTo>
                  <a:lnTo>
                    <a:pt x="38" y="96663"/>
                  </a:lnTo>
                  <a:lnTo>
                    <a:pt x="1083" y="99223"/>
                  </a:lnTo>
                  <a:lnTo>
                    <a:pt x="2839" y="100930"/>
                  </a:lnTo>
                  <a:lnTo>
                    <a:pt x="5068" y="102068"/>
                  </a:lnTo>
                  <a:lnTo>
                    <a:pt x="6553" y="103885"/>
                  </a:lnTo>
                  <a:lnTo>
                    <a:pt x="8204" y="108726"/>
                  </a:lnTo>
                  <a:lnTo>
                    <a:pt x="9703" y="110440"/>
                  </a:lnTo>
                  <a:lnTo>
                    <a:pt x="26824" y="121936"/>
                  </a:lnTo>
                  <a:lnTo>
                    <a:pt x="28466" y="121364"/>
                  </a:lnTo>
                  <a:lnTo>
                    <a:pt x="35834" y="116560"/>
                  </a:lnTo>
                  <a:lnTo>
                    <a:pt x="44719" y="113608"/>
                  </a:lnTo>
                  <a:lnTo>
                    <a:pt x="50919" y="109167"/>
                  </a:lnTo>
                  <a:lnTo>
                    <a:pt x="54381" y="103666"/>
                  </a:lnTo>
                  <a:lnTo>
                    <a:pt x="66819" y="60769"/>
                  </a:lnTo>
                  <a:lnTo>
                    <a:pt x="74033" y="47367"/>
                  </a:lnTo>
                  <a:lnTo>
                    <a:pt x="76189" y="28310"/>
                  </a:lnTo>
                  <a:lnTo>
                    <a:pt x="76197" y="33250"/>
                  </a:lnTo>
                  <a:lnTo>
                    <a:pt x="75140" y="34723"/>
                  </a:lnTo>
                  <a:lnTo>
                    <a:pt x="71143" y="36360"/>
                  </a:lnTo>
                  <a:lnTo>
                    <a:pt x="69653" y="37854"/>
                  </a:lnTo>
                  <a:lnTo>
                    <a:pt x="67999" y="42338"/>
                  </a:lnTo>
                  <a:lnTo>
                    <a:pt x="66691" y="87545"/>
                  </a:lnTo>
                  <a:lnTo>
                    <a:pt x="66675" y="129876"/>
                  </a:lnTo>
                  <a:lnTo>
                    <a:pt x="66675" y="175260"/>
                  </a:lnTo>
                  <a:lnTo>
                    <a:pt x="67733" y="199792"/>
                  </a:lnTo>
                  <a:lnTo>
                    <a:pt x="75612" y="247045"/>
                  </a:lnTo>
                  <a:lnTo>
                    <a:pt x="76996" y="259842"/>
                  </a:lnTo>
                  <a:lnTo>
                    <a:pt x="85121" y="301542"/>
                  </a:lnTo>
                  <a:lnTo>
                    <a:pt x="85322" y="305660"/>
                  </a:lnTo>
                  <a:lnTo>
                    <a:pt x="78041" y="327476"/>
                  </a:lnTo>
                  <a:lnTo>
                    <a:pt x="62125" y="364171"/>
                  </a:lnTo>
                  <a:lnTo>
                    <a:pt x="53568" y="374064"/>
                  </a:lnTo>
                  <a:lnTo>
                    <a:pt x="47444" y="377678"/>
                  </a:lnTo>
                  <a:lnTo>
                    <a:pt x="39946" y="379998"/>
                  </a:lnTo>
                  <a:lnTo>
                    <a:pt x="36098" y="377493"/>
                  </a:lnTo>
                  <a:lnTo>
                    <a:pt x="33590" y="375344"/>
                  </a:lnTo>
                  <a:lnTo>
                    <a:pt x="25160" y="372955"/>
                  </a:lnTo>
                  <a:lnTo>
                    <a:pt x="19948" y="372318"/>
                  </a:lnTo>
                  <a:lnTo>
                    <a:pt x="16474" y="369777"/>
                  </a:lnTo>
                  <a:lnTo>
                    <a:pt x="14158" y="365966"/>
                  </a:lnTo>
                  <a:lnTo>
                    <a:pt x="10525" y="357145"/>
                  </a:lnTo>
                  <a:lnTo>
                    <a:pt x="5384" y="349697"/>
                  </a:lnTo>
                  <a:lnTo>
                    <a:pt x="0" y="31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54"/>
            <p:cNvSpPr/>
            <p:nvPr>
              <p:custDataLst>
                <p:tags r:id="rId144"/>
              </p:custDataLst>
            </p:nvPr>
          </p:nvSpPr>
          <p:spPr>
            <a:xfrm>
              <a:off x="5438775" y="18288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10759" y="12504"/>
                  </a:lnTo>
                  <a:lnTo>
                    <a:pt x="35957" y="9641"/>
                  </a:lnTo>
                  <a:lnTo>
                    <a:pt x="47578" y="9559"/>
                  </a:lnTo>
                  <a:lnTo>
                    <a:pt x="55718" y="6718"/>
                  </a:lnTo>
                  <a:lnTo>
                    <a:pt x="59370" y="447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55"/>
            <p:cNvSpPr/>
            <p:nvPr>
              <p:custDataLst>
                <p:tags r:id="rId145"/>
              </p:custDataLst>
            </p:nvPr>
          </p:nvSpPr>
          <p:spPr>
            <a:xfrm>
              <a:off x="5738172" y="1714500"/>
              <a:ext cx="148279" cy="19051"/>
            </a:xfrm>
            <a:custGeom>
              <a:avLst/>
              <a:gdLst/>
              <a:ahLst/>
              <a:cxnLst/>
              <a:rect l="0" t="0" r="0" b="0"/>
              <a:pathLst>
                <a:path w="148279" h="19051">
                  <a:moveTo>
                    <a:pt x="24453" y="19050"/>
                  </a:moveTo>
                  <a:lnTo>
                    <a:pt x="24453" y="19050"/>
                  </a:lnTo>
                  <a:lnTo>
                    <a:pt x="0" y="19050"/>
                  </a:lnTo>
                  <a:lnTo>
                    <a:pt x="15243" y="19050"/>
                  </a:lnTo>
                  <a:lnTo>
                    <a:pt x="18313" y="17992"/>
                  </a:lnTo>
                  <a:lnTo>
                    <a:pt x="20360" y="16228"/>
                  </a:lnTo>
                  <a:lnTo>
                    <a:pt x="21724" y="13994"/>
                  </a:lnTo>
                  <a:lnTo>
                    <a:pt x="28885" y="11511"/>
                  </a:lnTo>
                  <a:lnTo>
                    <a:pt x="55727" y="8728"/>
                  </a:lnTo>
                  <a:lnTo>
                    <a:pt x="69939" y="3057"/>
                  </a:lnTo>
                  <a:lnTo>
                    <a:pt x="112747" y="268"/>
                  </a:lnTo>
                  <a:lnTo>
                    <a:pt x="148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56"/>
            <p:cNvSpPr/>
            <p:nvPr>
              <p:custDataLst>
                <p:tags r:id="rId146"/>
              </p:custDataLst>
            </p:nvPr>
          </p:nvSpPr>
          <p:spPr>
            <a:xfrm>
              <a:off x="5916388" y="1685964"/>
              <a:ext cx="93888" cy="171246"/>
            </a:xfrm>
            <a:custGeom>
              <a:avLst/>
              <a:gdLst/>
              <a:ahLst/>
              <a:cxnLst/>
              <a:rect l="0" t="0" r="0" b="0"/>
              <a:pathLst>
                <a:path w="93888" h="171246">
                  <a:moveTo>
                    <a:pt x="17687" y="85686"/>
                  </a:moveTo>
                  <a:lnTo>
                    <a:pt x="17687" y="85686"/>
                  </a:lnTo>
                  <a:lnTo>
                    <a:pt x="9486" y="85686"/>
                  </a:lnTo>
                  <a:lnTo>
                    <a:pt x="9045" y="86744"/>
                  </a:lnTo>
                  <a:lnTo>
                    <a:pt x="8172" y="95095"/>
                  </a:lnTo>
                  <a:lnTo>
                    <a:pt x="22352" y="95208"/>
                  </a:lnTo>
                  <a:lnTo>
                    <a:pt x="23972" y="94151"/>
                  </a:lnTo>
                  <a:lnTo>
                    <a:pt x="25052" y="92387"/>
                  </a:lnTo>
                  <a:lnTo>
                    <a:pt x="25772" y="90154"/>
                  </a:lnTo>
                  <a:lnTo>
                    <a:pt x="27310" y="88665"/>
                  </a:lnTo>
                  <a:lnTo>
                    <a:pt x="37384" y="83452"/>
                  </a:lnTo>
                  <a:lnTo>
                    <a:pt x="43374" y="79401"/>
                  </a:lnTo>
                  <a:lnTo>
                    <a:pt x="52698" y="76063"/>
                  </a:lnTo>
                  <a:lnTo>
                    <a:pt x="59000" y="71531"/>
                  </a:lnTo>
                  <a:lnTo>
                    <a:pt x="62507" y="65989"/>
                  </a:lnTo>
                  <a:lnTo>
                    <a:pt x="74227" y="19594"/>
                  </a:lnTo>
                  <a:lnTo>
                    <a:pt x="74431" y="16225"/>
                  </a:lnTo>
                  <a:lnTo>
                    <a:pt x="73507" y="13979"/>
                  </a:lnTo>
                  <a:lnTo>
                    <a:pt x="71834" y="12481"/>
                  </a:lnTo>
                  <a:lnTo>
                    <a:pt x="69660" y="11483"/>
                  </a:lnTo>
                  <a:lnTo>
                    <a:pt x="68211" y="9759"/>
                  </a:lnTo>
                  <a:lnTo>
                    <a:pt x="66600" y="5021"/>
                  </a:lnTo>
                  <a:lnTo>
                    <a:pt x="65112" y="3334"/>
                  </a:lnTo>
                  <a:lnTo>
                    <a:pt x="60638" y="1460"/>
                  </a:lnTo>
                  <a:lnTo>
                    <a:pt x="41724" y="0"/>
                  </a:lnTo>
                  <a:lnTo>
                    <a:pt x="36131" y="2801"/>
                  </a:lnTo>
                  <a:lnTo>
                    <a:pt x="23917" y="13222"/>
                  </a:lnTo>
                  <a:lnTo>
                    <a:pt x="20456" y="22083"/>
                  </a:lnTo>
                  <a:lnTo>
                    <a:pt x="17859" y="32018"/>
                  </a:lnTo>
                  <a:lnTo>
                    <a:pt x="10391" y="47020"/>
                  </a:lnTo>
                  <a:lnTo>
                    <a:pt x="5536" y="74125"/>
                  </a:lnTo>
                  <a:lnTo>
                    <a:pt x="1703" y="82664"/>
                  </a:lnTo>
                  <a:lnTo>
                    <a:pt x="0" y="93515"/>
                  </a:lnTo>
                  <a:lnTo>
                    <a:pt x="2065" y="102571"/>
                  </a:lnTo>
                  <a:lnTo>
                    <a:pt x="27055" y="148899"/>
                  </a:lnTo>
                  <a:lnTo>
                    <a:pt x="40309" y="165023"/>
                  </a:lnTo>
                  <a:lnTo>
                    <a:pt x="49261" y="168572"/>
                  </a:lnTo>
                  <a:lnTo>
                    <a:pt x="77631" y="171245"/>
                  </a:lnTo>
                  <a:lnTo>
                    <a:pt x="84193" y="168515"/>
                  </a:lnTo>
                  <a:lnTo>
                    <a:pt x="93887" y="16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57"/>
            <p:cNvSpPr/>
            <p:nvPr>
              <p:custDataLst>
                <p:tags r:id="rId147"/>
              </p:custDataLst>
            </p:nvPr>
          </p:nvSpPr>
          <p:spPr>
            <a:xfrm>
              <a:off x="6067425" y="1657350"/>
              <a:ext cx="95251" cy="209382"/>
            </a:xfrm>
            <a:custGeom>
              <a:avLst/>
              <a:gdLst/>
              <a:ahLst/>
              <a:cxnLst/>
              <a:rect l="0" t="0" r="0" b="0"/>
              <a:pathLst>
                <a:path w="95251" h="209382">
                  <a:moveTo>
                    <a:pt x="0" y="57150"/>
                  </a:moveTo>
                  <a:lnTo>
                    <a:pt x="0" y="57150"/>
                  </a:lnTo>
                  <a:lnTo>
                    <a:pt x="0" y="38137"/>
                  </a:lnTo>
                  <a:lnTo>
                    <a:pt x="5056" y="38111"/>
                  </a:lnTo>
                  <a:lnTo>
                    <a:pt x="6545" y="39166"/>
                  </a:lnTo>
                  <a:lnTo>
                    <a:pt x="7539" y="40927"/>
                  </a:lnTo>
                  <a:lnTo>
                    <a:pt x="8201" y="43160"/>
                  </a:lnTo>
                  <a:lnTo>
                    <a:pt x="9701" y="44648"/>
                  </a:lnTo>
                  <a:lnTo>
                    <a:pt x="19712" y="49859"/>
                  </a:lnTo>
                  <a:lnTo>
                    <a:pt x="25693" y="56026"/>
                  </a:lnTo>
                  <a:lnTo>
                    <a:pt x="52924" y="98385"/>
                  </a:lnTo>
                  <a:lnTo>
                    <a:pt x="65683" y="139792"/>
                  </a:lnTo>
                  <a:lnTo>
                    <a:pt x="66637" y="182396"/>
                  </a:lnTo>
                  <a:lnTo>
                    <a:pt x="63836" y="189720"/>
                  </a:lnTo>
                  <a:lnTo>
                    <a:pt x="60122" y="196504"/>
                  </a:lnTo>
                  <a:lnTo>
                    <a:pt x="58470" y="203046"/>
                  </a:lnTo>
                  <a:lnTo>
                    <a:pt x="56972" y="205214"/>
                  </a:lnTo>
                  <a:lnTo>
                    <a:pt x="54914" y="206659"/>
                  </a:lnTo>
                  <a:lnTo>
                    <a:pt x="49065" y="208979"/>
                  </a:lnTo>
                  <a:lnTo>
                    <a:pt x="42995" y="209381"/>
                  </a:lnTo>
                  <a:lnTo>
                    <a:pt x="41363" y="208379"/>
                  </a:lnTo>
                  <a:lnTo>
                    <a:pt x="40275" y="206653"/>
                  </a:lnTo>
                  <a:lnTo>
                    <a:pt x="38744" y="199166"/>
                  </a:lnTo>
                  <a:lnTo>
                    <a:pt x="38117" y="152130"/>
                  </a:lnTo>
                  <a:lnTo>
                    <a:pt x="40927" y="130448"/>
                  </a:lnTo>
                  <a:lnTo>
                    <a:pt x="49859" y="83484"/>
                  </a:lnTo>
                  <a:lnTo>
                    <a:pt x="66871" y="38739"/>
                  </a:lnTo>
                  <a:lnTo>
                    <a:pt x="79414" y="17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58"/>
            <p:cNvSpPr/>
            <p:nvPr>
              <p:custDataLst>
                <p:tags r:id="rId148"/>
              </p:custDataLst>
            </p:nvPr>
          </p:nvSpPr>
          <p:spPr>
            <a:xfrm>
              <a:off x="6219825" y="1668375"/>
              <a:ext cx="199895" cy="169509"/>
            </a:xfrm>
            <a:custGeom>
              <a:avLst/>
              <a:gdLst/>
              <a:ahLst/>
              <a:cxnLst/>
              <a:rect l="0" t="0" r="0" b="0"/>
              <a:pathLst>
                <a:path w="199895" h="169509">
                  <a:moveTo>
                    <a:pt x="9525" y="27075"/>
                  </a:moveTo>
                  <a:lnTo>
                    <a:pt x="9525" y="27075"/>
                  </a:lnTo>
                  <a:lnTo>
                    <a:pt x="9525" y="44409"/>
                  </a:lnTo>
                  <a:lnTo>
                    <a:pt x="4469" y="50673"/>
                  </a:lnTo>
                  <a:lnTo>
                    <a:pt x="4037" y="53390"/>
                  </a:lnTo>
                  <a:lnTo>
                    <a:pt x="4809" y="56260"/>
                  </a:lnTo>
                  <a:lnTo>
                    <a:pt x="6381" y="59232"/>
                  </a:lnTo>
                  <a:lnTo>
                    <a:pt x="6370" y="62271"/>
                  </a:lnTo>
                  <a:lnTo>
                    <a:pt x="1572" y="77576"/>
                  </a:lnTo>
                  <a:lnTo>
                    <a:pt x="28" y="120916"/>
                  </a:lnTo>
                  <a:lnTo>
                    <a:pt x="0" y="168458"/>
                  </a:lnTo>
                  <a:lnTo>
                    <a:pt x="0" y="169508"/>
                  </a:lnTo>
                  <a:lnTo>
                    <a:pt x="0" y="138147"/>
                  </a:lnTo>
                  <a:lnTo>
                    <a:pt x="5056" y="123603"/>
                  </a:lnTo>
                  <a:lnTo>
                    <a:pt x="15188" y="106271"/>
                  </a:lnTo>
                  <a:lnTo>
                    <a:pt x="28651" y="59992"/>
                  </a:lnTo>
                  <a:lnTo>
                    <a:pt x="44735" y="39878"/>
                  </a:lnTo>
                  <a:lnTo>
                    <a:pt x="55306" y="28970"/>
                  </a:lnTo>
                  <a:lnTo>
                    <a:pt x="59153" y="27917"/>
                  </a:lnTo>
                  <a:lnTo>
                    <a:pt x="66235" y="27124"/>
                  </a:lnTo>
                  <a:lnTo>
                    <a:pt x="66675" y="73421"/>
                  </a:lnTo>
                  <a:lnTo>
                    <a:pt x="66675" y="106334"/>
                  </a:lnTo>
                  <a:lnTo>
                    <a:pt x="63853" y="112749"/>
                  </a:lnTo>
                  <a:lnTo>
                    <a:pt x="60130" y="119127"/>
                  </a:lnTo>
                  <a:lnTo>
                    <a:pt x="57160" y="131801"/>
                  </a:lnTo>
                  <a:lnTo>
                    <a:pt x="57150" y="118588"/>
                  </a:lnTo>
                  <a:lnTo>
                    <a:pt x="59972" y="112550"/>
                  </a:lnTo>
                  <a:lnTo>
                    <a:pt x="63695" y="106339"/>
                  </a:lnTo>
                  <a:lnTo>
                    <a:pt x="79816" y="67788"/>
                  </a:lnTo>
                  <a:lnTo>
                    <a:pt x="110074" y="21708"/>
                  </a:lnTo>
                  <a:lnTo>
                    <a:pt x="112421" y="14812"/>
                  </a:lnTo>
                  <a:lnTo>
                    <a:pt x="115165" y="12550"/>
                  </a:lnTo>
                  <a:lnTo>
                    <a:pt x="131953" y="6097"/>
                  </a:lnTo>
                  <a:lnTo>
                    <a:pt x="139079" y="1876"/>
                  </a:lnTo>
                  <a:lnTo>
                    <a:pt x="145774" y="0"/>
                  </a:lnTo>
                  <a:lnTo>
                    <a:pt x="149042" y="559"/>
                  </a:lnTo>
                  <a:lnTo>
                    <a:pt x="155493" y="4001"/>
                  </a:lnTo>
                  <a:lnTo>
                    <a:pt x="168259" y="13776"/>
                  </a:lnTo>
                  <a:lnTo>
                    <a:pt x="174618" y="15873"/>
                  </a:lnTo>
                  <a:lnTo>
                    <a:pt x="180972" y="22449"/>
                  </a:lnTo>
                  <a:lnTo>
                    <a:pt x="186266" y="32427"/>
                  </a:lnTo>
                  <a:lnTo>
                    <a:pt x="198536" y="76078"/>
                  </a:lnTo>
                  <a:lnTo>
                    <a:pt x="199894" y="110025"/>
                  </a:lnTo>
                  <a:lnTo>
                    <a:pt x="190500" y="160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159"/>
          <p:cNvSpPr/>
          <p:nvPr>
            <p:custDataLst>
              <p:tags r:id="rId1"/>
            </p:custDataLst>
          </p:nvPr>
        </p:nvSpPr>
        <p:spPr>
          <a:xfrm>
            <a:off x="5810250" y="1552575"/>
            <a:ext cx="38101" cy="351861"/>
          </a:xfrm>
          <a:custGeom>
            <a:avLst/>
            <a:gdLst/>
            <a:ahLst/>
            <a:cxnLst/>
            <a:rect l="0" t="0" r="0" b="0"/>
            <a:pathLst>
              <a:path w="38101" h="351861">
                <a:moveTo>
                  <a:pt x="19050" y="0"/>
                </a:moveTo>
                <a:lnTo>
                  <a:pt x="19050" y="0"/>
                </a:lnTo>
                <a:lnTo>
                  <a:pt x="19050" y="45661"/>
                </a:lnTo>
                <a:lnTo>
                  <a:pt x="19050" y="91193"/>
                </a:lnTo>
                <a:lnTo>
                  <a:pt x="11511" y="134070"/>
                </a:lnTo>
                <a:lnTo>
                  <a:pt x="8729" y="180011"/>
                </a:lnTo>
                <a:lnTo>
                  <a:pt x="1358" y="220412"/>
                </a:lnTo>
                <a:lnTo>
                  <a:pt x="179" y="264054"/>
                </a:lnTo>
                <a:lnTo>
                  <a:pt x="17" y="309284"/>
                </a:lnTo>
                <a:lnTo>
                  <a:pt x="0" y="345988"/>
                </a:lnTo>
                <a:lnTo>
                  <a:pt x="1058" y="348133"/>
                </a:lnTo>
                <a:lnTo>
                  <a:pt x="2822" y="349564"/>
                </a:lnTo>
                <a:lnTo>
                  <a:pt x="8201" y="351860"/>
                </a:lnTo>
                <a:lnTo>
                  <a:pt x="16868" y="344709"/>
                </a:lnTo>
                <a:lnTo>
                  <a:pt x="24636" y="336145"/>
                </a:lnTo>
                <a:lnTo>
                  <a:pt x="30619" y="323770"/>
                </a:lnTo>
                <a:lnTo>
                  <a:pt x="38100" y="314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255"/>
          <p:cNvGrpSpPr/>
          <p:nvPr/>
        </p:nvGrpSpPr>
        <p:grpSpPr>
          <a:xfrm>
            <a:off x="6842988" y="1486722"/>
            <a:ext cx="633745" cy="551030"/>
            <a:chOff x="6842988" y="1486722"/>
            <a:chExt cx="633745" cy="551030"/>
          </a:xfrm>
        </p:grpSpPr>
        <p:sp>
          <p:nvSpPr>
            <p:cNvPr id="41" name="SMARTInkShape-1160"/>
            <p:cNvSpPr/>
            <p:nvPr>
              <p:custDataLst>
                <p:tags r:id="rId135"/>
              </p:custDataLst>
            </p:nvPr>
          </p:nvSpPr>
          <p:spPr>
            <a:xfrm>
              <a:off x="6842988" y="1647875"/>
              <a:ext cx="117759" cy="389877"/>
            </a:xfrm>
            <a:custGeom>
              <a:avLst/>
              <a:gdLst/>
              <a:ahLst/>
              <a:cxnLst/>
              <a:rect l="0" t="0" r="0" b="0"/>
              <a:pathLst>
                <a:path w="117759" h="389877">
                  <a:moveTo>
                    <a:pt x="5487" y="66625"/>
                  </a:moveTo>
                  <a:lnTo>
                    <a:pt x="5487" y="66625"/>
                  </a:lnTo>
                  <a:lnTo>
                    <a:pt x="5487" y="57492"/>
                  </a:lnTo>
                  <a:lnTo>
                    <a:pt x="431" y="57216"/>
                  </a:lnTo>
                  <a:lnTo>
                    <a:pt x="0" y="58236"/>
                  </a:lnTo>
                  <a:lnTo>
                    <a:pt x="4089" y="67477"/>
                  </a:lnTo>
                  <a:lnTo>
                    <a:pt x="8187" y="88572"/>
                  </a:lnTo>
                  <a:lnTo>
                    <a:pt x="11979" y="99663"/>
                  </a:lnTo>
                  <a:lnTo>
                    <a:pt x="17657" y="145722"/>
                  </a:lnTo>
                  <a:lnTo>
                    <a:pt x="31472" y="192690"/>
                  </a:lnTo>
                  <a:lnTo>
                    <a:pt x="33722" y="237311"/>
                  </a:lnTo>
                  <a:lnTo>
                    <a:pt x="34017" y="277538"/>
                  </a:lnTo>
                  <a:lnTo>
                    <a:pt x="34056" y="316441"/>
                  </a:lnTo>
                  <a:lnTo>
                    <a:pt x="34062" y="359618"/>
                  </a:lnTo>
                  <a:lnTo>
                    <a:pt x="34062" y="388452"/>
                  </a:lnTo>
                  <a:lnTo>
                    <a:pt x="33004" y="389126"/>
                  </a:lnTo>
                  <a:lnTo>
                    <a:pt x="29006" y="389876"/>
                  </a:lnTo>
                  <a:lnTo>
                    <a:pt x="27517" y="389017"/>
                  </a:lnTo>
                  <a:lnTo>
                    <a:pt x="26524" y="387386"/>
                  </a:lnTo>
                  <a:lnTo>
                    <a:pt x="25125" y="380035"/>
                  </a:lnTo>
                  <a:lnTo>
                    <a:pt x="23556" y="357350"/>
                  </a:lnTo>
                  <a:lnTo>
                    <a:pt x="16346" y="321738"/>
                  </a:lnTo>
                  <a:lnTo>
                    <a:pt x="15188" y="275904"/>
                  </a:lnTo>
                  <a:lnTo>
                    <a:pt x="15046" y="232965"/>
                  </a:lnTo>
                  <a:lnTo>
                    <a:pt x="15022" y="196227"/>
                  </a:lnTo>
                  <a:lnTo>
                    <a:pt x="16072" y="153491"/>
                  </a:lnTo>
                  <a:lnTo>
                    <a:pt x="25373" y="114475"/>
                  </a:lnTo>
                  <a:lnTo>
                    <a:pt x="36122" y="67481"/>
                  </a:lnTo>
                  <a:lnTo>
                    <a:pt x="41375" y="47829"/>
                  </a:lnTo>
                  <a:lnTo>
                    <a:pt x="43662" y="36046"/>
                  </a:lnTo>
                  <a:lnTo>
                    <a:pt x="50900" y="23463"/>
                  </a:lnTo>
                  <a:lnTo>
                    <a:pt x="58689" y="13032"/>
                  </a:lnTo>
                  <a:lnTo>
                    <a:pt x="62117" y="1882"/>
                  </a:lnTo>
                  <a:lnTo>
                    <a:pt x="63349" y="1238"/>
                  </a:lnTo>
                  <a:lnTo>
                    <a:pt x="85013" y="0"/>
                  </a:lnTo>
                  <a:lnTo>
                    <a:pt x="91279" y="2795"/>
                  </a:lnTo>
                  <a:lnTo>
                    <a:pt x="94431" y="5021"/>
                  </a:lnTo>
                  <a:lnTo>
                    <a:pt x="96533" y="8623"/>
                  </a:lnTo>
                  <a:lnTo>
                    <a:pt x="102728" y="26789"/>
                  </a:lnTo>
                  <a:lnTo>
                    <a:pt x="105240" y="30543"/>
                  </a:lnTo>
                  <a:lnTo>
                    <a:pt x="117605" y="76353"/>
                  </a:lnTo>
                  <a:lnTo>
                    <a:pt x="117758" y="88940"/>
                  </a:lnTo>
                  <a:lnTo>
                    <a:pt x="107971" y="130483"/>
                  </a:lnTo>
                  <a:lnTo>
                    <a:pt x="103952" y="138398"/>
                  </a:lnTo>
                  <a:lnTo>
                    <a:pt x="100631" y="148804"/>
                  </a:lnTo>
                  <a:lnTo>
                    <a:pt x="96104" y="155360"/>
                  </a:lnTo>
                  <a:lnTo>
                    <a:pt x="70183" y="174560"/>
                  </a:lnTo>
                  <a:lnTo>
                    <a:pt x="67668" y="175624"/>
                  </a:lnTo>
                  <a:lnTo>
                    <a:pt x="65991" y="175274"/>
                  </a:lnTo>
                  <a:lnTo>
                    <a:pt x="64873" y="173983"/>
                  </a:lnTo>
                  <a:lnTo>
                    <a:pt x="43587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61"/>
            <p:cNvSpPr/>
            <p:nvPr>
              <p:custDataLst>
                <p:tags r:id="rId136"/>
              </p:custDataLst>
            </p:nvPr>
          </p:nvSpPr>
          <p:spPr>
            <a:xfrm>
              <a:off x="6991350" y="1647825"/>
              <a:ext cx="104776" cy="150908"/>
            </a:xfrm>
            <a:custGeom>
              <a:avLst/>
              <a:gdLst/>
              <a:ahLst/>
              <a:cxnLst/>
              <a:rect l="0" t="0" r="0" b="0"/>
              <a:pathLst>
                <a:path w="104776" h="150908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15" y="5056"/>
                  </a:lnTo>
                  <a:lnTo>
                    <a:pt x="10577" y="6546"/>
                  </a:lnTo>
                  <a:lnTo>
                    <a:pt x="12343" y="7539"/>
                  </a:lnTo>
                  <a:lnTo>
                    <a:pt x="14578" y="8201"/>
                  </a:lnTo>
                  <a:lnTo>
                    <a:pt x="16069" y="9701"/>
                  </a:lnTo>
                  <a:lnTo>
                    <a:pt x="17725" y="14189"/>
                  </a:lnTo>
                  <a:lnTo>
                    <a:pt x="19225" y="15810"/>
                  </a:lnTo>
                  <a:lnTo>
                    <a:pt x="32191" y="23680"/>
                  </a:lnTo>
                  <a:lnTo>
                    <a:pt x="35474" y="29222"/>
                  </a:lnTo>
                  <a:lnTo>
                    <a:pt x="42638" y="46459"/>
                  </a:lnTo>
                  <a:lnTo>
                    <a:pt x="53186" y="63701"/>
                  </a:lnTo>
                  <a:lnTo>
                    <a:pt x="56802" y="92175"/>
                  </a:lnTo>
                  <a:lnTo>
                    <a:pt x="57136" y="126570"/>
                  </a:lnTo>
                  <a:lnTo>
                    <a:pt x="54321" y="133159"/>
                  </a:lnTo>
                  <a:lnTo>
                    <a:pt x="42960" y="147363"/>
                  </a:lnTo>
                  <a:lnTo>
                    <a:pt x="37438" y="150161"/>
                  </a:lnTo>
                  <a:lnTo>
                    <a:pt x="34484" y="150907"/>
                  </a:lnTo>
                  <a:lnTo>
                    <a:pt x="32514" y="150347"/>
                  </a:lnTo>
                  <a:lnTo>
                    <a:pt x="31201" y="148914"/>
                  </a:lnTo>
                  <a:lnTo>
                    <a:pt x="29093" y="144068"/>
                  </a:lnTo>
                  <a:lnTo>
                    <a:pt x="23672" y="138172"/>
                  </a:lnTo>
                  <a:lnTo>
                    <a:pt x="21104" y="129848"/>
                  </a:lnTo>
                  <a:lnTo>
                    <a:pt x="19170" y="96896"/>
                  </a:lnTo>
                  <a:lnTo>
                    <a:pt x="26678" y="72723"/>
                  </a:lnTo>
                  <a:lnTo>
                    <a:pt x="38352" y="50387"/>
                  </a:lnTo>
                  <a:lnTo>
                    <a:pt x="59994" y="21279"/>
                  </a:lnTo>
                  <a:lnTo>
                    <a:pt x="82728" y="452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62"/>
            <p:cNvSpPr/>
            <p:nvPr>
              <p:custDataLst>
                <p:tags r:id="rId137"/>
              </p:custDataLst>
            </p:nvPr>
          </p:nvSpPr>
          <p:spPr>
            <a:xfrm>
              <a:off x="7115613" y="1657353"/>
              <a:ext cx="102847" cy="122333"/>
            </a:xfrm>
            <a:custGeom>
              <a:avLst/>
              <a:gdLst/>
              <a:ahLst/>
              <a:cxnLst/>
              <a:rect l="0" t="0" r="0" b="0"/>
              <a:pathLst>
                <a:path w="102847" h="122333">
                  <a:moveTo>
                    <a:pt x="56712" y="9522"/>
                  </a:moveTo>
                  <a:lnTo>
                    <a:pt x="56712" y="9522"/>
                  </a:lnTo>
                  <a:lnTo>
                    <a:pt x="56712" y="389"/>
                  </a:lnTo>
                  <a:lnTo>
                    <a:pt x="33114" y="0"/>
                  </a:lnTo>
                  <a:lnTo>
                    <a:pt x="31455" y="1057"/>
                  </a:lnTo>
                  <a:lnTo>
                    <a:pt x="30349" y="2821"/>
                  </a:lnTo>
                  <a:lnTo>
                    <a:pt x="29611" y="5054"/>
                  </a:lnTo>
                  <a:lnTo>
                    <a:pt x="11719" y="28645"/>
                  </a:lnTo>
                  <a:lnTo>
                    <a:pt x="9199" y="34955"/>
                  </a:lnTo>
                  <a:lnTo>
                    <a:pt x="2887" y="44457"/>
                  </a:lnTo>
                  <a:lnTo>
                    <a:pt x="547" y="55033"/>
                  </a:lnTo>
                  <a:lnTo>
                    <a:pt x="0" y="65380"/>
                  </a:lnTo>
                  <a:lnTo>
                    <a:pt x="2579" y="74212"/>
                  </a:lnTo>
                  <a:lnTo>
                    <a:pt x="6195" y="81664"/>
                  </a:lnTo>
                  <a:lnTo>
                    <a:pt x="9288" y="91811"/>
                  </a:lnTo>
                  <a:lnTo>
                    <a:pt x="22232" y="107913"/>
                  </a:lnTo>
                  <a:lnTo>
                    <a:pt x="28335" y="111459"/>
                  </a:lnTo>
                  <a:lnTo>
                    <a:pt x="58575" y="122332"/>
                  </a:lnTo>
                  <a:lnTo>
                    <a:pt x="62187" y="121770"/>
                  </a:lnTo>
                  <a:lnTo>
                    <a:pt x="85235" y="112005"/>
                  </a:lnTo>
                  <a:lnTo>
                    <a:pt x="88427" y="109594"/>
                  </a:lnTo>
                  <a:lnTo>
                    <a:pt x="91974" y="104093"/>
                  </a:lnTo>
                  <a:lnTo>
                    <a:pt x="94609" y="98120"/>
                  </a:lnTo>
                  <a:lnTo>
                    <a:pt x="100984" y="88808"/>
                  </a:lnTo>
                  <a:lnTo>
                    <a:pt x="102846" y="82507"/>
                  </a:lnTo>
                  <a:lnTo>
                    <a:pt x="102285" y="79346"/>
                  </a:lnTo>
                  <a:lnTo>
                    <a:pt x="96602" y="66667"/>
                  </a:lnTo>
                  <a:lnTo>
                    <a:pt x="96006" y="63494"/>
                  </a:lnTo>
                  <a:lnTo>
                    <a:pt x="85181" y="42330"/>
                  </a:lnTo>
                  <a:lnTo>
                    <a:pt x="83100" y="40919"/>
                  </a:lnTo>
                  <a:lnTo>
                    <a:pt x="77965" y="38293"/>
                  </a:lnTo>
                  <a:lnTo>
                    <a:pt x="69124" y="31923"/>
                  </a:lnTo>
                  <a:lnTo>
                    <a:pt x="62934" y="30061"/>
                  </a:lnTo>
                  <a:lnTo>
                    <a:pt x="60860" y="28507"/>
                  </a:lnTo>
                  <a:lnTo>
                    <a:pt x="59477" y="26412"/>
                  </a:lnTo>
                  <a:lnTo>
                    <a:pt x="56712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63"/>
            <p:cNvSpPr/>
            <p:nvPr>
              <p:custDataLst>
                <p:tags r:id="rId138"/>
              </p:custDataLst>
            </p:nvPr>
          </p:nvSpPr>
          <p:spPr>
            <a:xfrm>
              <a:off x="7267575" y="1486722"/>
              <a:ext cx="104772" cy="284868"/>
            </a:xfrm>
            <a:custGeom>
              <a:avLst/>
              <a:gdLst/>
              <a:ahLst/>
              <a:cxnLst/>
              <a:rect l="0" t="0" r="0" b="0"/>
              <a:pathLst>
                <a:path w="104772" h="284868">
                  <a:moveTo>
                    <a:pt x="28575" y="37278"/>
                  </a:moveTo>
                  <a:lnTo>
                    <a:pt x="28575" y="37278"/>
                  </a:lnTo>
                  <a:lnTo>
                    <a:pt x="28575" y="0"/>
                  </a:lnTo>
                  <a:lnTo>
                    <a:pt x="28575" y="45526"/>
                  </a:lnTo>
                  <a:lnTo>
                    <a:pt x="36775" y="81895"/>
                  </a:lnTo>
                  <a:lnTo>
                    <a:pt x="29380" y="127246"/>
                  </a:lnTo>
                  <a:lnTo>
                    <a:pt x="28646" y="172921"/>
                  </a:lnTo>
                  <a:lnTo>
                    <a:pt x="25767" y="201851"/>
                  </a:lnTo>
                  <a:lnTo>
                    <a:pt x="19443" y="247719"/>
                  </a:lnTo>
                  <a:lnTo>
                    <a:pt x="10884" y="277053"/>
                  </a:lnTo>
                  <a:lnTo>
                    <a:pt x="9372" y="279678"/>
                  </a:lnTo>
                  <a:lnTo>
                    <a:pt x="7307" y="281428"/>
                  </a:lnTo>
                  <a:lnTo>
                    <a:pt x="428" y="284723"/>
                  </a:lnTo>
                  <a:lnTo>
                    <a:pt x="5183" y="284867"/>
                  </a:lnTo>
                  <a:lnTo>
                    <a:pt x="6631" y="283829"/>
                  </a:lnTo>
                  <a:lnTo>
                    <a:pt x="15817" y="267619"/>
                  </a:lnTo>
                  <a:lnTo>
                    <a:pt x="27125" y="226305"/>
                  </a:lnTo>
                  <a:lnTo>
                    <a:pt x="54681" y="183619"/>
                  </a:lnTo>
                  <a:lnTo>
                    <a:pt x="60639" y="177107"/>
                  </a:lnTo>
                  <a:lnTo>
                    <a:pt x="66815" y="173508"/>
                  </a:lnTo>
                  <a:lnTo>
                    <a:pt x="69943" y="172548"/>
                  </a:lnTo>
                  <a:lnTo>
                    <a:pt x="72029" y="170850"/>
                  </a:lnTo>
                  <a:lnTo>
                    <a:pt x="76022" y="164461"/>
                  </a:lnTo>
                  <a:lnTo>
                    <a:pt x="84237" y="161545"/>
                  </a:lnTo>
                  <a:lnTo>
                    <a:pt x="95891" y="168700"/>
                  </a:lnTo>
                  <a:lnTo>
                    <a:pt x="98852" y="169343"/>
                  </a:lnTo>
                  <a:lnTo>
                    <a:pt x="100826" y="170830"/>
                  </a:lnTo>
                  <a:lnTo>
                    <a:pt x="103020" y="175304"/>
                  </a:lnTo>
                  <a:lnTo>
                    <a:pt x="104771" y="220224"/>
                  </a:lnTo>
                  <a:lnTo>
                    <a:pt x="101951" y="227243"/>
                  </a:lnTo>
                  <a:lnTo>
                    <a:pt x="82385" y="249972"/>
                  </a:lnTo>
                  <a:lnTo>
                    <a:pt x="76126" y="253517"/>
                  </a:lnTo>
                  <a:lnTo>
                    <a:pt x="69817" y="256151"/>
                  </a:lnTo>
                  <a:lnTo>
                    <a:pt x="47623" y="272755"/>
                  </a:lnTo>
                  <a:lnTo>
                    <a:pt x="31750" y="275054"/>
                  </a:lnTo>
                  <a:lnTo>
                    <a:pt x="15875" y="275357"/>
                  </a:lnTo>
                  <a:lnTo>
                    <a:pt x="9525" y="272560"/>
                  </a:lnTo>
                  <a:lnTo>
                    <a:pt x="0" y="26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64"/>
            <p:cNvSpPr/>
            <p:nvPr>
              <p:custDataLst>
                <p:tags r:id="rId139"/>
              </p:custDataLst>
            </p:nvPr>
          </p:nvSpPr>
          <p:spPr>
            <a:xfrm>
              <a:off x="7439025" y="1704975"/>
              <a:ext cx="37708" cy="9526"/>
            </a:xfrm>
            <a:custGeom>
              <a:avLst/>
              <a:gdLst/>
              <a:ahLst/>
              <a:cxnLst/>
              <a:rect l="0" t="0" r="0" b="0"/>
              <a:pathLst>
                <a:path w="37708" h="9526">
                  <a:moveTo>
                    <a:pt x="28575" y="0"/>
                  </a:moveTo>
                  <a:lnTo>
                    <a:pt x="28575" y="0"/>
                  </a:lnTo>
                  <a:lnTo>
                    <a:pt x="36775" y="0"/>
                  </a:lnTo>
                  <a:lnTo>
                    <a:pt x="37217" y="1058"/>
                  </a:lnTo>
                  <a:lnTo>
                    <a:pt x="37707" y="5056"/>
                  </a:lnTo>
                  <a:lnTo>
                    <a:pt x="36780" y="6546"/>
                  </a:lnTo>
                  <a:lnTo>
                    <a:pt x="35103" y="7539"/>
                  </a:lnTo>
                  <a:lnTo>
                    <a:pt x="27687" y="893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56"/>
          <p:cNvGrpSpPr/>
          <p:nvPr/>
        </p:nvGrpSpPr>
        <p:grpSpPr>
          <a:xfrm>
            <a:off x="7848638" y="1400616"/>
            <a:ext cx="238088" cy="323360"/>
            <a:chOff x="7848638" y="1400616"/>
            <a:chExt cx="238088" cy="323360"/>
          </a:xfrm>
        </p:grpSpPr>
        <p:sp>
          <p:nvSpPr>
            <p:cNvPr id="47" name="SMARTInkShape-1165"/>
            <p:cNvSpPr/>
            <p:nvPr>
              <p:custDataLst>
                <p:tags r:id="rId132"/>
              </p:custDataLst>
            </p:nvPr>
          </p:nvSpPr>
          <p:spPr>
            <a:xfrm>
              <a:off x="7848638" y="1600200"/>
              <a:ext cx="85523" cy="123776"/>
            </a:xfrm>
            <a:custGeom>
              <a:avLst/>
              <a:gdLst/>
              <a:ahLst/>
              <a:cxnLst/>
              <a:rect l="0" t="0" r="0" b="0"/>
              <a:pathLst>
                <a:path w="85523" h="123776">
                  <a:moveTo>
                    <a:pt x="38062" y="19050"/>
                  </a:moveTo>
                  <a:lnTo>
                    <a:pt x="38062" y="19050"/>
                  </a:lnTo>
                  <a:lnTo>
                    <a:pt x="38062" y="9528"/>
                  </a:lnTo>
                  <a:lnTo>
                    <a:pt x="38062" y="14582"/>
                  </a:lnTo>
                  <a:lnTo>
                    <a:pt x="37004" y="16071"/>
                  </a:lnTo>
                  <a:lnTo>
                    <a:pt x="35240" y="17064"/>
                  </a:lnTo>
                  <a:lnTo>
                    <a:pt x="33006" y="17726"/>
                  </a:lnTo>
                  <a:lnTo>
                    <a:pt x="31517" y="19226"/>
                  </a:lnTo>
                  <a:lnTo>
                    <a:pt x="26304" y="29237"/>
                  </a:lnTo>
                  <a:lnTo>
                    <a:pt x="13426" y="44537"/>
                  </a:lnTo>
                  <a:lnTo>
                    <a:pt x="1439" y="72998"/>
                  </a:lnTo>
                  <a:lnTo>
                    <a:pt x="0" y="107640"/>
                  </a:lnTo>
                  <a:lnTo>
                    <a:pt x="2801" y="114162"/>
                  </a:lnTo>
                  <a:lnTo>
                    <a:pt x="5031" y="117383"/>
                  </a:lnTo>
                  <a:lnTo>
                    <a:pt x="10328" y="120962"/>
                  </a:lnTo>
                  <a:lnTo>
                    <a:pt x="19261" y="122977"/>
                  </a:lnTo>
                  <a:lnTo>
                    <a:pt x="41252" y="123775"/>
                  </a:lnTo>
                  <a:lnTo>
                    <a:pt x="47594" y="120981"/>
                  </a:lnTo>
                  <a:lnTo>
                    <a:pt x="79337" y="92026"/>
                  </a:lnTo>
                  <a:lnTo>
                    <a:pt x="82865" y="85703"/>
                  </a:lnTo>
                  <a:lnTo>
                    <a:pt x="85130" y="73021"/>
                  </a:lnTo>
                  <a:lnTo>
                    <a:pt x="85522" y="63499"/>
                  </a:lnTo>
                  <a:lnTo>
                    <a:pt x="82791" y="57149"/>
                  </a:lnTo>
                  <a:lnTo>
                    <a:pt x="79108" y="50800"/>
                  </a:lnTo>
                  <a:lnTo>
                    <a:pt x="75977" y="41275"/>
                  </a:lnTo>
                  <a:lnTo>
                    <a:pt x="59737" y="19050"/>
                  </a:lnTo>
                  <a:lnTo>
                    <a:pt x="57630" y="11406"/>
                  </a:lnTo>
                  <a:lnTo>
                    <a:pt x="47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66"/>
            <p:cNvSpPr/>
            <p:nvPr>
              <p:custDataLst>
                <p:tags r:id="rId133"/>
              </p:custDataLst>
            </p:nvPr>
          </p:nvSpPr>
          <p:spPr>
            <a:xfrm>
              <a:off x="8010525" y="1400616"/>
              <a:ext cx="76201" cy="294835"/>
            </a:xfrm>
            <a:custGeom>
              <a:avLst/>
              <a:gdLst/>
              <a:ahLst/>
              <a:cxnLst/>
              <a:rect l="0" t="0" r="0" b="0"/>
              <a:pathLst>
                <a:path w="76201" h="294835">
                  <a:moveTo>
                    <a:pt x="76200" y="47184"/>
                  </a:moveTo>
                  <a:lnTo>
                    <a:pt x="76200" y="47184"/>
                  </a:lnTo>
                  <a:lnTo>
                    <a:pt x="76200" y="33927"/>
                  </a:lnTo>
                  <a:lnTo>
                    <a:pt x="73378" y="27886"/>
                  </a:lnTo>
                  <a:lnTo>
                    <a:pt x="69655" y="21674"/>
                  </a:lnTo>
                  <a:lnTo>
                    <a:pt x="68000" y="15385"/>
                  </a:lnTo>
                  <a:lnTo>
                    <a:pt x="65442" y="13285"/>
                  </a:lnTo>
                  <a:lnTo>
                    <a:pt x="48949" y="7091"/>
                  </a:lnTo>
                  <a:lnTo>
                    <a:pt x="38736" y="0"/>
                  </a:lnTo>
                  <a:lnTo>
                    <a:pt x="30621" y="6192"/>
                  </a:lnTo>
                  <a:lnTo>
                    <a:pt x="24898" y="7799"/>
                  </a:lnTo>
                  <a:lnTo>
                    <a:pt x="22949" y="9285"/>
                  </a:lnTo>
                  <a:lnTo>
                    <a:pt x="12847" y="31801"/>
                  </a:lnTo>
                  <a:lnTo>
                    <a:pt x="10182" y="49476"/>
                  </a:lnTo>
                  <a:lnTo>
                    <a:pt x="6898" y="69736"/>
                  </a:lnTo>
                  <a:lnTo>
                    <a:pt x="908" y="107774"/>
                  </a:lnTo>
                  <a:lnTo>
                    <a:pt x="80" y="155240"/>
                  </a:lnTo>
                  <a:lnTo>
                    <a:pt x="11" y="200016"/>
                  </a:lnTo>
                  <a:lnTo>
                    <a:pt x="1" y="243514"/>
                  </a:lnTo>
                  <a:lnTo>
                    <a:pt x="0" y="29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67"/>
            <p:cNvSpPr/>
            <p:nvPr>
              <p:custDataLst>
                <p:tags r:id="rId134"/>
              </p:custDataLst>
            </p:nvPr>
          </p:nvSpPr>
          <p:spPr>
            <a:xfrm>
              <a:off x="7934718" y="1562100"/>
              <a:ext cx="152008" cy="76201"/>
            </a:xfrm>
            <a:custGeom>
              <a:avLst/>
              <a:gdLst/>
              <a:ahLst/>
              <a:cxnLst/>
              <a:rect l="0" t="0" r="0" b="0"/>
              <a:pathLst>
                <a:path w="152008" h="76201">
                  <a:moveTo>
                    <a:pt x="9132" y="76200"/>
                  </a:moveTo>
                  <a:lnTo>
                    <a:pt x="9132" y="76200"/>
                  </a:lnTo>
                  <a:lnTo>
                    <a:pt x="932" y="67999"/>
                  </a:lnTo>
                  <a:lnTo>
                    <a:pt x="0" y="62011"/>
                  </a:lnTo>
                  <a:lnTo>
                    <a:pt x="927" y="60390"/>
                  </a:lnTo>
                  <a:lnTo>
                    <a:pt x="2604" y="59310"/>
                  </a:lnTo>
                  <a:lnTo>
                    <a:pt x="4780" y="58590"/>
                  </a:lnTo>
                  <a:lnTo>
                    <a:pt x="6231" y="57052"/>
                  </a:lnTo>
                  <a:lnTo>
                    <a:pt x="7842" y="52520"/>
                  </a:lnTo>
                  <a:lnTo>
                    <a:pt x="9330" y="50888"/>
                  </a:lnTo>
                  <a:lnTo>
                    <a:pt x="28380" y="40277"/>
                  </a:lnTo>
                  <a:lnTo>
                    <a:pt x="54789" y="35469"/>
                  </a:lnTo>
                  <a:lnTo>
                    <a:pt x="63291" y="31639"/>
                  </a:lnTo>
                  <a:lnTo>
                    <a:pt x="110863" y="20494"/>
                  </a:lnTo>
                  <a:lnTo>
                    <a:pt x="129821" y="14421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57"/>
          <p:cNvGrpSpPr/>
          <p:nvPr/>
        </p:nvGrpSpPr>
        <p:grpSpPr>
          <a:xfrm>
            <a:off x="8519499" y="1428788"/>
            <a:ext cx="527916" cy="485569"/>
            <a:chOff x="8519499" y="1428788"/>
            <a:chExt cx="527916" cy="485569"/>
          </a:xfrm>
        </p:grpSpPr>
        <p:sp>
          <p:nvSpPr>
            <p:cNvPr id="51" name="SMARTInkShape-1168"/>
            <p:cNvSpPr/>
            <p:nvPr>
              <p:custDataLst>
                <p:tags r:id="rId126"/>
              </p:custDataLst>
            </p:nvPr>
          </p:nvSpPr>
          <p:spPr>
            <a:xfrm>
              <a:off x="8519499" y="1428788"/>
              <a:ext cx="91091" cy="247563"/>
            </a:xfrm>
            <a:custGeom>
              <a:avLst/>
              <a:gdLst/>
              <a:ahLst/>
              <a:cxnLst/>
              <a:rect l="0" t="0" r="0" b="0"/>
              <a:pathLst>
                <a:path w="91091" h="247563">
                  <a:moveTo>
                    <a:pt x="14901" y="38062"/>
                  </a:moveTo>
                  <a:lnTo>
                    <a:pt x="14901" y="38062"/>
                  </a:lnTo>
                  <a:lnTo>
                    <a:pt x="14901" y="33006"/>
                  </a:lnTo>
                  <a:lnTo>
                    <a:pt x="12079" y="27701"/>
                  </a:lnTo>
                  <a:lnTo>
                    <a:pt x="8356" y="21815"/>
                  </a:lnTo>
                  <a:lnTo>
                    <a:pt x="5769" y="11319"/>
                  </a:lnTo>
                  <a:lnTo>
                    <a:pt x="5379" y="92"/>
                  </a:lnTo>
                  <a:lnTo>
                    <a:pt x="10433" y="0"/>
                  </a:lnTo>
                  <a:lnTo>
                    <a:pt x="11923" y="1046"/>
                  </a:lnTo>
                  <a:lnTo>
                    <a:pt x="12916" y="2801"/>
                  </a:lnTo>
                  <a:lnTo>
                    <a:pt x="15699" y="16211"/>
                  </a:lnTo>
                  <a:lnTo>
                    <a:pt x="21370" y="26531"/>
                  </a:lnTo>
                  <a:lnTo>
                    <a:pt x="24247" y="69713"/>
                  </a:lnTo>
                  <a:lnTo>
                    <a:pt x="25406" y="85996"/>
                  </a:lnTo>
                  <a:lnTo>
                    <a:pt x="33062" y="127769"/>
                  </a:lnTo>
                  <a:lnTo>
                    <a:pt x="32629" y="152483"/>
                  </a:lnTo>
                  <a:lnTo>
                    <a:pt x="24999" y="199808"/>
                  </a:lnTo>
                  <a:lnTo>
                    <a:pt x="24538" y="220295"/>
                  </a:lnTo>
                  <a:lnTo>
                    <a:pt x="21654" y="227710"/>
                  </a:lnTo>
                  <a:lnTo>
                    <a:pt x="17902" y="234534"/>
                  </a:lnTo>
                  <a:lnTo>
                    <a:pt x="14911" y="247562"/>
                  </a:lnTo>
                  <a:lnTo>
                    <a:pt x="14902" y="234350"/>
                  </a:lnTo>
                  <a:lnTo>
                    <a:pt x="24602" y="204012"/>
                  </a:lnTo>
                  <a:lnTo>
                    <a:pt x="31791" y="190630"/>
                  </a:lnTo>
                  <a:lnTo>
                    <a:pt x="32511" y="187399"/>
                  </a:lnTo>
                  <a:lnTo>
                    <a:pt x="38955" y="180987"/>
                  </a:lnTo>
                  <a:lnTo>
                    <a:pt x="46759" y="174609"/>
                  </a:lnTo>
                  <a:lnTo>
                    <a:pt x="57236" y="158715"/>
                  </a:lnTo>
                  <a:lnTo>
                    <a:pt x="62997" y="155185"/>
                  </a:lnTo>
                  <a:lnTo>
                    <a:pt x="79723" y="152527"/>
                  </a:lnTo>
                  <a:lnTo>
                    <a:pt x="86083" y="157468"/>
                  </a:lnTo>
                  <a:lnTo>
                    <a:pt x="88871" y="162745"/>
                  </a:lnTo>
                  <a:lnTo>
                    <a:pt x="90905" y="173473"/>
                  </a:lnTo>
                  <a:lnTo>
                    <a:pt x="91090" y="193758"/>
                  </a:lnTo>
                  <a:lnTo>
                    <a:pt x="88274" y="200041"/>
                  </a:lnTo>
                  <a:lnTo>
                    <a:pt x="84553" y="206361"/>
                  </a:lnTo>
                  <a:lnTo>
                    <a:pt x="82899" y="212698"/>
                  </a:lnTo>
                  <a:lnTo>
                    <a:pt x="80341" y="214811"/>
                  </a:lnTo>
                  <a:lnTo>
                    <a:pt x="68745" y="218843"/>
                  </a:lnTo>
                  <a:lnTo>
                    <a:pt x="66672" y="221024"/>
                  </a:lnTo>
                  <a:lnTo>
                    <a:pt x="65290" y="223537"/>
                  </a:lnTo>
                  <a:lnTo>
                    <a:pt x="63311" y="225212"/>
                  </a:lnTo>
                  <a:lnTo>
                    <a:pt x="35797" y="235905"/>
                  </a:lnTo>
                  <a:lnTo>
                    <a:pt x="21616" y="237656"/>
                  </a:lnTo>
                  <a:lnTo>
                    <a:pt x="15063" y="235073"/>
                  </a:lnTo>
                  <a:lnTo>
                    <a:pt x="7289" y="229848"/>
                  </a:lnTo>
                  <a:lnTo>
                    <a:pt x="6226" y="226311"/>
                  </a:lnTo>
                  <a:lnTo>
                    <a:pt x="5943" y="223887"/>
                  </a:lnTo>
                  <a:lnTo>
                    <a:pt x="4695" y="222270"/>
                  </a:lnTo>
                  <a:lnTo>
                    <a:pt x="487" y="220474"/>
                  </a:lnTo>
                  <a:lnTo>
                    <a:pt x="0" y="218937"/>
                  </a:lnTo>
                  <a:lnTo>
                    <a:pt x="734" y="216853"/>
                  </a:lnTo>
                  <a:lnTo>
                    <a:pt x="5376" y="2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69"/>
            <p:cNvSpPr/>
            <p:nvPr>
              <p:custDataLst>
                <p:tags r:id="rId127"/>
              </p:custDataLst>
            </p:nvPr>
          </p:nvSpPr>
          <p:spPr>
            <a:xfrm>
              <a:off x="8659595" y="1525454"/>
              <a:ext cx="74831" cy="131769"/>
            </a:xfrm>
            <a:custGeom>
              <a:avLst/>
              <a:gdLst/>
              <a:ahLst/>
              <a:cxnLst/>
              <a:rect l="0" t="0" r="0" b="0"/>
              <a:pathLst>
                <a:path w="74831" h="131769">
                  <a:moveTo>
                    <a:pt x="8155" y="46171"/>
                  </a:moveTo>
                  <a:lnTo>
                    <a:pt x="8155" y="46171"/>
                  </a:lnTo>
                  <a:lnTo>
                    <a:pt x="8155" y="55662"/>
                  </a:lnTo>
                  <a:lnTo>
                    <a:pt x="31753" y="55696"/>
                  </a:lnTo>
                  <a:lnTo>
                    <a:pt x="33412" y="54638"/>
                  </a:lnTo>
                  <a:lnTo>
                    <a:pt x="34519" y="52873"/>
                  </a:lnTo>
                  <a:lnTo>
                    <a:pt x="35256" y="50639"/>
                  </a:lnTo>
                  <a:lnTo>
                    <a:pt x="46344" y="36732"/>
                  </a:lnTo>
                  <a:lnTo>
                    <a:pt x="50880" y="32098"/>
                  </a:lnTo>
                  <a:lnTo>
                    <a:pt x="53603" y="26511"/>
                  </a:lnTo>
                  <a:lnTo>
                    <a:pt x="55742" y="9550"/>
                  </a:lnTo>
                  <a:lnTo>
                    <a:pt x="55777" y="0"/>
                  </a:lnTo>
                  <a:lnTo>
                    <a:pt x="52956" y="2014"/>
                  </a:lnTo>
                  <a:lnTo>
                    <a:pt x="50723" y="4033"/>
                  </a:lnTo>
                  <a:lnTo>
                    <a:pt x="45419" y="6277"/>
                  </a:lnTo>
                  <a:lnTo>
                    <a:pt x="42523" y="6875"/>
                  </a:lnTo>
                  <a:lnTo>
                    <a:pt x="33390" y="12773"/>
                  </a:lnTo>
                  <a:lnTo>
                    <a:pt x="29954" y="18275"/>
                  </a:lnTo>
                  <a:lnTo>
                    <a:pt x="27369" y="24248"/>
                  </a:lnTo>
                  <a:lnTo>
                    <a:pt x="10801" y="46189"/>
                  </a:lnTo>
                  <a:lnTo>
                    <a:pt x="0" y="86122"/>
                  </a:lnTo>
                  <a:lnTo>
                    <a:pt x="601" y="89738"/>
                  </a:lnTo>
                  <a:lnTo>
                    <a:pt x="8975" y="112627"/>
                  </a:lnTo>
                  <a:lnTo>
                    <a:pt x="13106" y="117335"/>
                  </a:lnTo>
                  <a:lnTo>
                    <a:pt x="18468" y="120133"/>
                  </a:lnTo>
                  <a:lnTo>
                    <a:pt x="21381" y="120879"/>
                  </a:lnTo>
                  <a:lnTo>
                    <a:pt x="36799" y="129713"/>
                  </a:lnTo>
                  <a:lnTo>
                    <a:pt x="58959" y="131768"/>
                  </a:lnTo>
                  <a:lnTo>
                    <a:pt x="65307" y="129017"/>
                  </a:lnTo>
                  <a:lnTo>
                    <a:pt x="74830" y="122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70"/>
            <p:cNvSpPr/>
            <p:nvPr>
              <p:custDataLst>
                <p:tags r:id="rId128"/>
              </p:custDataLst>
            </p:nvPr>
          </p:nvSpPr>
          <p:spPr>
            <a:xfrm>
              <a:off x="8801100" y="1543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1289"/>
                  </a:lnTo>
                  <a:lnTo>
                    <a:pt x="6703" y="47631"/>
                  </a:lnTo>
                  <a:lnTo>
                    <a:pt x="2979" y="53978"/>
                  </a:lnTo>
                  <a:lnTo>
                    <a:pt x="588" y="6667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71"/>
            <p:cNvSpPr/>
            <p:nvPr>
              <p:custDataLst>
                <p:tags r:id="rId129"/>
              </p:custDataLst>
            </p:nvPr>
          </p:nvSpPr>
          <p:spPr>
            <a:xfrm>
              <a:off x="8810625" y="1447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4843"/>
                  </a:lnTo>
                  <a:lnTo>
                    <a:pt x="8467" y="22912"/>
                  </a:lnTo>
                  <a:lnTo>
                    <a:pt x="6703" y="21625"/>
                  </a:lnTo>
                  <a:lnTo>
                    <a:pt x="4468" y="20766"/>
                  </a:lnTo>
                  <a:lnTo>
                    <a:pt x="2979" y="19136"/>
                  </a:lnTo>
                  <a:lnTo>
                    <a:pt x="1324" y="145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72"/>
            <p:cNvSpPr/>
            <p:nvPr>
              <p:custDataLst>
                <p:tags r:id="rId130"/>
              </p:custDataLst>
            </p:nvPr>
          </p:nvSpPr>
          <p:spPr>
            <a:xfrm>
              <a:off x="8881337" y="1514475"/>
              <a:ext cx="53114" cy="132825"/>
            </a:xfrm>
            <a:custGeom>
              <a:avLst/>
              <a:gdLst/>
              <a:ahLst/>
              <a:cxnLst/>
              <a:rect l="0" t="0" r="0" b="0"/>
              <a:pathLst>
                <a:path w="53114" h="132825">
                  <a:moveTo>
                    <a:pt x="24538" y="0"/>
                  </a:moveTo>
                  <a:lnTo>
                    <a:pt x="24538" y="0"/>
                  </a:lnTo>
                  <a:lnTo>
                    <a:pt x="24538" y="14189"/>
                  </a:lnTo>
                  <a:lnTo>
                    <a:pt x="21716" y="19712"/>
                  </a:lnTo>
                  <a:lnTo>
                    <a:pt x="17992" y="25694"/>
                  </a:lnTo>
                  <a:lnTo>
                    <a:pt x="15894" y="36071"/>
                  </a:lnTo>
                  <a:lnTo>
                    <a:pt x="15047" y="69461"/>
                  </a:lnTo>
                  <a:lnTo>
                    <a:pt x="12206" y="76027"/>
                  </a:lnTo>
                  <a:lnTo>
                    <a:pt x="9968" y="79260"/>
                  </a:lnTo>
                  <a:lnTo>
                    <a:pt x="6815" y="93922"/>
                  </a:lnTo>
                  <a:lnTo>
                    <a:pt x="5489" y="132824"/>
                  </a:lnTo>
                  <a:lnTo>
                    <a:pt x="5488" y="128138"/>
                  </a:lnTo>
                  <a:lnTo>
                    <a:pt x="4430" y="126700"/>
                  </a:lnTo>
                  <a:lnTo>
                    <a:pt x="431" y="125103"/>
                  </a:lnTo>
                  <a:lnTo>
                    <a:pt x="0" y="122560"/>
                  </a:lnTo>
                  <a:lnTo>
                    <a:pt x="10462" y="77571"/>
                  </a:lnTo>
                  <a:lnTo>
                    <a:pt x="24635" y="31653"/>
                  </a:lnTo>
                  <a:lnTo>
                    <a:pt x="32613" y="12857"/>
                  </a:lnTo>
                  <a:lnTo>
                    <a:pt x="42137" y="1616"/>
                  </a:lnTo>
                  <a:lnTo>
                    <a:pt x="45765" y="718"/>
                  </a:lnTo>
                  <a:lnTo>
                    <a:pt x="48215" y="479"/>
                  </a:lnTo>
                  <a:lnTo>
                    <a:pt x="49848" y="1378"/>
                  </a:lnTo>
                  <a:lnTo>
                    <a:pt x="50936" y="3035"/>
                  </a:lnTo>
                  <a:lnTo>
                    <a:pt x="52683" y="8243"/>
                  </a:lnTo>
                  <a:lnTo>
                    <a:pt x="53111" y="54177"/>
                  </a:lnTo>
                  <a:lnTo>
                    <a:pt x="53113" y="100458"/>
                  </a:lnTo>
                  <a:lnTo>
                    <a:pt x="5311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73"/>
            <p:cNvSpPr/>
            <p:nvPr>
              <p:custDataLst>
                <p:tags r:id="rId131"/>
              </p:custDataLst>
            </p:nvPr>
          </p:nvSpPr>
          <p:spPr>
            <a:xfrm>
              <a:off x="8905875" y="1524049"/>
              <a:ext cx="141540" cy="390308"/>
            </a:xfrm>
            <a:custGeom>
              <a:avLst/>
              <a:gdLst/>
              <a:ahLst/>
              <a:cxnLst/>
              <a:rect l="0" t="0" r="0" b="0"/>
              <a:pathLst>
                <a:path w="141540" h="390308">
                  <a:moveTo>
                    <a:pt x="123825" y="57101"/>
                  </a:moveTo>
                  <a:lnTo>
                    <a:pt x="123825" y="57101"/>
                  </a:lnTo>
                  <a:lnTo>
                    <a:pt x="128882" y="52045"/>
                  </a:lnTo>
                  <a:lnTo>
                    <a:pt x="131365" y="46740"/>
                  </a:lnTo>
                  <a:lnTo>
                    <a:pt x="134332" y="22143"/>
                  </a:lnTo>
                  <a:lnTo>
                    <a:pt x="140873" y="9470"/>
                  </a:lnTo>
                  <a:lnTo>
                    <a:pt x="141539" y="6297"/>
                  </a:lnTo>
                  <a:lnTo>
                    <a:pt x="140928" y="4181"/>
                  </a:lnTo>
                  <a:lnTo>
                    <a:pt x="139460" y="2771"/>
                  </a:lnTo>
                  <a:lnTo>
                    <a:pt x="134557" y="508"/>
                  </a:lnTo>
                  <a:lnTo>
                    <a:pt x="125254" y="0"/>
                  </a:lnTo>
                  <a:lnTo>
                    <a:pt x="101169" y="22618"/>
                  </a:lnTo>
                  <a:lnTo>
                    <a:pt x="97882" y="28722"/>
                  </a:lnTo>
                  <a:lnTo>
                    <a:pt x="95480" y="40054"/>
                  </a:lnTo>
                  <a:lnTo>
                    <a:pt x="95251" y="65147"/>
                  </a:lnTo>
                  <a:lnTo>
                    <a:pt x="96310" y="65640"/>
                  </a:lnTo>
                  <a:lnTo>
                    <a:pt x="118929" y="66623"/>
                  </a:lnTo>
                  <a:lnTo>
                    <a:pt x="124472" y="63802"/>
                  </a:lnTo>
                  <a:lnTo>
                    <a:pt x="131597" y="58425"/>
                  </a:lnTo>
                  <a:lnTo>
                    <a:pt x="132571" y="54867"/>
                  </a:lnTo>
                  <a:lnTo>
                    <a:pt x="133346" y="47613"/>
                  </a:lnTo>
                  <a:lnTo>
                    <a:pt x="133350" y="70242"/>
                  </a:lnTo>
                  <a:lnTo>
                    <a:pt x="130528" y="76347"/>
                  </a:lnTo>
                  <a:lnTo>
                    <a:pt x="128293" y="79457"/>
                  </a:lnTo>
                  <a:lnTo>
                    <a:pt x="116460" y="124029"/>
                  </a:lnTo>
                  <a:lnTo>
                    <a:pt x="114427" y="168241"/>
                  </a:lnTo>
                  <a:lnTo>
                    <a:pt x="114312" y="214528"/>
                  </a:lnTo>
                  <a:lnTo>
                    <a:pt x="113243" y="240990"/>
                  </a:lnTo>
                  <a:lnTo>
                    <a:pt x="105658" y="285874"/>
                  </a:lnTo>
                  <a:lnTo>
                    <a:pt x="104827" y="330328"/>
                  </a:lnTo>
                  <a:lnTo>
                    <a:pt x="103739" y="339402"/>
                  </a:lnTo>
                  <a:lnTo>
                    <a:pt x="93018" y="370760"/>
                  </a:lnTo>
                  <a:lnTo>
                    <a:pt x="82109" y="383994"/>
                  </a:lnTo>
                  <a:lnTo>
                    <a:pt x="73182" y="387595"/>
                  </a:lnTo>
                  <a:lnTo>
                    <a:pt x="44831" y="390307"/>
                  </a:lnTo>
                  <a:lnTo>
                    <a:pt x="38270" y="387579"/>
                  </a:lnTo>
                  <a:lnTo>
                    <a:pt x="0" y="35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58"/>
          <p:cNvGrpSpPr/>
          <p:nvPr/>
        </p:nvGrpSpPr>
        <p:grpSpPr>
          <a:xfrm>
            <a:off x="9467850" y="1420669"/>
            <a:ext cx="200026" cy="208107"/>
            <a:chOff x="9467850" y="1420669"/>
            <a:chExt cx="200026" cy="208107"/>
          </a:xfrm>
        </p:grpSpPr>
        <p:sp>
          <p:nvSpPr>
            <p:cNvPr id="58" name="SMARTInkShape-1174"/>
            <p:cNvSpPr/>
            <p:nvPr>
              <p:custDataLst>
                <p:tags r:id="rId123"/>
              </p:custDataLst>
            </p:nvPr>
          </p:nvSpPr>
          <p:spPr>
            <a:xfrm>
              <a:off x="9467850" y="1537562"/>
              <a:ext cx="38101" cy="91214"/>
            </a:xfrm>
            <a:custGeom>
              <a:avLst/>
              <a:gdLst/>
              <a:ahLst/>
              <a:cxnLst/>
              <a:rect l="0" t="0" r="0" b="0"/>
              <a:pathLst>
                <a:path w="38101" h="912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134" y="5212"/>
                  </a:lnTo>
                  <a:lnTo>
                    <a:pt x="18648" y="5481"/>
                  </a:lnTo>
                  <a:lnTo>
                    <a:pt x="27216" y="13688"/>
                  </a:lnTo>
                  <a:lnTo>
                    <a:pt x="29365" y="22356"/>
                  </a:lnTo>
                  <a:lnTo>
                    <a:pt x="35042" y="31182"/>
                  </a:lnTo>
                  <a:lnTo>
                    <a:pt x="37496" y="43646"/>
                  </a:lnTo>
                  <a:lnTo>
                    <a:pt x="3810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75"/>
            <p:cNvSpPr/>
            <p:nvPr>
              <p:custDataLst>
                <p:tags r:id="rId124"/>
              </p:custDataLst>
            </p:nvPr>
          </p:nvSpPr>
          <p:spPr>
            <a:xfrm>
              <a:off x="9486900" y="1420669"/>
              <a:ext cx="9526" cy="36657"/>
            </a:xfrm>
            <a:custGeom>
              <a:avLst/>
              <a:gdLst/>
              <a:ahLst/>
              <a:cxnLst/>
              <a:rect l="0" t="0" r="0" b="0"/>
              <a:pathLst>
                <a:path w="9526" h="36657">
                  <a:moveTo>
                    <a:pt x="0" y="36656"/>
                  </a:moveTo>
                  <a:lnTo>
                    <a:pt x="0" y="36656"/>
                  </a:lnTo>
                  <a:lnTo>
                    <a:pt x="0" y="0"/>
                  </a:lnTo>
                  <a:lnTo>
                    <a:pt x="0" y="6884"/>
                  </a:lnTo>
                  <a:lnTo>
                    <a:pt x="2822" y="7549"/>
                  </a:lnTo>
                  <a:lnTo>
                    <a:pt x="9525" y="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76"/>
            <p:cNvSpPr/>
            <p:nvPr>
              <p:custDataLst>
                <p:tags r:id="rId125"/>
              </p:custDataLst>
            </p:nvPr>
          </p:nvSpPr>
          <p:spPr>
            <a:xfrm>
              <a:off x="9553575" y="145732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0" y="31905"/>
                  </a:lnTo>
                  <a:lnTo>
                    <a:pt x="2822" y="38169"/>
                  </a:lnTo>
                  <a:lnTo>
                    <a:pt x="6546" y="44481"/>
                  </a:lnTo>
                  <a:lnTo>
                    <a:pt x="8937" y="57156"/>
                  </a:lnTo>
                  <a:lnTo>
                    <a:pt x="9523" y="104502"/>
                  </a:lnTo>
                  <a:lnTo>
                    <a:pt x="9524" y="109240"/>
                  </a:lnTo>
                  <a:lnTo>
                    <a:pt x="6703" y="114873"/>
                  </a:lnTo>
                  <a:lnTo>
                    <a:pt x="115" y="123670"/>
                  </a:lnTo>
                  <a:lnTo>
                    <a:pt x="3" y="101431"/>
                  </a:lnTo>
                  <a:lnTo>
                    <a:pt x="2824" y="95175"/>
                  </a:lnTo>
                  <a:lnTo>
                    <a:pt x="6546" y="88867"/>
                  </a:lnTo>
                  <a:lnTo>
                    <a:pt x="9701" y="79365"/>
                  </a:lnTo>
                  <a:lnTo>
                    <a:pt x="15810" y="68789"/>
                  </a:lnTo>
                  <a:lnTo>
                    <a:pt x="19148" y="53778"/>
                  </a:lnTo>
                  <a:lnTo>
                    <a:pt x="26399" y="38688"/>
                  </a:lnTo>
                  <a:lnTo>
                    <a:pt x="27125" y="35317"/>
                  </a:lnTo>
                  <a:lnTo>
                    <a:pt x="33202" y="25516"/>
                  </a:lnTo>
                  <a:lnTo>
                    <a:pt x="38746" y="21924"/>
                  </a:lnTo>
                  <a:lnTo>
                    <a:pt x="55306" y="19218"/>
                  </a:lnTo>
                  <a:lnTo>
                    <a:pt x="61661" y="19100"/>
                  </a:lnTo>
                  <a:lnTo>
                    <a:pt x="67268" y="21894"/>
                  </a:lnTo>
                  <a:lnTo>
                    <a:pt x="79492" y="32312"/>
                  </a:lnTo>
                  <a:lnTo>
                    <a:pt x="82955" y="38350"/>
                  </a:lnTo>
                  <a:lnTo>
                    <a:pt x="85552" y="44561"/>
                  </a:lnTo>
                  <a:lnTo>
                    <a:pt x="100805" y="70056"/>
                  </a:lnTo>
                  <a:lnTo>
                    <a:pt x="103991" y="85139"/>
                  </a:lnTo>
                  <a:lnTo>
                    <a:pt x="105484" y="92873"/>
                  </a:lnTo>
                  <a:lnTo>
                    <a:pt x="112930" y="116117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59"/>
          <p:cNvGrpSpPr/>
          <p:nvPr/>
        </p:nvGrpSpPr>
        <p:grpSpPr>
          <a:xfrm>
            <a:off x="10134600" y="1297021"/>
            <a:ext cx="619126" cy="369727"/>
            <a:chOff x="10134600" y="1297021"/>
            <a:chExt cx="619126" cy="369727"/>
          </a:xfrm>
        </p:grpSpPr>
        <p:sp>
          <p:nvSpPr>
            <p:cNvPr id="62" name="SMARTInkShape-1177"/>
            <p:cNvSpPr/>
            <p:nvPr>
              <p:custDataLst>
                <p:tags r:id="rId117"/>
              </p:custDataLst>
            </p:nvPr>
          </p:nvSpPr>
          <p:spPr>
            <a:xfrm>
              <a:off x="10134600" y="1466969"/>
              <a:ext cx="85595" cy="199779"/>
            </a:xfrm>
            <a:custGeom>
              <a:avLst/>
              <a:gdLst/>
              <a:ahLst/>
              <a:cxnLst/>
              <a:rect l="0" t="0" r="0" b="0"/>
              <a:pathLst>
                <a:path w="85595" h="199779">
                  <a:moveTo>
                    <a:pt x="66675" y="28456"/>
                  </a:moveTo>
                  <a:lnTo>
                    <a:pt x="66675" y="28456"/>
                  </a:lnTo>
                  <a:lnTo>
                    <a:pt x="66675" y="20255"/>
                  </a:lnTo>
                  <a:lnTo>
                    <a:pt x="65617" y="19814"/>
                  </a:lnTo>
                  <a:lnTo>
                    <a:pt x="61618" y="19324"/>
                  </a:lnTo>
                  <a:lnTo>
                    <a:pt x="60129" y="18134"/>
                  </a:lnTo>
                  <a:lnTo>
                    <a:pt x="57265" y="9808"/>
                  </a:lnTo>
                  <a:lnTo>
                    <a:pt x="57160" y="1240"/>
                  </a:lnTo>
                  <a:lnTo>
                    <a:pt x="56099" y="787"/>
                  </a:lnTo>
                  <a:lnTo>
                    <a:pt x="43894" y="0"/>
                  </a:lnTo>
                  <a:lnTo>
                    <a:pt x="41963" y="1019"/>
                  </a:lnTo>
                  <a:lnTo>
                    <a:pt x="40674" y="2756"/>
                  </a:lnTo>
                  <a:lnTo>
                    <a:pt x="38608" y="8092"/>
                  </a:lnTo>
                  <a:lnTo>
                    <a:pt x="35504" y="8822"/>
                  </a:lnTo>
                  <a:lnTo>
                    <a:pt x="33195" y="9017"/>
                  </a:lnTo>
                  <a:lnTo>
                    <a:pt x="31654" y="10205"/>
                  </a:lnTo>
                  <a:lnTo>
                    <a:pt x="29943" y="14347"/>
                  </a:lnTo>
                  <a:lnTo>
                    <a:pt x="28980" y="22629"/>
                  </a:lnTo>
                  <a:lnTo>
                    <a:pt x="27787" y="24571"/>
                  </a:lnTo>
                  <a:lnTo>
                    <a:pt x="25933" y="25866"/>
                  </a:lnTo>
                  <a:lnTo>
                    <a:pt x="23639" y="26730"/>
                  </a:lnTo>
                  <a:lnTo>
                    <a:pt x="22110" y="29422"/>
                  </a:lnTo>
                  <a:lnTo>
                    <a:pt x="18259" y="53244"/>
                  </a:lnTo>
                  <a:lnTo>
                    <a:pt x="11564" y="66435"/>
                  </a:lnTo>
                  <a:lnTo>
                    <a:pt x="9927" y="79232"/>
                  </a:lnTo>
                  <a:lnTo>
                    <a:pt x="12526" y="85595"/>
                  </a:lnTo>
                  <a:lnTo>
                    <a:pt x="16150" y="91951"/>
                  </a:lnTo>
                  <a:lnTo>
                    <a:pt x="19248" y="101480"/>
                  </a:lnTo>
                  <a:lnTo>
                    <a:pt x="41408" y="126881"/>
                  </a:lnTo>
                  <a:lnTo>
                    <a:pt x="47684" y="130409"/>
                  </a:lnTo>
                  <a:lnTo>
                    <a:pt x="54000" y="133035"/>
                  </a:lnTo>
                  <a:lnTo>
                    <a:pt x="69854" y="146323"/>
                  </a:lnTo>
                  <a:lnTo>
                    <a:pt x="73379" y="152455"/>
                  </a:lnTo>
                  <a:lnTo>
                    <a:pt x="76005" y="158709"/>
                  </a:lnTo>
                  <a:lnTo>
                    <a:pt x="82374" y="168179"/>
                  </a:lnTo>
                  <a:lnTo>
                    <a:pt x="85285" y="178978"/>
                  </a:lnTo>
                  <a:lnTo>
                    <a:pt x="85594" y="185356"/>
                  </a:lnTo>
                  <a:lnTo>
                    <a:pt x="84580" y="187031"/>
                  </a:lnTo>
                  <a:lnTo>
                    <a:pt x="82845" y="188148"/>
                  </a:lnTo>
                  <a:lnTo>
                    <a:pt x="80630" y="188892"/>
                  </a:lnTo>
                  <a:lnTo>
                    <a:pt x="79152" y="190447"/>
                  </a:lnTo>
                  <a:lnTo>
                    <a:pt x="77512" y="194996"/>
                  </a:lnTo>
                  <a:lnTo>
                    <a:pt x="76016" y="196633"/>
                  </a:lnTo>
                  <a:lnTo>
                    <a:pt x="71531" y="198451"/>
                  </a:lnTo>
                  <a:lnTo>
                    <a:pt x="48788" y="199778"/>
                  </a:lnTo>
                  <a:lnTo>
                    <a:pt x="40028" y="197027"/>
                  </a:lnTo>
                  <a:lnTo>
                    <a:pt x="19220" y="183425"/>
                  </a:lnTo>
                  <a:lnTo>
                    <a:pt x="15989" y="182569"/>
                  </a:lnTo>
                  <a:lnTo>
                    <a:pt x="13834" y="179881"/>
                  </a:lnTo>
                  <a:lnTo>
                    <a:pt x="7554" y="163181"/>
                  </a:lnTo>
                  <a:lnTo>
                    <a:pt x="0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78"/>
            <p:cNvSpPr/>
            <p:nvPr>
              <p:custDataLst>
                <p:tags r:id="rId118"/>
              </p:custDataLst>
            </p:nvPr>
          </p:nvSpPr>
          <p:spPr>
            <a:xfrm>
              <a:off x="10325135" y="1324368"/>
              <a:ext cx="45336" cy="332983"/>
            </a:xfrm>
            <a:custGeom>
              <a:avLst/>
              <a:gdLst/>
              <a:ahLst/>
              <a:cxnLst/>
              <a:rect l="0" t="0" r="0" b="0"/>
              <a:pathLst>
                <a:path w="45336" h="332983">
                  <a:moveTo>
                    <a:pt x="38065" y="9132"/>
                  </a:moveTo>
                  <a:lnTo>
                    <a:pt x="38065" y="9132"/>
                  </a:lnTo>
                  <a:lnTo>
                    <a:pt x="38065" y="0"/>
                  </a:lnTo>
                  <a:lnTo>
                    <a:pt x="38065" y="4780"/>
                  </a:lnTo>
                  <a:lnTo>
                    <a:pt x="37007" y="6231"/>
                  </a:lnTo>
                  <a:lnTo>
                    <a:pt x="33008" y="7843"/>
                  </a:lnTo>
                  <a:lnTo>
                    <a:pt x="33635" y="9331"/>
                  </a:lnTo>
                  <a:lnTo>
                    <a:pt x="42514" y="16482"/>
                  </a:lnTo>
                  <a:lnTo>
                    <a:pt x="45335" y="22276"/>
                  </a:lnTo>
                  <a:lnTo>
                    <a:pt x="43766" y="31202"/>
                  </a:lnTo>
                  <a:lnTo>
                    <a:pt x="39754" y="48127"/>
                  </a:lnTo>
                  <a:lnTo>
                    <a:pt x="35390" y="85411"/>
                  </a:lnTo>
                  <a:lnTo>
                    <a:pt x="30570" y="107227"/>
                  </a:lnTo>
                  <a:lnTo>
                    <a:pt x="21203" y="152382"/>
                  </a:lnTo>
                  <a:lnTo>
                    <a:pt x="11241" y="194625"/>
                  </a:lnTo>
                  <a:lnTo>
                    <a:pt x="9720" y="235505"/>
                  </a:lnTo>
                  <a:lnTo>
                    <a:pt x="8534" y="249442"/>
                  </a:lnTo>
                  <a:lnTo>
                    <a:pt x="362" y="296137"/>
                  </a:lnTo>
                  <a:lnTo>
                    <a:pt x="0" y="316939"/>
                  </a:lnTo>
                  <a:lnTo>
                    <a:pt x="2803" y="323382"/>
                  </a:lnTo>
                  <a:lnTo>
                    <a:pt x="9490" y="33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79"/>
            <p:cNvSpPr/>
            <p:nvPr>
              <p:custDataLst>
                <p:tags r:id="rId119"/>
              </p:custDataLst>
            </p:nvPr>
          </p:nvSpPr>
          <p:spPr>
            <a:xfrm>
              <a:off x="10277475" y="1524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5057" y="9559"/>
                  </a:lnTo>
                  <a:lnTo>
                    <a:pt x="6546" y="8490"/>
                  </a:lnTo>
                  <a:lnTo>
                    <a:pt x="8202" y="4479"/>
                  </a:lnTo>
                  <a:lnTo>
                    <a:pt x="9702" y="2986"/>
                  </a:lnTo>
                  <a:lnTo>
                    <a:pt x="14191" y="1327"/>
                  </a:lnTo>
                  <a:lnTo>
                    <a:pt x="59401" y="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80"/>
            <p:cNvSpPr/>
            <p:nvPr>
              <p:custDataLst>
                <p:tags r:id="rId120"/>
              </p:custDataLst>
            </p:nvPr>
          </p:nvSpPr>
          <p:spPr>
            <a:xfrm>
              <a:off x="10382297" y="1514475"/>
              <a:ext cx="95204" cy="104776"/>
            </a:xfrm>
            <a:custGeom>
              <a:avLst/>
              <a:gdLst/>
              <a:ahLst/>
              <a:cxnLst/>
              <a:rect l="0" t="0" r="0" b="0"/>
              <a:pathLst>
                <a:path w="95204" h="104776">
                  <a:moveTo>
                    <a:pt x="95203" y="0"/>
                  </a:moveTo>
                  <a:lnTo>
                    <a:pt x="95203" y="0"/>
                  </a:lnTo>
                  <a:lnTo>
                    <a:pt x="50744" y="0"/>
                  </a:lnTo>
                  <a:lnTo>
                    <a:pt x="44399" y="0"/>
                  </a:lnTo>
                  <a:lnTo>
                    <a:pt x="42285" y="1058"/>
                  </a:lnTo>
                  <a:lnTo>
                    <a:pt x="40872" y="2822"/>
                  </a:lnTo>
                  <a:lnTo>
                    <a:pt x="39933" y="5056"/>
                  </a:lnTo>
                  <a:lnTo>
                    <a:pt x="23223" y="19298"/>
                  </a:lnTo>
                  <a:lnTo>
                    <a:pt x="17431" y="28649"/>
                  </a:lnTo>
                  <a:lnTo>
                    <a:pt x="3980" y="44460"/>
                  </a:lnTo>
                  <a:lnTo>
                    <a:pt x="1743" y="50804"/>
                  </a:lnTo>
                  <a:lnTo>
                    <a:pt x="0" y="88508"/>
                  </a:lnTo>
                  <a:lnTo>
                    <a:pt x="2796" y="95076"/>
                  </a:lnTo>
                  <a:lnTo>
                    <a:pt x="947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81"/>
            <p:cNvSpPr/>
            <p:nvPr>
              <p:custDataLst>
                <p:tags r:id="rId121"/>
              </p:custDataLst>
            </p:nvPr>
          </p:nvSpPr>
          <p:spPr>
            <a:xfrm>
              <a:off x="10429875" y="1297021"/>
              <a:ext cx="276226" cy="327336"/>
            </a:xfrm>
            <a:custGeom>
              <a:avLst/>
              <a:gdLst/>
              <a:ahLst/>
              <a:cxnLst/>
              <a:rect l="0" t="0" r="0" b="0"/>
              <a:pathLst>
                <a:path w="276226" h="327336">
                  <a:moveTo>
                    <a:pt x="0" y="303179"/>
                  </a:moveTo>
                  <a:lnTo>
                    <a:pt x="0" y="303179"/>
                  </a:lnTo>
                  <a:lnTo>
                    <a:pt x="0" y="298123"/>
                  </a:lnTo>
                  <a:lnTo>
                    <a:pt x="2824" y="292818"/>
                  </a:lnTo>
                  <a:lnTo>
                    <a:pt x="6546" y="286932"/>
                  </a:lnTo>
                  <a:lnTo>
                    <a:pt x="8937" y="274530"/>
                  </a:lnTo>
                  <a:lnTo>
                    <a:pt x="9134" y="271380"/>
                  </a:lnTo>
                  <a:lnTo>
                    <a:pt x="12173" y="265057"/>
                  </a:lnTo>
                  <a:lnTo>
                    <a:pt x="19040" y="255568"/>
                  </a:lnTo>
                  <a:lnTo>
                    <a:pt x="19050" y="303063"/>
                  </a:lnTo>
                  <a:lnTo>
                    <a:pt x="19050" y="307714"/>
                  </a:lnTo>
                  <a:lnTo>
                    <a:pt x="20108" y="309377"/>
                  </a:lnTo>
                  <a:lnTo>
                    <a:pt x="21874" y="310486"/>
                  </a:lnTo>
                  <a:lnTo>
                    <a:pt x="29411" y="312047"/>
                  </a:lnTo>
                  <a:lnTo>
                    <a:pt x="42648" y="312666"/>
                  </a:lnTo>
                  <a:lnTo>
                    <a:pt x="44307" y="311620"/>
                  </a:lnTo>
                  <a:lnTo>
                    <a:pt x="45414" y="309865"/>
                  </a:lnTo>
                  <a:lnTo>
                    <a:pt x="46151" y="307636"/>
                  </a:lnTo>
                  <a:lnTo>
                    <a:pt x="75802" y="281233"/>
                  </a:lnTo>
                  <a:lnTo>
                    <a:pt x="98403" y="239510"/>
                  </a:lnTo>
                  <a:lnTo>
                    <a:pt x="130730" y="196508"/>
                  </a:lnTo>
                  <a:lnTo>
                    <a:pt x="151637" y="153351"/>
                  </a:lnTo>
                  <a:lnTo>
                    <a:pt x="174721" y="111764"/>
                  </a:lnTo>
                  <a:lnTo>
                    <a:pt x="187070" y="77220"/>
                  </a:lnTo>
                  <a:lnTo>
                    <a:pt x="194879" y="49701"/>
                  </a:lnTo>
                  <a:lnTo>
                    <a:pt x="217841" y="9102"/>
                  </a:lnTo>
                  <a:lnTo>
                    <a:pt x="218526" y="3850"/>
                  </a:lnTo>
                  <a:lnTo>
                    <a:pt x="217651" y="2027"/>
                  </a:lnTo>
                  <a:lnTo>
                    <a:pt x="216009" y="811"/>
                  </a:lnTo>
                  <a:lnTo>
                    <a:pt x="213856" y="0"/>
                  </a:lnTo>
                  <a:lnTo>
                    <a:pt x="212419" y="518"/>
                  </a:lnTo>
                  <a:lnTo>
                    <a:pt x="211463" y="1922"/>
                  </a:lnTo>
                  <a:lnTo>
                    <a:pt x="210825" y="3916"/>
                  </a:lnTo>
                  <a:lnTo>
                    <a:pt x="194435" y="24976"/>
                  </a:lnTo>
                  <a:lnTo>
                    <a:pt x="180370" y="68132"/>
                  </a:lnTo>
                  <a:lnTo>
                    <a:pt x="161872" y="114935"/>
                  </a:lnTo>
                  <a:lnTo>
                    <a:pt x="147101" y="159543"/>
                  </a:lnTo>
                  <a:lnTo>
                    <a:pt x="143432" y="199767"/>
                  </a:lnTo>
                  <a:lnTo>
                    <a:pt x="134723" y="242416"/>
                  </a:lnTo>
                  <a:lnTo>
                    <a:pt x="133471" y="280916"/>
                  </a:lnTo>
                  <a:lnTo>
                    <a:pt x="136227" y="290815"/>
                  </a:lnTo>
                  <a:lnTo>
                    <a:pt x="139920" y="298742"/>
                  </a:lnTo>
                  <a:lnTo>
                    <a:pt x="143058" y="309155"/>
                  </a:lnTo>
                  <a:lnTo>
                    <a:pt x="147544" y="315713"/>
                  </a:lnTo>
                  <a:lnTo>
                    <a:pt x="153064" y="319333"/>
                  </a:lnTo>
                  <a:lnTo>
                    <a:pt x="159045" y="322000"/>
                  </a:lnTo>
                  <a:lnTo>
                    <a:pt x="165230" y="326714"/>
                  </a:lnTo>
                  <a:lnTo>
                    <a:pt x="168362" y="327335"/>
                  </a:lnTo>
                  <a:lnTo>
                    <a:pt x="171509" y="326692"/>
                  </a:lnTo>
                  <a:lnTo>
                    <a:pt x="177825" y="324213"/>
                  </a:lnTo>
                  <a:lnTo>
                    <a:pt x="187334" y="321758"/>
                  </a:lnTo>
                  <a:lnTo>
                    <a:pt x="209550" y="305788"/>
                  </a:lnTo>
                  <a:lnTo>
                    <a:pt x="212725" y="304918"/>
                  </a:lnTo>
                  <a:lnTo>
                    <a:pt x="219075" y="298307"/>
                  </a:lnTo>
                  <a:lnTo>
                    <a:pt x="243417" y="261890"/>
                  </a:lnTo>
                  <a:lnTo>
                    <a:pt x="247454" y="250140"/>
                  </a:lnTo>
                  <a:lnTo>
                    <a:pt x="253824" y="239956"/>
                  </a:lnTo>
                  <a:lnTo>
                    <a:pt x="256182" y="230236"/>
                  </a:lnTo>
                  <a:lnTo>
                    <a:pt x="256735" y="223841"/>
                  </a:lnTo>
                  <a:lnTo>
                    <a:pt x="255823" y="221712"/>
                  </a:lnTo>
                  <a:lnTo>
                    <a:pt x="254157" y="220292"/>
                  </a:lnTo>
                  <a:lnTo>
                    <a:pt x="249483" y="218716"/>
                  </a:lnTo>
                  <a:lnTo>
                    <a:pt x="233574" y="217503"/>
                  </a:lnTo>
                  <a:lnTo>
                    <a:pt x="227989" y="220298"/>
                  </a:lnTo>
                  <a:lnTo>
                    <a:pt x="196840" y="249253"/>
                  </a:lnTo>
                  <a:lnTo>
                    <a:pt x="193318" y="258398"/>
                  </a:lnTo>
                  <a:lnTo>
                    <a:pt x="190522" y="303128"/>
                  </a:lnTo>
                  <a:lnTo>
                    <a:pt x="190515" y="306320"/>
                  </a:lnTo>
                  <a:lnTo>
                    <a:pt x="191567" y="308448"/>
                  </a:lnTo>
                  <a:lnTo>
                    <a:pt x="193329" y="309866"/>
                  </a:lnTo>
                  <a:lnTo>
                    <a:pt x="198107" y="312501"/>
                  </a:lnTo>
                  <a:lnTo>
                    <a:pt x="206748" y="318876"/>
                  </a:lnTo>
                  <a:lnTo>
                    <a:pt x="216009" y="321236"/>
                  </a:lnTo>
                  <a:lnTo>
                    <a:pt x="260350" y="322226"/>
                  </a:lnTo>
                  <a:lnTo>
                    <a:pt x="266700" y="319405"/>
                  </a:lnTo>
                  <a:lnTo>
                    <a:pt x="276225" y="31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82"/>
            <p:cNvSpPr/>
            <p:nvPr>
              <p:custDataLst>
                <p:tags r:id="rId122"/>
              </p:custDataLst>
            </p:nvPr>
          </p:nvSpPr>
          <p:spPr>
            <a:xfrm>
              <a:off x="10525240" y="1400175"/>
              <a:ext cx="228486" cy="19051"/>
            </a:xfrm>
            <a:custGeom>
              <a:avLst/>
              <a:gdLst/>
              <a:ahLst/>
              <a:cxnLst/>
              <a:rect l="0" t="0" r="0" b="0"/>
              <a:pathLst>
                <a:path w="228486" h="19051">
                  <a:moveTo>
                    <a:pt x="9410" y="0"/>
                  </a:moveTo>
                  <a:lnTo>
                    <a:pt x="9410" y="0"/>
                  </a:lnTo>
                  <a:lnTo>
                    <a:pt x="0" y="9409"/>
                  </a:lnTo>
                  <a:lnTo>
                    <a:pt x="4975" y="14547"/>
                  </a:lnTo>
                  <a:lnTo>
                    <a:pt x="10262" y="17049"/>
                  </a:lnTo>
                  <a:lnTo>
                    <a:pt x="54433" y="19015"/>
                  </a:lnTo>
                  <a:lnTo>
                    <a:pt x="96047" y="19045"/>
                  </a:lnTo>
                  <a:lnTo>
                    <a:pt x="136333" y="19049"/>
                  </a:lnTo>
                  <a:lnTo>
                    <a:pt x="181269" y="19050"/>
                  </a:lnTo>
                  <a:lnTo>
                    <a:pt x="2284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60"/>
          <p:cNvGrpSpPr/>
          <p:nvPr/>
        </p:nvGrpSpPr>
        <p:grpSpPr>
          <a:xfrm>
            <a:off x="11029950" y="1466850"/>
            <a:ext cx="100713" cy="418659"/>
            <a:chOff x="11029950" y="1466850"/>
            <a:chExt cx="100713" cy="418659"/>
          </a:xfrm>
        </p:grpSpPr>
        <p:sp>
          <p:nvSpPr>
            <p:cNvPr id="69" name="SMARTInkShape-1183"/>
            <p:cNvSpPr/>
            <p:nvPr>
              <p:custDataLst>
                <p:tags r:id="rId115"/>
              </p:custDataLst>
            </p:nvPr>
          </p:nvSpPr>
          <p:spPr>
            <a:xfrm>
              <a:off x="11029950" y="1609725"/>
              <a:ext cx="100713" cy="275784"/>
            </a:xfrm>
            <a:custGeom>
              <a:avLst/>
              <a:gdLst/>
              <a:ahLst/>
              <a:cxnLst/>
              <a:rect l="0" t="0" r="0" b="0"/>
              <a:pathLst>
                <a:path w="100713" h="275784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4171" y="1058"/>
                  </a:lnTo>
                  <a:lnTo>
                    <a:pt x="55163" y="2822"/>
                  </a:lnTo>
                  <a:lnTo>
                    <a:pt x="55827" y="5056"/>
                  </a:lnTo>
                  <a:lnTo>
                    <a:pt x="64514" y="19298"/>
                  </a:lnTo>
                  <a:lnTo>
                    <a:pt x="65234" y="22390"/>
                  </a:lnTo>
                  <a:lnTo>
                    <a:pt x="72936" y="36016"/>
                  </a:lnTo>
                  <a:lnTo>
                    <a:pt x="76292" y="51006"/>
                  </a:lnTo>
                  <a:lnTo>
                    <a:pt x="82460" y="63679"/>
                  </a:lnTo>
                  <a:lnTo>
                    <a:pt x="93799" y="111256"/>
                  </a:lnTo>
                  <a:lnTo>
                    <a:pt x="96224" y="155583"/>
                  </a:lnTo>
                  <a:lnTo>
                    <a:pt x="100712" y="173569"/>
                  </a:lnTo>
                  <a:lnTo>
                    <a:pt x="95525" y="216292"/>
                  </a:lnTo>
                  <a:lnTo>
                    <a:pt x="95333" y="230010"/>
                  </a:lnTo>
                  <a:lnTo>
                    <a:pt x="92463" y="237341"/>
                  </a:lnTo>
                  <a:lnTo>
                    <a:pt x="78777" y="257106"/>
                  </a:lnTo>
                  <a:lnTo>
                    <a:pt x="77918" y="260304"/>
                  </a:lnTo>
                  <a:lnTo>
                    <a:pt x="76287" y="262436"/>
                  </a:lnTo>
                  <a:lnTo>
                    <a:pt x="60054" y="272872"/>
                  </a:lnTo>
                  <a:lnTo>
                    <a:pt x="50719" y="275231"/>
                  </a:lnTo>
                  <a:lnTo>
                    <a:pt x="44415" y="275783"/>
                  </a:lnTo>
                  <a:lnTo>
                    <a:pt x="38084" y="273207"/>
                  </a:lnTo>
                  <a:lnTo>
                    <a:pt x="31741" y="269592"/>
                  </a:lnTo>
                  <a:lnTo>
                    <a:pt x="25396" y="267985"/>
                  </a:lnTo>
                  <a:lnTo>
                    <a:pt x="23282" y="266498"/>
                  </a:lnTo>
                  <a:lnTo>
                    <a:pt x="21871" y="264449"/>
                  </a:lnTo>
                  <a:lnTo>
                    <a:pt x="19885" y="256508"/>
                  </a:lnTo>
                  <a:lnTo>
                    <a:pt x="19607" y="253555"/>
                  </a:lnTo>
                  <a:lnTo>
                    <a:pt x="16476" y="24745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84"/>
            <p:cNvSpPr/>
            <p:nvPr>
              <p:custDataLst>
                <p:tags r:id="rId116"/>
              </p:custDataLst>
            </p:nvPr>
          </p:nvSpPr>
          <p:spPr>
            <a:xfrm>
              <a:off x="11058525" y="146685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7584" y="6546"/>
                  </a:lnTo>
                  <a:lnTo>
                    <a:pt x="6114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1185"/>
          <p:cNvSpPr/>
          <p:nvPr>
            <p:custDataLst>
              <p:tags r:id="rId2"/>
            </p:custDataLst>
          </p:nvPr>
        </p:nvSpPr>
        <p:spPr>
          <a:xfrm>
            <a:off x="1085850" y="1733610"/>
            <a:ext cx="2857501" cy="171128"/>
          </a:xfrm>
          <a:custGeom>
            <a:avLst/>
            <a:gdLst/>
            <a:ahLst/>
            <a:cxnLst/>
            <a:rect l="0" t="0" r="0" b="0"/>
            <a:pathLst>
              <a:path w="2857501" h="171128">
                <a:moveTo>
                  <a:pt x="0" y="85665"/>
                </a:moveTo>
                <a:lnTo>
                  <a:pt x="0" y="85665"/>
                </a:lnTo>
                <a:lnTo>
                  <a:pt x="47217" y="85665"/>
                </a:lnTo>
                <a:lnTo>
                  <a:pt x="50528" y="85665"/>
                </a:lnTo>
                <a:lnTo>
                  <a:pt x="83084" y="98923"/>
                </a:lnTo>
                <a:lnTo>
                  <a:pt x="125993" y="120623"/>
                </a:lnTo>
                <a:lnTo>
                  <a:pt x="171736" y="141526"/>
                </a:lnTo>
                <a:lnTo>
                  <a:pt x="216152" y="157808"/>
                </a:lnTo>
                <a:lnTo>
                  <a:pt x="259420" y="168393"/>
                </a:lnTo>
                <a:lnTo>
                  <a:pt x="298762" y="170502"/>
                </a:lnTo>
                <a:lnTo>
                  <a:pt x="343933" y="171127"/>
                </a:lnTo>
                <a:lnTo>
                  <a:pt x="376168" y="170215"/>
                </a:lnTo>
                <a:lnTo>
                  <a:pt x="411661" y="166282"/>
                </a:lnTo>
                <a:lnTo>
                  <a:pt x="451424" y="161006"/>
                </a:lnTo>
                <a:lnTo>
                  <a:pt x="493791" y="155133"/>
                </a:lnTo>
                <a:lnTo>
                  <a:pt x="537316" y="148995"/>
                </a:lnTo>
                <a:lnTo>
                  <a:pt x="581354" y="139918"/>
                </a:lnTo>
                <a:lnTo>
                  <a:pt x="626680" y="128827"/>
                </a:lnTo>
                <a:lnTo>
                  <a:pt x="650620" y="122906"/>
                </a:lnTo>
                <a:lnTo>
                  <a:pt x="675046" y="116843"/>
                </a:lnTo>
                <a:lnTo>
                  <a:pt x="700856" y="109625"/>
                </a:lnTo>
                <a:lnTo>
                  <a:pt x="727587" y="101638"/>
                </a:lnTo>
                <a:lnTo>
                  <a:pt x="754933" y="93139"/>
                </a:lnTo>
                <a:lnTo>
                  <a:pt x="782689" y="85356"/>
                </a:lnTo>
                <a:lnTo>
                  <a:pt x="810718" y="78051"/>
                </a:lnTo>
                <a:lnTo>
                  <a:pt x="838928" y="71064"/>
                </a:lnTo>
                <a:lnTo>
                  <a:pt x="867261" y="64289"/>
                </a:lnTo>
                <a:lnTo>
                  <a:pt x="895674" y="57656"/>
                </a:lnTo>
                <a:lnTo>
                  <a:pt x="924141" y="51117"/>
                </a:lnTo>
                <a:lnTo>
                  <a:pt x="951585" y="45700"/>
                </a:lnTo>
                <a:lnTo>
                  <a:pt x="978349" y="41030"/>
                </a:lnTo>
                <a:lnTo>
                  <a:pt x="1004657" y="36858"/>
                </a:lnTo>
                <a:lnTo>
                  <a:pt x="1031722" y="31961"/>
                </a:lnTo>
                <a:lnTo>
                  <a:pt x="1059289" y="26579"/>
                </a:lnTo>
                <a:lnTo>
                  <a:pt x="1087193" y="20874"/>
                </a:lnTo>
                <a:lnTo>
                  <a:pt x="1114262" y="16013"/>
                </a:lnTo>
                <a:lnTo>
                  <a:pt x="1140775" y="11714"/>
                </a:lnTo>
                <a:lnTo>
                  <a:pt x="1166916" y="7789"/>
                </a:lnTo>
                <a:lnTo>
                  <a:pt x="1192811" y="5173"/>
                </a:lnTo>
                <a:lnTo>
                  <a:pt x="1218541" y="3428"/>
                </a:lnTo>
                <a:lnTo>
                  <a:pt x="1244160" y="2266"/>
                </a:lnTo>
                <a:lnTo>
                  <a:pt x="1268649" y="1490"/>
                </a:lnTo>
                <a:lnTo>
                  <a:pt x="1315613" y="629"/>
                </a:lnTo>
                <a:lnTo>
                  <a:pt x="1361181" y="246"/>
                </a:lnTo>
                <a:lnTo>
                  <a:pt x="1405069" y="76"/>
                </a:lnTo>
                <a:lnTo>
                  <a:pt x="1445742" y="0"/>
                </a:lnTo>
                <a:lnTo>
                  <a:pt x="1484985" y="2789"/>
                </a:lnTo>
                <a:lnTo>
                  <a:pt x="1523593" y="7556"/>
                </a:lnTo>
                <a:lnTo>
                  <a:pt x="1561919" y="13203"/>
                </a:lnTo>
                <a:lnTo>
                  <a:pt x="1609083" y="22332"/>
                </a:lnTo>
                <a:lnTo>
                  <a:pt x="1654926" y="31739"/>
                </a:lnTo>
                <a:lnTo>
                  <a:pt x="1696966" y="36173"/>
                </a:lnTo>
                <a:lnTo>
                  <a:pt x="1741290" y="42543"/>
                </a:lnTo>
                <a:lnTo>
                  <a:pt x="1782880" y="51134"/>
                </a:lnTo>
                <a:lnTo>
                  <a:pt x="1822015" y="55325"/>
                </a:lnTo>
                <a:lnTo>
                  <a:pt x="1860421" y="56567"/>
                </a:lnTo>
                <a:lnTo>
                  <a:pt x="1898612" y="56935"/>
                </a:lnTo>
                <a:lnTo>
                  <a:pt x="1941795" y="57044"/>
                </a:lnTo>
                <a:lnTo>
                  <a:pt x="1988104" y="52020"/>
                </a:lnTo>
                <a:lnTo>
                  <a:pt x="2035339" y="48885"/>
                </a:lnTo>
                <a:lnTo>
                  <a:pt x="2082849" y="42900"/>
                </a:lnTo>
                <a:lnTo>
                  <a:pt x="2117394" y="40200"/>
                </a:lnTo>
                <a:lnTo>
                  <a:pt x="2152855" y="37942"/>
                </a:lnTo>
                <a:lnTo>
                  <a:pt x="2186255" y="33410"/>
                </a:lnTo>
                <a:lnTo>
                  <a:pt x="2224383" y="30691"/>
                </a:lnTo>
                <a:lnTo>
                  <a:pt x="2264964" y="29482"/>
                </a:lnTo>
                <a:lnTo>
                  <a:pt x="2304168" y="28945"/>
                </a:lnTo>
                <a:lnTo>
                  <a:pt x="2339936" y="28706"/>
                </a:lnTo>
                <a:lnTo>
                  <a:pt x="2373471" y="27542"/>
                </a:lnTo>
                <a:lnTo>
                  <a:pt x="2406015" y="23496"/>
                </a:lnTo>
                <a:lnTo>
                  <a:pt x="2440940" y="20993"/>
                </a:lnTo>
                <a:lnTo>
                  <a:pt x="2476571" y="19880"/>
                </a:lnTo>
                <a:lnTo>
                  <a:pt x="2510046" y="19386"/>
                </a:lnTo>
                <a:lnTo>
                  <a:pt x="2542562" y="21988"/>
                </a:lnTo>
                <a:lnTo>
                  <a:pt x="2574653" y="25614"/>
                </a:lnTo>
                <a:lnTo>
                  <a:pt x="2621411" y="27656"/>
                </a:lnTo>
                <a:lnTo>
                  <a:pt x="2662547" y="28260"/>
                </a:lnTo>
                <a:lnTo>
                  <a:pt x="2701546" y="28440"/>
                </a:lnTo>
                <a:lnTo>
                  <a:pt x="2738855" y="28493"/>
                </a:lnTo>
                <a:lnTo>
                  <a:pt x="2780442" y="28511"/>
                </a:lnTo>
                <a:lnTo>
                  <a:pt x="2827753" y="28515"/>
                </a:lnTo>
                <a:lnTo>
                  <a:pt x="2857500" y="285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262"/>
          <p:cNvGrpSpPr/>
          <p:nvPr/>
        </p:nvGrpSpPr>
        <p:grpSpPr>
          <a:xfrm>
            <a:off x="1295400" y="2211240"/>
            <a:ext cx="895220" cy="584693"/>
            <a:chOff x="1295400" y="2211240"/>
            <a:chExt cx="895220" cy="584693"/>
          </a:xfrm>
        </p:grpSpPr>
        <p:sp>
          <p:nvSpPr>
            <p:cNvPr id="73" name="SMARTInkShape-1186"/>
            <p:cNvSpPr/>
            <p:nvPr>
              <p:custDataLst>
                <p:tags r:id="rId103"/>
              </p:custDataLst>
            </p:nvPr>
          </p:nvSpPr>
          <p:spPr>
            <a:xfrm>
              <a:off x="1295400" y="2305050"/>
              <a:ext cx="28576" cy="361951"/>
            </a:xfrm>
            <a:custGeom>
              <a:avLst/>
              <a:gdLst/>
              <a:ahLst/>
              <a:cxnLst/>
              <a:rect l="0" t="0" r="0" b="0"/>
              <a:pathLst>
                <a:path w="28576" h="361951">
                  <a:moveTo>
                    <a:pt x="0" y="0"/>
                  </a:moveTo>
                  <a:lnTo>
                    <a:pt x="0" y="0"/>
                  </a:lnTo>
                  <a:lnTo>
                    <a:pt x="0" y="44913"/>
                  </a:lnTo>
                  <a:lnTo>
                    <a:pt x="1058" y="60345"/>
                  </a:lnTo>
                  <a:lnTo>
                    <a:pt x="7539" y="78399"/>
                  </a:lnTo>
                  <a:lnTo>
                    <a:pt x="14465" y="125835"/>
                  </a:lnTo>
                  <a:lnTo>
                    <a:pt x="21268" y="168892"/>
                  </a:lnTo>
                  <a:lnTo>
                    <a:pt x="26410" y="192564"/>
                  </a:lnTo>
                  <a:lnTo>
                    <a:pt x="28290" y="238397"/>
                  </a:lnTo>
                  <a:lnTo>
                    <a:pt x="28538" y="280729"/>
                  </a:lnTo>
                  <a:lnTo>
                    <a:pt x="28573" y="326917"/>
                  </a:lnTo>
                  <a:lnTo>
                    <a:pt x="285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87"/>
            <p:cNvSpPr/>
            <p:nvPr>
              <p:custDataLst>
                <p:tags r:id="rId104"/>
              </p:custDataLst>
            </p:nvPr>
          </p:nvSpPr>
          <p:spPr>
            <a:xfrm>
              <a:off x="1390650" y="25336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88"/>
            <p:cNvSpPr/>
            <p:nvPr>
              <p:custDataLst>
                <p:tags r:id="rId105"/>
              </p:custDataLst>
            </p:nvPr>
          </p:nvSpPr>
          <p:spPr>
            <a:xfrm>
              <a:off x="1362075" y="24003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57150"/>
                  </a:moveTo>
                  <a:lnTo>
                    <a:pt x="38100" y="57150"/>
                  </a:lnTo>
                  <a:lnTo>
                    <a:pt x="38100" y="52094"/>
                  </a:lnTo>
                  <a:lnTo>
                    <a:pt x="28967" y="21275"/>
                  </a:lnTo>
                  <a:lnTo>
                    <a:pt x="23635" y="14653"/>
                  </a:lnTo>
                  <a:lnTo>
                    <a:pt x="15443" y="11804"/>
                  </a:lnTo>
                  <a:lnTo>
                    <a:pt x="3050" y="9975"/>
                  </a:lnTo>
                  <a:lnTo>
                    <a:pt x="2034" y="87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89"/>
            <p:cNvSpPr/>
            <p:nvPr>
              <p:custDataLst>
                <p:tags r:id="rId106"/>
              </p:custDataLst>
            </p:nvPr>
          </p:nvSpPr>
          <p:spPr>
            <a:xfrm>
              <a:off x="1457325" y="2428875"/>
              <a:ext cx="152401" cy="171401"/>
            </a:xfrm>
            <a:custGeom>
              <a:avLst/>
              <a:gdLst/>
              <a:ahLst/>
              <a:cxnLst/>
              <a:rect l="0" t="0" r="0" b="0"/>
              <a:pathLst>
                <a:path w="152401" h="171401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2822" y="38292"/>
                  </a:lnTo>
                  <a:lnTo>
                    <a:pt x="5056" y="41403"/>
                  </a:lnTo>
                  <a:lnTo>
                    <a:pt x="8201" y="55894"/>
                  </a:lnTo>
                  <a:lnTo>
                    <a:pt x="12295" y="95913"/>
                  </a:lnTo>
                  <a:lnTo>
                    <a:pt x="17716" y="115725"/>
                  </a:lnTo>
                  <a:lnTo>
                    <a:pt x="19015" y="155137"/>
                  </a:lnTo>
                  <a:lnTo>
                    <a:pt x="16212" y="161730"/>
                  </a:lnTo>
                  <a:lnTo>
                    <a:pt x="9559" y="171400"/>
                  </a:lnTo>
                  <a:lnTo>
                    <a:pt x="9525" y="125104"/>
                  </a:lnTo>
                  <a:lnTo>
                    <a:pt x="10583" y="101226"/>
                  </a:lnTo>
                  <a:lnTo>
                    <a:pt x="19847" y="60687"/>
                  </a:lnTo>
                  <a:lnTo>
                    <a:pt x="26537" y="47697"/>
                  </a:lnTo>
                  <a:lnTo>
                    <a:pt x="27217" y="44497"/>
                  </a:lnTo>
                  <a:lnTo>
                    <a:pt x="28728" y="42365"/>
                  </a:lnTo>
                  <a:lnTo>
                    <a:pt x="30793" y="40943"/>
                  </a:lnTo>
                  <a:lnTo>
                    <a:pt x="33229" y="39995"/>
                  </a:lnTo>
                  <a:lnTo>
                    <a:pt x="34853" y="38305"/>
                  </a:lnTo>
                  <a:lnTo>
                    <a:pt x="36657" y="33605"/>
                  </a:lnTo>
                  <a:lnTo>
                    <a:pt x="38196" y="32987"/>
                  </a:lnTo>
                  <a:lnTo>
                    <a:pt x="40281" y="33633"/>
                  </a:lnTo>
                  <a:lnTo>
                    <a:pt x="55699" y="46224"/>
                  </a:lnTo>
                  <a:lnTo>
                    <a:pt x="66070" y="85194"/>
                  </a:lnTo>
                  <a:lnTo>
                    <a:pt x="66673" y="130978"/>
                  </a:lnTo>
                  <a:lnTo>
                    <a:pt x="66675" y="142349"/>
                  </a:lnTo>
                  <a:lnTo>
                    <a:pt x="66675" y="105937"/>
                  </a:lnTo>
                  <a:lnTo>
                    <a:pt x="69497" y="97178"/>
                  </a:lnTo>
                  <a:lnTo>
                    <a:pt x="81863" y="78570"/>
                  </a:lnTo>
                  <a:lnTo>
                    <a:pt x="87784" y="59186"/>
                  </a:lnTo>
                  <a:lnTo>
                    <a:pt x="91932" y="51705"/>
                  </a:lnTo>
                  <a:lnTo>
                    <a:pt x="95325" y="41543"/>
                  </a:lnTo>
                  <a:lnTo>
                    <a:pt x="99869" y="35044"/>
                  </a:lnTo>
                  <a:lnTo>
                    <a:pt x="105417" y="31450"/>
                  </a:lnTo>
                  <a:lnTo>
                    <a:pt x="114189" y="28953"/>
                  </a:lnTo>
                  <a:lnTo>
                    <a:pt x="118837" y="28743"/>
                  </a:lnTo>
                  <a:lnTo>
                    <a:pt x="124430" y="31472"/>
                  </a:lnTo>
                  <a:lnTo>
                    <a:pt x="127403" y="33681"/>
                  </a:lnTo>
                  <a:lnTo>
                    <a:pt x="130707" y="38958"/>
                  </a:lnTo>
                  <a:lnTo>
                    <a:pt x="131588" y="41847"/>
                  </a:lnTo>
                  <a:lnTo>
                    <a:pt x="133234" y="43773"/>
                  </a:lnTo>
                  <a:lnTo>
                    <a:pt x="137885" y="45913"/>
                  </a:lnTo>
                  <a:lnTo>
                    <a:pt x="139548" y="48600"/>
                  </a:lnTo>
                  <a:lnTo>
                    <a:pt x="142437" y="68933"/>
                  </a:lnTo>
                  <a:lnTo>
                    <a:pt x="143847" y="83427"/>
                  </a:lnTo>
                  <a:lnTo>
                    <a:pt x="151065" y="106602"/>
                  </a:lnTo>
                  <a:lnTo>
                    <a:pt x="1524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90"/>
            <p:cNvSpPr/>
            <p:nvPr>
              <p:custDataLst>
                <p:tags r:id="rId107"/>
              </p:custDataLst>
            </p:nvPr>
          </p:nvSpPr>
          <p:spPr>
            <a:xfrm>
              <a:off x="1657350" y="24669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524" y="60329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91"/>
            <p:cNvSpPr/>
            <p:nvPr>
              <p:custDataLst>
                <p:tags r:id="rId108"/>
              </p:custDataLst>
            </p:nvPr>
          </p:nvSpPr>
          <p:spPr>
            <a:xfrm>
              <a:off x="1647825" y="23145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9525" y="14571"/>
                  </a:lnTo>
                  <a:lnTo>
                    <a:pt x="6703" y="89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92"/>
            <p:cNvSpPr/>
            <p:nvPr>
              <p:custDataLst>
                <p:tags r:id="rId109"/>
              </p:custDataLst>
            </p:nvPr>
          </p:nvSpPr>
          <p:spPr>
            <a:xfrm>
              <a:off x="1781210" y="2211240"/>
              <a:ext cx="57116" cy="375062"/>
            </a:xfrm>
            <a:custGeom>
              <a:avLst/>
              <a:gdLst/>
              <a:ahLst/>
              <a:cxnLst/>
              <a:rect l="0" t="0" r="0" b="0"/>
              <a:pathLst>
                <a:path w="57116" h="375062">
                  <a:moveTo>
                    <a:pt x="19015" y="17610"/>
                  </a:moveTo>
                  <a:lnTo>
                    <a:pt x="19015" y="17610"/>
                  </a:lnTo>
                  <a:lnTo>
                    <a:pt x="19015" y="9409"/>
                  </a:lnTo>
                  <a:lnTo>
                    <a:pt x="27216" y="0"/>
                  </a:lnTo>
                  <a:lnTo>
                    <a:pt x="28424" y="15088"/>
                  </a:lnTo>
                  <a:lnTo>
                    <a:pt x="28539" y="60159"/>
                  </a:lnTo>
                  <a:lnTo>
                    <a:pt x="25717" y="87359"/>
                  </a:lnTo>
                  <a:lnTo>
                    <a:pt x="19898" y="132315"/>
                  </a:lnTo>
                  <a:lnTo>
                    <a:pt x="14075" y="179588"/>
                  </a:lnTo>
                  <a:lnTo>
                    <a:pt x="10094" y="227167"/>
                  </a:lnTo>
                  <a:lnTo>
                    <a:pt x="3024" y="274786"/>
                  </a:lnTo>
                  <a:lnTo>
                    <a:pt x="368" y="317354"/>
                  </a:lnTo>
                  <a:lnTo>
                    <a:pt x="0" y="348969"/>
                  </a:lnTo>
                  <a:lnTo>
                    <a:pt x="2803" y="358203"/>
                  </a:lnTo>
                  <a:lnTo>
                    <a:pt x="5032" y="362147"/>
                  </a:lnTo>
                  <a:lnTo>
                    <a:pt x="7576" y="364776"/>
                  </a:lnTo>
                  <a:lnTo>
                    <a:pt x="15155" y="369535"/>
                  </a:lnTo>
                  <a:lnTo>
                    <a:pt x="17300" y="374399"/>
                  </a:lnTo>
                  <a:lnTo>
                    <a:pt x="18930" y="375061"/>
                  </a:lnTo>
                  <a:lnTo>
                    <a:pt x="21075" y="374444"/>
                  </a:lnTo>
                  <a:lnTo>
                    <a:pt x="26281" y="371995"/>
                  </a:lnTo>
                  <a:lnTo>
                    <a:pt x="32122" y="370906"/>
                  </a:lnTo>
                  <a:lnTo>
                    <a:pt x="34103" y="369558"/>
                  </a:lnTo>
                  <a:lnTo>
                    <a:pt x="35423" y="367600"/>
                  </a:lnTo>
                  <a:lnTo>
                    <a:pt x="37949" y="362603"/>
                  </a:lnTo>
                  <a:lnTo>
                    <a:pt x="53150" y="344540"/>
                  </a:lnTo>
                  <a:lnTo>
                    <a:pt x="57115" y="33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93"/>
            <p:cNvSpPr/>
            <p:nvPr>
              <p:custDataLst>
                <p:tags r:id="rId110"/>
              </p:custDataLst>
            </p:nvPr>
          </p:nvSpPr>
          <p:spPr>
            <a:xfrm>
              <a:off x="1724466" y="2438400"/>
              <a:ext cx="104335" cy="19051"/>
            </a:xfrm>
            <a:custGeom>
              <a:avLst/>
              <a:gdLst/>
              <a:ahLst/>
              <a:cxnLst/>
              <a:rect l="0" t="0" r="0" b="0"/>
              <a:pathLst>
                <a:path w="104335" h="19051">
                  <a:moveTo>
                    <a:pt x="47184" y="19050"/>
                  </a:moveTo>
                  <a:lnTo>
                    <a:pt x="47184" y="19050"/>
                  </a:lnTo>
                  <a:lnTo>
                    <a:pt x="15385" y="19050"/>
                  </a:lnTo>
                  <a:lnTo>
                    <a:pt x="13285" y="17992"/>
                  </a:lnTo>
                  <a:lnTo>
                    <a:pt x="11884" y="16228"/>
                  </a:lnTo>
                  <a:lnTo>
                    <a:pt x="10951" y="13994"/>
                  </a:lnTo>
                  <a:lnTo>
                    <a:pt x="9270" y="12504"/>
                  </a:lnTo>
                  <a:lnTo>
                    <a:pt x="0" y="9641"/>
                  </a:lnTo>
                  <a:lnTo>
                    <a:pt x="31441" y="9525"/>
                  </a:lnTo>
                  <a:lnTo>
                    <a:pt x="37718" y="6703"/>
                  </a:lnTo>
                  <a:lnTo>
                    <a:pt x="40873" y="4469"/>
                  </a:lnTo>
                  <a:lnTo>
                    <a:pt x="71792" y="589"/>
                  </a:lnTo>
                  <a:lnTo>
                    <a:pt x="104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94"/>
            <p:cNvSpPr/>
            <p:nvPr>
              <p:custDataLst>
                <p:tags r:id="rId111"/>
              </p:custDataLst>
            </p:nvPr>
          </p:nvSpPr>
          <p:spPr>
            <a:xfrm>
              <a:off x="1905000" y="2419350"/>
              <a:ext cx="5489" cy="95251"/>
            </a:xfrm>
            <a:custGeom>
              <a:avLst/>
              <a:gdLst/>
              <a:ahLst/>
              <a:cxnLst/>
              <a:rect l="0" t="0" r="0" b="0"/>
              <a:pathLst>
                <a:path w="5489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6546"/>
                  </a:lnTo>
                  <a:lnTo>
                    <a:pt x="4717" y="7539"/>
                  </a:lnTo>
                  <a:lnTo>
                    <a:pt x="932" y="9133"/>
                  </a:lnTo>
                  <a:lnTo>
                    <a:pt x="184" y="17052"/>
                  </a:lnTo>
                  <a:lnTo>
                    <a:pt x="0" y="635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95"/>
            <p:cNvSpPr/>
            <p:nvPr>
              <p:custDataLst>
                <p:tags r:id="rId112"/>
              </p:custDataLst>
            </p:nvPr>
          </p:nvSpPr>
          <p:spPr>
            <a:xfrm>
              <a:off x="1885951" y="2324100"/>
              <a:ext cx="19050" cy="66676"/>
            </a:xfrm>
            <a:custGeom>
              <a:avLst/>
              <a:gdLst/>
              <a:ahLst/>
              <a:cxnLst/>
              <a:rect l="0" t="0" r="0" b="0"/>
              <a:pathLst>
                <a:path w="19050" h="66676">
                  <a:moveTo>
                    <a:pt x="19049" y="66675"/>
                  </a:moveTo>
                  <a:lnTo>
                    <a:pt x="19049" y="66675"/>
                  </a:lnTo>
                  <a:lnTo>
                    <a:pt x="11510" y="48775"/>
                  </a:lnTo>
                  <a:lnTo>
                    <a:pt x="10848" y="45216"/>
                  </a:lnTo>
                  <a:lnTo>
                    <a:pt x="7290" y="38440"/>
                  </a:lnTo>
                  <a:lnTo>
                    <a:pt x="3239" y="31901"/>
                  </a:lnTo>
                  <a:lnTo>
                    <a:pt x="639" y="19080"/>
                  </a:lnTo>
                  <a:lnTo>
                    <a:pt x="0" y="49"/>
                  </a:lnTo>
                  <a:lnTo>
                    <a:pt x="9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96"/>
            <p:cNvSpPr/>
            <p:nvPr>
              <p:custDataLst>
                <p:tags r:id="rId113"/>
              </p:custDataLst>
            </p:nvPr>
          </p:nvSpPr>
          <p:spPr>
            <a:xfrm>
              <a:off x="1990725" y="2362200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9525" y="0"/>
                  </a:moveTo>
                  <a:lnTo>
                    <a:pt x="9525" y="0"/>
                  </a:lnTo>
                  <a:lnTo>
                    <a:pt x="9525" y="31881"/>
                  </a:lnTo>
                  <a:lnTo>
                    <a:pt x="8467" y="33954"/>
                  </a:lnTo>
                  <a:lnTo>
                    <a:pt x="6703" y="35336"/>
                  </a:lnTo>
                  <a:lnTo>
                    <a:pt x="4469" y="36257"/>
                  </a:lnTo>
                  <a:lnTo>
                    <a:pt x="2979" y="37930"/>
                  </a:lnTo>
                  <a:lnTo>
                    <a:pt x="1324" y="42611"/>
                  </a:lnTo>
                  <a:lnTo>
                    <a:pt x="10" y="88794"/>
                  </a:lnTo>
                  <a:lnTo>
                    <a:pt x="0" y="133350"/>
                  </a:lnTo>
                  <a:lnTo>
                    <a:pt x="0" y="142826"/>
                  </a:lnTo>
                  <a:lnTo>
                    <a:pt x="0" y="96529"/>
                  </a:lnTo>
                  <a:lnTo>
                    <a:pt x="2822" y="87705"/>
                  </a:lnTo>
                  <a:lnTo>
                    <a:pt x="6546" y="80255"/>
                  </a:lnTo>
                  <a:lnTo>
                    <a:pt x="9701" y="70110"/>
                  </a:lnTo>
                  <a:lnTo>
                    <a:pt x="15810" y="60402"/>
                  </a:lnTo>
                  <a:lnTo>
                    <a:pt x="19148" y="50823"/>
                  </a:lnTo>
                  <a:lnTo>
                    <a:pt x="23680" y="44460"/>
                  </a:lnTo>
                  <a:lnTo>
                    <a:pt x="29222" y="40927"/>
                  </a:lnTo>
                  <a:lnTo>
                    <a:pt x="37989" y="38472"/>
                  </a:lnTo>
                  <a:lnTo>
                    <a:pt x="42637" y="38265"/>
                  </a:lnTo>
                  <a:lnTo>
                    <a:pt x="44300" y="39268"/>
                  </a:lnTo>
                  <a:lnTo>
                    <a:pt x="45408" y="40996"/>
                  </a:lnTo>
                  <a:lnTo>
                    <a:pt x="46968" y="48483"/>
                  </a:lnTo>
                  <a:lnTo>
                    <a:pt x="47622" y="93961"/>
                  </a:lnTo>
                  <a:lnTo>
                    <a:pt x="47624" y="106627"/>
                  </a:lnTo>
                  <a:lnTo>
                    <a:pt x="50447" y="113712"/>
                  </a:lnTo>
                  <a:lnTo>
                    <a:pt x="54171" y="120389"/>
                  </a:lnTo>
                  <a:lnTo>
                    <a:pt x="56561" y="133299"/>
                  </a:lnTo>
                  <a:lnTo>
                    <a:pt x="571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97"/>
            <p:cNvSpPr/>
            <p:nvPr>
              <p:custDataLst>
                <p:tags r:id="rId114"/>
              </p:custDataLst>
            </p:nvPr>
          </p:nvSpPr>
          <p:spPr>
            <a:xfrm>
              <a:off x="2095500" y="2372166"/>
              <a:ext cx="95120" cy="423767"/>
            </a:xfrm>
            <a:custGeom>
              <a:avLst/>
              <a:gdLst/>
              <a:ahLst/>
              <a:cxnLst/>
              <a:rect l="0" t="0" r="0" b="0"/>
              <a:pathLst>
                <a:path w="95120" h="423767">
                  <a:moveTo>
                    <a:pt x="47625" y="85284"/>
                  </a:moveTo>
                  <a:lnTo>
                    <a:pt x="47625" y="85284"/>
                  </a:lnTo>
                  <a:lnTo>
                    <a:pt x="57738" y="80228"/>
                  </a:lnTo>
                  <a:lnTo>
                    <a:pt x="65525" y="72101"/>
                  </a:lnTo>
                  <a:lnTo>
                    <a:pt x="82802" y="47699"/>
                  </a:lnTo>
                  <a:lnTo>
                    <a:pt x="85484" y="41063"/>
                  </a:lnTo>
                  <a:lnTo>
                    <a:pt x="91886" y="31377"/>
                  </a:lnTo>
                  <a:lnTo>
                    <a:pt x="94253" y="21804"/>
                  </a:lnTo>
                  <a:lnTo>
                    <a:pt x="95119" y="10968"/>
                  </a:lnTo>
                  <a:lnTo>
                    <a:pt x="87038" y="1048"/>
                  </a:lnTo>
                  <a:lnTo>
                    <a:pt x="83486" y="221"/>
                  </a:lnTo>
                  <a:lnTo>
                    <a:pt x="81057" y="0"/>
                  </a:lnTo>
                  <a:lnTo>
                    <a:pt x="75537" y="2577"/>
                  </a:lnTo>
                  <a:lnTo>
                    <a:pt x="69555" y="6192"/>
                  </a:lnTo>
                  <a:lnTo>
                    <a:pt x="60238" y="9286"/>
                  </a:lnTo>
                  <a:lnTo>
                    <a:pt x="50774" y="15376"/>
                  </a:lnTo>
                  <a:lnTo>
                    <a:pt x="44439" y="17172"/>
                  </a:lnTo>
                  <a:lnTo>
                    <a:pt x="42326" y="18710"/>
                  </a:lnTo>
                  <a:lnTo>
                    <a:pt x="40917" y="20793"/>
                  </a:lnTo>
                  <a:lnTo>
                    <a:pt x="38294" y="25929"/>
                  </a:lnTo>
                  <a:lnTo>
                    <a:pt x="30064" y="35905"/>
                  </a:lnTo>
                  <a:lnTo>
                    <a:pt x="28705" y="45706"/>
                  </a:lnTo>
                  <a:lnTo>
                    <a:pt x="28614" y="51803"/>
                  </a:lnTo>
                  <a:lnTo>
                    <a:pt x="29659" y="53438"/>
                  </a:lnTo>
                  <a:lnTo>
                    <a:pt x="31414" y="54528"/>
                  </a:lnTo>
                  <a:lnTo>
                    <a:pt x="38278" y="56422"/>
                  </a:lnTo>
                  <a:lnTo>
                    <a:pt x="80826" y="56709"/>
                  </a:lnTo>
                  <a:lnTo>
                    <a:pt x="82459" y="57767"/>
                  </a:lnTo>
                  <a:lnTo>
                    <a:pt x="83548" y="59531"/>
                  </a:lnTo>
                  <a:lnTo>
                    <a:pt x="85438" y="66410"/>
                  </a:lnTo>
                  <a:lnTo>
                    <a:pt x="85687" y="79375"/>
                  </a:lnTo>
                  <a:lnTo>
                    <a:pt x="82886" y="85480"/>
                  </a:lnTo>
                  <a:lnTo>
                    <a:pt x="79171" y="91721"/>
                  </a:lnTo>
                  <a:lnTo>
                    <a:pt x="76787" y="104351"/>
                  </a:lnTo>
                  <a:lnTo>
                    <a:pt x="76210" y="150274"/>
                  </a:lnTo>
                  <a:lnTo>
                    <a:pt x="76201" y="194380"/>
                  </a:lnTo>
                  <a:lnTo>
                    <a:pt x="77258" y="218856"/>
                  </a:lnTo>
                  <a:lnTo>
                    <a:pt x="84842" y="260708"/>
                  </a:lnTo>
                  <a:lnTo>
                    <a:pt x="85647" y="307687"/>
                  </a:lnTo>
                  <a:lnTo>
                    <a:pt x="85720" y="353329"/>
                  </a:lnTo>
                  <a:lnTo>
                    <a:pt x="84665" y="365282"/>
                  </a:lnTo>
                  <a:lnTo>
                    <a:pt x="78120" y="382853"/>
                  </a:lnTo>
                  <a:lnTo>
                    <a:pt x="69249" y="398808"/>
                  </a:lnTo>
                  <a:lnTo>
                    <a:pt x="66761" y="405603"/>
                  </a:lnTo>
                  <a:lnTo>
                    <a:pt x="62127" y="412150"/>
                  </a:lnTo>
                  <a:lnTo>
                    <a:pt x="56540" y="415766"/>
                  </a:lnTo>
                  <a:lnTo>
                    <a:pt x="50529" y="418432"/>
                  </a:lnTo>
                  <a:lnTo>
                    <a:pt x="44329" y="423144"/>
                  </a:lnTo>
                  <a:lnTo>
                    <a:pt x="41195" y="423766"/>
                  </a:lnTo>
                  <a:lnTo>
                    <a:pt x="38046" y="423122"/>
                  </a:lnTo>
                  <a:lnTo>
                    <a:pt x="31726" y="420643"/>
                  </a:lnTo>
                  <a:lnTo>
                    <a:pt x="25389" y="419541"/>
                  </a:lnTo>
                  <a:lnTo>
                    <a:pt x="19045" y="413407"/>
                  </a:lnTo>
                  <a:lnTo>
                    <a:pt x="0" y="380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63"/>
          <p:cNvGrpSpPr/>
          <p:nvPr/>
        </p:nvGrpSpPr>
        <p:grpSpPr>
          <a:xfrm>
            <a:off x="2725629" y="2115250"/>
            <a:ext cx="1322335" cy="397432"/>
            <a:chOff x="2725629" y="2115250"/>
            <a:chExt cx="1322335" cy="397432"/>
          </a:xfrm>
        </p:grpSpPr>
        <p:sp>
          <p:nvSpPr>
            <p:cNvPr id="86" name="SMARTInkShape-1198"/>
            <p:cNvSpPr/>
            <p:nvPr>
              <p:custDataLst>
                <p:tags r:id="rId88"/>
              </p:custDataLst>
            </p:nvPr>
          </p:nvSpPr>
          <p:spPr>
            <a:xfrm>
              <a:off x="2725629" y="2181801"/>
              <a:ext cx="131872" cy="330881"/>
            </a:xfrm>
            <a:custGeom>
              <a:avLst/>
              <a:gdLst/>
              <a:ahLst/>
              <a:cxnLst/>
              <a:rect l="0" t="0" r="0" b="0"/>
              <a:pathLst>
                <a:path w="131872" h="330881">
                  <a:moveTo>
                    <a:pt x="103296" y="247074"/>
                  </a:moveTo>
                  <a:lnTo>
                    <a:pt x="103296" y="247074"/>
                  </a:lnTo>
                  <a:lnTo>
                    <a:pt x="95095" y="238873"/>
                  </a:lnTo>
                  <a:lnTo>
                    <a:pt x="94163" y="232885"/>
                  </a:lnTo>
                  <a:lnTo>
                    <a:pt x="92974" y="231265"/>
                  </a:lnTo>
                  <a:lnTo>
                    <a:pt x="91124" y="230184"/>
                  </a:lnTo>
                  <a:lnTo>
                    <a:pt x="88831" y="229464"/>
                  </a:lnTo>
                  <a:lnTo>
                    <a:pt x="87302" y="227926"/>
                  </a:lnTo>
                  <a:lnTo>
                    <a:pt x="85604" y="223394"/>
                  </a:lnTo>
                  <a:lnTo>
                    <a:pt x="84365" y="210728"/>
                  </a:lnTo>
                  <a:lnTo>
                    <a:pt x="76055" y="200927"/>
                  </a:lnTo>
                  <a:lnTo>
                    <a:pt x="72492" y="200106"/>
                  </a:lnTo>
                  <a:lnTo>
                    <a:pt x="60567" y="199487"/>
                  </a:lnTo>
                  <a:lnTo>
                    <a:pt x="55025" y="202288"/>
                  </a:lnTo>
                  <a:lnTo>
                    <a:pt x="49034" y="206002"/>
                  </a:lnTo>
                  <a:lnTo>
                    <a:pt x="39711" y="209152"/>
                  </a:lnTo>
                  <a:lnTo>
                    <a:pt x="33408" y="213639"/>
                  </a:lnTo>
                  <a:lnTo>
                    <a:pt x="29901" y="219162"/>
                  </a:lnTo>
                  <a:lnTo>
                    <a:pt x="22594" y="236386"/>
                  </a:lnTo>
                  <a:lnTo>
                    <a:pt x="12017" y="253625"/>
                  </a:lnTo>
                  <a:lnTo>
                    <a:pt x="6008" y="273494"/>
                  </a:lnTo>
                  <a:lnTo>
                    <a:pt x="3512" y="277387"/>
                  </a:lnTo>
                  <a:lnTo>
                    <a:pt x="0" y="292980"/>
                  </a:lnTo>
                  <a:lnTo>
                    <a:pt x="2000" y="302049"/>
                  </a:lnTo>
                  <a:lnTo>
                    <a:pt x="5359" y="309607"/>
                  </a:lnTo>
                  <a:lnTo>
                    <a:pt x="8308" y="319813"/>
                  </a:lnTo>
                  <a:lnTo>
                    <a:pt x="12749" y="326321"/>
                  </a:lnTo>
                  <a:lnTo>
                    <a:pt x="18250" y="329920"/>
                  </a:lnTo>
                  <a:lnTo>
                    <a:pt x="21199" y="330880"/>
                  </a:lnTo>
                  <a:lnTo>
                    <a:pt x="24223" y="330461"/>
                  </a:lnTo>
                  <a:lnTo>
                    <a:pt x="36681" y="325007"/>
                  </a:lnTo>
                  <a:lnTo>
                    <a:pt x="39836" y="324430"/>
                  </a:lnTo>
                  <a:lnTo>
                    <a:pt x="46164" y="318143"/>
                  </a:lnTo>
                  <a:lnTo>
                    <a:pt x="53562" y="309352"/>
                  </a:lnTo>
                  <a:lnTo>
                    <a:pt x="68569" y="297394"/>
                  </a:lnTo>
                  <a:lnTo>
                    <a:pt x="96830" y="250107"/>
                  </a:lnTo>
                  <a:lnTo>
                    <a:pt x="108565" y="217216"/>
                  </a:lnTo>
                  <a:lnTo>
                    <a:pt x="117317" y="170705"/>
                  </a:lnTo>
                  <a:lnTo>
                    <a:pt x="121683" y="126049"/>
                  </a:lnTo>
                  <a:lnTo>
                    <a:pt x="119328" y="102206"/>
                  </a:lnTo>
                  <a:lnTo>
                    <a:pt x="112619" y="57370"/>
                  </a:lnTo>
                  <a:lnTo>
                    <a:pt x="103195" y="23252"/>
                  </a:lnTo>
                  <a:lnTo>
                    <a:pt x="95946" y="9265"/>
                  </a:lnTo>
                  <a:lnTo>
                    <a:pt x="95221" y="5985"/>
                  </a:lnTo>
                  <a:lnTo>
                    <a:pt x="93680" y="3798"/>
                  </a:lnTo>
                  <a:lnTo>
                    <a:pt x="91593" y="2340"/>
                  </a:lnTo>
                  <a:lnTo>
                    <a:pt x="85697" y="0"/>
                  </a:lnTo>
                  <a:lnTo>
                    <a:pt x="85213" y="866"/>
                  </a:lnTo>
                  <a:lnTo>
                    <a:pt x="84676" y="4651"/>
                  </a:lnTo>
                  <a:lnTo>
                    <a:pt x="81615" y="9861"/>
                  </a:lnTo>
                  <a:lnTo>
                    <a:pt x="79317" y="12732"/>
                  </a:lnTo>
                  <a:lnTo>
                    <a:pt x="76764" y="21566"/>
                  </a:lnTo>
                  <a:lnTo>
                    <a:pt x="74841" y="63105"/>
                  </a:lnTo>
                  <a:lnTo>
                    <a:pt x="74732" y="109241"/>
                  </a:lnTo>
                  <a:lnTo>
                    <a:pt x="82923" y="156735"/>
                  </a:lnTo>
                  <a:lnTo>
                    <a:pt x="92331" y="204349"/>
                  </a:lnTo>
                  <a:lnTo>
                    <a:pt x="106902" y="243772"/>
                  </a:lnTo>
                  <a:lnTo>
                    <a:pt x="131871" y="27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99"/>
            <p:cNvSpPr/>
            <p:nvPr>
              <p:custDataLst>
                <p:tags r:id="rId89"/>
              </p:custDataLst>
            </p:nvPr>
          </p:nvSpPr>
          <p:spPr>
            <a:xfrm>
              <a:off x="2905125" y="2395074"/>
              <a:ext cx="9526" cy="71902"/>
            </a:xfrm>
            <a:custGeom>
              <a:avLst/>
              <a:gdLst/>
              <a:ahLst/>
              <a:cxnLst/>
              <a:rect l="0" t="0" r="0" b="0"/>
              <a:pathLst>
                <a:path w="9526" h="71902">
                  <a:moveTo>
                    <a:pt x="0" y="14751"/>
                  </a:moveTo>
                  <a:lnTo>
                    <a:pt x="0" y="14751"/>
                  </a:lnTo>
                  <a:lnTo>
                    <a:pt x="8201" y="6550"/>
                  </a:lnTo>
                  <a:lnTo>
                    <a:pt x="9264" y="0"/>
                  </a:lnTo>
                  <a:lnTo>
                    <a:pt x="9409" y="2198"/>
                  </a:lnTo>
                  <a:lnTo>
                    <a:pt x="8389" y="3207"/>
                  </a:lnTo>
                  <a:lnTo>
                    <a:pt x="4434" y="4329"/>
                  </a:lnTo>
                  <a:lnTo>
                    <a:pt x="2956" y="5686"/>
                  </a:lnTo>
                  <a:lnTo>
                    <a:pt x="1314" y="10017"/>
                  </a:lnTo>
                  <a:lnTo>
                    <a:pt x="115" y="27593"/>
                  </a:lnTo>
                  <a:lnTo>
                    <a:pt x="2874" y="33864"/>
                  </a:lnTo>
                  <a:lnTo>
                    <a:pt x="6569" y="40179"/>
                  </a:lnTo>
                  <a:lnTo>
                    <a:pt x="8941" y="52856"/>
                  </a:lnTo>
                  <a:lnTo>
                    <a:pt x="9525" y="71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00"/>
            <p:cNvSpPr/>
            <p:nvPr>
              <p:custDataLst>
                <p:tags r:id="rId90"/>
              </p:custDataLst>
            </p:nvPr>
          </p:nvSpPr>
          <p:spPr>
            <a:xfrm>
              <a:off x="2895600" y="2314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33044"/>
                  </a:lnTo>
                  <a:lnTo>
                    <a:pt x="6703" y="27739"/>
                  </a:lnTo>
                  <a:lnTo>
                    <a:pt x="2979" y="21854"/>
                  </a:lnTo>
                  <a:lnTo>
                    <a:pt x="589" y="94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01"/>
            <p:cNvSpPr/>
            <p:nvPr>
              <p:custDataLst>
                <p:tags r:id="rId91"/>
              </p:custDataLst>
            </p:nvPr>
          </p:nvSpPr>
          <p:spPr>
            <a:xfrm>
              <a:off x="2943225" y="2314575"/>
              <a:ext cx="76201" cy="161926"/>
            </a:xfrm>
            <a:custGeom>
              <a:avLst/>
              <a:gdLst/>
              <a:ahLst/>
              <a:cxnLst/>
              <a:rect l="0" t="0" r="0" b="0"/>
              <a:pathLst>
                <a:path w="76201" h="161926">
                  <a:moveTo>
                    <a:pt x="76200" y="0"/>
                  </a:moveTo>
                  <a:lnTo>
                    <a:pt x="76200" y="0"/>
                  </a:lnTo>
                  <a:lnTo>
                    <a:pt x="28983" y="0"/>
                  </a:lnTo>
                  <a:lnTo>
                    <a:pt x="15956" y="0"/>
                  </a:lnTo>
                  <a:lnTo>
                    <a:pt x="13812" y="1058"/>
                  </a:lnTo>
                  <a:lnTo>
                    <a:pt x="12383" y="2822"/>
                  </a:lnTo>
                  <a:lnTo>
                    <a:pt x="10089" y="8201"/>
                  </a:lnTo>
                  <a:lnTo>
                    <a:pt x="9527" y="36346"/>
                  </a:lnTo>
                  <a:lnTo>
                    <a:pt x="35351" y="66728"/>
                  </a:lnTo>
                  <a:lnTo>
                    <a:pt x="36268" y="69886"/>
                  </a:lnTo>
                  <a:lnTo>
                    <a:pt x="42930" y="76216"/>
                  </a:lnTo>
                  <a:lnTo>
                    <a:pt x="50830" y="82557"/>
                  </a:lnTo>
                  <a:lnTo>
                    <a:pt x="63141" y="101601"/>
                  </a:lnTo>
                  <a:lnTo>
                    <a:pt x="65628" y="111125"/>
                  </a:lnTo>
                  <a:lnTo>
                    <a:pt x="66634" y="136525"/>
                  </a:lnTo>
                  <a:lnTo>
                    <a:pt x="63834" y="142875"/>
                  </a:lnTo>
                  <a:lnTo>
                    <a:pt x="61607" y="146050"/>
                  </a:lnTo>
                  <a:lnTo>
                    <a:pt x="56308" y="149578"/>
                  </a:lnTo>
                  <a:lnTo>
                    <a:pt x="50426" y="152204"/>
                  </a:lnTo>
                  <a:lnTo>
                    <a:pt x="44284" y="156899"/>
                  </a:lnTo>
                  <a:lnTo>
                    <a:pt x="35204" y="15969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02"/>
            <p:cNvSpPr/>
            <p:nvPr>
              <p:custDataLst>
                <p:tags r:id="rId92"/>
              </p:custDataLst>
            </p:nvPr>
          </p:nvSpPr>
          <p:spPr>
            <a:xfrm>
              <a:off x="3095629" y="2124110"/>
              <a:ext cx="76197" cy="371236"/>
            </a:xfrm>
            <a:custGeom>
              <a:avLst/>
              <a:gdLst/>
              <a:ahLst/>
              <a:cxnLst/>
              <a:rect l="0" t="0" r="0" b="0"/>
              <a:pathLst>
                <a:path w="76197" h="371236">
                  <a:moveTo>
                    <a:pt x="38096" y="9490"/>
                  </a:moveTo>
                  <a:lnTo>
                    <a:pt x="38096" y="9490"/>
                  </a:lnTo>
                  <a:lnTo>
                    <a:pt x="38096" y="0"/>
                  </a:lnTo>
                  <a:lnTo>
                    <a:pt x="38096" y="46311"/>
                  </a:lnTo>
                  <a:lnTo>
                    <a:pt x="35274" y="79237"/>
                  </a:lnTo>
                  <a:lnTo>
                    <a:pt x="28395" y="123136"/>
                  </a:lnTo>
                  <a:lnTo>
                    <a:pt x="20486" y="163267"/>
                  </a:lnTo>
                  <a:lnTo>
                    <a:pt x="11697" y="209696"/>
                  </a:lnTo>
                  <a:lnTo>
                    <a:pt x="3261" y="256105"/>
                  </a:lnTo>
                  <a:lnTo>
                    <a:pt x="426" y="296567"/>
                  </a:lnTo>
                  <a:lnTo>
                    <a:pt x="21" y="339200"/>
                  </a:lnTo>
                  <a:lnTo>
                    <a:pt x="0" y="363562"/>
                  </a:lnTo>
                  <a:lnTo>
                    <a:pt x="1057" y="366188"/>
                  </a:lnTo>
                  <a:lnTo>
                    <a:pt x="2820" y="367939"/>
                  </a:lnTo>
                  <a:lnTo>
                    <a:pt x="7601" y="369884"/>
                  </a:lnTo>
                  <a:lnTo>
                    <a:pt x="22386" y="371235"/>
                  </a:lnTo>
                  <a:lnTo>
                    <a:pt x="28644" y="368526"/>
                  </a:lnTo>
                  <a:lnTo>
                    <a:pt x="69847" y="330150"/>
                  </a:lnTo>
                  <a:lnTo>
                    <a:pt x="73374" y="320986"/>
                  </a:lnTo>
                  <a:lnTo>
                    <a:pt x="76196" y="3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03"/>
            <p:cNvSpPr/>
            <p:nvPr>
              <p:custDataLst>
                <p:tags r:id="rId93"/>
              </p:custDataLst>
            </p:nvPr>
          </p:nvSpPr>
          <p:spPr>
            <a:xfrm>
              <a:off x="3049358" y="2314575"/>
              <a:ext cx="141518" cy="19051"/>
            </a:xfrm>
            <a:custGeom>
              <a:avLst/>
              <a:gdLst/>
              <a:ahLst/>
              <a:cxnLst/>
              <a:rect l="0" t="0" r="0" b="0"/>
              <a:pathLst>
                <a:path w="141518" h="19051">
                  <a:moveTo>
                    <a:pt x="17692" y="19050"/>
                  </a:moveTo>
                  <a:lnTo>
                    <a:pt x="17692" y="19050"/>
                  </a:lnTo>
                  <a:lnTo>
                    <a:pt x="0" y="19050"/>
                  </a:lnTo>
                  <a:lnTo>
                    <a:pt x="12867" y="19050"/>
                  </a:lnTo>
                  <a:lnTo>
                    <a:pt x="18370" y="16228"/>
                  </a:lnTo>
                  <a:lnTo>
                    <a:pt x="21319" y="13994"/>
                  </a:lnTo>
                  <a:lnTo>
                    <a:pt x="30240" y="11511"/>
                  </a:lnTo>
                  <a:lnTo>
                    <a:pt x="75509" y="6755"/>
                  </a:lnTo>
                  <a:lnTo>
                    <a:pt x="94089" y="2001"/>
                  </a:lnTo>
                  <a:lnTo>
                    <a:pt x="14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04"/>
            <p:cNvSpPr/>
            <p:nvPr>
              <p:custDataLst>
                <p:tags r:id="rId94"/>
              </p:custDataLst>
            </p:nvPr>
          </p:nvSpPr>
          <p:spPr>
            <a:xfrm>
              <a:off x="3219450" y="2295525"/>
              <a:ext cx="66676" cy="170999"/>
            </a:xfrm>
            <a:custGeom>
              <a:avLst/>
              <a:gdLst/>
              <a:ahLst/>
              <a:cxnLst/>
              <a:rect l="0" t="0" r="0" b="0"/>
              <a:pathLst>
                <a:path w="66676" h="170999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822" y="28771"/>
                  </a:lnTo>
                  <a:lnTo>
                    <a:pt x="15188" y="44476"/>
                  </a:lnTo>
                  <a:lnTo>
                    <a:pt x="21109" y="57155"/>
                  </a:lnTo>
                  <a:lnTo>
                    <a:pt x="32157" y="74908"/>
                  </a:lnTo>
                  <a:lnTo>
                    <a:pt x="48229" y="112140"/>
                  </a:lnTo>
                  <a:lnTo>
                    <a:pt x="53185" y="119690"/>
                  </a:lnTo>
                  <a:lnTo>
                    <a:pt x="55388" y="126573"/>
                  </a:lnTo>
                  <a:lnTo>
                    <a:pt x="56995" y="154214"/>
                  </a:lnTo>
                  <a:lnTo>
                    <a:pt x="55988" y="156784"/>
                  </a:lnTo>
                  <a:lnTo>
                    <a:pt x="54259" y="158497"/>
                  </a:lnTo>
                  <a:lnTo>
                    <a:pt x="46768" y="163732"/>
                  </a:lnTo>
                  <a:lnTo>
                    <a:pt x="39812" y="169925"/>
                  </a:lnTo>
                  <a:lnTo>
                    <a:pt x="33551" y="170998"/>
                  </a:lnTo>
                  <a:lnTo>
                    <a:pt x="31893" y="170090"/>
                  </a:lnTo>
                  <a:lnTo>
                    <a:pt x="30786" y="168427"/>
                  </a:lnTo>
                  <a:lnTo>
                    <a:pt x="29230" y="161029"/>
                  </a:lnTo>
                  <a:lnTo>
                    <a:pt x="29012" y="158153"/>
                  </a:lnTo>
                  <a:lnTo>
                    <a:pt x="25947" y="152134"/>
                  </a:lnTo>
                  <a:lnTo>
                    <a:pt x="22115" y="145932"/>
                  </a:lnTo>
                  <a:lnTo>
                    <a:pt x="20412" y="139647"/>
                  </a:lnTo>
                  <a:lnTo>
                    <a:pt x="21017" y="136490"/>
                  </a:lnTo>
                  <a:lnTo>
                    <a:pt x="25865" y="125931"/>
                  </a:lnTo>
                  <a:lnTo>
                    <a:pt x="31239" y="88299"/>
                  </a:lnTo>
                  <a:lnTo>
                    <a:pt x="57219" y="48280"/>
                  </a:lnTo>
                  <a:lnTo>
                    <a:pt x="666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05"/>
            <p:cNvSpPr/>
            <p:nvPr>
              <p:custDataLst>
                <p:tags r:id="rId95"/>
              </p:custDataLst>
            </p:nvPr>
          </p:nvSpPr>
          <p:spPr>
            <a:xfrm>
              <a:off x="3352800" y="22955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08" y="17334"/>
                  </a:lnTo>
                  <a:lnTo>
                    <a:pt x="9525" y="64705"/>
                  </a:lnTo>
                  <a:lnTo>
                    <a:pt x="8467" y="8883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06"/>
            <p:cNvSpPr/>
            <p:nvPr>
              <p:custDataLst>
                <p:tags r:id="rId96"/>
              </p:custDataLst>
            </p:nvPr>
          </p:nvSpPr>
          <p:spPr>
            <a:xfrm>
              <a:off x="3352800" y="2181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2"/>
                  </a:lnTo>
                  <a:lnTo>
                    <a:pt x="8467" y="3862"/>
                  </a:lnTo>
                  <a:lnTo>
                    <a:pt x="6703" y="25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07"/>
            <p:cNvSpPr/>
            <p:nvPr>
              <p:custDataLst>
                <p:tags r:id="rId97"/>
              </p:custDataLst>
            </p:nvPr>
          </p:nvSpPr>
          <p:spPr>
            <a:xfrm>
              <a:off x="3409950" y="2162175"/>
              <a:ext cx="85323" cy="295227"/>
            </a:xfrm>
            <a:custGeom>
              <a:avLst/>
              <a:gdLst/>
              <a:ahLst/>
              <a:cxnLst/>
              <a:rect l="0" t="0" r="0" b="0"/>
              <a:pathLst>
                <a:path w="85323" h="295227">
                  <a:moveTo>
                    <a:pt x="19050" y="0"/>
                  </a:moveTo>
                  <a:lnTo>
                    <a:pt x="19050" y="0"/>
                  </a:lnTo>
                  <a:lnTo>
                    <a:pt x="19050" y="46346"/>
                  </a:lnTo>
                  <a:lnTo>
                    <a:pt x="19050" y="89011"/>
                  </a:lnTo>
                  <a:lnTo>
                    <a:pt x="19050" y="136179"/>
                  </a:lnTo>
                  <a:lnTo>
                    <a:pt x="19050" y="180387"/>
                  </a:lnTo>
                  <a:lnTo>
                    <a:pt x="17992" y="193414"/>
                  </a:lnTo>
                  <a:lnTo>
                    <a:pt x="9918" y="239408"/>
                  </a:lnTo>
                  <a:lnTo>
                    <a:pt x="8544" y="260172"/>
                  </a:lnTo>
                  <a:lnTo>
                    <a:pt x="889" y="275735"/>
                  </a:lnTo>
                  <a:lnTo>
                    <a:pt x="117" y="284222"/>
                  </a:lnTo>
                  <a:lnTo>
                    <a:pt x="34" y="280241"/>
                  </a:lnTo>
                  <a:lnTo>
                    <a:pt x="2837" y="275188"/>
                  </a:lnTo>
                  <a:lnTo>
                    <a:pt x="6553" y="269414"/>
                  </a:lnTo>
                  <a:lnTo>
                    <a:pt x="8938" y="257084"/>
                  </a:lnTo>
                  <a:lnTo>
                    <a:pt x="10322" y="249726"/>
                  </a:lnTo>
                  <a:lnTo>
                    <a:pt x="26386" y="206439"/>
                  </a:lnTo>
                  <a:lnTo>
                    <a:pt x="34159" y="194635"/>
                  </a:lnTo>
                  <a:lnTo>
                    <a:pt x="40144" y="181165"/>
                  </a:lnTo>
                  <a:lnTo>
                    <a:pt x="44300" y="174709"/>
                  </a:lnTo>
                  <a:lnTo>
                    <a:pt x="46148" y="168313"/>
                  </a:lnTo>
                  <a:lnTo>
                    <a:pt x="47698" y="166183"/>
                  </a:lnTo>
                  <a:lnTo>
                    <a:pt x="49791" y="164764"/>
                  </a:lnTo>
                  <a:lnTo>
                    <a:pt x="55696" y="162486"/>
                  </a:lnTo>
                  <a:lnTo>
                    <a:pt x="65224" y="161974"/>
                  </a:lnTo>
                  <a:lnTo>
                    <a:pt x="65707" y="163016"/>
                  </a:lnTo>
                  <a:lnTo>
                    <a:pt x="66245" y="166996"/>
                  </a:lnTo>
                  <a:lnTo>
                    <a:pt x="69306" y="172293"/>
                  </a:lnTo>
                  <a:lnTo>
                    <a:pt x="73136" y="178175"/>
                  </a:lnTo>
                  <a:lnTo>
                    <a:pt x="75292" y="187436"/>
                  </a:lnTo>
                  <a:lnTo>
                    <a:pt x="75797" y="193725"/>
                  </a:lnTo>
                  <a:lnTo>
                    <a:pt x="78843" y="200047"/>
                  </a:lnTo>
                  <a:lnTo>
                    <a:pt x="81137" y="203215"/>
                  </a:lnTo>
                  <a:lnTo>
                    <a:pt x="84365" y="217786"/>
                  </a:lnTo>
                  <a:lnTo>
                    <a:pt x="85322" y="230452"/>
                  </a:lnTo>
                  <a:lnTo>
                    <a:pt x="82724" y="237537"/>
                  </a:lnTo>
                  <a:lnTo>
                    <a:pt x="79099" y="244214"/>
                  </a:lnTo>
                  <a:lnTo>
                    <a:pt x="76000" y="253922"/>
                  </a:lnTo>
                  <a:lnTo>
                    <a:pt x="69909" y="263502"/>
                  </a:lnTo>
                  <a:lnTo>
                    <a:pt x="66575" y="273043"/>
                  </a:lnTo>
                  <a:lnTo>
                    <a:pt x="53544" y="288924"/>
                  </a:lnTo>
                  <a:lnTo>
                    <a:pt x="47433" y="292452"/>
                  </a:lnTo>
                  <a:lnTo>
                    <a:pt x="34887" y="294717"/>
                  </a:lnTo>
                  <a:lnTo>
                    <a:pt x="15872" y="295226"/>
                  </a:lnTo>
                  <a:lnTo>
                    <a:pt x="13756" y="294184"/>
                  </a:lnTo>
                  <a:lnTo>
                    <a:pt x="12346" y="292431"/>
                  </a:lnTo>
                  <a:lnTo>
                    <a:pt x="11406" y="290204"/>
                  </a:lnTo>
                  <a:lnTo>
                    <a:pt x="9720" y="28871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08"/>
            <p:cNvSpPr/>
            <p:nvPr>
              <p:custDataLst>
                <p:tags r:id="rId98"/>
              </p:custDataLst>
            </p:nvPr>
          </p:nvSpPr>
          <p:spPr>
            <a:xfrm>
              <a:off x="3497010" y="2115250"/>
              <a:ext cx="246271" cy="332235"/>
            </a:xfrm>
            <a:custGeom>
              <a:avLst/>
              <a:gdLst/>
              <a:ahLst/>
              <a:cxnLst/>
              <a:rect l="0" t="0" r="0" b="0"/>
              <a:pathLst>
                <a:path w="246271" h="332235">
                  <a:moveTo>
                    <a:pt x="8190" y="199325"/>
                  </a:moveTo>
                  <a:lnTo>
                    <a:pt x="8190" y="199325"/>
                  </a:lnTo>
                  <a:lnTo>
                    <a:pt x="16391" y="199325"/>
                  </a:lnTo>
                  <a:lnTo>
                    <a:pt x="26814" y="208458"/>
                  </a:lnTo>
                  <a:lnTo>
                    <a:pt x="27114" y="213790"/>
                  </a:lnTo>
                  <a:lnTo>
                    <a:pt x="24361" y="219159"/>
                  </a:lnTo>
                  <a:lnTo>
                    <a:pt x="20669" y="225074"/>
                  </a:lnTo>
                  <a:lnTo>
                    <a:pt x="17532" y="234353"/>
                  </a:lnTo>
                  <a:lnTo>
                    <a:pt x="11429" y="243806"/>
                  </a:lnTo>
                  <a:lnTo>
                    <a:pt x="9150" y="254368"/>
                  </a:lnTo>
                  <a:lnTo>
                    <a:pt x="8316" y="277377"/>
                  </a:lnTo>
                  <a:lnTo>
                    <a:pt x="5424" y="284462"/>
                  </a:lnTo>
                  <a:lnTo>
                    <a:pt x="1669" y="291139"/>
                  </a:lnTo>
                  <a:lnTo>
                    <a:pt x="0" y="297634"/>
                  </a:lnTo>
                  <a:lnTo>
                    <a:pt x="613" y="300847"/>
                  </a:lnTo>
                  <a:lnTo>
                    <a:pt x="6380" y="313610"/>
                  </a:lnTo>
                  <a:lnTo>
                    <a:pt x="6983" y="316790"/>
                  </a:lnTo>
                  <a:lnTo>
                    <a:pt x="8444" y="318910"/>
                  </a:lnTo>
                  <a:lnTo>
                    <a:pt x="10476" y="320323"/>
                  </a:lnTo>
                  <a:lnTo>
                    <a:pt x="12889" y="321266"/>
                  </a:lnTo>
                  <a:lnTo>
                    <a:pt x="14497" y="322952"/>
                  </a:lnTo>
                  <a:lnTo>
                    <a:pt x="16285" y="327648"/>
                  </a:lnTo>
                  <a:lnTo>
                    <a:pt x="17820" y="329324"/>
                  </a:lnTo>
                  <a:lnTo>
                    <a:pt x="22348" y="331186"/>
                  </a:lnTo>
                  <a:lnTo>
                    <a:pt x="30847" y="332234"/>
                  </a:lnTo>
                  <a:lnTo>
                    <a:pt x="36957" y="329657"/>
                  </a:lnTo>
                  <a:lnTo>
                    <a:pt x="43200" y="326042"/>
                  </a:lnTo>
                  <a:lnTo>
                    <a:pt x="52665" y="322948"/>
                  </a:lnTo>
                  <a:lnTo>
                    <a:pt x="68518" y="310006"/>
                  </a:lnTo>
                  <a:lnTo>
                    <a:pt x="72044" y="303903"/>
                  </a:lnTo>
                  <a:lnTo>
                    <a:pt x="74670" y="297662"/>
                  </a:lnTo>
                  <a:lnTo>
                    <a:pt x="91267" y="275520"/>
                  </a:lnTo>
                  <a:lnTo>
                    <a:pt x="93392" y="262824"/>
                  </a:lnTo>
                  <a:lnTo>
                    <a:pt x="94625" y="260707"/>
                  </a:lnTo>
                  <a:lnTo>
                    <a:pt x="96505" y="259297"/>
                  </a:lnTo>
                  <a:lnTo>
                    <a:pt x="98817" y="258356"/>
                  </a:lnTo>
                  <a:lnTo>
                    <a:pt x="100358" y="256671"/>
                  </a:lnTo>
                  <a:lnTo>
                    <a:pt x="103319" y="247391"/>
                  </a:lnTo>
                  <a:lnTo>
                    <a:pt x="103429" y="260246"/>
                  </a:lnTo>
                  <a:lnTo>
                    <a:pt x="102375" y="262164"/>
                  </a:lnTo>
                  <a:lnTo>
                    <a:pt x="100613" y="263443"/>
                  </a:lnTo>
                  <a:lnTo>
                    <a:pt x="98380" y="264295"/>
                  </a:lnTo>
                  <a:lnTo>
                    <a:pt x="96892" y="265922"/>
                  </a:lnTo>
                  <a:lnTo>
                    <a:pt x="94307" y="274051"/>
                  </a:lnTo>
                  <a:lnTo>
                    <a:pt x="93949" y="283597"/>
                  </a:lnTo>
                  <a:lnTo>
                    <a:pt x="111525" y="302648"/>
                  </a:lnTo>
                  <a:lnTo>
                    <a:pt x="121039" y="303972"/>
                  </a:lnTo>
                  <a:lnTo>
                    <a:pt x="135620" y="290831"/>
                  </a:lnTo>
                  <a:lnTo>
                    <a:pt x="138909" y="284797"/>
                  </a:lnTo>
                  <a:lnTo>
                    <a:pt x="141429" y="278588"/>
                  </a:lnTo>
                  <a:lnTo>
                    <a:pt x="170168" y="233765"/>
                  </a:lnTo>
                  <a:lnTo>
                    <a:pt x="189170" y="190315"/>
                  </a:lnTo>
                  <a:lnTo>
                    <a:pt x="210528" y="150513"/>
                  </a:lnTo>
                  <a:lnTo>
                    <a:pt x="221846" y="103919"/>
                  </a:lnTo>
                  <a:lnTo>
                    <a:pt x="229374" y="63968"/>
                  </a:lnTo>
                  <a:lnTo>
                    <a:pt x="237415" y="42450"/>
                  </a:lnTo>
                  <a:lnTo>
                    <a:pt x="242359" y="32236"/>
                  </a:lnTo>
                  <a:lnTo>
                    <a:pt x="246270" y="0"/>
                  </a:lnTo>
                  <a:lnTo>
                    <a:pt x="241245" y="4564"/>
                  </a:lnTo>
                  <a:lnTo>
                    <a:pt x="231124" y="22133"/>
                  </a:lnTo>
                  <a:lnTo>
                    <a:pt x="219215" y="68314"/>
                  </a:lnTo>
                  <a:lnTo>
                    <a:pt x="207573" y="113908"/>
                  </a:lnTo>
                  <a:lnTo>
                    <a:pt x="193314" y="161265"/>
                  </a:lnTo>
                  <a:lnTo>
                    <a:pt x="184655" y="203799"/>
                  </a:lnTo>
                  <a:lnTo>
                    <a:pt x="180300" y="244717"/>
                  </a:lnTo>
                  <a:lnTo>
                    <a:pt x="179679" y="286213"/>
                  </a:lnTo>
                  <a:lnTo>
                    <a:pt x="182479" y="293681"/>
                  </a:lnTo>
                  <a:lnTo>
                    <a:pt x="196117" y="313547"/>
                  </a:lnTo>
                  <a:lnTo>
                    <a:pt x="196975" y="316748"/>
                  </a:lnTo>
                  <a:lnTo>
                    <a:pt x="198605" y="318881"/>
                  </a:lnTo>
                  <a:lnTo>
                    <a:pt x="203238" y="321253"/>
                  </a:lnTo>
                  <a:lnTo>
                    <a:pt x="205955" y="320827"/>
                  </a:lnTo>
                  <a:lnTo>
                    <a:pt x="215979" y="314782"/>
                  </a:lnTo>
                  <a:lnTo>
                    <a:pt x="222274" y="308911"/>
                  </a:lnTo>
                  <a:lnTo>
                    <a:pt x="225047" y="303416"/>
                  </a:lnTo>
                  <a:lnTo>
                    <a:pt x="227265" y="275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09"/>
            <p:cNvSpPr/>
            <p:nvPr>
              <p:custDataLst>
                <p:tags r:id="rId99"/>
              </p:custDataLst>
            </p:nvPr>
          </p:nvSpPr>
          <p:spPr>
            <a:xfrm>
              <a:off x="3619514" y="2276485"/>
              <a:ext cx="142862" cy="152391"/>
            </a:xfrm>
            <a:custGeom>
              <a:avLst/>
              <a:gdLst/>
              <a:ahLst/>
              <a:cxnLst/>
              <a:rect l="0" t="0" r="0" b="0"/>
              <a:pathLst>
                <a:path w="142862" h="152391">
                  <a:moveTo>
                    <a:pt x="57136" y="38090"/>
                  </a:moveTo>
                  <a:lnTo>
                    <a:pt x="57136" y="38090"/>
                  </a:lnTo>
                  <a:lnTo>
                    <a:pt x="43879" y="24832"/>
                  </a:lnTo>
                  <a:lnTo>
                    <a:pt x="35016" y="21614"/>
                  </a:lnTo>
                  <a:lnTo>
                    <a:pt x="29690" y="20756"/>
                  </a:lnTo>
                  <a:lnTo>
                    <a:pt x="26138" y="19126"/>
                  </a:lnTo>
                  <a:lnTo>
                    <a:pt x="23771" y="16981"/>
                  </a:lnTo>
                  <a:lnTo>
                    <a:pt x="22192" y="14492"/>
                  </a:lnTo>
                  <a:lnTo>
                    <a:pt x="20082" y="13891"/>
                  </a:lnTo>
                  <a:lnTo>
                    <a:pt x="17617" y="14549"/>
                  </a:lnTo>
                  <a:lnTo>
                    <a:pt x="12055" y="17044"/>
                  </a:lnTo>
                  <a:lnTo>
                    <a:pt x="144" y="19017"/>
                  </a:lnTo>
                  <a:lnTo>
                    <a:pt x="0" y="10837"/>
                  </a:lnTo>
                  <a:lnTo>
                    <a:pt x="1053" y="10396"/>
                  </a:lnTo>
                  <a:lnTo>
                    <a:pt x="16233" y="8534"/>
                  </a:lnTo>
                  <a:lnTo>
                    <a:pt x="28634" y="1991"/>
                  </a:lnTo>
                  <a:lnTo>
                    <a:pt x="74501" y="25"/>
                  </a:lnTo>
                  <a:lnTo>
                    <a:pt x="87446" y="0"/>
                  </a:lnTo>
                  <a:lnTo>
                    <a:pt x="94596" y="2817"/>
                  </a:lnTo>
                  <a:lnTo>
                    <a:pt x="97984" y="5050"/>
                  </a:lnTo>
                  <a:lnTo>
                    <a:pt x="122707" y="10312"/>
                  </a:lnTo>
                  <a:lnTo>
                    <a:pt x="127906" y="14455"/>
                  </a:lnTo>
                  <a:lnTo>
                    <a:pt x="130923" y="19824"/>
                  </a:lnTo>
                  <a:lnTo>
                    <a:pt x="131727" y="22738"/>
                  </a:lnTo>
                  <a:lnTo>
                    <a:pt x="133322" y="24681"/>
                  </a:lnTo>
                  <a:lnTo>
                    <a:pt x="137916" y="26839"/>
                  </a:lnTo>
                  <a:lnTo>
                    <a:pt x="139564" y="28472"/>
                  </a:lnTo>
                  <a:lnTo>
                    <a:pt x="142427" y="36614"/>
                  </a:lnTo>
                  <a:lnTo>
                    <a:pt x="142861" y="83606"/>
                  </a:lnTo>
                  <a:lnTo>
                    <a:pt x="142861" y="130087"/>
                  </a:lnTo>
                  <a:lnTo>
                    <a:pt x="142861" y="136481"/>
                  </a:lnTo>
                  <a:lnTo>
                    <a:pt x="141803" y="138609"/>
                  </a:lnTo>
                  <a:lnTo>
                    <a:pt x="140039" y="140027"/>
                  </a:lnTo>
                  <a:lnTo>
                    <a:pt x="137804" y="140973"/>
                  </a:lnTo>
                  <a:lnTo>
                    <a:pt x="136315" y="142662"/>
                  </a:lnTo>
                  <a:lnTo>
                    <a:pt x="133336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10"/>
            <p:cNvSpPr/>
            <p:nvPr>
              <p:custDataLst>
                <p:tags r:id="rId100"/>
              </p:custDataLst>
            </p:nvPr>
          </p:nvSpPr>
          <p:spPr>
            <a:xfrm>
              <a:off x="3790950" y="2171747"/>
              <a:ext cx="9526" cy="28529"/>
            </a:xfrm>
            <a:custGeom>
              <a:avLst/>
              <a:gdLst/>
              <a:ahLst/>
              <a:cxnLst/>
              <a:rect l="0" t="0" r="0" b="0"/>
              <a:pathLst>
                <a:path w="9526" h="28529">
                  <a:moveTo>
                    <a:pt x="0" y="28528"/>
                  </a:moveTo>
                  <a:lnTo>
                    <a:pt x="0" y="28528"/>
                  </a:lnTo>
                  <a:lnTo>
                    <a:pt x="5057" y="23472"/>
                  </a:lnTo>
                  <a:lnTo>
                    <a:pt x="7539" y="18167"/>
                  </a:lnTo>
                  <a:lnTo>
                    <a:pt x="9515" y="114"/>
                  </a:lnTo>
                  <a:lnTo>
                    <a:pt x="4465" y="0"/>
                  </a:lnTo>
                  <a:lnTo>
                    <a:pt x="4035" y="1043"/>
                  </a:lnTo>
                  <a:lnTo>
                    <a:pt x="8904" y="9656"/>
                  </a:lnTo>
                  <a:lnTo>
                    <a:pt x="9525" y="19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11"/>
            <p:cNvSpPr/>
            <p:nvPr>
              <p:custDataLst>
                <p:tags r:id="rId101"/>
              </p:custDataLst>
            </p:nvPr>
          </p:nvSpPr>
          <p:spPr>
            <a:xfrm>
              <a:off x="3814125" y="2286010"/>
              <a:ext cx="72076" cy="133210"/>
            </a:xfrm>
            <a:custGeom>
              <a:avLst/>
              <a:gdLst/>
              <a:ahLst/>
              <a:cxnLst/>
              <a:rect l="0" t="0" r="0" b="0"/>
              <a:pathLst>
                <a:path w="72076" h="133210">
                  <a:moveTo>
                    <a:pt x="72075" y="9515"/>
                  </a:moveTo>
                  <a:lnTo>
                    <a:pt x="72075" y="9515"/>
                  </a:lnTo>
                  <a:lnTo>
                    <a:pt x="67018" y="9515"/>
                  </a:lnTo>
                  <a:lnTo>
                    <a:pt x="65529" y="8457"/>
                  </a:lnTo>
                  <a:lnTo>
                    <a:pt x="64536" y="6693"/>
                  </a:lnTo>
                  <a:lnTo>
                    <a:pt x="63874" y="4459"/>
                  </a:lnTo>
                  <a:lnTo>
                    <a:pt x="62374" y="2969"/>
                  </a:lnTo>
                  <a:lnTo>
                    <a:pt x="57886" y="1314"/>
                  </a:lnTo>
                  <a:lnTo>
                    <a:pt x="38598" y="0"/>
                  </a:lnTo>
                  <a:lnTo>
                    <a:pt x="33207" y="2817"/>
                  </a:lnTo>
                  <a:lnTo>
                    <a:pt x="10412" y="23588"/>
                  </a:lnTo>
                  <a:lnTo>
                    <a:pt x="7628" y="31997"/>
                  </a:lnTo>
                  <a:lnTo>
                    <a:pt x="2773" y="59427"/>
                  </a:lnTo>
                  <a:lnTo>
                    <a:pt x="474" y="65015"/>
                  </a:lnTo>
                  <a:lnTo>
                    <a:pt x="0" y="69798"/>
                  </a:lnTo>
                  <a:lnTo>
                    <a:pt x="5845" y="91782"/>
                  </a:lnTo>
                  <a:lnTo>
                    <a:pt x="12818" y="104709"/>
                  </a:lnTo>
                  <a:lnTo>
                    <a:pt x="13520" y="107903"/>
                  </a:lnTo>
                  <a:lnTo>
                    <a:pt x="23002" y="121930"/>
                  </a:lnTo>
                  <a:lnTo>
                    <a:pt x="29077" y="128313"/>
                  </a:lnTo>
                  <a:lnTo>
                    <a:pt x="34620" y="131106"/>
                  </a:lnTo>
                  <a:lnTo>
                    <a:pt x="51181" y="133209"/>
                  </a:lnTo>
                  <a:lnTo>
                    <a:pt x="63143" y="125784"/>
                  </a:lnTo>
                  <a:lnTo>
                    <a:pt x="66120" y="125128"/>
                  </a:lnTo>
                  <a:lnTo>
                    <a:pt x="68105" y="123631"/>
                  </a:lnTo>
                  <a:lnTo>
                    <a:pt x="70311" y="119148"/>
                  </a:lnTo>
                  <a:lnTo>
                    <a:pt x="72061" y="74328"/>
                  </a:lnTo>
                  <a:lnTo>
                    <a:pt x="72075" y="2875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12"/>
            <p:cNvSpPr/>
            <p:nvPr>
              <p:custDataLst>
                <p:tags r:id="rId102"/>
              </p:custDataLst>
            </p:nvPr>
          </p:nvSpPr>
          <p:spPr>
            <a:xfrm>
              <a:off x="3933825" y="2276475"/>
              <a:ext cx="114139" cy="152401"/>
            </a:xfrm>
            <a:custGeom>
              <a:avLst/>
              <a:gdLst/>
              <a:ahLst/>
              <a:cxnLst/>
              <a:rect l="0" t="0" r="0" b="0"/>
              <a:pathLst>
                <a:path w="114139" h="1524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2979" y="16868"/>
                  </a:lnTo>
                  <a:lnTo>
                    <a:pt x="1324" y="22666"/>
                  </a:lnTo>
                  <a:lnTo>
                    <a:pt x="1941" y="25694"/>
                  </a:lnTo>
                  <a:lnTo>
                    <a:pt x="7713" y="38158"/>
                  </a:lnTo>
                  <a:lnTo>
                    <a:pt x="9493" y="84040"/>
                  </a:lnTo>
                  <a:lnTo>
                    <a:pt x="9515" y="96985"/>
                  </a:lnTo>
                  <a:lnTo>
                    <a:pt x="6698" y="104135"/>
                  </a:lnTo>
                  <a:lnTo>
                    <a:pt x="1323" y="112292"/>
                  </a:lnTo>
                  <a:lnTo>
                    <a:pt x="3" y="123786"/>
                  </a:lnTo>
                  <a:lnTo>
                    <a:pt x="0" y="115621"/>
                  </a:lnTo>
                  <a:lnTo>
                    <a:pt x="16890" y="68777"/>
                  </a:lnTo>
                  <a:lnTo>
                    <a:pt x="21232" y="54951"/>
                  </a:lnTo>
                  <a:lnTo>
                    <a:pt x="29222" y="40271"/>
                  </a:lnTo>
                  <a:lnTo>
                    <a:pt x="34154" y="32714"/>
                  </a:lnTo>
                  <a:lnTo>
                    <a:pt x="36346" y="25829"/>
                  </a:lnTo>
                  <a:lnTo>
                    <a:pt x="42965" y="19240"/>
                  </a:lnTo>
                  <a:lnTo>
                    <a:pt x="50845" y="12784"/>
                  </a:lnTo>
                  <a:lnTo>
                    <a:pt x="56340" y="4258"/>
                  </a:lnTo>
                  <a:lnTo>
                    <a:pt x="61376" y="1893"/>
                  </a:lnTo>
                  <a:lnTo>
                    <a:pt x="70161" y="561"/>
                  </a:lnTo>
                  <a:lnTo>
                    <a:pt x="76338" y="3071"/>
                  </a:lnTo>
                  <a:lnTo>
                    <a:pt x="79467" y="5223"/>
                  </a:lnTo>
                  <a:lnTo>
                    <a:pt x="81553" y="7715"/>
                  </a:lnTo>
                  <a:lnTo>
                    <a:pt x="83871" y="13307"/>
                  </a:lnTo>
                  <a:lnTo>
                    <a:pt x="85547" y="15221"/>
                  </a:lnTo>
                  <a:lnTo>
                    <a:pt x="90232" y="17348"/>
                  </a:lnTo>
                  <a:lnTo>
                    <a:pt x="95842" y="23938"/>
                  </a:lnTo>
                  <a:lnTo>
                    <a:pt x="110145" y="44898"/>
                  </a:lnTo>
                  <a:lnTo>
                    <a:pt x="113753" y="68445"/>
                  </a:lnTo>
                  <a:lnTo>
                    <a:pt x="114138" y="84016"/>
                  </a:lnTo>
                  <a:lnTo>
                    <a:pt x="111406" y="93079"/>
                  </a:lnTo>
                  <a:lnTo>
                    <a:pt x="97818" y="121648"/>
                  </a:lnTo>
                  <a:lnTo>
                    <a:pt x="95333" y="129208"/>
                  </a:lnTo>
                  <a:lnTo>
                    <a:pt x="87936" y="142684"/>
                  </a:lnTo>
                  <a:lnTo>
                    <a:pt x="857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64"/>
          <p:cNvGrpSpPr/>
          <p:nvPr/>
        </p:nvGrpSpPr>
        <p:grpSpPr>
          <a:xfrm>
            <a:off x="1419351" y="3009900"/>
            <a:ext cx="1304800" cy="304801"/>
            <a:chOff x="1419351" y="3009900"/>
            <a:chExt cx="1304800" cy="304801"/>
          </a:xfrm>
        </p:grpSpPr>
        <p:sp>
          <p:nvSpPr>
            <p:cNvPr id="102" name="SMARTInkShape-1213"/>
            <p:cNvSpPr/>
            <p:nvPr>
              <p:custDataLst>
                <p:tags r:id="rId79"/>
              </p:custDataLst>
            </p:nvPr>
          </p:nvSpPr>
          <p:spPr>
            <a:xfrm>
              <a:off x="1490024" y="3048000"/>
              <a:ext cx="62552" cy="200026"/>
            </a:xfrm>
            <a:custGeom>
              <a:avLst/>
              <a:gdLst/>
              <a:ahLst/>
              <a:cxnLst/>
              <a:rect l="0" t="0" r="0" b="0"/>
              <a:pathLst>
                <a:path w="62552" h="200026">
                  <a:moveTo>
                    <a:pt x="62551" y="0"/>
                  </a:moveTo>
                  <a:lnTo>
                    <a:pt x="62551" y="0"/>
                  </a:lnTo>
                  <a:lnTo>
                    <a:pt x="62551" y="9133"/>
                  </a:lnTo>
                  <a:lnTo>
                    <a:pt x="48362" y="23703"/>
                  </a:lnTo>
                  <a:lnTo>
                    <a:pt x="45661" y="32054"/>
                  </a:lnTo>
                  <a:lnTo>
                    <a:pt x="43403" y="41763"/>
                  </a:lnTo>
                  <a:lnTo>
                    <a:pt x="37239" y="54238"/>
                  </a:lnTo>
                  <a:lnTo>
                    <a:pt x="23806" y="95451"/>
                  </a:lnTo>
                  <a:lnTo>
                    <a:pt x="18873" y="108040"/>
                  </a:lnTo>
                  <a:lnTo>
                    <a:pt x="6879" y="153697"/>
                  </a:lnTo>
                  <a:lnTo>
                    <a:pt x="4635" y="174450"/>
                  </a:lnTo>
                  <a:lnTo>
                    <a:pt x="474" y="182661"/>
                  </a:lnTo>
                  <a:lnTo>
                    <a:pt x="0" y="186332"/>
                  </a:lnTo>
                  <a:lnTo>
                    <a:pt x="540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14"/>
            <p:cNvSpPr/>
            <p:nvPr>
              <p:custDataLst>
                <p:tags r:id="rId80"/>
              </p:custDataLst>
            </p:nvPr>
          </p:nvSpPr>
          <p:spPr>
            <a:xfrm>
              <a:off x="1609725" y="3029527"/>
              <a:ext cx="19051" cy="189924"/>
            </a:xfrm>
            <a:custGeom>
              <a:avLst/>
              <a:gdLst/>
              <a:ahLst/>
              <a:cxnLst/>
              <a:rect l="0" t="0" r="0" b="0"/>
              <a:pathLst>
                <a:path w="19051" h="189924">
                  <a:moveTo>
                    <a:pt x="0" y="37523"/>
                  </a:moveTo>
                  <a:lnTo>
                    <a:pt x="0" y="37523"/>
                  </a:lnTo>
                  <a:lnTo>
                    <a:pt x="0" y="27410"/>
                  </a:lnTo>
                  <a:lnTo>
                    <a:pt x="2822" y="19623"/>
                  </a:lnTo>
                  <a:lnTo>
                    <a:pt x="6546" y="12634"/>
                  </a:lnTo>
                  <a:lnTo>
                    <a:pt x="9409" y="0"/>
                  </a:lnTo>
                  <a:lnTo>
                    <a:pt x="9525" y="45771"/>
                  </a:lnTo>
                  <a:lnTo>
                    <a:pt x="9525" y="88434"/>
                  </a:lnTo>
                  <a:lnTo>
                    <a:pt x="9525" y="132779"/>
                  </a:lnTo>
                  <a:lnTo>
                    <a:pt x="10583" y="144417"/>
                  </a:lnTo>
                  <a:lnTo>
                    <a:pt x="17064" y="163335"/>
                  </a:lnTo>
                  <a:lnTo>
                    <a:pt x="19050" y="18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15"/>
            <p:cNvSpPr/>
            <p:nvPr>
              <p:custDataLst>
                <p:tags r:id="rId81"/>
              </p:custDataLst>
            </p:nvPr>
          </p:nvSpPr>
          <p:spPr>
            <a:xfrm>
              <a:off x="1419351" y="3019425"/>
              <a:ext cx="238000" cy="57151"/>
            </a:xfrm>
            <a:custGeom>
              <a:avLst/>
              <a:gdLst/>
              <a:ahLst/>
              <a:cxnLst/>
              <a:rect l="0" t="0" r="0" b="0"/>
              <a:pathLst>
                <a:path w="238000" h="57151">
                  <a:moveTo>
                    <a:pt x="18924" y="57150"/>
                  </a:moveTo>
                  <a:lnTo>
                    <a:pt x="18924" y="57150"/>
                  </a:lnTo>
                  <a:lnTo>
                    <a:pt x="10723" y="57150"/>
                  </a:lnTo>
                  <a:lnTo>
                    <a:pt x="1314" y="48949"/>
                  </a:lnTo>
                  <a:lnTo>
                    <a:pt x="0" y="39540"/>
                  </a:lnTo>
                  <a:lnTo>
                    <a:pt x="10024" y="33470"/>
                  </a:lnTo>
                  <a:lnTo>
                    <a:pt x="51058" y="18404"/>
                  </a:lnTo>
                  <a:lnTo>
                    <a:pt x="77128" y="12156"/>
                  </a:lnTo>
                  <a:lnTo>
                    <a:pt x="117292" y="8813"/>
                  </a:lnTo>
                  <a:lnTo>
                    <a:pt x="155712" y="2055"/>
                  </a:lnTo>
                  <a:lnTo>
                    <a:pt x="202076" y="271"/>
                  </a:lnTo>
                  <a:lnTo>
                    <a:pt x="2379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16"/>
            <p:cNvSpPr/>
            <p:nvPr>
              <p:custDataLst>
                <p:tags r:id="rId82"/>
              </p:custDataLst>
            </p:nvPr>
          </p:nvSpPr>
          <p:spPr>
            <a:xfrm>
              <a:off x="1677854" y="3181360"/>
              <a:ext cx="70606" cy="95227"/>
            </a:xfrm>
            <a:custGeom>
              <a:avLst/>
              <a:gdLst/>
              <a:ahLst/>
              <a:cxnLst/>
              <a:rect l="0" t="0" r="0" b="0"/>
              <a:pathLst>
                <a:path w="70606" h="95227">
                  <a:moveTo>
                    <a:pt x="65221" y="9515"/>
                  </a:moveTo>
                  <a:lnTo>
                    <a:pt x="65221" y="9515"/>
                  </a:lnTo>
                  <a:lnTo>
                    <a:pt x="65221" y="1314"/>
                  </a:lnTo>
                  <a:lnTo>
                    <a:pt x="64163" y="873"/>
                  </a:lnTo>
                  <a:lnTo>
                    <a:pt x="41623" y="0"/>
                  </a:lnTo>
                  <a:lnTo>
                    <a:pt x="39964" y="1055"/>
                  </a:lnTo>
                  <a:lnTo>
                    <a:pt x="38858" y="2817"/>
                  </a:lnTo>
                  <a:lnTo>
                    <a:pt x="38121" y="5050"/>
                  </a:lnTo>
                  <a:lnTo>
                    <a:pt x="36571" y="6538"/>
                  </a:lnTo>
                  <a:lnTo>
                    <a:pt x="32027" y="8192"/>
                  </a:lnTo>
                  <a:lnTo>
                    <a:pt x="23518" y="9123"/>
                  </a:lnTo>
                  <a:lnTo>
                    <a:pt x="21544" y="10312"/>
                  </a:lnTo>
                  <a:lnTo>
                    <a:pt x="20228" y="12163"/>
                  </a:lnTo>
                  <a:lnTo>
                    <a:pt x="17707" y="17042"/>
                  </a:lnTo>
                  <a:lnTo>
                    <a:pt x="11397" y="25739"/>
                  </a:lnTo>
                  <a:lnTo>
                    <a:pt x="7998" y="35018"/>
                  </a:lnTo>
                  <a:lnTo>
                    <a:pt x="1817" y="44471"/>
                  </a:lnTo>
                  <a:lnTo>
                    <a:pt x="0" y="50804"/>
                  </a:lnTo>
                  <a:lnTo>
                    <a:pt x="574" y="53974"/>
                  </a:lnTo>
                  <a:lnTo>
                    <a:pt x="6277" y="66667"/>
                  </a:lnTo>
                  <a:lnTo>
                    <a:pt x="6875" y="69841"/>
                  </a:lnTo>
                  <a:lnTo>
                    <a:pt x="17702" y="91007"/>
                  </a:lnTo>
                  <a:lnTo>
                    <a:pt x="19783" y="92418"/>
                  </a:lnTo>
                  <a:lnTo>
                    <a:pt x="27769" y="94404"/>
                  </a:lnTo>
                  <a:lnTo>
                    <a:pt x="50681" y="95226"/>
                  </a:lnTo>
                  <a:lnTo>
                    <a:pt x="56290" y="92411"/>
                  </a:lnTo>
                  <a:lnTo>
                    <a:pt x="63457" y="87038"/>
                  </a:lnTo>
                  <a:lnTo>
                    <a:pt x="64437" y="83481"/>
                  </a:lnTo>
                  <a:lnTo>
                    <a:pt x="64698" y="81051"/>
                  </a:lnTo>
                  <a:lnTo>
                    <a:pt x="67811" y="75528"/>
                  </a:lnTo>
                  <a:lnTo>
                    <a:pt x="70123" y="72574"/>
                  </a:lnTo>
                  <a:lnTo>
                    <a:pt x="70605" y="70604"/>
                  </a:lnTo>
                  <a:lnTo>
                    <a:pt x="69869" y="69291"/>
                  </a:lnTo>
                  <a:lnTo>
                    <a:pt x="68319" y="68416"/>
                  </a:lnTo>
                  <a:lnTo>
                    <a:pt x="67287" y="66774"/>
                  </a:lnTo>
                  <a:lnTo>
                    <a:pt x="65833" y="59407"/>
                  </a:lnTo>
                  <a:lnTo>
                    <a:pt x="65302" y="44320"/>
                  </a:lnTo>
                  <a:lnTo>
                    <a:pt x="64216" y="42243"/>
                  </a:lnTo>
                  <a:lnTo>
                    <a:pt x="62435" y="40859"/>
                  </a:lnTo>
                  <a:lnTo>
                    <a:pt x="57027" y="38637"/>
                  </a:lnTo>
                  <a:lnTo>
                    <a:pt x="56288" y="35511"/>
                  </a:lnTo>
                  <a:lnTo>
                    <a:pt x="55696" y="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17"/>
            <p:cNvSpPr/>
            <p:nvPr>
              <p:custDataLst>
                <p:tags r:id="rId83"/>
              </p:custDataLst>
            </p:nvPr>
          </p:nvSpPr>
          <p:spPr>
            <a:xfrm>
              <a:off x="1809750" y="32385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41671"/>
                  </a:lnTo>
                  <a:lnTo>
                    <a:pt x="25753" y="47801"/>
                  </a:lnTo>
                  <a:lnTo>
                    <a:pt x="22029" y="54054"/>
                  </a:lnTo>
                  <a:lnTo>
                    <a:pt x="20374" y="60360"/>
                  </a:lnTo>
                  <a:lnTo>
                    <a:pt x="18874" y="62465"/>
                  </a:lnTo>
                  <a:lnTo>
                    <a:pt x="16816" y="63869"/>
                  </a:lnTo>
                  <a:lnTo>
                    <a:pt x="11707" y="664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18"/>
            <p:cNvSpPr/>
            <p:nvPr>
              <p:custDataLst>
                <p:tags r:id="rId84"/>
              </p:custDataLst>
            </p:nvPr>
          </p:nvSpPr>
          <p:spPr>
            <a:xfrm>
              <a:off x="2038742" y="3009900"/>
              <a:ext cx="237734" cy="57151"/>
            </a:xfrm>
            <a:custGeom>
              <a:avLst/>
              <a:gdLst/>
              <a:ahLst/>
              <a:cxnLst/>
              <a:rect l="0" t="0" r="0" b="0"/>
              <a:pathLst>
                <a:path w="237734" h="57151">
                  <a:moveTo>
                    <a:pt x="9133" y="57150"/>
                  </a:moveTo>
                  <a:lnTo>
                    <a:pt x="9133" y="57150"/>
                  </a:lnTo>
                  <a:lnTo>
                    <a:pt x="0" y="48017"/>
                  </a:lnTo>
                  <a:lnTo>
                    <a:pt x="4781" y="42685"/>
                  </a:lnTo>
                  <a:lnTo>
                    <a:pt x="10021" y="40138"/>
                  </a:lnTo>
                  <a:lnTo>
                    <a:pt x="12900" y="39458"/>
                  </a:lnTo>
                  <a:lnTo>
                    <a:pt x="42172" y="22991"/>
                  </a:lnTo>
                  <a:lnTo>
                    <a:pt x="85642" y="12850"/>
                  </a:lnTo>
                  <a:lnTo>
                    <a:pt x="124937" y="9962"/>
                  </a:lnTo>
                  <a:lnTo>
                    <a:pt x="171256" y="2044"/>
                  </a:lnTo>
                  <a:lnTo>
                    <a:pt x="217864" y="180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19"/>
            <p:cNvSpPr/>
            <p:nvPr>
              <p:custDataLst>
                <p:tags r:id="rId85"/>
              </p:custDataLst>
            </p:nvPr>
          </p:nvSpPr>
          <p:spPr>
            <a:xfrm>
              <a:off x="2324100" y="318135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31881"/>
                  </a:lnTo>
                  <a:lnTo>
                    <a:pt x="34925" y="33954"/>
                  </a:lnTo>
                  <a:lnTo>
                    <a:pt x="18462" y="37930"/>
                  </a:lnTo>
                  <a:lnTo>
                    <a:pt x="15483" y="40104"/>
                  </a:lnTo>
                  <a:lnTo>
                    <a:pt x="12173" y="45340"/>
                  </a:lnTo>
                  <a:lnTo>
                    <a:pt x="10048" y="57326"/>
                  </a:lnTo>
                  <a:lnTo>
                    <a:pt x="9874" y="60442"/>
                  </a:lnTo>
                  <a:lnTo>
                    <a:pt x="8699" y="62520"/>
                  </a:lnTo>
                  <a:lnTo>
                    <a:pt x="6858" y="63905"/>
                  </a:lnTo>
                  <a:lnTo>
                    <a:pt x="4572" y="64828"/>
                  </a:lnTo>
                  <a:lnTo>
                    <a:pt x="3048" y="66502"/>
                  </a:lnTo>
                  <a:lnTo>
                    <a:pt x="1354" y="7118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20"/>
            <p:cNvSpPr/>
            <p:nvPr>
              <p:custDataLst>
                <p:tags r:id="rId86"/>
              </p:custDataLst>
            </p:nvPr>
          </p:nvSpPr>
          <p:spPr>
            <a:xfrm>
              <a:off x="2409825" y="3248025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50604" y="1058"/>
                  </a:lnTo>
                  <a:lnTo>
                    <a:pt x="49611" y="2822"/>
                  </a:lnTo>
                  <a:lnTo>
                    <a:pt x="48949" y="5057"/>
                  </a:lnTo>
                  <a:lnTo>
                    <a:pt x="47449" y="6546"/>
                  </a:lnTo>
                  <a:lnTo>
                    <a:pt x="37439" y="11759"/>
                  </a:lnTo>
                  <a:lnTo>
                    <a:pt x="34484" y="14189"/>
                  </a:lnTo>
                  <a:lnTo>
                    <a:pt x="31201" y="19712"/>
                  </a:lnTo>
                  <a:lnTo>
                    <a:pt x="30326" y="22666"/>
                  </a:lnTo>
                  <a:lnTo>
                    <a:pt x="28684" y="2463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21"/>
            <p:cNvSpPr/>
            <p:nvPr>
              <p:custDataLst>
                <p:tags r:id="rId87"/>
              </p:custDataLst>
            </p:nvPr>
          </p:nvSpPr>
          <p:spPr>
            <a:xfrm>
              <a:off x="2619375" y="32480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31435" y="8467"/>
                  </a:lnTo>
                  <a:lnTo>
                    <a:pt x="50341" y="1324"/>
                  </a:lnTo>
                  <a:lnTo>
                    <a:pt x="95248" y="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65"/>
          <p:cNvGrpSpPr/>
          <p:nvPr/>
        </p:nvGrpSpPr>
        <p:grpSpPr>
          <a:xfrm>
            <a:off x="2105025" y="3028950"/>
            <a:ext cx="133351" cy="180976"/>
            <a:chOff x="2105025" y="3028950"/>
            <a:chExt cx="133351" cy="180976"/>
          </a:xfrm>
        </p:grpSpPr>
        <p:sp>
          <p:nvSpPr>
            <p:cNvPr id="112" name="SMARTInkShape-1222"/>
            <p:cNvSpPr/>
            <p:nvPr>
              <p:custDataLst>
                <p:tags r:id="rId77"/>
              </p:custDataLst>
            </p:nvPr>
          </p:nvSpPr>
          <p:spPr>
            <a:xfrm>
              <a:off x="2105025" y="3028950"/>
              <a:ext cx="66676" cy="180976"/>
            </a:xfrm>
            <a:custGeom>
              <a:avLst/>
              <a:gdLst/>
              <a:ahLst/>
              <a:cxnLst/>
              <a:rect l="0" t="0" r="0" b="0"/>
              <a:pathLst>
                <a:path w="66676" h="18097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3" y="10361"/>
                  </a:lnTo>
                  <a:lnTo>
                    <a:pt x="60129" y="16246"/>
                  </a:lnTo>
                  <a:lnTo>
                    <a:pt x="57739" y="28648"/>
                  </a:lnTo>
                  <a:lnTo>
                    <a:pt x="56169" y="52064"/>
                  </a:lnTo>
                  <a:lnTo>
                    <a:pt x="40679" y="95324"/>
                  </a:lnTo>
                  <a:lnTo>
                    <a:pt x="36042" y="114322"/>
                  </a:lnTo>
                  <a:lnTo>
                    <a:pt x="27965" y="130534"/>
                  </a:lnTo>
                  <a:lnTo>
                    <a:pt x="24994" y="134648"/>
                  </a:lnTo>
                  <a:lnTo>
                    <a:pt x="21692" y="144863"/>
                  </a:lnTo>
                  <a:lnTo>
                    <a:pt x="19166" y="155400"/>
                  </a:lnTo>
                  <a:lnTo>
                    <a:pt x="8921" y="17078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23"/>
            <p:cNvSpPr/>
            <p:nvPr>
              <p:custDataLst>
                <p:tags r:id="rId78"/>
              </p:custDataLst>
            </p:nvPr>
          </p:nvSpPr>
          <p:spPr>
            <a:xfrm>
              <a:off x="2209800" y="3048045"/>
              <a:ext cx="28576" cy="123781"/>
            </a:xfrm>
            <a:custGeom>
              <a:avLst/>
              <a:gdLst/>
              <a:ahLst/>
              <a:cxnLst/>
              <a:rect l="0" t="0" r="0" b="0"/>
              <a:pathLst>
                <a:path w="28576" h="123781">
                  <a:moveTo>
                    <a:pt x="0" y="19005"/>
                  </a:moveTo>
                  <a:lnTo>
                    <a:pt x="0" y="19005"/>
                  </a:lnTo>
                  <a:lnTo>
                    <a:pt x="17334" y="1671"/>
                  </a:lnTo>
                  <a:lnTo>
                    <a:pt x="21109" y="718"/>
                  </a:lnTo>
                  <a:lnTo>
                    <a:pt x="28138" y="0"/>
                  </a:lnTo>
                  <a:lnTo>
                    <a:pt x="28573" y="45616"/>
                  </a:lnTo>
                  <a:lnTo>
                    <a:pt x="27516" y="54115"/>
                  </a:lnTo>
                  <a:lnTo>
                    <a:pt x="23519" y="64949"/>
                  </a:lnTo>
                  <a:lnTo>
                    <a:pt x="23087" y="69742"/>
                  </a:lnTo>
                  <a:lnTo>
                    <a:pt x="28493" y="117000"/>
                  </a:lnTo>
                  <a:lnTo>
                    <a:pt x="28575" y="12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66"/>
          <p:cNvGrpSpPr/>
          <p:nvPr/>
        </p:nvGrpSpPr>
        <p:grpSpPr>
          <a:xfrm>
            <a:off x="3048000" y="3181350"/>
            <a:ext cx="500413" cy="85726"/>
            <a:chOff x="3048000" y="3181350"/>
            <a:chExt cx="500413" cy="85726"/>
          </a:xfrm>
        </p:grpSpPr>
        <p:sp>
          <p:nvSpPr>
            <p:cNvPr id="115" name="SMARTInkShape-1224"/>
            <p:cNvSpPr/>
            <p:nvPr>
              <p:custDataLst>
                <p:tags r:id="rId75"/>
              </p:custDataLst>
            </p:nvPr>
          </p:nvSpPr>
          <p:spPr>
            <a:xfrm>
              <a:off x="3048000" y="32289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39772" y="9525"/>
                  </a:lnTo>
                  <a:lnTo>
                    <a:pt x="83123" y="9525"/>
                  </a:lnTo>
                  <a:lnTo>
                    <a:pt x="128313" y="9525"/>
                  </a:lnTo>
                  <a:lnTo>
                    <a:pt x="161654" y="846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25"/>
            <p:cNvSpPr/>
            <p:nvPr>
              <p:custDataLst>
                <p:tags r:id="rId76"/>
              </p:custDataLst>
            </p:nvPr>
          </p:nvSpPr>
          <p:spPr>
            <a:xfrm>
              <a:off x="3495675" y="3181350"/>
              <a:ext cx="52738" cy="85726"/>
            </a:xfrm>
            <a:custGeom>
              <a:avLst/>
              <a:gdLst/>
              <a:ahLst/>
              <a:cxnLst/>
              <a:rect l="0" t="0" r="0" b="0"/>
              <a:pathLst>
                <a:path w="52738" h="857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4889" y="6546"/>
                  </a:lnTo>
                  <a:lnTo>
                    <a:pt x="37999" y="8936"/>
                  </a:lnTo>
                  <a:lnTo>
                    <a:pt x="41207" y="9133"/>
                  </a:lnTo>
                  <a:lnTo>
                    <a:pt x="43347" y="10322"/>
                  </a:lnTo>
                  <a:lnTo>
                    <a:pt x="44773" y="12172"/>
                  </a:lnTo>
                  <a:lnTo>
                    <a:pt x="47415" y="17052"/>
                  </a:lnTo>
                  <a:lnTo>
                    <a:pt x="52118" y="22748"/>
                  </a:lnTo>
                  <a:lnTo>
                    <a:pt x="52737" y="25749"/>
                  </a:lnTo>
                  <a:lnTo>
                    <a:pt x="52091" y="28808"/>
                  </a:lnTo>
                  <a:lnTo>
                    <a:pt x="49610" y="35028"/>
                  </a:lnTo>
                  <a:lnTo>
                    <a:pt x="47886" y="50814"/>
                  </a:lnTo>
                  <a:lnTo>
                    <a:pt x="45682" y="53984"/>
                  </a:lnTo>
                  <a:lnTo>
                    <a:pt x="34584" y="63503"/>
                  </a:lnTo>
                  <a:lnTo>
                    <a:pt x="28239" y="7302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67"/>
          <p:cNvGrpSpPr/>
          <p:nvPr/>
        </p:nvGrpSpPr>
        <p:grpSpPr>
          <a:xfrm>
            <a:off x="3791127" y="2838601"/>
            <a:ext cx="695092" cy="504675"/>
            <a:chOff x="3791127" y="2838601"/>
            <a:chExt cx="695092" cy="504675"/>
          </a:xfrm>
        </p:grpSpPr>
        <p:sp>
          <p:nvSpPr>
            <p:cNvPr id="118" name="SMARTInkShape-1226"/>
            <p:cNvSpPr/>
            <p:nvPr>
              <p:custDataLst>
                <p:tags r:id="rId69"/>
              </p:custDataLst>
            </p:nvPr>
          </p:nvSpPr>
          <p:spPr>
            <a:xfrm>
              <a:off x="3905250" y="2971916"/>
              <a:ext cx="66676" cy="190385"/>
            </a:xfrm>
            <a:custGeom>
              <a:avLst/>
              <a:gdLst/>
              <a:ahLst/>
              <a:cxnLst/>
              <a:rect l="0" t="0" r="0" b="0"/>
              <a:pathLst>
                <a:path w="66676" h="190385">
                  <a:moveTo>
                    <a:pt x="57150" y="9409"/>
                  </a:moveTo>
                  <a:lnTo>
                    <a:pt x="57150" y="9409"/>
                  </a:lnTo>
                  <a:lnTo>
                    <a:pt x="66282" y="9409"/>
                  </a:lnTo>
                  <a:lnTo>
                    <a:pt x="66672" y="0"/>
                  </a:lnTo>
                  <a:lnTo>
                    <a:pt x="66675" y="4975"/>
                  </a:lnTo>
                  <a:lnTo>
                    <a:pt x="63852" y="10261"/>
                  </a:lnTo>
                  <a:lnTo>
                    <a:pt x="60129" y="16137"/>
                  </a:lnTo>
                  <a:lnTo>
                    <a:pt x="56974" y="25396"/>
                  </a:lnTo>
                  <a:lnTo>
                    <a:pt x="50866" y="35900"/>
                  </a:lnTo>
                  <a:lnTo>
                    <a:pt x="47527" y="50890"/>
                  </a:lnTo>
                  <a:lnTo>
                    <a:pt x="25272" y="92401"/>
                  </a:lnTo>
                  <a:lnTo>
                    <a:pt x="4226" y="138531"/>
                  </a:lnTo>
                  <a:lnTo>
                    <a:pt x="248" y="173445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27"/>
            <p:cNvSpPr/>
            <p:nvPr>
              <p:custDataLst>
                <p:tags r:id="rId70"/>
              </p:custDataLst>
            </p:nvPr>
          </p:nvSpPr>
          <p:spPr>
            <a:xfrm>
              <a:off x="4048125" y="2962446"/>
              <a:ext cx="47622" cy="209380"/>
            </a:xfrm>
            <a:custGeom>
              <a:avLst/>
              <a:gdLst/>
              <a:ahLst/>
              <a:cxnLst/>
              <a:rect l="0" t="0" r="0" b="0"/>
              <a:pathLst>
                <a:path w="47622" h="209380">
                  <a:moveTo>
                    <a:pt x="19050" y="37929"/>
                  </a:moveTo>
                  <a:lnTo>
                    <a:pt x="19050" y="37929"/>
                  </a:lnTo>
                  <a:lnTo>
                    <a:pt x="32307" y="16470"/>
                  </a:lnTo>
                  <a:lnTo>
                    <a:pt x="47464" y="0"/>
                  </a:lnTo>
                  <a:lnTo>
                    <a:pt x="47621" y="19079"/>
                  </a:lnTo>
                  <a:lnTo>
                    <a:pt x="37263" y="47898"/>
                  </a:lnTo>
                  <a:lnTo>
                    <a:pt x="32436" y="60351"/>
                  </a:lnTo>
                  <a:lnTo>
                    <a:pt x="21262" y="104616"/>
                  </a:lnTo>
                  <a:lnTo>
                    <a:pt x="16422" y="145527"/>
                  </a:lnTo>
                  <a:lnTo>
                    <a:pt x="8746" y="166471"/>
                  </a:lnTo>
                  <a:lnTo>
                    <a:pt x="3887" y="176551"/>
                  </a:lnTo>
                  <a:lnTo>
                    <a:pt x="0" y="209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28"/>
            <p:cNvSpPr/>
            <p:nvPr>
              <p:custDataLst>
                <p:tags r:id="rId71"/>
              </p:custDataLst>
            </p:nvPr>
          </p:nvSpPr>
          <p:spPr>
            <a:xfrm>
              <a:off x="3791127" y="2933700"/>
              <a:ext cx="371299" cy="57151"/>
            </a:xfrm>
            <a:custGeom>
              <a:avLst/>
              <a:gdLst/>
              <a:ahLst/>
              <a:cxnLst/>
              <a:rect l="0" t="0" r="0" b="0"/>
              <a:pathLst>
                <a:path w="371299" h="57151">
                  <a:moveTo>
                    <a:pt x="56973" y="57150"/>
                  </a:moveTo>
                  <a:lnTo>
                    <a:pt x="56973" y="57150"/>
                  </a:lnTo>
                  <a:lnTo>
                    <a:pt x="10037" y="57150"/>
                  </a:lnTo>
                  <a:lnTo>
                    <a:pt x="1840" y="57150"/>
                  </a:lnTo>
                  <a:lnTo>
                    <a:pt x="1168" y="56092"/>
                  </a:lnTo>
                  <a:lnTo>
                    <a:pt x="0" y="48949"/>
                  </a:lnTo>
                  <a:lnTo>
                    <a:pt x="4932" y="42961"/>
                  </a:lnTo>
                  <a:lnTo>
                    <a:pt x="13030" y="40260"/>
                  </a:lnTo>
                  <a:lnTo>
                    <a:pt x="29489" y="35918"/>
                  </a:lnTo>
                  <a:lnTo>
                    <a:pt x="42641" y="31838"/>
                  </a:lnTo>
                  <a:lnTo>
                    <a:pt x="79777" y="26397"/>
                  </a:lnTo>
                  <a:lnTo>
                    <a:pt x="115235" y="18404"/>
                  </a:lnTo>
                  <a:lnTo>
                    <a:pt x="152552" y="12156"/>
                  </a:lnTo>
                  <a:lnTo>
                    <a:pt x="190421" y="10305"/>
                  </a:lnTo>
                  <a:lnTo>
                    <a:pt x="231274" y="6934"/>
                  </a:lnTo>
                  <a:lnTo>
                    <a:pt x="274070" y="2055"/>
                  </a:lnTo>
                  <a:lnTo>
                    <a:pt x="313562" y="609"/>
                  </a:lnTo>
                  <a:lnTo>
                    <a:pt x="360246" y="80"/>
                  </a:lnTo>
                  <a:lnTo>
                    <a:pt x="371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29"/>
            <p:cNvSpPr/>
            <p:nvPr>
              <p:custDataLst>
                <p:tags r:id="rId72"/>
              </p:custDataLst>
            </p:nvPr>
          </p:nvSpPr>
          <p:spPr>
            <a:xfrm>
              <a:off x="4181475" y="314325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9525" y="45661"/>
                  </a:lnTo>
                  <a:lnTo>
                    <a:pt x="9525" y="92599"/>
                  </a:lnTo>
                  <a:lnTo>
                    <a:pt x="9525" y="116963"/>
                  </a:lnTo>
                  <a:lnTo>
                    <a:pt x="175" y="1617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30"/>
            <p:cNvSpPr/>
            <p:nvPr>
              <p:custDataLst>
                <p:tags r:id="rId73"/>
              </p:custDataLst>
            </p:nvPr>
          </p:nvSpPr>
          <p:spPr>
            <a:xfrm>
              <a:off x="4191002" y="3171825"/>
              <a:ext cx="95132" cy="142876"/>
            </a:xfrm>
            <a:custGeom>
              <a:avLst/>
              <a:gdLst/>
              <a:ahLst/>
              <a:cxnLst/>
              <a:rect l="0" t="0" r="0" b="0"/>
              <a:pathLst>
                <a:path w="95132" h="142876">
                  <a:moveTo>
                    <a:pt x="85723" y="0"/>
                  </a:moveTo>
                  <a:lnTo>
                    <a:pt x="85723" y="0"/>
                  </a:lnTo>
                  <a:lnTo>
                    <a:pt x="95131" y="0"/>
                  </a:lnTo>
                  <a:lnTo>
                    <a:pt x="87037" y="0"/>
                  </a:lnTo>
                  <a:lnTo>
                    <a:pt x="86599" y="1058"/>
                  </a:lnTo>
                  <a:lnTo>
                    <a:pt x="86112" y="5056"/>
                  </a:lnTo>
                  <a:lnTo>
                    <a:pt x="84924" y="6546"/>
                  </a:lnTo>
                  <a:lnTo>
                    <a:pt x="72500" y="14189"/>
                  </a:lnTo>
                  <a:lnTo>
                    <a:pt x="46751" y="37930"/>
                  </a:lnTo>
                  <a:lnTo>
                    <a:pt x="26329" y="51195"/>
                  </a:lnTo>
                  <a:lnTo>
                    <a:pt x="22284" y="57326"/>
                  </a:lnTo>
                  <a:lnTo>
                    <a:pt x="21206" y="60442"/>
                  </a:lnTo>
                  <a:lnTo>
                    <a:pt x="18369" y="62520"/>
                  </a:lnTo>
                  <a:lnTo>
                    <a:pt x="6382" y="66502"/>
                  </a:lnTo>
                  <a:lnTo>
                    <a:pt x="4254" y="68676"/>
                  </a:lnTo>
                  <a:lnTo>
                    <a:pt x="1889" y="73914"/>
                  </a:lnTo>
                  <a:lnTo>
                    <a:pt x="0" y="103321"/>
                  </a:lnTo>
                  <a:lnTo>
                    <a:pt x="5055" y="109401"/>
                  </a:lnTo>
                  <a:lnTo>
                    <a:pt x="10360" y="112123"/>
                  </a:lnTo>
                  <a:lnTo>
                    <a:pt x="13256" y="112849"/>
                  </a:lnTo>
                  <a:lnTo>
                    <a:pt x="28646" y="121648"/>
                  </a:lnTo>
                  <a:lnTo>
                    <a:pt x="31797" y="122374"/>
                  </a:lnTo>
                  <a:lnTo>
                    <a:pt x="47630" y="131173"/>
                  </a:lnTo>
                  <a:lnTo>
                    <a:pt x="50802" y="131899"/>
                  </a:lnTo>
                  <a:lnTo>
                    <a:pt x="52918" y="133440"/>
                  </a:lnTo>
                  <a:lnTo>
                    <a:pt x="54328" y="135527"/>
                  </a:lnTo>
                  <a:lnTo>
                    <a:pt x="55267" y="137976"/>
                  </a:lnTo>
                  <a:lnTo>
                    <a:pt x="58011" y="139609"/>
                  </a:lnTo>
                  <a:lnTo>
                    <a:pt x="7619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31"/>
            <p:cNvSpPr/>
            <p:nvPr>
              <p:custDataLst>
                <p:tags r:id="rId74"/>
              </p:custDataLst>
            </p:nvPr>
          </p:nvSpPr>
          <p:spPr>
            <a:xfrm>
              <a:off x="4381500" y="2838601"/>
              <a:ext cx="104719" cy="504675"/>
            </a:xfrm>
            <a:custGeom>
              <a:avLst/>
              <a:gdLst/>
              <a:ahLst/>
              <a:cxnLst/>
              <a:rect l="0" t="0" r="0" b="0"/>
              <a:pathLst>
                <a:path w="104719" h="504675">
                  <a:moveTo>
                    <a:pt x="66675" y="18899"/>
                  </a:moveTo>
                  <a:lnTo>
                    <a:pt x="66675" y="18899"/>
                  </a:lnTo>
                  <a:lnTo>
                    <a:pt x="66675" y="357"/>
                  </a:lnTo>
                  <a:lnTo>
                    <a:pt x="71732" y="0"/>
                  </a:lnTo>
                  <a:lnTo>
                    <a:pt x="73221" y="1008"/>
                  </a:lnTo>
                  <a:lnTo>
                    <a:pt x="74214" y="2738"/>
                  </a:lnTo>
                  <a:lnTo>
                    <a:pt x="75808" y="13120"/>
                  </a:lnTo>
                  <a:lnTo>
                    <a:pt x="76996" y="15046"/>
                  </a:lnTo>
                  <a:lnTo>
                    <a:pt x="78848" y="16331"/>
                  </a:lnTo>
                  <a:lnTo>
                    <a:pt x="83727" y="18816"/>
                  </a:lnTo>
                  <a:lnTo>
                    <a:pt x="89423" y="23448"/>
                  </a:lnTo>
                  <a:lnTo>
                    <a:pt x="92660" y="31857"/>
                  </a:lnTo>
                  <a:lnTo>
                    <a:pt x="97305" y="48492"/>
                  </a:lnTo>
                  <a:lnTo>
                    <a:pt x="103300" y="68018"/>
                  </a:lnTo>
                  <a:lnTo>
                    <a:pt x="104718" y="114331"/>
                  </a:lnTo>
                  <a:lnTo>
                    <a:pt x="103710" y="139377"/>
                  </a:lnTo>
                  <a:lnTo>
                    <a:pt x="96573" y="168520"/>
                  </a:lnTo>
                  <a:lnTo>
                    <a:pt x="94453" y="187056"/>
                  </a:lnTo>
                  <a:lnTo>
                    <a:pt x="83507" y="218267"/>
                  </a:lnTo>
                  <a:lnTo>
                    <a:pt x="79447" y="224982"/>
                  </a:lnTo>
                  <a:lnTo>
                    <a:pt x="76841" y="237916"/>
                  </a:lnTo>
                  <a:lnTo>
                    <a:pt x="76200" y="283834"/>
                  </a:lnTo>
                  <a:lnTo>
                    <a:pt x="69654" y="292855"/>
                  </a:lnTo>
                  <a:lnTo>
                    <a:pt x="67999" y="298701"/>
                  </a:lnTo>
                  <a:lnTo>
                    <a:pt x="68616" y="301742"/>
                  </a:lnTo>
                  <a:lnTo>
                    <a:pt x="74388" y="314227"/>
                  </a:lnTo>
                  <a:lnTo>
                    <a:pt x="77188" y="339576"/>
                  </a:lnTo>
                  <a:lnTo>
                    <a:pt x="83725" y="352274"/>
                  </a:lnTo>
                  <a:lnTo>
                    <a:pt x="86520" y="368149"/>
                  </a:lnTo>
                  <a:lnTo>
                    <a:pt x="93212" y="380849"/>
                  </a:lnTo>
                  <a:lnTo>
                    <a:pt x="95131" y="408131"/>
                  </a:lnTo>
                  <a:lnTo>
                    <a:pt x="92375" y="416963"/>
                  </a:lnTo>
                  <a:lnTo>
                    <a:pt x="88680" y="424416"/>
                  </a:lnTo>
                  <a:lnTo>
                    <a:pt x="85542" y="434562"/>
                  </a:lnTo>
                  <a:lnTo>
                    <a:pt x="79439" y="444271"/>
                  </a:lnTo>
                  <a:lnTo>
                    <a:pt x="77640" y="450665"/>
                  </a:lnTo>
                  <a:lnTo>
                    <a:pt x="71195" y="457034"/>
                  </a:lnTo>
                  <a:lnTo>
                    <a:pt x="30744" y="490916"/>
                  </a:lnTo>
                  <a:lnTo>
                    <a:pt x="11521" y="497135"/>
                  </a:lnTo>
                  <a:lnTo>
                    <a:pt x="0" y="50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1232"/>
          <p:cNvSpPr/>
          <p:nvPr>
            <p:custDataLst>
              <p:tags r:id="rId3"/>
            </p:custDataLst>
          </p:nvPr>
        </p:nvSpPr>
        <p:spPr>
          <a:xfrm>
            <a:off x="1104914" y="2933704"/>
            <a:ext cx="152387" cy="647697"/>
          </a:xfrm>
          <a:custGeom>
            <a:avLst/>
            <a:gdLst/>
            <a:ahLst/>
            <a:cxnLst/>
            <a:rect l="0" t="0" r="0" b="0"/>
            <a:pathLst>
              <a:path w="152387" h="647697">
                <a:moveTo>
                  <a:pt x="66661" y="38096"/>
                </a:moveTo>
                <a:lnTo>
                  <a:pt x="66661" y="38096"/>
                </a:lnTo>
                <a:lnTo>
                  <a:pt x="83995" y="20762"/>
                </a:lnTo>
                <a:lnTo>
                  <a:pt x="84948" y="16987"/>
                </a:lnTo>
                <a:lnTo>
                  <a:pt x="85560" y="5940"/>
                </a:lnTo>
                <a:lnTo>
                  <a:pt x="86669" y="3958"/>
                </a:lnTo>
                <a:lnTo>
                  <a:pt x="88466" y="2638"/>
                </a:lnTo>
                <a:lnTo>
                  <a:pt x="95119" y="42"/>
                </a:lnTo>
                <a:lnTo>
                  <a:pt x="87025" y="0"/>
                </a:lnTo>
                <a:lnTo>
                  <a:pt x="44214" y="36012"/>
                </a:lnTo>
                <a:lnTo>
                  <a:pt x="19209" y="76446"/>
                </a:lnTo>
                <a:lnTo>
                  <a:pt x="4242" y="107979"/>
                </a:lnTo>
                <a:lnTo>
                  <a:pt x="235" y="152398"/>
                </a:lnTo>
                <a:lnTo>
                  <a:pt x="0" y="188645"/>
                </a:lnTo>
                <a:lnTo>
                  <a:pt x="2815" y="197788"/>
                </a:lnTo>
                <a:lnTo>
                  <a:pt x="6535" y="205378"/>
                </a:lnTo>
                <a:lnTo>
                  <a:pt x="14176" y="227172"/>
                </a:lnTo>
                <a:lnTo>
                  <a:pt x="28757" y="247040"/>
                </a:lnTo>
                <a:lnTo>
                  <a:pt x="33940" y="253727"/>
                </a:lnTo>
                <a:lnTo>
                  <a:pt x="40089" y="266643"/>
                </a:lnTo>
                <a:lnTo>
                  <a:pt x="62506" y="293152"/>
                </a:lnTo>
                <a:lnTo>
                  <a:pt x="68662" y="312334"/>
                </a:lnTo>
                <a:lnTo>
                  <a:pt x="72842" y="319788"/>
                </a:lnTo>
                <a:lnTo>
                  <a:pt x="75195" y="330992"/>
                </a:lnTo>
                <a:lnTo>
                  <a:pt x="76055" y="359294"/>
                </a:lnTo>
                <a:lnTo>
                  <a:pt x="73306" y="368881"/>
                </a:lnTo>
                <a:lnTo>
                  <a:pt x="69614" y="377728"/>
                </a:lnTo>
                <a:lnTo>
                  <a:pt x="65862" y="405412"/>
                </a:lnTo>
                <a:lnTo>
                  <a:pt x="59173" y="418901"/>
                </a:lnTo>
                <a:lnTo>
                  <a:pt x="47515" y="453131"/>
                </a:lnTo>
                <a:lnTo>
                  <a:pt x="40262" y="466545"/>
                </a:lnTo>
                <a:lnTo>
                  <a:pt x="38213" y="488936"/>
                </a:lnTo>
                <a:lnTo>
                  <a:pt x="40965" y="495291"/>
                </a:lnTo>
                <a:lnTo>
                  <a:pt x="51355" y="507995"/>
                </a:lnTo>
                <a:lnTo>
                  <a:pt x="57389" y="511523"/>
                </a:lnTo>
                <a:lnTo>
                  <a:pt x="63598" y="514150"/>
                </a:lnTo>
                <a:lnTo>
                  <a:pt x="110850" y="549294"/>
                </a:lnTo>
                <a:lnTo>
                  <a:pt x="148151" y="587371"/>
                </a:lnTo>
                <a:lnTo>
                  <a:pt x="151828" y="598189"/>
                </a:lnTo>
                <a:lnTo>
                  <a:pt x="152386" y="6476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1233"/>
          <p:cNvSpPr/>
          <p:nvPr>
            <p:custDataLst>
              <p:tags r:id="rId4"/>
            </p:custDataLst>
          </p:nvPr>
        </p:nvSpPr>
        <p:spPr>
          <a:xfrm>
            <a:off x="610170" y="3743327"/>
            <a:ext cx="10448356" cy="352424"/>
          </a:xfrm>
          <a:custGeom>
            <a:avLst/>
            <a:gdLst/>
            <a:ahLst/>
            <a:cxnLst/>
            <a:rect l="0" t="0" r="0" b="0"/>
            <a:pathLst>
              <a:path w="10448356" h="352424">
                <a:moveTo>
                  <a:pt x="113730" y="352423"/>
                </a:moveTo>
                <a:lnTo>
                  <a:pt x="113730" y="352423"/>
                </a:lnTo>
                <a:lnTo>
                  <a:pt x="82646" y="344884"/>
                </a:lnTo>
                <a:lnTo>
                  <a:pt x="39792" y="343015"/>
                </a:lnTo>
                <a:lnTo>
                  <a:pt x="26441" y="342932"/>
                </a:lnTo>
                <a:lnTo>
                  <a:pt x="19196" y="340091"/>
                </a:lnTo>
                <a:lnTo>
                  <a:pt x="12448" y="336359"/>
                </a:lnTo>
                <a:lnTo>
                  <a:pt x="0" y="333490"/>
                </a:lnTo>
                <a:lnTo>
                  <a:pt x="7681" y="325182"/>
                </a:lnTo>
                <a:lnTo>
                  <a:pt x="53702" y="318826"/>
                </a:lnTo>
                <a:lnTo>
                  <a:pt x="95555" y="314916"/>
                </a:lnTo>
                <a:lnTo>
                  <a:pt x="138009" y="309384"/>
                </a:lnTo>
                <a:lnTo>
                  <a:pt x="174664" y="306156"/>
                </a:lnTo>
                <a:lnTo>
                  <a:pt x="217392" y="300144"/>
                </a:lnTo>
                <a:lnTo>
                  <a:pt x="263566" y="291660"/>
                </a:lnTo>
                <a:lnTo>
                  <a:pt x="297799" y="288375"/>
                </a:lnTo>
                <a:lnTo>
                  <a:pt x="334180" y="285857"/>
                </a:lnTo>
                <a:lnTo>
                  <a:pt x="371516" y="281211"/>
                </a:lnTo>
                <a:lnTo>
                  <a:pt x="412099" y="275617"/>
                </a:lnTo>
                <a:lnTo>
                  <a:pt x="454830" y="270662"/>
                </a:lnTo>
                <a:lnTo>
                  <a:pt x="498516" y="268460"/>
                </a:lnTo>
                <a:lnTo>
                  <a:pt x="522654" y="266814"/>
                </a:lnTo>
                <a:lnTo>
                  <a:pt x="548271" y="264659"/>
                </a:lnTo>
                <a:lnTo>
                  <a:pt x="574874" y="262164"/>
                </a:lnTo>
                <a:lnTo>
                  <a:pt x="602134" y="259442"/>
                </a:lnTo>
                <a:lnTo>
                  <a:pt x="629833" y="256569"/>
                </a:lnTo>
                <a:lnTo>
                  <a:pt x="657824" y="253595"/>
                </a:lnTo>
                <a:lnTo>
                  <a:pt x="686009" y="251613"/>
                </a:lnTo>
                <a:lnTo>
                  <a:pt x="714324" y="250291"/>
                </a:lnTo>
                <a:lnTo>
                  <a:pt x="742726" y="249410"/>
                </a:lnTo>
                <a:lnTo>
                  <a:pt x="772244" y="247765"/>
                </a:lnTo>
                <a:lnTo>
                  <a:pt x="802506" y="245609"/>
                </a:lnTo>
                <a:lnTo>
                  <a:pt x="833264" y="243114"/>
                </a:lnTo>
                <a:lnTo>
                  <a:pt x="864353" y="240392"/>
                </a:lnTo>
                <a:lnTo>
                  <a:pt x="895662" y="237519"/>
                </a:lnTo>
                <a:lnTo>
                  <a:pt x="927118" y="234545"/>
                </a:lnTo>
                <a:lnTo>
                  <a:pt x="960788" y="231505"/>
                </a:lnTo>
                <a:lnTo>
                  <a:pt x="995936" y="228419"/>
                </a:lnTo>
                <a:lnTo>
                  <a:pt x="1032067" y="225304"/>
                </a:lnTo>
                <a:lnTo>
                  <a:pt x="1066738" y="222169"/>
                </a:lnTo>
                <a:lnTo>
                  <a:pt x="1100435" y="219020"/>
                </a:lnTo>
                <a:lnTo>
                  <a:pt x="1133484" y="215862"/>
                </a:lnTo>
                <a:lnTo>
                  <a:pt x="1168216" y="212699"/>
                </a:lnTo>
                <a:lnTo>
                  <a:pt x="1204071" y="209532"/>
                </a:lnTo>
                <a:lnTo>
                  <a:pt x="1240674" y="206363"/>
                </a:lnTo>
                <a:lnTo>
                  <a:pt x="1278834" y="203191"/>
                </a:lnTo>
                <a:lnTo>
                  <a:pt x="1318033" y="200018"/>
                </a:lnTo>
                <a:lnTo>
                  <a:pt x="1357924" y="196845"/>
                </a:lnTo>
                <a:lnTo>
                  <a:pt x="1398276" y="192612"/>
                </a:lnTo>
                <a:lnTo>
                  <a:pt x="1438935" y="187674"/>
                </a:lnTo>
                <a:lnTo>
                  <a:pt x="1479800" y="182266"/>
                </a:lnTo>
                <a:lnTo>
                  <a:pt x="1519743" y="177602"/>
                </a:lnTo>
                <a:lnTo>
                  <a:pt x="1559072" y="173434"/>
                </a:lnTo>
                <a:lnTo>
                  <a:pt x="1597992" y="169597"/>
                </a:lnTo>
                <a:lnTo>
                  <a:pt x="1638754" y="165981"/>
                </a:lnTo>
                <a:lnTo>
                  <a:pt x="1680746" y="162511"/>
                </a:lnTo>
                <a:lnTo>
                  <a:pt x="1723558" y="159140"/>
                </a:lnTo>
                <a:lnTo>
                  <a:pt x="1766915" y="155835"/>
                </a:lnTo>
                <a:lnTo>
                  <a:pt x="1810637" y="152572"/>
                </a:lnTo>
                <a:lnTo>
                  <a:pt x="1854601" y="149339"/>
                </a:lnTo>
                <a:lnTo>
                  <a:pt x="1897669" y="146125"/>
                </a:lnTo>
                <a:lnTo>
                  <a:pt x="1940139" y="142925"/>
                </a:lnTo>
                <a:lnTo>
                  <a:pt x="1982211" y="139732"/>
                </a:lnTo>
                <a:lnTo>
                  <a:pt x="2026134" y="135488"/>
                </a:lnTo>
                <a:lnTo>
                  <a:pt x="2071291" y="130541"/>
                </a:lnTo>
                <a:lnTo>
                  <a:pt x="2117271" y="125127"/>
                </a:lnTo>
                <a:lnTo>
                  <a:pt x="2162740" y="120458"/>
                </a:lnTo>
                <a:lnTo>
                  <a:pt x="2207870" y="116289"/>
                </a:lnTo>
                <a:lnTo>
                  <a:pt x="2252774" y="112450"/>
                </a:lnTo>
                <a:lnTo>
                  <a:pt x="2298584" y="109891"/>
                </a:lnTo>
                <a:lnTo>
                  <a:pt x="2344999" y="108185"/>
                </a:lnTo>
                <a:lnTo>
                  <a:pt x="2391818" y="107048"/>
                </a:lnTo>
                <a:lnTo>
                  <a:pt x="2439964" y="105231"/>
                </a:lnTo>
                <a:lnTo>
                  <a:pt x="2488994" y="102962"/>
                </a:lnTo>
                <a:lnTo>
                  <a:pt x="2538614" y="100390"/>
                </a:lnTo>
                <a:lnTo>
                  <a:pt x="2587570" y="97618"/>
                </a:lnTo>
                <a:lnTo>
                  <a:pt x="2636081" y="94712"/>
                </a:lnTo>
                <a:lnTo>
                  <a:pt x="2684298" y="91715"/>
                </a:lnTo>
                <a:lnTo>
                  <a:pt x="2732317" y="89718"/>
                </a:lnTo>
                <a:lnTo>
                  <a:pt x="2780204" y="88386"/>
                </a:lnTo>
                <a:lnTo>
                  <a:pt x="2828005" y="87498"/>
                </a:lnTo>
                <a:lnTo>
                  <a:pt x="2875746" y="85848"/>
                </a:lnTo>
                <a:lnTo>
                  <a:pt x="2923450" y="83690"/>
                </a:lnTo>
                <a:lnTo>
                  <a:pt x="2971126" y="81193"/>
                </a:lnTo>
                <a:lnTo>
                  <a:pt x="3019844" y="79528"/>
                </a:lnTo>
                <a:lnTo>
                  <a:pt x="3069256" y="78418"/>
                </a:lnTo>
                <a:lnTo>
                  <a:pt x="3119131" y="77678"/>
                </a:lnTo>
                <a:lnTo>
                  <a:pt x="3169314" y="77184"/>
                </a:lnTo>
                <a:lnTo>
                  <a:pt x="3219702" y="76856"/>
                </a:lnTo>
                <a:lnTo>
                  <a:pt x="3270228" y="76637"/>
                </a:lnTo>
                <a:lnTo>
                  <a:pt x="3321904" y="75432"/>
                </a:lnTo>
                <a:lnTo>
                  <a:pt x="3374346" y="73571"/>
                </a:lnTo>
                <a:lnTo>
                  <a:pt x="3427299" y="71272"/>
                </a:lnTo>
                <a:lnTo>
                  <a:pt x="3479534" y="69739"/>
                </a:lnTo>
                <a:lnTo>
                  <a:pt x="3531291" y="68717"/>
                </a:lnTo>
                <a:lnTo>
                  <a:pt x="3582729" y="68035"/>
                </a:lnTo>
                <a:lnTo>
                  <a:pt x="3635013" y="67582"/>
                </a:lnTo>
                <a:lnTo>
                  <a:pt x="3687860" y="67279"/>
                </a:lnTo>
                <a:lnTo>
                  <a:pt x="3741083" y="67077"/>
                </a:lnTo>
                <a:lnTo>
                  <a:pt x="3796674" y="65884"/>
                </a:lnTo>
                <a:lnTo>
                  <a:pt x="3853843" y="64030"/>
                </a:lnTo>
                <a:lnTo>
                  <a:pt x="3912064" y="61736"/>
                </a:lnTo>
                <a:lnTo>
                  <a:pt x="3968869" y="60207"/>
                </a:lnTo>
                <a:lnTo>
                  <a:pt x="4024731" y="59187"/>
                </a:lnTo>
                <a:lnTo>
                  <a:pt x="4079964" y="58508"/>
                </a:lnTo>
                <a:lnTo>
                  <a:pt x="4134778" y="58055"/>
                </a:lnTo>
                <a:lnTo>
                  <a:pt x="4189312" y="57752"/>
                </a:lnTo>
                <a:lnTo>
                  <a:pt x="4243660" y="57551"/>
                </a:lnTo>
                <a:lnTo>
                  <a:pt x="4298941" y="56358"/>
                </a:lnTo>
                <a:lnTo>
                  <a:pt x="4354846" y="54504"/>
                </a:lnTo>
                <a:lnTo>
                  <a:pt x="4411165" y="52211"/>
                </a:lnTo>
                <a:lnTo>
                  <a:pt x="4467762" y="50681"/>
                </a:lnTo>
                <a:lnTo>
                  <a:pt x="4524543" y="49662"/>
                </a:lnTo>
                <a:lnTo>
                  <a:pt x="4581447" y="48983"/>
                </a:lnTo>
                <a:lnTo>
                  <a:pt x="4638432" y="47471"/>
                </a:lnTo>
                <a:lnTo>
                  <a:pt x="4695474" y="45405"/>
                </a:lnTo>
                <a:lnTo>
                  <a:pt x="4752551" y="42969"/>
                </a:lnTo>
                <a:lnTo>
                  <a:pt x="4808594" y="40287"/>
                </a:lnTo>
                <a:lnTo>
                  <a:pt x="4863947" y="37441"/>
                </a:lnTo>
                <a:lnTo>
                  <a:pt x="4918842" y="34485"/>
                </a:lnTo>
                <a:lnTo>
                  <a:pt x="4974488" y="32514"/>
                </a:lnTo>
                <a:lnTo>
                  <a:pt x="5030635" y="31200"/>
                </a:lnTo>
                <a:lnTo>
                  <a:pt x="5087116" y="30324"/>
                </a:lnTo>
                <a:lnTo>
                  <a:pt x="5144879" y="28682"/>
                </a:lnTo>
                <a:lnTo>
                  <a:pt x="5203496" y="26529"/>
                </a:lnTo>
                <a:lnTo>
                  <a:pt x="5262683" y="24036"/>
                </a:lnTo>
                <a:lnTo>
                  <a:pt x="5322249" y="22373"/>
                </a:lnTo>
                <a:lnTo>
                  <a:pt x="5382067" y="21265"/>
                </a:lnTo>
                <a:lnTo>
                  <a:pt x="5442056" y="20525"/>
                </a:lnTo>
                <a:lnTo>
                  <a:pt x="5504272" y="18974"/>
                </a:lnTo>
                <a:lnTo>
                  <a:pt x="5567974" y="16882"/>
                </a:lnTo>
                <a:lnTo>
                  <a:pt x="5632668" y="14429"/>
                </a:lnTo>
                <a:lnTo>
                  <a:pt x="5698022" y="11735"/>
                </a:lnTo>
                <a:lnTo>
                  <a:pt x="5763817" y="8881"/>
                </a:lnTo>
                <a:lnTo>
                  <a:pt x="5829904" y="5920"/>
                </a:lnTo>
                <a:lnTo>
                  <a:pt x="5895130" y="3946"/>
                </a:lnTo>
                <a:lnTo>
                  <a:pt x="5959779" y="2630"/>
                </a:lnTo>
                <a:lnTo>
                  <a:pt x="6024046" y="1753"/>
                </a:lnTo>
                <a:lnTo>
                  <a:pt x="6089116" y="1168"/>
                </a:lnTo>
                <a:lnTo>
                  <a:pt x="6154720" y="778"/>
                </a:lnTo>
                <a:lnTo>
                  <a:pt x="6220682" y="519"/>
                </a:lnTo>
                <a:lnTo>
                  <a:pt x="6285823" y="345"/>
                </a:lnTo>
                <a:lnTo>
                  <a:pt x="6350418" y="229"/>
                </a:lnTo>
                <a:lnTo>
                  <a:pt x="6414647" y="152"/>
                </a:lnTo>
                <a:lnTo>
                  <a:pt x="6479691" y="101"/>
                </a:lnTo>
                <a:lnTo>
                  <a:pt x="6545279" y="67"/>
                </a:lnTo>
                <a:lnTo>
                  <a:pt x="6611230" y="43"/>
                </a:lnTo>
                <a:lnTo>
                  <a:pt x="6675305" y="28"/>
                </a:lnTo>
                <a:lnTo>
                  <a:pt x="6738130" y="18"/>
                </a:lnTo>
                <a:lnTo>
                  <a:pt x="6800121" y="12"/>
                </a:lnTo>
                <a:lnTo>
                  <a:pt x="6863675" y="7"/>
                </a:lnTo>
                <a:lnTo>
                  <a:pt x="6928268" y="4"/>
                </a:lnTo>
                <a:lnTo>
                  <a:pt x="6993556" y="2"/>
                </a:lnTo>
                <a:lnTo>
                  <a:pt x="7057189" y="1"/>
                </a:lnTo>
                <a:lnTo>
                  <a:pt x="7119719" y="0"/>
                </a:lnTo>
                <a:lnTo>
                  <a:pt x="7181514" y="0"/>
                </a:lnTo>
                <a:lnTo>
                  <a:pt x="7242820" y="1057"/>
                </a:lnTo>
                <a:lnTo>
                  <a:pt x="7303798" y="2821"/>
                </a:lnTo>
                <a:lnTo>
                  <a:pt x="7364559" y="5055"/>
                </a:lnTo>
                <a:lnTo>
                  <a:pt x="7425174" y="6544"/>
                </a:lnTo>
                <a:lnTo>
                  <a:pt x="7485693" y="7537"/>
                </a:lnTo>
                <a:lnTo>
                  <a:pt x="7546147" y="8199"/>
                </a:lnTo>
                <a:lnTo>
                  <a:pt x="7606558" y="9699"/>
                </a:lnTo>
                <a:lnTo>
                  <a:pt x="7666940" y="11757"/>
                </a:lnTo>
                <a:lnTo>
                  <a:pt x="7727303" y="14187"/>
                </a:lnTo>
                <a:lnTo>
                  <a:pt x="7788712" y="15807"/>
                </a:lnTo>
                <a:lnTo>
                  <a:pt x="7850818" y="16888"/>
                </a:lnTo>
                <a:lnTo>
                  <a:pt x="7913389" y="17608"/>
                </a:lnTo>
                <a:lnTo>
                  <a:pt x="7975211" y="19146"/>
                </a:lnTo>
                <a:lnTo>
                  <a:pt x="8036534" y="21230"/>
                </a:lnTo>
                <a:lnTo>
                  <a:pt x="8097524" y="23678"/>
                </a:lnTo>
                <a:lnTo>
                  <a:pt x="8158292" y="26368"/>
                </a:lnTo>
                <a:lnTo>
                  <a:pt x="8218914" y="29220"/>
                </a:lnTo>
                <a:lnTo>
                  <a:pt x="8279435" y="32179"/>
                </a:lnTo>
                <a:lnTo>
                  <a:pt x="8339892" y="35211"/>
                </a:lnTo>
                <a:lnTo>
                  <a:pt x="8400306" y="38290"/>
                </a:lnTo>
                <a:lnTo>
                  <a:pt x="8460688" y="41401"/>
                </a:lnTo>
                <a:lnTo>
                  <a:pt x="8521052" y="44533"/>
                </a:lnTo>
                <a:lnTo>
                  <a:pt x="8581403" y="47680"/>
                </a:lnTo>
                <a:lnTo>
                  <a:pt x="8641746" y="50836"/>
                </a:lnTo>
                <a:lnTo>
                  <a:pt x="8703141" y="53998"/>
                </a:lnTo>
                <a:lnTo>
                  <a:pt x="8765237" y="57165"/>
                </a:lnTo>
                <a:lnTo>
                  <a:pt x="8827802" y="60334"/>
                </a:lnTo>
                <a:lnTo>
                  <a:pt x="8887502" y="62447"/>
                </a:lnTo>
                <a:lnTo>
                  <a:pt x="8945296" y="63856"/>
                </a:lnTo>
                <a:lnTo>
                  <a:pt x="9001816" y="64794"/>
                </a:lnTo>
                <a:lnTo>
                  <a:pt x="9058544" y="66479"/>
                </a:lnTo>
                <a:lnTo>
                  <a:pt x="9115415" y="68660"/>
                </a:lnTo>
                <a:lnTo>
                  <a:pt x="9172378" y="71173"/>
                </a:lnTo>
                <a:lnTo>
                  <a:pt x="9227288" y="73906"/>
                </a:lnTo>
                <a:lnTo>
                  <a:pt x="9280826" y="76787"/>
                </a:lnTo>
                <a:lnTo>
                  <a:pt x="9333453" y="79766"/>
                </a:lnTo>
                <a:lnTo>
                  <a:pt x="9386529" y="82810"/>
                </a:lnTo>
                <a:lnTo>
                  <a:pt x="9439904" y="85898"/>
                </a:lnTo>
                <a:lnTo>
                  <a:pt x="9493480" y="89014"/>
                </a:lnTo>
                <a:lnTo>
                  <a:pt x="9545071" y="91092"/>
                </a:lnTo>
                <a:lnTo>
                  <a:pt x="9595340" y="92478"/>
                </a:lnTo>
                <a:lnTo>
                  <a:pt x="9644729" y="93401"/>
                </a:lnTo>
                <a:lnTo>
                  <a:pt x="9692472" y="95076"/>
                </a:lnTo>
                <a:lnTo>
                  <a:pt x="9739115" y="97249"/>
                </a:lnTo>
                <a:lnTo>
                  <a:pt x="9785028" y="99757"/>
                </a:lnTo>
                <a:lnTo>
                  <a:pt x="9829395" y="102487"/>
                </a:lnTo>
                <a:lnTo>
                  <a:pt x="9872732" y="105366"/>
                </a:lnTo>
                <a:lnTo>
                  <a:pt x="9915382" y="108343"/>
                </a:lnTo>
                <a:lnTo>
                  <a:pt x="9955456" y="111387"/>
                </a:lnTo>
                <a:lnTo>
                  <a:pt x="9993815" y="114474"/>
                </a:lnTo>
                <a:lnTo>
                  <a:pt x="10031029" y="117590"/>
                </a:lnTo>
                <a:lnTo>
                  <a:pt x="10067478" y="119668"/>
                </a:lnTo>
                <a:lnTo>
                  <a:pt x="10103420" y="121053"/>
                </a:lnTo>
                <a:lnTo>
                  <a:pt x="10139024" y="121976"/>
                </a:lnTo>
                <a:lnTo>
                  <a:pt x="10173342" y="123651"/>
                </a:lnTo>
                <a:lnTo>
                  <a:pt x="10206805" y="125824"/>
                </a:lnTo>
                <a:lnTo>
                  <a:pt x="10239697" y="128332"/>
                </a:lnTo>
                <a:lnTo>
                  <a:pt x="10271150" y="128946"/>
                </a:lnTo>
                <a:lnTo>
                  <a:pt x="10301644" y="128296"/>
                </a:lnTo>
                <a:lnTo>
                  <a:pt x="10331497" y="126805"/>
                </a:lnTo>
                <a:lnTo>
                  <a:pt x="10357750" y="125811"/>
                </a:lnTo>
                <a:lnTo>
                  <a:pt x="10403853" y="124706"/>
                </a:lnTo>
                <a:lnTo>
                  <a:pt x="10448355" y="1238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271"/>
          <p:cNvGrpSpPr/>
          <p:nvPr/>
        </p:nvGrpSpPr>
        <p:grpSpPr>
          <a:xfrm>
            <a:off x="1238308" y="4221517"/>
            <a:ext cx="881731" cy="569119"/>
            <a:chOff x="1238308" y="4221517"/>
            <a:chExt cx="881731" cy="569119"/>
          </a:xfrm>
        </p:grpSpPr>
        <p:sp>
          <p:nvSpPr>
            <p:cNvPr id="127" name="SMARTInkShape-1234"/>
            <p:cNvSpPr/>
            <p:nvPr>
              <p:custDataLst>
                <p:tags r:id="rId62"/>
              </p:custDataLst>
            </p:nvPr>
          </p:nvSpPr>
          <p:spPr>
            <a:xfrm>
              <a:off x="1238308" y="4239028"/>
              <a:ext cx="209458" cy="447223"/>
            </a:xfrm>
            <a:custGeom>
              <a:avLst/>
              <a:gdLst/>
              <a:ahLst/>
              <a:cxnLst/>
              <a:rect l="0" t="0" r="0" b="0"/>
              <a:pathLst>
                <a:path w="209458" h="447223">
                  <a:moveTo>
                    <a:pt x="199967" y="47222"/>
                  </a:moveTo>
                  <a:lnTo>
                    <a:pt x="199967" y="47222"/>
                  </a:lnTo>
                  <a:lnTo>
                    <a:pt x="199967" y="39021"/>
                  </a:lnTo>
                  <a:lnTo>
                    <a:pt x="208168" y="29612"/>
                  </a:lnTo>
                  <a:lnTo>
                    <a:pt x="209099" y="23542"/>
                  </a:lnTo>
                  <a:lnTo>
                    <a:pt x="208172" y="21910"/>
                  </a:lnTo>
                  <a:lnTo>
                    <a:pt x="206495" y="20822"/>
                  </a:lnTo>
                  <a:lnTo>
                    <a:pt x="201256" y="19077"/>
                  </a:lnTo>
                  <a:lnTo>
                    <a:pt x="200540" y="16016"/>
                  </a:lnTo>
                  <a:lnTo>
                    <a:pt x="200080" y="10484"/>
                  </a:lnTo>
                  <a:lnTo>
                    <a:pt x="198984" y="10030"/>
                  </a:lnTo>
                  <a:lnTo>
                    <a:pt x="194944" y="9525"/>
                  </a:lnTo>
                  <a:lnTo>
                    <a:pt x="193443" y="8333"/>
                  </a:lnTo>
                  <a:lnTo>
                    <a:pt x="191776" y="4185"/>
                  </a:lnTo>
                  <a:lnTo>
                    <a:pt x="190273" y="2656"/>
                  </a:lnTo>
                  <a:lnTo>
                    <a:pt x="185781" y="957"/>
                  </a:lnTo>
                  <a:lnTo>
                    <a:pt x="177302" y="0"/>
                  </a:lnTo>
                  <a:lnTo>
                    <a:pt x="175332" y="924"/>
                  </a:lnTo>
                  <a:lnTo>
                    <a:pt x="174019" y="2598"/>
                  </a:lnTo>
                  <a:lnTo>
                    <a:pt x="173143" y="4773"/>
                  </a:lnTo>
                  <a:lnTo>
                    <a:pt x="170443" y="6223"/>
                  </a:lnTo>
                  <a:lnTo>
                    <a:pt x="157588" y="9322"/>
                  </a:lnTo>
                  <a:lnTo>
                    <a:pt x="143226" y="19313"/>
                  </a:lnTo>
                  <a:lnTo>
                    <a:pt x="106714" y="50062"/>
                  </a:lnTo>
                  <a:lnTo>
                    <a:pt x="74408" y="91838"/>
                  </a:lnTo>
                  <a:lnTo>
                    <a:pt x="45843" y="134843"/>
                  </a:lnTo>
                  <a:lnTo>
                    <a:pt x="28708" y="180822"/>
                  </a:lnTo>
                  <a:lnTo>
                    <a:pt x="13726" y="221684"/>
                  </a:lnTo>
                  <a:lnTo>
                    <a:pt x="4971" y="266693"/>
                  </a:lnTo>
                  <a:lnTo>
                    <a:pt x="604" y="306435"/>
                  </a:lnTo>
                  <a:lnTo>
                    <a:pt x="0" y="351365"/>
                  </a:lnTo>
                  <a:lnTo>
                    <a:pt x="1008" y="383686"/>
                  </a:lnTo>
                  <a:lnTo>
                    <a:pt x="9643" y="414260"/>
                  </a:lnTo>
                  <a:lnTo>
                    <a:pt x="22608" y="431231"/>
                  </a:lnTo>
                  <a:lnTo>
                    <a:pt x="34954" y="443006"/>
                  </a:lnTo>
                  <a:lnTo>
                    <a:pt x="41256" y="445376"/>
                  </a:lnTo>
                  <a:lnTo>
                    <a:pt x="77994" y="447222"/>
                  </a:lnTo>
                  <a:lnTo>
                    <a:pt x="85079" y="444428"/>
                  </a:lnTo>
                  <a:lnTo>
                    <a:pt x="108011" y="432081"/>
                  </a:lnTo>
                  <a:lnTo>
                    <a:pt x="136395" y="420957"/>
                  </a:lnTo>
                  <a:lnTo>
                    <a:pt x="174529" y="386936"/>
                  </a:lnTo>
                  <a:lnTo>
                    <a:pt x="178078" y="380592"/>
                  </a:lnTo>
                  <a:lnTo>
                    <a:pt x="180714" y="374245"/>
                  </a:lnTo>
                  <a:lnTo>
                    <a:pt x="197319" y="352022"/>
                  </a:lnTo>
                  <a:lnTo>
                    <a:pt x="199735" y="340511"/>
                  </a:lnTo>
                  <a:lnTo>
                    <a:pt x="199812" y="337998"/>
                  </a:lnTo>
                  <a:lnTo>
                    <a:pt x="202720" y="332384"/>
                  </a:lnTo>
                  <a:lnTo>
                    <a:pt x="206482" y="326360"/>
                  </a:lnTo>
                  <a:lnTo>
                    <a:pt x="208897" y="313870"/>
                  </a:lnTo>
                  <a:lnTo>
                    <a:pt x="209457" y="296751"/>
                  </a:lnTo>
                  <a:lnTo>
                    <a:pt x="201288" y="286836"/>
                  </a:lnTo>
                  <a:lnTo>
                    <a:pt x="200358" y="280732"/>
                  </a:lnTo>
                  <a:lnTo>
                    <a:pt x="199169" y="279095"/>
                  </a:lnTo>
                  <a:lnTo>
                    <a:pt x="197319" y="278004"/>
                  </a:lnTo>
                  <a:lnTo>
                    <a:pt x="191800" y="276253"/>
                  </a:lnTo>
                  <a:lnTo>
                    <a:pt x="183106" y="269362"/>
                  </a:lnTo>
                  <a:lnTo>
                    <a:pt x="177304" y="267659"/>
                  </a:lnTo>
                  <a:lnTo>
                    <a:pt x="175333" y="268263"/>
                  </a:lnTo>
                  <a:lnTo>
                    <a:pt x="174019" y="269724"/>
                  </a:lnTo>
                  <a:lnTo>
                    <a:pt x="173144" y="271757"/>
                  </a:lnTo>
                  <a:lnTo>
                    <a:pt x="171501" y="273112"/>
                  </a:lnTo>
                  <a:lnTo>
                    <a:pt x="163345" y="275465"/>
                  </a:lnTo>
                  <a:lnTo>
                    <a:pt x="154555" y="282297"/>
                  </a:lnTo>
                  <a:lnTo>
                    <a:pt x="148739" y="283992"/>
                  </a:lnTo>
                  <a:lnTo>
                    <a:pt x="146765" y="285502"/>
                  </a:lnTo>
                  <a:lnTo>
                    <a:pt x="142817" y="29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35"/>
            <p:cNvSpPr/>
            <p:nvPr>
              <p:custDataLst>
                <p:tags r:id="rId63"/>
              </p:custDataLst>
            </p:nvPr>
          </p:nvSpPr>
          <p:spPr>
            <a:xfrm>
              <a:off x="1543098" y="4467344"/>
              <a:ext cx="114122" cy="161793"/>
            </a:xfrm>
            <a:custGeom>
              <a:avLst/>
              <a:gdLst/>
              <a:ahLst/>
              <a:cxnLst/>
              <a:rect l="0" t="0" r="0" b="0"/>
              <a:pathLst>
                <a:path w="114122" h="161793">
                  <a:moveTo>
                    <a:pt x="104727" y="37981"/>
                  </a:moveTo>
                  <a:lnTo>
                    <a:pt x="104727" y="37981"/>
                  </a:lnTo>
                  <a:lnTo>
                    <a:pt x="104727" y="32925"/>
                  </a:lnTo>
                  <a:lnTo>
                    <a:pt x="103669" y="31436"/>
                  </a:lnTo>
                  <a:lnTo>
                    <a:pt x="101905" y="30442"/>
                  </a:lnTo>
                  <a:lnTo>
                    <a:pt x="99671" y="29780"/>
                  </a:lnTo>
                  <a:lnTo>
                    <a:pt x="98181" y="28280"/>
                  </a:lnTo>
                  <a:lnTo>
                    <a:pt x="95318" y="19358"/>
                  </a:lnTo>
                  <a:lnTo>
                    <a:pt x="76555" y="284"/>
                  </a:lnTo>
                  <a:lnTo>
                    <a:pt x="71215" y="0"/>
                  </a:lnTo>
                  <a:lnTo>
                    <a:pt x="65844" y="2756"/>
                  </a:lnTo>
                  <a:lnTo>
                    <a:pt x="59929" y="6451"/>
                  </a:lnTo>
                  <a:lnTo>
                    <a:pt x="50649" y="9589"/>
                  </a:lnTo>
                  <a:lnTo>
                    <a:pt x="34863" y="22548"/>
                  </a:lnTo>
                  <a:lnTo>
                    <a:pt x="31343" y="31475"/>
                  </a:lnTo>
                  <a:lnTo>
                    <a:pt x="28720" y="41440"/>
                  </a:lnTo>
                  <a:lnTo>
                    <a:pt x="18413" y="56460"/>
                  </a:lnTo>
                  <a:lnTo>
                    <a:pt x="6185" y="74675"/>
                  </a:lnTo>
                  <a:lnTo>
                    <a:pt x="1799" y="87424"/>
                  </a:lnTo>
                  <a:lnTo>
                    <a:pt x="0" y="126454"/>
                  </a:lnTo>
                  <a:lnTo>
                    <a:pt x="2796" y="133041"/>
                  </a:lnTo>
                  <a:lnTo>
                    <a:pt x="6507" y="139496"/>
                  </a:lnTo>
                  <a:lnTo>
                    <a:pt x="9656" y="149081"/>
                  </a:lnTo>
                  <a:lnTo>
                    <a:pt x="14142" y="155445"/>
                  </a:lnTo>
                  <a:lnTo>
                    <a:pt x="19664" y="158979"/>
                  </a:lnTo>
                  <a:lnTo>
                    <a:pt x="28418" y="161434"/>
                  </a:lnTo>
                  <a:lnTo>
                    <a:pt x="50872" y="161792"/>
                  </a:lnTo>
                  <a:lnTo>
                    <a:pt x="57155" y="158977"/>
                  </a:lnTo>
                  <a:lnTo>
                    <a:pt x="63476" y="155257"/>
                  </a:lnTo>
                  <a:lnTo>
                    <a:pt x="72984" y="152105"/>
                  </a:lnTo>
                  <a:lnTo>
                    <a:pt x="98377" y="129925"/>
                  </a:lnTo>
                  <a:lnTo>
                    <a:pt x="101905" y="120826"/>
                  </a:lnTo>
                  <a:lnTo>
                    <a:pt x="104531" y="110784"/>
                  </a:lnTo>
                  <a:lnTo>
                    <a:pt x="112018" y="95715"/>
                  </a:lnTo>
                  <a:lnTo>
                    <a:pt x="114121" y="72940"/>
                  </a:lnTo>
                  <a:lnTo>
                    <a:pt x="111372" y="66572"/>
                  </a:lnTo>
                  <a:lnTo>
                    <a:pt x="100059" y="52533"/>
                  </a:lnTo>
                  <a:lnTo>
                    <a:pt x="94539" y="49740"/>
                  </a:lnTo>
                  <a:lnTo>
                    <a:pt x="76152" y="4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36"/>
            <p:cNvSpPr/>
            <p:nvPr>
              <p:custDataLst>
                <p:tags r:id="rId64"/>
              </p:custDataLst>
            </p:nvPr>
          </p:nvSpPr>
          <p:spPr>
            <a:xfrm>
              <a:off x="1685940" y="4221517"/>
              <a:ext cx="262168" cy="378618"/>
            </a:xfrm>
            <a:custGeom>
              <a:avLst/>
              <a:gdLst/>
              <a:ahLst/>
              <a:cxnLst/>
              <a:rect l="0" t="0" r="0" b="0"/>
              <a:pathLst>
                <a:path w="262168" h="378618">
                  <a:moveTo>
                    <a:pt x="123810" y="283808"/>
                  </a:moveTo>
                  <a:lnTo>
                    <a:pt x="123810" y="283808"/>
                  </a:lnTo>
                  <a:lnTo>
                    <a:pt x="123810" y="274399"/>
                  </a:lnTo>
                  <a:lnTo>
                    <a:pt x="118754" y="269261"/>
                  </a:lnTo>
                  <a:lnTo>
                    <a:pt x="113449" y="266759"/>
                  </a:lnTo>
                  <a:lnTo>
                    <a:pt x="106476" y="265153"/>
                  </a:lnTo>
                  <a:lnTo>
                    <a:pt x="97495" y="258290"/>
                  </a:lnTo>
                  <a:lnTo>
                    <a:pt x="88614" y="256139"/>
                  </a:lnTo>
                  <a:lnTo>
                    <a:pt x="72974" y="255352"/>
                  </a:lnTo>
                  <a:lnTo>
                    <a:pt x="66644" y="258108"/>
                  </a:lnTo>
                  <a:lnTo>
                    <a:pt x="63474" y="260325"/>
                  </a:lnTo>
                  <a:lnTo>
                    <a:pt x="40070" y="266997"/>
                  </a:lnTo>
                  <a:lnTo>
                    <a:pt x="6369" y="296547"/>
                  </a:lnTo>
                  <a:lnTo>
                    <a:pt x="2823" y="302875"/>
                  </a:lnTo>
                  <a:lnTo>
                    <a:pt x="546" y="315561"/>
                  </a:lnTo>
                  <a:lnTo>
                    <a:pt x="0" y="344133"/>
                  </a:lnTo>
                  <a:lnTo>
                    <a:pt x="1053" y="346250"/>
                  </a:lnTo>
                  <a:lnTo>
                    <a:pt x="2814" y="347661"/>
                  </a:lnTo>
                  <a:lnTo>
                    <a:pt x="7592" y="350287"/>
                  </a:lnTo>
                  <a:lnTo>
                    <a:pt x="16233" y="356658"/>
                  </a:lnTo>
                  <a:lnTo>
                    <a:pt x="25495" y="359016"/>
                  </a:lnTo>
                  <a:lnTo>
                    <a:pt x="41275" y="359877"/>
                  </a:lnTo>
                  <a:lnTo>
                    <a:pt x="47616" y="357128"/>
                  </a:lnTo>
                  <a:lnTo>
                    <a:pt x="53963" y="353436"/>
                  </a:lnTo>
                  <a:lnTo>
                    <a:pt x="63486" y="350300"/>
                  </a:lnTo>
                  <a:lnTo>
                    <a:pt x="69835" y="345815"/>
                  </a:lnTo>
                  <a:lnTo>
                    <a:pt x="73363" y="340294"/>
                  </a:lnTo>
                  <a:lnTo>
                    <a:pt x="75628" y="333183"/>
                  </a:lnTo>
                  <a:lnTo>
                    <a:pt x="95222" y="312397"/>
                  </a:lnTo>
                  <a:lnTo>
                    <a:pt x="95235" y="356859"/>
                  </a:lnTo>
                  <a:lnTo>
                    <a:pt x="95235" y="363194"/>
                  </a:lnTo>
                  <a:lnTo>
                    <a:pt x="96293" y="365307"/>
                  </a:lnTo>
                  <a:lnTo>
                    <a:pt x="98057" y="366716"/>
                  </a:lnTo>
                  <a:lnTo>
                    <a:pt x="102839" y="369339"/>
                  </a:lnTo>
                  <a:lnTo>
                    <a:pt x="112569" y="377569"/>
                  </a:lnTo>
                  <a:lnTo>
                    <a:pt x="118833" y="378617"/>
                  </a:lnTo>
                  <a:lnTo>
                    <a:pt x="124420" y="376040"/>
                  </a:lnTo>
                  <a:lnTo>
                    <a:pt x="127392" y="373871"/>
                  </a:lnTo>
                  <a:lnTo>
                    <a:pt x="150453" y="367282"/>
                  </a:lnTo>
                  <a:lnTo>
                    <a:pt x="192303" y="329543"/>
                  </a:lnTo>
                  <a:lnTo>
                    <a:pt x="212591" y="296063"/>
                  </a:lnTo>
                  <a:lnTo>
                    <a:pt x="231750" y="250168"/>
                  </a:lnTo>
                  <a:lnTo>
                    <a:pt x="247634" y="206941"/>
                  </a:lnTo>
                  <a:lnTo>
                    <a:pt x="254337" y="178835"/>
                  </a:lnTo>
                  <a:lnTo>
                    <a:pt x="256788" y="131382"/>
                  </a:lnTo>
                  <a:lnTo>
                    <a:pt x="259909" y="96125"/>
                  </a:lnTo>
                  <a:lnTo>
                    <a:pt x="262167" y="88836"/>
                  </a:lnTo>
                  <a:lnTo>
                    <a:pt x="261855" y="72271"/>
                  </a:lnTo>
                  <a:lnTo>
                    <a:pt x="257435" y="25781"/>
                  </a:lnTo>
                  <a:lnTo>
                    <a:pt x="257184" y="4612"/>
                  </a:lnTo>
                  <a:lnTo>
                    <a:pt x="256118" y="2427"/>
                  </a:lnTo>
                  <a:lnTo>
                    <a:pt x="254349" y="971"/>
                  </a:lnTo>
                  <a:lnTo>
                    <a:pt x="252111" y="0"/>
                  </a:lnTo>
                  <a:lnTo>
                    <a:pt x="250619" y="411"/>
                  </a:lnTo>
                  <a:lnTo>
                    <a:pt x="249624" y="1743"/>
                  </a:lnTo>
                  <a:lnTo>
                    <a:pt x="248961" y="3690"/>
                  </a:lnTo>
                  <a:lnTo>
                    <a:pt x="240271" y="17432"/>
                  </a:lnTo>
                  <a:lnTo>
                    <a:pt x="230035" y="57666"/>
                  </a:lnTo>
                  <a:lnTo>
                    <a:pt x="221237" y="98440"/>
                  </a:lnTo>
                  <a:lnTo>
                    <a:pt x="219490" y="140065"/>
                  </a:lnTo>
                  <a:lnTo>
                    <a:pt x="219145" y="178861"/>
                  </a:lnTo>
                  <a:lnTo>
                    <a:pt x="221899" y="217099"/>
                  </a:lnTo>
                  <a:lnTo>
                    <a:pt x="227705" y="258208"/>
                  </a:lnTo>
                  <a:lnTo>
                    <a:pt x="231233" y="291099"/>
                  </a:lnTo>
                  <a:lnTo>
                    <a:pt x="245909" y="337652"/>
                  </a:lnTo>
                  <a:lnTo>
                    <a:pt x="247635" y="36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37"/>
            <p:cNvSpPr/>
            <p:nvPr>
              <p:custDataLst>
                <p:tags r:id="rId65"/>
              </p:custDataLst>
            </p:nvPr>
          </p:nvSpPr>
          <p:spPr>
            <a:xfrm>
              <a:off x="1286060" y="4657725"/>
              <a:ext cx="542741" cy="81682"/>
            </a:xfrm>
            <a:custGeom>
              <a:avLst/>
              <a:gdLst/>
              <a:ahLst/>
              <a:cxnLst/>
              <a:rect l="0" t="0" r="0" b="0"/>
              <a:pathLst>
                <a:path w="542741" h="81682">
                  <a:moveTo>
                    <a:pt x="28390" y="66675"/>
                  </a:moveTo>
                  <a:lnTo>
                    <a:pt x="28390" y="66675"/>
                  </a:lnTo>
                  <a:lnTo>
                    <a:pt x="10490" y="74214"/>
                  </a:lnTo>
                  <a:lnTo>
                    <a:pt x="0" y="76166"/>
                  </a:lnTo>
                  <a:lnTo>
                    <a:pt x="4926" y="81246"/>
                  </a:lnTo>
                  <a:lnTo>
                    <a:pt x="8514" y="81681"/>
                  </a:lnTo>
                  <a:lnTo>
                    <a:pt x="23677" y="77237"/>
                  </a:lnTo>
                  <a:lnTo>
                    <a:pt x="68946" y="60137"/>
                  </a:lnTo>
                  <a:lnTo>
                    <a:pt x="115227" y="47588"/>
                  </a:lnTo>
                  <a:lnTo>
                    <a:pt x="155367" y="40911"/>
                  </a:lnTo>
                  <a:lnTo>
                    <a:pt x="186424" y="38291"/>
                  </a:lnTo>
                  <a:lnTo>
                    <a:pt x="221394" y="33599"/>
                  </a:lnTo>
                  <a:lnTo>
                    <a:pt x="255281" y="27986"/>
                  </a:lnTo>
                  <a:lnTo>
                    <a:pt x="287980" y="23021"/>
                  </a:lnTo>
                  <a:lnTo>
                    <a:pt x="320152" y="20815"/>
                  </a:lnTo>
                  <a:lnTo>
                    <a:pt x="352090" y="17013"/>
                  </a:lnTo>
                  <a:lnTo>
                    <a:pt x="396998" y="11743"/>
                  </a:lnTo>
                  <a:lnTo>
                    <a:pt x="437116" y="10182"/>
                  </a:lnTo>
                  <a:lnTo>
                    <a:pt x="483541" y="4599"/>
                  </a:lnTo>
                  <a:lnTo>
                    <a:pt x="528294" y="269"/>
                  </a:lnTo>
                  <a:lnTo>
                    <a:pt x="542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38"/>
            <p:cNvSpPr/>
            <p:nvPr>
              <p:custDataLst>
                <p:tags r:id="rId66"/>
              </p:custDataLst>
            </p:nvPr>
          </p:nvSpPr>
          <p:spPr>
            <a:xfrm>
              <a:off x="1448379" y="4686300"/>
              <a:ext cx="428047" cy="104336"/>
            </a:xfrm>
            <a:custGeom>
              <a:avLst/>
              <a:gdLst/>
              <a:ahLst/>
              <a:cxnLst/>
              <a:rect l="0" t="0" r="0" b="0"/>
              <a:pathLst>
                <a:path w="428047" h="104336">
                  <a:moveTo>
                    <a:pt x="75621" y="66675"/>
                  </a:moveTo>
                  <a:lnTo>
                    <a:pt x="75621" y="66675"/>
                  </a:lnTo>
                  <a:lnTo>
                    <a:pt x="32309" y="85973"/>
                  </a:lnTo>
                  <a:lnTo>
                    <a:pt x="23563" y="91127"/>
                  </a:lnTo>
                  <a:lnTo>
                    <a:pt x="12689" y="95087"/>
                  </a:lnTo>
                  <a:lnTo>
                    <a:pt x="0" y="104335"/>
                  </a:lnTo>
                  <a:lnTo>
                    <a:pt x="14744" y="98142"/>
                  </a:lnTo>
                  <a:lnTo>
                    <a:pt x="56997" y="94445"/>
                  </a:lnTo>
                  <a:lnTo>
                    <a:pt x="101247" y="87083"/>
                  </a:lnTo>
                  <a:lnTo>
                    <a:pt x="136954" y="81071"/>
                  </a:lnTo>
                  <a:lnTo>
                    <a:pt x="174345" y="72586"/>
                  </a:lnTo>
                  <a:lnTo>
                    <a:pt x="212235" y="63370"/>
                  </a:lnTo>
                  <a:lnTo>
                    <a:pt x="250272" y="48880"/>
                  </a:lnTo>
                  <a:lnTo>
                    <a:pt x="288354" y="36238"/>
                  </a:lnTo>
                  <a:lnTo>
                    <a:pt x="326448" y="25789"/>
                  </a:lnTo>
                  <a:lnTo>
                    <a:pt x="369603" y="15990"/>
                  </a:lnTo>
                  <a:lnTo>
                    <a:pt x="413209" y="4256"/>
                  </a:lnTo>
                  <a:lnTo>
                    <a:pt x="428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39"/>
            <p:cNvSpPr/>
            <p:nvPr>
              <p:custDataLst>
                <p:tags r:id="rId67"/>
              </p:custDataLst>
            </p:nvPr>
          </p:nvSpPr>
          <p:spPr>
            <a:xfrm>
              <a:off x="2095500" y="4400550"/>
              <a:ext cx="24539" cy="47626"/>
            </a:xfrm>
            <a:custGeom>
              <a:avLst/>
              <a:gdLst/>
              <a:ahLst/>
              <a:cxnLst/>
              <a:rect l="0" t="0" r="0" b="0"/>
              <a:pathLst>
                <a:path w="24539" h="47626">
                  <a:moveTo>
                    <a:pt x="19050" y="0"/>
                  </a:moveTo>
                  <a:lnTo>
                    <a:pt x="19050" y="0"/>
                  </a:lnTo>
                  <a:lnTo>
                    <a:pt x="24106" y="5057"/>
                  </a:lnTo>
                  <a:lnTo>
                    <a:pt x="24538" y="6546"/>
                  </a:lnTo>
                  <a:lnTo>
                    <a:pt x="23767" y="7539"/>
                  </a:lnTo>
                  <a:lnTo>
                    <a:pt x="22195" y="8201"/>
                  </a:lnTo>
                  <a:lnTo>
                    <a:pt x="21146" y="9701"/>
                  </a:lnTo>
                  <a:lnTo>
                    <a:pt x="19671" y="16868"/>
                  </a:lnTo>
                  <a:lnTo>
                    <a:pt x="19326" y="22666"/>
                  </a:lnTo>
                  <a:lnTo>
                    <a:pt x="18176" y="24636"/>
                  </a:lnTo>
                  <a:lnTo>
                    <a:pt x="16350" y="25949"/>
                  </a:lnTo>
                  <a:lnTo>
                    <a:pt x="14075" y="26824"/>
                  </a:lnTo>
                  <a:lnTo>
                    <a:pt x="12559" y="28466"/>
                  </a:lnTo>
                  <a:lnTo>
                    <a:pt x="7302" y="3870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40"/>
            <p:cNvSpPr/>
            <p:nvPr>
              <p:custDataLst>
                <p:tags r:id="rId68"/>
              </p:custDataLst>
            </p:nvPr>
          </p:nvSpPr>
          <p:spPr>
            <a:xfrm>
              <a:off x="2086009" y="4552950"/>
              <a:ext cx="9492" cy="28576"/>
            </a:xfrm>
            <a:custGeom>
              <a:avLst/>
              <a:gdLst/>
              <a:ahLst/>
              <a:cxnLst/>
              <a:rect l="0" t="0" r="0" b="0"/>
              <a:pathLst>
                <a:path w="9492" h="28576">
                  <a:moveTo>
                    <a:pt x="9491" y="0"/>
                  </a:moveTo>
                  <a:lnTo>
                    <a:pt x="9491" y="0"/>
                  </a:lnTo>
                  <a:lnTo>
                    <a:pt x="9491" y="13257"/>
                  </a:lnTo>
                  <a:lnTo>
                    <a:pt x="8433" y="15188"/>
                  </a:lnTo>
                  <a:lnTo>
                    <a:pt x="6669" y="16475"/>
                  </a:lnTo>
                  <a:lnTo>
                    <a:pt x="358" y="18900"/>
                  </a:lnTo>
                  <a:lnTo>
                    <a:pt x="0" y="27237"/>
                  </a:lnTo>
                  <a:lnTo>
                    <a:pt x="1047" y="27684"/>
                  </a:lnTo>
                  <a:lnTo>
                    <a:pt x="949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72"/>
          <p:cNvGrpSpPr/>
          <p:nvPr/>
        </p:nvGrpSpPr>
        <p:grpSpPr>
          <a:xfrm>
            <a:off x="2524138" y="4219794"/>
            <a:ext cx="619113" cy="399832"/>
            <a:chOff x="2524138" y="4219794"/>
            <a:chExt cx="619113" cy="399832"/>
          </a:xfrm>
        </p:grpSpPr>
        <p:sp>
          <p:nvSpPr>
            <p:cNvPr id="135" name="SMARTInkShape-1241"/>
            <p:cNvSpPr/>
            <p:nvPr>
              <p:custDataLst>
                <p:tags r:id="rId55"/>
              </p:custDataLst>
            </p:nvPr>
          </p:nvSpPr>
          <p:spPr>
            <a:xfrm>
              <a:off x="2581310" y="4333885"/>
              <a:ext cx="9491" cy="285741"/>
            </a:xfrm>
            <a:custGeom>
              <a:avLst/>
              <a:gdLst/>
              <a:ahLst/>
              <a:cxnLst/>
              <a:rect l="0" t="0" r="0" b="0"/>
              <a:pathLst>
                <a:path w="9491" h="285741">
                  <a:moveTo>
                    <a:pt x="9490" y="9515"/>
                  </a:moveTo>
                  <a:lnTo>
                    <a:pt x="9490" y="9515"/>
                  </a:lnTo>
                  <a:lnTo>
                    <a:pt x="9490" y="0"/>
                  </a:lnTo>
                  <a:lnTo>
                    <a:pt x="9490" y="44649"/>
                  </a:lnTo>
                  <a:lnTo>
                    <a:pt x="9490" y="87266"/>
                  </a:lnTo>
                  <a:lnTo>
                    <a:pt x="9490" y="128488"/>
                  </a:lnTo>
                  <a:lnTo>
                    <a:pt x="6668" y="172055"/>
                  </a:lnTo>
                  <a:lnTo>
                    <a:pt x="554" y="218283"/>
                  </a:lnTo>
                  <a:lnTo>
                    <a:pt x="0" y="263470"/>
                  </a:lnTo>
                  <a:lnTo>
                    <a:pt x="1046" y="267718"/>
                  </a:lnTo>
                  <a:lnTo>
                    <a:pt x="2803" y="270550"/>
                  </a:lnTo>
                  <a:lnTo>
                    <a:pt x="5032" y="272438"/>
                  </a:lnTo>
                  <a:lnTo>
                    <a:pt x="7509" y="277359"/>
                  </a:lnTo>
                  <a:lnTo>
                    <a:pt x="9490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42"/>
            <p:cNvSpPr/>
            <p:nvPr>
              <p:custDataLst>
                <p:tags r:id="rId56"/>
              </p:custDataLst>
            </p:nvPr>
          </p:nvSpPr>
          <p:spPr>
            <a:xfrm>
              <a:off x="2524138" y="4238625"/>
              <a:ext cx="295263" cy="161926"/>
            </a:xfrm>
            <a:custGeom>
              <a:avLst/>
              <a:gdLst/>
              <a:ahLst/>
              <a:cxnLst/>
              <a:rect l="0" t="0" r="0" b="0"/>
              <a:pathLst>
                <a:path w="295263" h="161926">
                  <a:moveTo>
                    <a:pt x="19037" y="161925"/>
                  </a:moveTo>
                  <a:lnTo>
                    <a:pt x="19037" y="161925"/>
                  </a:lnTo>
                  <a:lnTo>
                    <a:pt x="1703" y="161925"/>
                  </a:lnTo>
                  <a:lnTo>
                    <a:pt x="1131" y="160867"/>
                  </a:lnTo>
                  <a:lnTo>
                    <a:pt x="0" y="144315"/>
                  </a:lnTo>
                  <a:lnTo>
                    <a:pt x="7594" y="129009"/>
                  </a:lnTo>
                  <a:lnTo>
                    <a:pt x="18351" y="117012"/>
                  </a:lnTo>
                  <a:lnTo>
                    <a:pt x="60892" y="88777"/>
                  </a:lnTo>
                  <a:lnTo>
                    <a:pt x="105257" y="59891"/>
                  </a:lnTo>
                  <a:lnTo>
                    <a:pt x="144018" y="41385"/>
                  </a:lnTo>
                  <a:lnTo>
                    <a:pt x="188520" y="21267"/>
                  </a:lnTo>
                  <a:lnTo>
                    <a:pt x="228199" y="6788"/>
                  </a:lnTo>
                  <a:lnTo>
                    <a:pt x="272445" y="596"/>
                  </a:lnTo>
                  <a:lnTo>
                    <a:pt x="295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43"/>
            <p:cNvSpPr/>
            <p:nvPr>
              <p:custDataLst>
                <p:tags r:id="rId57"/>
              </p:custDataLst>
            </p:nvPr>
          </p:nvSpPr>
          <p:spPr>
            <a:xfrm>
              <a:off x="2524562" y="4438650"/>
              <a:ext cx="218639" cy="53004"/>
            </a:xfrm>
            <a:custGeom>
              <a:avLst/>
              <a:gdLst/>
              <a:ahLst/>
              <a:cxnLst/>
              <a:rect l="0" t="0" r="0" b="0"/>
              <a:pathLst>
                <a:path w="218639" h="53004">
                  <a:moveTo>
                    <a:pt x="28138" y="9525"/>
                  </a:moveTo>
                  <a:lnTo>
                    <a:pt x="28138" y="9525"/>
                  </a:lnTo>
                  <a:lnTo>
                    <a:pt x="12950" y="25772"/>
                  </a:lnTo>
                  <a:lnTo>
                    <a:pt x="7029" y="38173"/>
                  </a:lnTo>
                  <a:lnTo>
                    <a:pt x="0" y="47072"/>
                  </a:lnTo>
                  <a:lnTo>
                    <a:pt x="4749" y="52517"/>
                  </a:lnTo>
                  <a:lnTo>
                    <a:pt x="7253" y="53003"/>
                  </a:lnTo>
                  <a:lnTo>
                    <a:pt x="9982" y="52269"/>
                  </a:lnTo>
                  <a:lnTo>
                    <a:pt x="12859" y="50721"/>
                  </a:lnTo>
                  <a:lnTo>
                    <a:pt x="35755" y="45211"/>
                  </a:lnTo>
                  <a:lnTo>
                    <a:pt x="39566" y="42840"/>
                  </a:lnTo>
                  <a:lnTo>
                    <a:pt x="81235" y="33460"/>
                  </a:lnTo>
                  <a:lnTo>
                    <a:pt x="125192" y="23947"/>
                  </a:lnTo>
                  <a:lnTo>
                    <a:pt x="167439" y="11280"/>
                  </a:lnTo>
                  <a:lnTo>
                    <a:pt x="186613" y="8813"/>
                  </a:lnTo>
                  <a:lnTo>
                    <a:pt x="21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44"/>
            <p:cNvSpPr/>
            <p:nvPr>
              <p:custDataLst>
                <p:tags r:id="rId58"/>
              </p:custDataLst>
            </p:nvPr>
          </p:nvSpPr>
          <p:spPr>
            <a:xfrm>
              <a:off x="2772167" y="4457700"/>
              <a:ext cx="18659" cy="123826"/>
            </a:xfrm>
            <a:custGeom>
              <a:avLst/>
              <a:gdLst/>
              <a:ahLst/>
              <a:cxnLst/>
              <a:rect l="0" t="0" r="0" b="0"/>
              <a:pathLst>
                <a:path w="18659" h="123826">
                  <a:moveTo>
                    <a:pt x="9133" y="0"/>
                  </a:moveTo>
                  <a:lnTo>
                    <a:pt x="9133" y="0"/>
                  </a:lnTo>
                  <a:lnTo>
                    <a:pt x="9133" y="13257"/>
                  </a:lnTo>
                  <a:lnTo>
                    <a:pt x="8075" y="15188"/>
                  </a:lnTo>
                  <a:lnTo>
                    <a:pt x="6311" y="16475"/>
                  </a:lnTo>
                  <a:lnTo>
                    <a:pt x="4077" y="17333"/>
                  </a:lnTo>
                  <a:lnTo>
                    <a:pt x="2587" y="18964"/>
                  </a:lnTo>
                  <a:lnTo>
                    <a:pt x="932" y="23598"/>
                  </a:lnTo>
                  <a:lnTo>
                    <a:pt x="0" y="37213"/>
                  </a:lnTo>
                  <a:lnTo>
                    <a:pt x="2605" y="45820"/>
                  </a:lnTo>
                  <a:lnTo>
                    <a:pt x="6231" y="53173"/>
                  </a:lnTo>
                  <a:lnTo>
                    <a:pt x="8751" y="69744"/>
                  </a:lnTo>
                  <a:lnTo>
                    <a:pt x="9132" y="112418"/>
                  </a:lnTo>
                  <a:lnTo>
                    <a:pt x="1865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45"/>
            <p:cNvSpPr/>
            <p:nvPr>
              <p:custDataLst>
                <p:tags r:id="rId59"/>
              </p:custDataLst>
            </p:nvPr>
          </p:nvSpPr>
          <p:spPr>
            <a:xfrm>
              <a:off x="2781300" y="4391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5318"/>
                  </a:lnTo>
                  <a:lnTo>
                    <a:pt x="6703" y="9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46"/>
            <p:cNvSpPr/>
            <p:nvPr>
              <p:custDataLst>
                <p:tags r:id="rId60"/>
              </p:custDataLst>
            </p:nvPr>
          </p:nvSpPr>
          <p:spPr>
            <a:xfrm>
              <a:off x="2857500" y="443865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0374" y="17610"/>
                  </a:lnTo>
                  <a:lnTo>
                    <a:pt x="19442" y="23680"/>
                  </a:lnTo>
                  <a:lnTo>
                    <a:pt x="19166" y="32181"/>
                  </a:lnTo>
                  <a:lnTo>
                    <a:pt x="16280" y="38292"/>
                  </a:lnTo>
                  <a:lnTo>
                    <a:pt x="14028" y="41403"/>
                  </a:lnTo>
                  <a:lnTo>
                    <a:pt x="10859" y="55895"/>
                  </a:lnTo>
                  <a:lnTo>
                    <a:pt x="8490" y="100640"/>
                  </a:lnTo>
                  <a:lnTo>
                    <a:pt x="1991" y="114110"/>
                  </a:lnTo>
                  <a:lnTo>
                    <a:pt x="10" y="132908"/>
                  </a:lnTo>
                  <a:lnTo>
                    <a:pt x="0" y="105623"/>
                  </a:lnTo>
                  <a:lnTo>
                    <a:pt x="2822" y="97038"/>
                  </a:lnTo>
                  <a:lnTo>
                    <a:pt x="6546" y="88636"/>
                  </a:lnTo>
                  <a:lnTo>
                    <a:pt x="9701" y="73065"/>
                  </a:lnTo>
                  <a:lnTo>
                    <a:pt x="15809" y="60220"/>
                  </a:lnTo>
                  <a:lnTo>
                    <a:pt x="27125" y="17628"/>
                  </a:lnTo>
                  <a:lnTo>
                    <a:pt x="33575" y="10304"/>
                  </a:lnTo>
                  <a:lnTo>
                    <a:pt x="44849" y="2036"/>
                  </a:lnTo>
                  <a:lnTo>
                    <a:pt x="55582" y="179"/>
                  </a:lnTo>
                  <a:lnTo>
                    <a:pt x="61742" y="53"/>
                  </a:lnTo>
                  <a:lnTo>
                    <a:pt x="67305" y="2846"/>
                  </a:lnTo>
                  <a:lnTo>
                    <a:pt x="79500" y="13262"/>
                  </a:lnTo>
                  <a:lnTo>
                    <a:pt x="82958" y="19300"/>
                  </a:lnTo>
                  <a:lnTo>
                    <a:pt x="84905" y="31471"/>
                  </a:lnTo>
                  <a:lnTo>
                    <a:pt x="86419" y="41504"/>
                  </a:lnTo>
                  <a:lnTo>
                    <a:pt x="92163" y="54161"/>
                  </a:lnTo>
                  <a:lnTo>
                    <a:pt x="94843" y="82992"/>
                  </a:lnTo>
                  <a:lnTo>
                    <a:pt x="92247" y="92625"/>
                  </a:lnTo>
                  <a:lnTo>
                    <a:pt x="90073" y="96674"/>
                  </a:lnTo>
                  <a:lnTo>
                    <a:pt x="89682" y="100433"/>
                  </a:lnTo>
                  <a:lnTo>
                    <a:pt x="95195" y="147896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47"/>
            <p:cNvSpPr/>
            <p:nvPr>
              <p:custDataLst>
                <p:tags r:id="rId61"/>
              </p:custDataLst>
            </p:nvPr>
          </p:nvSpPr>
          <p:spPr>
            <a:xfrm>
              <a:off x="3004785" y="4219794"/>
              <a:ext cx="138466" cy="352157"/>
            </a:xfrm>
            <a:custGeom>
              <a:avLst/>
              <a:gdLst/>
              <a:ahLst/>
              <a:cxnLst/>
              <a:rect l="0" t="0" r="0" b="0"/>
              <a:pathLst>
                <a:path w="138466" h="352157">
                  <a:moveTo>
                    <a:pt x="71790" y="266481"/>
                  </a:moveTo>
                  <a:lnTo>
                    <a:pt x="71790" y="266481"/>
                  </a:lnTo>
                  <a:lnTo>
                    <a:pt x="84882" y="252330"/>
                  </a:lnTo>
                  <a:lnTo>
                    <a:pt x="90133" y="242650"/>
                  </a:lnTo>
                  <a:lnTo>
                    <a:pt x="96863" y="238253"/>
                  </a:lnTo>
                  <a:lnTo>
                    <a:pt x="98809" y="233474"/>
                  </a:lnTo>
                  <a:lnTo>
                    <a:pt x="100324" y="214324"/>
                  </a:lnTo>
                  <a:lnTo>
                    <a:pt x="99280" y="212660"/>
                  </a:lnTo>
                  <a:lnTo>
                    <a:pt x="97524" y="211551"/>
                  </a:lnTo>
                  <a:lnTo>
                    <a:pt x="90662" y="209623"/>
                  </a:lnTo>
                  <a:lnTo>
                    <a:pt x="77698" y="209369"/>
                  </a:lnTo>
                  <a:lnTo>
                    <a:pt x="47247" y="219034"/>
                  </a:lnTo>
                  <a:lnTo>
                    <a:pt x="27415" y="235026"/>
                  </a:lnTo>
                  <a:lnTo>
                    <a:pt x="17837" y="245402"/>
                  </a:lnTo>
                  <a:lnTo>
                    <a:pt x="9355" y="261411"/>
                  </a:lnTo>
                  <a:lnTo>
                    <a:pt x="3130" y="282962"/>
                  </a:lnTo>
                  <a:lnTo>
                    <a:pt x="617" y="286993"/>
                  </a:lnTo>
                  <a:lnTo>
                    <a:pt x="0" y="291797"/>
                  </a:lnTo>
                  <a:lnTo>
                    <a:pt x="4232" y="315807"/>
                  </a:lnTo>
                  <a:lnTo>
                    <a:pt x="7545" y="322976"/>
                  </a:lnTo>
                  <a:lnTo>
                    <a:pt x="21556" y="342624"/>
                  </a:lnTo>
                  <a:lnTo>
                    <a:pt x="22426" y="345818"/>
                  </a:lnTo>
                  <a:lnTo>
                    <a:pt x="25122" y="347947"/>
                  </a:lnTo>
                  <a:lnTo>
                    <a:pt x="40415" y="351645"/>
                  </a:lnTo>
                  <a:lnTo>
                    <a:pt x="61283" y="352156"/>
                  </a:lnTo>
                  <a:lnTo>
                    <a:pt x="64786" y="351115"/>
                  </a:lnTo>
                  <a:lnTo>
                    <a:pt x="67120" y="349362"/>
                  </a:lnTo>
                  <a:lnTo>
                    <a:pt x="94099" y="307149"/>
                  </a:lnTo>
                  <a:lnTo>
                    <a:pt x="109901" y="265565"/>
                  </a:lnTo>
                  <a:lnTo>
                    <a:pt x="116596" y="237635"/>
                  </a:lnTo>
                  <a:lnTo>
                    <a:pt x="118858" y="194696"/>
                  </a:lnTo>
                  <a:lnTo>
                    <a:pt x="125851" y="151995"/>
                  </a:lnTo>
                  <a:lnTo>
                    <a:pt x="128330" y="106714"/>
                  </a:lnTo>
                  <a:lnTo>
                    <a:pt x="128819" y="66882"/>
                  </a:lnTo>
                  <a:lnTo>
                    <a:pt x="128929" y="22601"/>
                  </a:lnTo>
                  <a:lnTo>
                    <a:pt x="126113" y="12393"/>
                  </a:lnTo>
                  <a:lnTo>
                    <a:pt x="119807" y="519"/>
                  </a:lnTo>
                  <a:lnTo>
                    <a:pt x="114475" y="0"/>
                  </a:lnTo>
                  <a:lnTo>
                    <a:pt x="112946" y="985"/>
                  </a:lnTo>
                  <a:lnTo>
                    <a:pt x="111928" y="2701"/>
                  </a:lnTo>
                  <a:lnTo>
                    <a:pt x="111248" y="4902"/>
                  </a:lnTo>
                  <a:lnTo>
                    <a:pt x="94781" y="32899"/>
                  </a:lnTo>
                  <a:lnTo>
                    <a:pt x="91070" y="76061"/>
                  </a:lnTo>
                  <a:lnTo>
                    <a:pt x="90870" y="115346"/>
                  </a:lnTo>
                  <a:lnTo>
                    <a:pt x="90844" y="161873"/>
                  </a:lnTo>
                  <a:lnTo>
                    <a:pt x="98379" y="206531"/>
                  </a:lnTo>
                  <a:lnTo>
                    <a:pt x="105029" y="239234"/>
                  </a:lnTo>
                  <a:lnTo>
                    <a:pt x="119611" y="278166"/>
                  </a:lnTo>
                  <a:lnTo>
                    <a:pt x="130944" y="312624"/>
                  </a:lnTo>
                  <a:lnTo>
                    <a:pt x="138465" y="32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73"/>
          <p:cNvGrpSpPr/>
          <p:nvPr/>
        </p:nvGrpSpPr>
        <p:grpSpPr>
          <a:xfrm>
            <a:off x="3705383" y="4124328"/>
            <a:ext cx="514054" cy="504823"/>
            <a:chOff x="3705383" y="4124328"/>
            <a:chExt cx="514054" cy="504823"/>
          </a:xfrm>
        </p:grpSpPr>
        <p:sp>
          <p:nvSpPr>
            <p:cNvPr id="143" name="SMARTInkShape-1248"/>
            <p:cNvSpPr/>
            <p:nvPr>
              <p:custDataLst>
                <p:tags r:id="rId50"/>
              </p:custDataLst>
            </p:nvPr>
          </p:nvSpPr>
          <p:spPr>
            <a:xfrm>
              <a:off x="3896776" y="4381538"/>
              <a:ext cx="56100" cy="228563"/>
            </a:xfrm>
            <a:custGeom>
              <a:avLst/>
              <a:gdLst/>
              <a:ahLst/>
              <a:cxnLst/>
              <a:rect l="0" t="0" r="0" b="0"/>
              <a:pathLst>
                <a:path w="56100" h="228563">
                  <a:moveTo>
                    <a:pt x="56099" y="19012"/>
                  </a:moveTo>
                  <a:lnTo>
                    <a:pt x="56099" y="19012"/>
                  </a:lnTo>
                  <a:lnTo>
                    <a:pt x="56099" y="89"/>
                  </a:lnTo>
                  <a:lnTo>
                    <a:pt x="51042" y="0"/>
                  </a:lnTo>
                  <a:lnTo>
                    <a:pt x="49553" y="1045"/>
                  </a:lnTo>
                  <a:lnTo>
                    <a:pt x="48560" y="2801"/>
                  </a:lnTo>
                  <a:lnTo>
                    <a:pt x="46967" y="13223"/>
                  </a:lnTo>
                  <a:lnTo>
                    <a:pt x="46691" y="22353"/>
                  </a:lnTo>
                  <a:lnTo>
                    <a:pt x="43804" y="28611"/>
                  </a:lnTo>
                  <a:lnTo>
                    <a:pt x="33327" y="46308"/>
                  </a:lnTo>
                  <a:lnTo>
                    <a:pt x="29243" y="64024"/>
                  </a:lnTo>
                  <a:lnTo>
                    <a:pt x="24928" y="95286"/>
                  </a:lnTo>
                  <a:lnTo>
                    <a:pt x="10204" y="142811"/>
                  </a:lnTo>
                  <a:lnTo>
                    <a:pt x="5880" y="171826"/>
                  </a:lnTo>
                  <a:lnTo>
                    <a:pt x="3570" y="178038"/>
                  </a:lnTo>
                  <a:lnTo>
                    <a:pt x="3825" y="190585"/>
                  </a:lnTo>
                  <a:lnTo>
                    <a:pt x="5375" y="196894"/>
                  </a:lnTo>
                  <a:lnTo>
                    <a:pt x="5349" y="202159"/>
                  </a:lnTo>
                  <a:lnTo>
                    <a:pt x="0" y="221661"/>
                  </a:lnTo>
                  <a:lnTo>
                    <a:pt x="708" y="223962"/>
                  </a:lnTo>
                  <a:lnTo>
                    <a:pt x="2238" y="225494"/>
                  </a:lnTo>
                  <a:lnTo>
                    <a:pt x="8474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49"/>
            <p:cNvSpPr/>
            <p:nvPr>
              <p:custDataLst>
                <p:tags r:id="rId51"/>
              </p:custDataLst>
            </p:nvPr>
          </p:nvSpPr>
          <p:spPr>
            <a:xfrm>
              <a:off x="4019550" y="4372092"/>
              <a:ext cx="56714" cy="257059"/>
            </a:xfrm>
            <a:custGeom>
              <a:avLst/>
              <a:gdLst/>
              <a:ahLst/>
              <a:cxnLst/>
              <a:rect l="0" t="0" r="0" b="0"/>
              <a:pathLst>
                <a:path w="56714" h="257059">
                  <a:moveTo>
                    <a:pt x="28575" y="9408"/>
                  </a:moveTo>
                  <a:lnTo>
                    <a:pt x="28575" y="9408"/>
                  </a:lnTo>
                  <a:lnTo>
                    <a:pt x="33632" y="4351"/>
                  </a:lnTo>
                  <a:lnTo>
                    <a:pt x="38936" y="1869"/>
                  </a:lnTo>
                  <a:lnTo>
                    <a:pt x="52173" y="0"/>
                  </a:lnTo>
                  <a:lnTo>
                    <a:pt x="53832" y="1019"/>
                  </a:lnTo>
                  <a:lnTo>
                    <a:pt x="54938" y="2757"/>
                  </a:lnTo>
                  <a:lnTo>
                    <a:pt x="56495" y="10259"/>
                  </a:lnTo>
                  <a:lnTo>
                    <a:pt x="56713" y="13150"/>
                  </a:lnTo>
                  <a:lnTo>
                    <a:pt x="54134" y="19185"/>
                  </a:lnTo>
                  <a:lnTo>
                    <a:pt x="50518" y="25395"/>
                  </a:lnTo>
                  <a:lnTo>
                    <a:pt x="48482" y="35899"/>
                  </a:lnTo>
                  <a:lnTo>
                    <a:pt x="41154" y="76654"/>
                  </a:lnTo>
                  <a:lnTo>
                    <a:pt x="30740" y="123556"/>
                  </a:lnTo>
                  <a:lnTo>
                    <a:pt x="26394" y="142713"/>
                  </a:lnTo>
                  <a:lnTo>
                    <a:pt x="22314" y="156496"/>
                  </a:lnTo>
                  <a:lnTo>
                    <a:pt x="14423" y="195406"/>
                  </a:lnTo>
                  <a:lnTo>
                    <a:pt x="1754" y="229660"/>
                  </a:lnTo>
                  <a:lnTo>
                    <a:pt x="0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0"/>
            <p:cNvSpPr/>
            <p:nvPr>
              <p:custDataLst>
                <p:tags r:id="rId52"/>
              </p:custDataLst>
            </p:nvPr>
          </p:nvSpPr>
          <p:spPr>
            <a:xfrm>
              <a:off x="3734364" y="4362450"/>
              <a:ext cx="409012" cy="38101"/>
            </a:xfrm>
            <a:custGeom>
              <a:avLst/>
              <a:gdLst/>
              <a:ahLst/>
              <a:cxnLst/>
              <a:rect l="0" t="0" r="0" b="0"/>
              <a:pathLst>
                <a:path w="409012" h="38101">
                  <a:moveTo>
                    <a:pt x="47061" y="38100"/>
                  </a:moveTo>
                  <a:lnTo>
                    <a:pt x="47061" y="38100"/>
                  </a:lnTo>
                  <a:lnTo>
                    <a:pt x="15538" y="38100"/>
                  </a:lnTo>
                  <a:lnTo>
                    <a:pt x="9062" y="35278"/>
                  </a:lnTo>
                  <a:lnTo>
                    <a:pt x="0" y="28967"/>
                  </a:lnTo>
                  <a:lnTo>
                    <a:pt x="42672" y="25758"/>
                  </a:lnTo>
                  <a:lnTo>
                    <a:pt x="76650" y="20375"/>
                  </a:lnTo>
                  <a:lnTo>
                    <a:pt x="122599" y="19312"/>
                  </a:lnTo>
                  <a:lnTo>
                    <a:pt x="165163" y="18069"/>
                  </a:lnTo>
                  <a:lnTo>
                    <a:pt x="206114" y="12528"/>
                  </a:lnTo>
                  <a:lnTo>
                    <a:pt x="251292" y="10414"/>
                  </a:lnTo>
                  <a:lnTo>
                    <a:pt x="297133" y="8730"/>
                  </a:lnTo>
                  <a:lnTo>
                    <a:pt x="336939" y="3057"/>
                  </a:lnTo>
                  <a:lnTo>
                    <a:pt x="379370" y="604"/>
                  </a:lnTo>
                  <a:lnTo>
                    <a:pt x="409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51"/>
            <p:cNvSpPr/>
            <p:nvPr>
              <p:custDataLst>
                <p:tags r:id="rId53"/>
              </p:custDataLst>
            </p:nvPr>
          </p:nvSpPr>
          <p:spPr>
            <a:xfrm>
              <a:off x="3705383" y="4210050"/>
              <a:ext cx="390368" cy="28183"/>
            </a:xfrm>
            <a:custGeom>
              <a:avLst/>
              <a:gdLst/>
              <a:ahLst/>
              <a:cxnLst/>
              <a:rect l="0" t="0" r="0" b="0"/>
              <a:pathLst>
                <a:path w="390368" h="28183">
                  <a:moveTo>
                    <a:pt x="56992" y="9525"/>
                  </a:moveTo>
                  <a:lnTo>
                    <a:pt x="56992" y="9525"/>
                  </a:lnTo>
                  <a:lnTo>
                    <a:pt x="29546" y="9525"/>
                  </a:lnTo>
                  <a:lnTo>
                    <a:pt x="25994" y="10583"/>
                  </a:lnTo>
                  <a:lnTo>
                    <a:pt x="23627" y="12347"/>
                  </a:lnTo>
                  <a:lnTo>
                    <a:pt x="22048" y="14581"/>
                  </a:lnTo>
                  <a:lnTo>
                    <a:pt x="19938" y="16071"/>
                  </a:lnTo>
                  <a:lnTo>
                    <a:pt x="14771" y="17726"/>
                  </a:lnTo>
                  <a:lnTo>
                    <a:pt x="375" y="19016"/>
                  </a:lnTo>
                  <a:lnTo>
                    <a:pt x="0" y="24097"/>
                  </a:lnTo>
                  <a:lnTo>
                    <a:pt x="1005" y="25589"/>
                  </a:lnTo>
                  <a:lnTo>
                    <a:pt x="2734" y="26584"/>
                  </a:lnTo>
                  <a:lnTo>
                    <a:pt x="13113" y="28182"/>
                  </a:lnTo>
                  <a:lnTo>
                    <a:pt x="52105" y="27494"/>
                  </a:lnTo>
                  <a:lnTo>
                    <a:pt x="89306" y="21031"/>
                  </a:lnTo>
                  <a:lnTo>
                    <a:pt x="132049" y="19441"/>
                  </a:lnTo>
                  <a:lnTo>
                    <a:pt x="178671" y="19127"/>
                  </a:lnTo>
                  <a:lnTo>
                    <a:pt x="216047" y="18015"/>
                  </a:lnTo>
                  <a:lnTo>
                    <a:pt x="252874" y="12511"/>
                  </a:lnTo>
                  <a:lnTo>
                    <a:pt x="294299" y="10114"/>
                  </a:lnTo>
                  <a:lnTo>
                    <a:pt x="341576" y="8544"/>
                  </a:lnTo>
                  <a:lnTo>
                    <a:pt x="390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52"/>
            <p:cNvSpPr/>
            <p:nvPr>
              <p:custDataLst>
                <p:tags r:id="rId54"/>
              </p:custDataLst>
            </p:nvPr>
          </p:nvSpPr>
          <p:spPr>
            <a:xfrm>
              <a:off x="4077140" y="4124328"/>
              <a:ext cx="142297" cy="228598"/>
            </a:xfrm>
            <a:custGeom>
              <a:avLst/>
              <a:gdLst/>
              <a:ahLst/>
              <a:cxnLst/>
              <a:rect l="0" t="0" r="0" b="0"/>
              <a:pathLst>
                <a:path w="142297" h="228598">
                  <a:moveTo>
                    <a:pt x="37660" y="9522"/>
                  </a:moveTo>
                  <a:lnTo>
                    <a:pt x="37660" y="9522"/>
                  </a:lnTo>
                  <a:lnTo>
                    <a:pt x="24403" y="9522"/>
                  </a:lnTo>
                  <a:lnTo>
                    <a:pt x="18362" y="6700"/>
                  </a:lnTo>
                  <a:lnTo>
                    <a:pt x="10917" y="1321"/>
                  </a:lnTo>
                  <a:lnTo>
                    <a:pt x="0" y="31"/>
                  </a:lnTo>
                  <a:lnTo>
                    <a:pt x="12856" y="0"/>
                  </a:lnTo>
                  <a:lnTo>
                    <a:pt x="18875" y="2820"/>
                  </a:lnTo>
                  <a:lnTo>
                    <a:pt x="21961" y="5054"/>
                  </a:lnTo>
                  <a:lnTo>
                    <a:pt x="36419" y="8198"/>
                  </a:lnTo>
                  <a:lnTo>
                    <a:pt x="59209" y="10319"/>
                  </a:lnTo>
                  <a:lnTo>
                    <a:pt x="101567" y="31902"/>
                  </a:lnTo>
                  <a:lnTo>
                    <a:pt x="108396" y="38166"/>
                  </a:lnTo>
                  <a:lnTo>
                    <a:pt x="110218" y="41318"/>
                  </a:lnTo>
                  <a:lnTo>
                    <a:pt x="126233" y="55040"/>
                  </a:lnTo>
                  <a:lnTo>
                    <a:pt x="140058" y="87956"/>
                  </a:lnTo>
                  <a:lnTo>
                    <a:pt x="142296" y="122102"/>
                  </a:lnTo>
                  <a:lnTo>
                    <a:pt x="130671" y="163965"/>
                  </a:lnTo>
                  <a:lnTo>
                    <a:pt x="116035" y="202649"/>
                  </a:lnTo>
                  <a:lnTo>
                    <a:pt x="114290" y="215828"/>
                  </a:lnTo>
                  <a:lnTo>
                    <a:pt x="104335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74"/>
          <p:cNvGrpSpPr/>
          <p:nvPr/>
        </p:nvGrpSpPr>
        <p:grpSpPr>
          <a:xfrm>
            <a:off x="4781595" y="4125778"/>
            <a:ext cx="352381" cy="389073"/>
            <a:chOff x="4781595" y="4125778"/>
            <a:chExt cx="352381" cy="389073"/>
          </a:xfrm>
        </p:grpSpPr>
        <p:sp>
          <p:nvSpPr>
            <p:cNvPr id="149" name="SMARTInkShape-1253"/>
            <p:cNvSpPr/>
            <p:nvPr>
              <p:custDataLst>
                <p:tags r:id="rId48"/>
              </p:custDataLst>
            </p:nvPr>
          </p:nvSpPr>
          <p:spPr>
            <a:xfrm>
              <a:off x="4886325" y="4125778"/>
              <a:ext cx="62639" cy="389073"/>
            </a:xfrm>
            <a:custGeom>
              <a:avLst/>
              <a:gdLst/>
              <a:ahLst/>
              <a:cxnLst/>
              <a:rect l="0" t="0" r="0" b="0"/>
              <a:pathLst>
                <a:path w="62639" h="389073">
                  <a:moveTo>
                    <a:pt x="57150" y="36647"/>
                  </a:moveTo>
                  <a:lnTo>
                    <a:pt x="57150" y="36647"/>
                  </a:lnTo>
                  <a:lnTo>
                    <a:pt x="62206" y="31591"/>
                  </a:lnTo>
                  <a:lnTo>
                    <a:pt x="62638" y="29043"/>
                  </a:lnTo>
                  <a:lnTo>
                    <a:pt x="61866" y="26286"/>
                  </a:lnTo>
                  <a:lnTo>
                    <a:pt x="56713" y="17683"/>
                  </a:lnTo>
                  <a:lnTo>
                    <a:pt x="49031" y="9547"/>
                  </a:lnTo>
                  <a:lnTo>
                    <a:pt x="48042" y="3453"/>
                  </a:lnTo>
                  <a:lnTo>
                    <a:pt x="46844" y="1817"/>
                  </a:lnTo>
                  <a:lnTo>
                    <a:pt x="44988" y="727"/>
                  </a:lnTo>
                  <a:lnTo>
                    <a:pt x="42692" y="0"/>
                  </a:lnTo>
                  <a:lnTo>
                    <a:pt x="41161" y="574"/>
                  </a:lnTo>
                  <a:lnTo>
                    <a:pt x="40141" y="2015"/>
                  </a:lnTo>
                  <a:lnTo>
                    <a:pt x="39460" y="4035"/>
                  </a:lnTo>
                  <a:lnTo>
                    <a:pt x="37948" y="5380"/>
                  </a:lnTo>
                  <a:lnTo>
                    <a:pt x="27918" y="10363"/>
                  </a:lnTo>
                  <a:lnTo>
                    <a:pt x="24962" y="12774"/>
                  </a:lnTo>
                  <a:lnTo>
                    <a:pt x="21677" y="18276"/>
                  </a:lnTo>
                  <a:lnTo>
                    <a:pt x="19828" y="30145"/>
                  </a:lnTo>
                  <a:lnTo>
                    <a:pt x="18338" y="41166"/>
                  </a:lnTo>
                  <a:lnTo>
                    <a:pt x="2595" y="84351"/>
                  </a:lnTo>
                  <a:lnTo>
                    <a:pt x="342" y="123637"/>
                  </a:lnTo>
                  <a:lnTo>
                    <a:pt x="45" y="165107"/>
                  </a:lnTo>
                  <a:lnTo>
                    <a:pt x="6" y="208707"/>
                  </a:lnTo>
                  <a:lnTo>
                    <a:pt x="1059" y="255803"/>
                  </a:lnTo>
                  <a:lnTo>
                    <a:pt x="8201" y="303358"/>
                  </a:lnTo>
                  <a:lnTo>
                    <a:pt x="9409" y="347240"/>
                  </a:lnTo>
                  <a:lnTo>
                    <a:pt x="8444" y="372028"/>
                  </a:lnTo>
                  <a:lnTo>
                    <a:pt x="0" y="38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54"/>
            <p:cNvSpPr/>
            <p:nvPr>
              <p:custDataLst>
                <p:tags r:id="rId49"/>
              </p:custDataLst>
            </p:nvPr>
          </p:nvSpPr>
          <p:spPr>
            <a:xfrm>
              <a:off x="4781595" y="4352925"/>
              <a:ext cx="352381" cy="151960"/>
            </a:xfrm>
            <a:custGeom>
              <a:avLst/>
              <a:gdLst/>
              <a:ahLst/>
              <a:cxnLst/>
              <a:rect l="0" t="0" r="0" b="0"/>
              <a:pathLst>
                <a:path w="352381" h="151960">
                  <a:moveTo>
                    <a:pt x="19005" y="95250"/>
                  </a:moveTo>
                  <a:lnTo>
                    <a:pt x="19005" y="95250"/>
                  </a:lnTo>
                  <a:lnTo>
                    <a:pt x="13948" y="95250"/>
                  </a:lnTo>
                  <a:lnTo>
                    <a:pt x="8644" y="92428"/>
                  </a:lnTo>
                  <a:lnTo>
                    <a:pt x="463" y="86117"/>
                  </a:lnTo>
                  <a:lnTo>
                    <a:pt x="0" y="77558"/>
                  </a:lnTo>
                  <a:lnTo>
                    <a:pt x="1043" y="77106"/>
                  </a:lnTo>
                  <a:lnTo>
                    <a:pt x="45616" y="68666"/>
                  </a:lnTo>
                  <a:lnTo>
                    <a:pt x="90208" y="65694"/>
                  </a:lnTo>
                  <a:lnTo>
                    <a:pt x="134720" y="57743"/>
                  </a:lnTo>
                  <a:lnTo>
                    <a:pt x="158695" y="56170"/>
                  </a:lnTo>
                  <a:lnTo>
                    <a:pt x="186303" y="48514"/>
                  </a:lnTo>
                  <a:lnTo>
                    <a:pt x="209060" y="47628"/>
                  </a:lnTo>
                  <a:lnTo>
                    <a:pt x="209373" y="42569"/>
                  </a:lnTo>
                  <a:lnTo>
                    <a:pt x="208359" y="41079"/>
                  </a:lnTo>
                  <a:lnTo>
                    <a:pt x="206623" y="40086"/>
                  </a:lnTo>
                  <a:lnTo>
                    <a:pt x="192168" y="38217"/>
                  </a:lnTo>
                  <a:lnTo>
                    <a:pt x="177348" y="38110"/>
                  </a:lnTo>
                  <a:lnTo>
                    <a:pt x="171224" y="40927"/>
                  </a:lnTo>
                  <a:lnTo>
                    <a:pt x="154640" y="53910"/>
                  </a:lnTo>
                  <a:lnTo>
                    <a:pt x="148784" y="55710"/>
                  </a:lnTo>
                  <a:lnTo>
                    <a:pt x="146800" y="57248"/>
                  </a:lnTo>
                  <a:lnTo>
                    <a:pt x="144594" y="61780"/>
                  </a:lnTo>
                  <a:lnTo>
                    <a:pt x="142120" y="73313"/>
                  </a:lnTo>
                  <a:lnTo>
                    <a:pt x="137928" y="79503"/>
                  </a:lnTo>
                  <a:lnTo>
                    <a:pt x="137445" y="82635"/>
                  </a:lnTo>
                  <a:lnTo>
                    <a:pt x="138182" y="85782"/>
                  </a:lnTo>
                  <a:lnTo>
                    <a:pt x="140765" y="92100"/>
                  </a:lnTo>
                  <a:lnTo>
                    <a:pt x="143276" y="101607"/>
                  </a:lnTo>
                  <a:lnTo>
                    <a:pt x="149194" y="111127"/>
                  </a:lnTo>
                  <a:lnTo>
                    <a:pt x="150950" y="117475"/>
                  </a:lnTo>
                  <a:lnTo>
                    <a:pt x="152477" y="119592"/>
                  </a:lnTo>
                  <a:lnTo>
                    <a:pt x="154553" y="121003"/>
                  </a:lnTo>
                  <a:lnTo>
                    <a:pt x="156995" y="121944"/>
                  </a:lnTo>
                  <a:lnTo>
                    <a:pt x="158624" y="123629"/>
                  </a:lnTo>
                  <a:lnTo>
                    <a:pt x="160433" y="128324"/>
                  </a:lnTo>
                  <a:lnTo>
                    <a:pt x="161973" y="130000"/>
                  </a:lnTo>
                  <a:lnTo>
                    <a:pt x="166508" y="131861"/>
                  </a:lnTo>
                  <a:lnTo>
                    <a:pt x="188611" y="133311"/>
                  </a:lnTo>
                  <a:lnTo>
                    <a:pt x="203551" y="120089"/>
                  </a:lnTo>
                  <a:lnTo>
                    <a:pt x="206859" y="114051"/>
                  </a:lnTo>
                  <a:lnTo>
                    <a:pt x="209157" y="104939"/>
                  </a:lnTo>
                  <a:lnTo>
                    <a:pt x="209505" y="57346"/>
                  </a:lnTo>
                  <a:lnTo>
                    <a:pt x="209505" y="57161"/>
                  </a:lnTo>
                  <a:lnTo>
                    <a:pt x="217706" y="57150"/>
                  </a:lnTo>
                  <a:lnTo>
                    <a:pt x="218147" y="58209"/>
                  </a:lnTo>
                  <a:lnTo>
                    <a:pt x="218638" y="62207"/>
                  </a:lnTo>
                  <a:lnTo>
                    <a:pt x="220885" y="63696"/>
                  </a:lnTo>
                  <a:lnTo>
                    <a:pt x="233102" y="66851"/>
                  </a:lnTo>
                  <a:lnTo>
                    <a:pt x="247250" y="76862"/>
                  </a:lnTo>
                  <a:lnTo>
                    <a:pt x="253797" y="81786"/>
                  </a:lnTo>
                  <a:lnTo>
                    <a:pt x="260235" y="83974"/>
                  </a:lnTo>
                  <a:lnTo>
                    <a:pt x="262375" y="85616"/>
                  </a:lnTo>
                  <a:lnTo>
                    <a:pt x="272825" y="101869"/>
                  </a:lnTo>
                  <a:lnTo>
                    <a:pt x="276245" y="111204"/>
                  </a:lnTo>
                  <a:lnTo>
                    <a:pt x="282432" y="120674"/>
                  </a:lnTo>
                  <a:lnTo>
                    <a:pt x="284735" y="130182"/>
                  </a:lnTo>
                  <a:lnTo>
                    <a:pt x="285274" y="136528"/>
                  </a:lnTo>
                  <a:lnTo>
                    <a:pt x="284359" y="138644"/>
                  </a:lnTo>
                  <a:lnTo>
                    <a:pt x="282691" y="140054"/>
                  </a:lnTo>
                  <a:lnTo>
                    <a:pt x="280521" y="140994"/>
                  </a:lnTo>
                  <a:lnTo>
                    <a:pt x="279074" y="142679"/>
                  </a:lnTo>
                  <a:lnTo>
                    <a:pt x="276293" y="151959"/>
                  </a:lnTo>
                  <a:lnTo>
                    <a:pt x="276180" y="106053"/>
                  </a:lnTo>
                  <a:lnTo>
                    <a:pt x="283784" y="82175"/>
                  </a:lnTo>
                  <a:lnTo>
                    <a:pt x="298570" y="50751"/>
                  </a:lnTo>
                  <a:lnTo>
                    <a:pt x="307651" y="40900"/>
                  </a:lnTo>
                  <a:lnTo>
                    <a:pt x="317684" y="31936"/>
                  </a:lnTo>
                  <a:lnTo>
                    <a:pt x="335570" y="11757"/>
                  </a:lnTo>
                  <a:lnTo>
                    <a:pt x="3523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1255"/>
          <p:cNvSpPr/>
          <p:nvPr>
            <p:custDataLst>
              <p:tags r:id="rId5"/>
            </p:custDataLst>
          </p:nvPr>
        </p:nvSpPr>
        <p:spPr>
          <a:xfrm>
            <a:off x="5686864" y="4305310"/>
            <a:ext cx="190062" cy="133341"/>
          </a:xfrm>
          <a:custGeom>
            <a:avLst/>
            <a:gdLst/>
            <a:ahLst/>
            <a:cxnLst/>
            <a:rect l="0" t="0" r="0" b="0"/>
            <a:pathLst>
              <a:path w="190062" h="133341">
                <a:moveTo>
                  <a:pt x="94811" y="9515"/>
                </a:moveTo>
                <a:lnTo>
                  <a:pt x="94811" y="9515"/>
                </a:lnTo>
                <a:lnTo>
                  <a:pt x="94811" y="4459"/>
                </a:lnTo>
                <a:lnTo>
                  <a:pt x="93753" y="2969"/>
                </a:lnTo>
                <a:lnTo>
                  <a:pt x="91989" y="1976"/>
                </a:lnTo>
                <a:lnTo>
                  <a:pt x="85110" y="252"/>
                </a:lnTo>
                <a:lnTo>
                  <a:pt x="71131" y="0"/>
                </a:lnTo>
                <a:lnTo>
                  <a:pt x="65589" y="2817"/>
                </a:lnTo>
                <a:lnTo>
                  <a:pt x="53408" y="13248"/>
                </a:lnTo>
                <a:lnTo>
                  <a:pt x="49951" y="19288"/>
                </a:lnTo>
                <a:lnTo>
                  <a:pt x="49029" y="22380"/>
                </a:lnTo>
                <a:lnTo>
                  <a:pt x="42360" y="28638"/>
                </a:lnTo>
                <a:lnTo>
                  <a:pt x="34458" y="34948"/>
                </a:lnTo>
                <a:lnTo>
                  <a:pt x="13112" y="64549"/>
                </a:lnTo>
                <a:lnTo>
                  <a:pt x="7059" y="83729"/>
                </a:lnTo>
                <a:lnTo>
                  <a:pt x="2893" y="91183"/>
                </a:lnTo>
                <a:lnTo>
                  <a:pt x="219" y="104591"/>
                </a:lnTo>
                <a:lnTo>
                  <a:pt x="0" y="107824"/>
                </a:lnTo>
                <a:lnTo>
                  <a:pt x="912" y="109980"/>
                </a:lnTo>
                <a:lnTo>
                  <a:pt x="2578" y="111416"/>
                </a:lnTo>
                <a:lnTo>
                  <a:pt x="7252" y="114071"/>
                </a:lnTo>
                <a:lnTo>
                  <a:pt x="15833" y="120457"/>
                </a:lnTo>
                <a:lnTo>
                  <a:pt x="26307" y="123373"/>
                </a:lnTo>
                <a:lnTo>
                  <a:pt x="37707" y="123684"/>
                </a:lnTo>
                <a:lnTo>
                  <a:pt x="45795" y="120935"/>
                </a:lnTo>
                <a:lnTo>
                  <a:pt x="69329" y="101421"/>
                </a:lnTo>
                <a:lnTo>
                  <a:pt x="107510" y="54080"/>
                </a:lnTo>
                <a:lnTo>
                  <a:pt x="111039" y="47666"/>
                </a:lnTo>
                <a:lnTo>
                  <a:pt x="113665" y="41288"/>
                </a:lnTo>
                <a:lnTo>
                  <a:pt x="122945" y="29123"/>
                </a:lnTo>
                <a:lnTo>
                  <a:pt x="123255" y="33787"/>
                </a:lnTo>
                <a:lnTo>
                  <a:pt x="120506" y="39000"/>
                </a:lnTo>
                <a:lnTo>
                  <a:pt x="116814" y="44844"/>
                </a:lnTo>
                <a:lnTo>
                  <a:pt x="114444" y="57219"/>
                </a:lnTo>
                <a:lnTo>
                  <a:pt x="113976" y="69856"/>
                </a:lnTo>
                <a:lnTo>
                  <a:pt x="123569" y="100708"/>
                </a:lnTo>
                <a:lnTo>
                  <a:pt x="128054" y="107548"/>
                </a:lnTo>
                <a:lnTo>
                  <a:pt x="133575" y="111293"/>
                </a:lnTo>
                <a:lnTo>
                  <a:pt x="139556" y="114016"/>
                </a:lnTo>
                <a:lnTo>
                  <a:pt x="159395" y="129361"/>
                </a:lnTo>
                <a:lnTo>
                  <a:pt x="190061" y="133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76"/>
          <p:cNvGrpSpPr/>
          <p:nvPr/>
        </p:nvGrpSpPr>
        <p:grpSpPr>
          <a:xfrm>
            <a:off x="6477130" y="4229100"/>
            <a:ext cx="618996" cy="409131"/>
            <a:chOff x="6477130" y="4229100"/>
            <a:chExt cx="618996" cy="409131"/>
          </a:xfrm>
        </p:grpSpPr>
        <p:sp>
          <p:nvSpPr>
            <p:cNvPr id="153" name="SMARTInkShape-1256"/>
            <p:cNvSpPr/>
            <p:nvPr>
              <p:custDataLst>
                <p:tags r:id="rId43"/>
              </p:custDataLst>
            </p:nvPr>
          </p:nvSpPr>
          <p:spPr>
            <a:xfrm>
              <a:off x="6477130" y="4314859"/>
              <a:ext cx="104646" cy="323372"/>
            </a:xfrm>
            <a:custGeom>
              <a:avLst/>
              <a:gdLst/>
              <a:ahLst/>
              <a:cxnLst/>
              <a:rect l="0" t="0" r="0" b="0"/>
              <a:pathLst>
                <a:path w="104646" h="323372">
                  <a:moveTo>
                    <a:pt x="104645" y="9491"/>
                  </a:moveTo>
                  <a:lnTo>
                    <a:pt x="104645" y="9491"/>
                  </a:lnTo>
                  <a:lnTo>
                    <a:pt x="96445" y="9491"/>
                  </a:lnTo>
                  <a:lnTo>
                    <a:pt x="87777" y="2945"/>
                  </a:lnTo>
                  <a:lnTo>
                    <a:pt x="78951" y="849"/>
                  </a:lnTo>
                  <a:lnTo>
                    <a:pt x="53834" y="0"/>
                  </a:lnTo>
                  <a:lnTo>
                    <a:pt x="47490" y="2803"/>
                  </a:lnTo>
                  <a:lnTo>
                    <a:pt x="41143" y="6519"/>
                  </a:lnTo>
                  <a:lnTo>
                    <a:pt x="34794" y="8170"/>
                  </a:lnTo>
                  <a:lnTo>
                    <a:pt x="32678" y="9669"/>
                  </a:lnTo>
                  <a:lnTo>
                    <a:pt x="31267" y="11726"/>
                  </a:lnTo>
                  <a:lnTo>
                    <a:pt x="28641" y="16834"/>
                  </a:lnTo>
                  <a:lnTo>
                    <a:pt x="13366" y="34978"/>
                  </a:lnTo>
                  <a:lnTo>
                    <a:pt x="7358" y="47608"/>
                  </a:lnTo>
                  <a:lnTo>
                    <a:pt x="3198" y="53948"/>
                  </a:lnTo>
                  <a:lnTo>
                    <a:pt x="308" y="64760"/>
                  </a:lnTo>
                  <a:lnTo>
                    <a:pt x="0" y="71140"/>
                  </a:lnTo>
                  <a:lnTo>
                    <a:pt x="1015" y="72816"/>
                  </a:lnTo>
                  <a:lnTo>
                    <a:pt x="2750" y="73932"/>
                  </a:lnTo>
                  <a:lnTo>
                    <a:pt x="4964" y="74677"/>
                  </a:lnTo>
                  <a:lnTo>
                    <a:pt x="6442" y="76231"/>
                  </a:lnTo>
                  <a:lnTo>
                    <a:pt x="8082" y="80781"/>
                  </a:lnTo>
                  <a:lnTo>
                    <a:pt x="9578" y="82418"/>
                  </a:lnTo>
                  <a:lnTo>
                    <a:pt x="28641" y="93038"/>
                  </a:lnTo>
                  <a:lnTo>
                    <a:pt x="31751" y="93765"/>
                  </a:lnTo>
                  <a:lnTo>
                    <a:pt x="34883" y="93190"/>
                  </a:lnTo>
                  <a:lnTo>
                    <a:pt x="47512" y="87486"/>
                  </a:lnTo>
                  <a:lnTo>
                    <a:pt x="63372" y="84869"/>
                  </a:lnTo>
                  <a:lnTo>
                    <a:pt x="76070" y="78199"/>
                  </a:lnTo>
                  <a:lnTo>
                    <a:pt x="79245" y="77521"/>
                  </a:lnTo>
                  <a:lnTo>
                    <a:pt x="95098" y="66658"/>
                  </a:lnTo>
                  <a:lnTo>
                    <a:pt x="95116" y="66644"/>
                  </a:lnTo>
                  <a:lnTo>
                    <a:pt x="90063" y="66641"/>
                  </a:lnTo>
                  <a:lnTo>
                    <a:pt x="88573" y="67700"/>
                  </a:lnTo>
                  <a:lnTo>
                    <a:pt x="87580" y="69464"/>
                  </a:lnTo>
                  <a:lnTo>
                    <a:pt x="85986" y="79898"/>
                  </a:lnTo>
                  <a:lnTo>
                    <a:pt x="85710" y="89031"/>
                  </a:lnTo>
                  <a:lnTo>
                    <a:pt x="82824" y="95289"/>
                  </a:lnTo>
                  <a:lnTo>
                    <a:pt x="80573" y="98440"/>
                  </a:lnTo>
                  <a:lnTo>
                    <a:pt x="77404" y="112987"/>
                  </a:lnTo>
                  <a:lnTo>
                    <a:pt x="76465" y="130703"/>
                  </a:lnTo>
                  <a:lnTo>
                    <a:pt x="79067" y="140269"/>
                  </a:lnTo>
                  <a:lnTo>
                    <a:pt x="82694" y="149106"/>
                  </a:lnTo>
                  <a:lnTo>
                    <a:pt x="86578" y="196700"/>
                  </a:lnTo>
                  <a:lnTo>
                    <a:pt x="93786" y="225794"/>
                  </a:lnTo>
                  <a:lnTo>
                    <a:pt x="95097" y="273089"/>
                  </a:lnTo>
                  <a:lnTo>
                    <a:pt x="95117" y="296962"/>
                  </a:lnTo>
                  <a:lnTo>
                    <a:pt x="92296" y="304120"/>
                  </a:lnTo>
                  <a:lnTo>
                    <a:pt x="90063" y="307510"/>
                  </a:lnTo>
                  <a:lnTo>
                    <a:pt x="87515" y="309770"/>
                  </a:lnTo>
                  <a:lnTo>
                    <a:pt x="66471" y="321565"/>
                  </a:lnTo>
                  <a:lnTo>
                    <a:pt x="53830" y="323371"/>
                  </a:lnTo>
                  <a:lnTo>
                    <a:pt x="47488" y="320796"/>
                  </a:lnTo>
                  <a:lnTo>
                    <a:pt x="41143" y="317182"/>
                  </a:lnTo>
                  <a:lnTo>
                    <a:pt x="31619" y="314089"/>
                  </a:lnTo>
                  <a:lnTo>
                    <a:pt x="25270" y="309615"/>
                  </a:lnTo>
                  <a:lnTo>
                    <a:pt x="15745" y="296089"/>
                  </a:lnTo>
                  <a:lnTo>
                    <a:pt x="2104" y="259284"/>
                  </a:lnTo>
                  <a:lnTo>
                    <a:pt x="311" y="239808"/>
                  </a:lnTo>
                  <a:lnTo>
                    <a:pt x="9395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57"/>
            <p:cNvSpPr/>
            <p:nvPr>
              <p:custDataLst>
                <p:tags r:id="rId44"/>
              </p:custDataLst>
            </p:nvPr>
          </p:nvSpPr>
          <p:spPr>
            <a:xfrm>
              <a:off x="6638925" y="4347437"/>
              <a:ext cx="28576" cy="110264"/>
            </a:xfrm>
            <a:custGeom>
              <a:avLst/>
              <a:gdLst/>
              <a:ahLst/>
              <a:cxnLst/>
              <a:rect l="0" t="0" r="0" b="0"/>
              <a:pathLst>
                <a:path w="28576" h="110264">
                  <a:moveTo>
                    <a:pt x="0" y="5488"/>
                  </a:moveTo>
                  <a:lnTo>
                    <a:pt x="0" y="5488"/>
                  </a:lnTo>
                  <a:lnTo>
                    <a:pt x="8200" y="5488"/>
                  </a:lnTo>
                  <a:lnTo>
                    <a:pt x="14189" y="431"/>
                  </a:lnTo>
                  <a:lnTo>
                    <a:pt x="15809" y="0"/>
                  </a:lnTo>
                  <a:lnTo>
                    <a:pt x="16890" y="772"/>
                  </a:lnTo>
                  <a:lnTo>
                    <a:pt x="27667" y="23776"/>
                  </a:lnTo>
                  <a:lnTo>
                    <a:pt x="28573" y="69868"/>
                  </a:lnTo>
                  <a:lnTo>
                    <a:pt x="28575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58"/>
            <p:cNvSpPr/>
            <p:nvPr>
              <p:custDataLst>
                <p:tags r:id="rId45"/>
              </p:custDataLst>
            </p:nvPr>
          </p:nvSpPr>
          <p:spPr>
            <a:xfrm>
              <a:off x="6648843" y="4229100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28575"/>
                  </a:moveTo>
                  <a:lnTo>
                    <a:pt x="9132" y="28575"/>
                  </a:lnTo>
                  <a:lnTo>
                    <a:pt x="9132" y="1832"/>
                  </a:lnTo>
                  <a:lnTo>
                    <a:pt x="8074" y="1222"/>
                  </a:lnTo>
                  <a:lnTo>
                    <a:pt x="0" y="48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59"/>
            <p:cNvSpPr/>
            <p:nvPr>
              <p:custDataLst>
                <p:tags r:id="rId46"/>
              </p:custDataLst>
            </p:nvPr>
          </p:nvSpPr>
          <p:spPr>
            <a:xfrm>
              <a:off x="6734175" y="4295775"/>
              <a:ext cx="76201" cy="114170"/>
            </a:xfrm>
            <a:custGeom>
              <a:avLst/>
              <a:gdLst/>
              <a:ahLst/>
              <a:cxnLst/>
              <a:rect l="0" t="0" r="0" b="0"/>
              <a:pathLst>
                <a:path w="76201" h="114170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79375"/>
                  </a:lnTo>
                  <a:lnTo>
                    <a:pt x="2822" y="85725"/>
                  </a:lnTo>
                  <a:lnTo>
                    <a:pt x="6545" y="92075"/>
                  </a:lnTo>
                  <a:lnTo>
                    <a:pt x="9132" y="102894"/>
                  </a:lnTo>
                  <a:lnTo>
                    <a:pt x="9409" y="109274"/>
                  </a:lnTo>
                  <a:lnTo>
                    <a:pt x="10506" y="110950"/>
                  </a:lnTo>
                  <a:lnTo>
                    <a:pt x="12296" y="112066"/>
                  </a:lnTo>
                  <a:lnTo>
                    <a:pt x="18655" y="114169"/>
                  </a:lnTo>
                  <a:lnTo>
                    <a:pt x="23988" y="109205"/>
                  </a:lnTo>
                  <a:lnTo>
                    <a:pt x="26537" y="103921"/>
                  </a:lnTo>
                  <a:lnTo>
                    <a:pt x="28173" y="91906"/>
                  </a:lnTo>
                  <a:lnTo>
                    <a:pt x="29365" y="89846"/>
                  </a:lnTo>
                  <a:lnTo>
                    <a:pt x="31218" y="88473"/>
                  </a:lnTo>
                  <a:lnTo>
                    <a:pt x="33513" y="87557"/>
                  </a:lnTo>
                  <a:lnTo>
                    <a:pt x="53019" y="60944"/>
                  </a:lnTo>
                  <a:lnTo>
                    <a:pt x="55314" y="54250"/>
                  </a:lnTo>
                  <a:lnTo>
                    <a:pt x="57845" y="3478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60"/>
            <p:cNvSpPr/>
            <p:nvPr>
              <p:custDataLst>
                <p:tags r:id="rId47"/>
              </p:custDataLst>
            </p:nvPr>
          </p:nvSpPr>
          <p:spPr>
            <a:xfrm>
              <a:off x="6838950" y="4257844"/>
              <a:ext cx="257176" cy="152232"/>
            </a:xfrm>
            <a:custGeom>
              <a:avLst/>
              <a:gdLst/>
              <a:ahLst/>
              <a:cxnLst/>
              <a:rect l="0" t="0" r="0" b="0"/>
              <a:pathLst>
                <a:path w="257176" h="152232">
                  <a:moveTo>
                    <a:pt x="0" y="56981"/>
                  </a:moveTo>
                  <a:lnTo>
                    <a:pt x="0" y="56981"/>
                  </a:lnTo>
                  <a:lnTo>
                    <a:pt x="0" y="90094"/>
                  </a:lnTo>
                  <a:lnTo>
                    <a:pt x="1058" y="91756"/>
                  </a:lnTo>
                  <a:lnTo>
                    <a:pt x="2822" y="92864"/>
                  </a:lnTo>
                  <a:lnTo>
                    <a:pt x="5056" y="93604"/>
                  </a:lnTo>
                  <a:lnTo>
                    <a:pt x="6545" y="95154"/>
                  </a:lnTo>
                  <a:lnTo>
                    <a:pt x="8200" y="99700"/>
                  </a:lnTo>
                  <a:lnTo>
                    <a:pt x="9701" y="101335"/>
                  </a:lnTo>
                  <a:lnTo>
                    <a:pt x="17610" y="104175"/>
                  </a:lnTo>
                  <a:lnTo>
                    <a:pt x="41403" y="104595"/>
                  </a:lnTo>
                  <a:lnTo>
                    <a:pt x="47682" y="101779"/>
                  </a:lnTo>
                  <a:lnTo>
                    <a:pt x="54001" y="98058"/>
                  </a:lnTo>
                  <a:lnTo>
                    <a:pt x="63507" y="94905"/>
                  </a:lnTo>
                  <a:lnTo>
                    <a:pt x="79376" y="81940"/>
                  </a:lnTo>
                  <a:lnTo>
                    <a:pt x="82903" y="75835"/>
                  </a:lnTo>
                  <a:lnTo>
                    <a:pt x="85529" y="69594"/>
                  </a:lnTo>
                  <a:lnTo>
                    <a:pt x="91900" y="60130"/>
                  </a:lnTo>
                  <a:lnTo>
                    <a:pt x="94809" y="49335"/>
                  </a:lnTo>
                  <a:lnTo>
                    <a:pt x="95239" y="30171"/>
                  </a:lnTo>
                  <a:lnTo>
                    <a:pt x="94184" y="29583"/>
                  </a:lnTo>
                  <a:lnTo>
                    <a:pt x="90190" y="28929"/>
                  </a:lnTo>
                  <a:lnTo>
                    <a:pt x="81992" y="23504"/>
                  </a:lnTo>
                  <a:lnTo>
                    <a:pt x="79003" y="23021"/>
                  </a:lnTo>
                  <a:lnTo>
                    <a:pt x="75952" y="23758"/>
                  </a:lnTo>
                  <a:lnTo>
                    <a:pt x="68508" y="27488"/>
                  </a:lnTo>
                  <a:lnTo>
                    <a:pt x="62162" y="28134"/>
                  </a:lnTo>
                  <a:lnTo>
                    <a:pt x="60491" y="29283"/>
                  </a:lnTo>
                  <a:lnTo>
                    <a:pt x="59378" y="31108"/>
                  </a:lnTo>
                  <a:lnTo>
                    <a:pt x="58635" y="33382"/>
                  </a:lnTo>
                  <a:lnTo>
                    <a:pt x="40732" y="57051"/>
                  </a:lnTo>
                  <a:lnTo>
                    <a:pt x="38447" y="72865"/>
                  </a:lnTo>
                  <a:lnTo>
                    <a:pt x="38146" y="88732"/>
                  </a:lnTo>
                  <a:lnTo>
                    <a:pt x="40942" y="95081"/>
                  </a:lnTo>
                  <a:lnTo>
                    <a:pt x="44655" y="101431"/>
                  </a:lnTo>
                  <a:lnTo>
                    <a:pt x="47803" y="110956"/>
                  </a:lnTo>
                  <a:lnTo>
                    <a:pt x="52291" y="117306"/>
                  </a:lnTo>
                  <a:lnTo>
                    <a:pt x="57813" y="120834"/>
                  </a:lnTo>
                  <a:lnTo>
                    <a:pt x="60767" y="121775"/>
                  </a:lnTo>
                  <a:lnTo>
                    <a:pt x="62736" y="123460"/>
                  </a:lnTo>
                  <a:lnTo>
                    <a:pt x="64924" y="128155"/>
                  </a:lnTo>
                  <a:lnTo>
                    <a:pt x="66566" y="129831"/>
                  </a:lnTo>
                  <a:lnTo>
                    <a:pt x="71213" y="131692"/>
                  </a:lnTo>
                  <a:lnTo>
                    <a:pt x="89020" y="133050"/>
                  </a:lnTo>
                  <a:lnTo>
                    <a:pt x="119775" y="123473"/>
                  </a:lnTo>
                  <a:lnTo>
                    <a:pt x="139623" y="107486"/>
                  </a:lnTo>
                  <a:lnTo>
                    <a:pt x="148144" y="98169"/>
                  </a:lnTo>
                  <a:lnTo>
                    <a:pt x="160931" y="67582"/>
                  </a:lnTo>
                  <a:lnTo>
                    <a:pt x="161887" y="49256"/>
                  </a:lnTo>
                  <a:lnTo>
                    <a:pt x="160841" y="48656"/>
                  </a:lnTo>
                  <a:lnTo>
                    <a:pt x="153720" y="47614"/>
                  </a:lnTo>
                  <a:lnTo>
                    <a:pt x="153280" y="48620"/>
                  </a:lnTo>
                  <a:lnTo>
                    <a:pt x="152791" y="52560"/>
                  </a:lnTo>
                  <a:lnTo>
                    <a:pt x="151602" y="54034"/>
                  </a:lnTo>
                  <a:lnTo>
                    <a:pt x="147460" y="55671"/>
                  </a:lnTo>
                  <a:lnTo>
                    <a:pt x="145931" y="57165"/>
                  </a:lnTo>
                  <a:lnTo>
                    <a:pt x="140657" y="67170"/>
                  </a:lnTo>
                  <a:lnTo>
                    <a:pt x="136597" y="73151"/>
                  </a:lnTo>
                  <a:lnTo>
                    <a:pt x="134312" y="82468"/>
                  </a:lnTo>
                  <a:lnTo>
                    <a:pt x="132376" y="107984"/>
                  </a:lnTo>
                  <a:lnTo>
                    <a:pt x="128331" y="115986"/>
                  </a:lnTo>
                  <a:lnTo>
                    <a:pt x="127888" y="118543"/>
                  </a:lnTo>
                  <a:lnTo>
                    <a:pt x="128650" y="120247"/>
                  </a:lnTo>
                  <a:lnTo>
                    <a:pt x="130216" y="121383"/>
                  </a:lnTo>
                  <a:lnTo>
                    <a:pt x="131261" y="123199"/>
                  </a:lnTo>
                  <a:lnTo>
                    <a:pt x="132731" y="130812"/>
                  </a:lnTo>
                  <a:lnTo>
                    <a:pt x="133326" y="142180"/>
                  </a:lnTo>
                  <a:lnTo>
                    <a:pt x="141549" y="142660"/>
                  </a:lnTo>
                  <a:lnTo>
                    <a:pt x="141991" y="141617"/>
                  </a:lnTo>
                  <a:lnTo>
                    <a:pt x="142482" y="137636"/>
                  </a:lnTo>
                  <a:lnTo>
                    <a:pt x="145523" y="132339"/>
                  </a:lnTo>
                  <a:lnTo>
                    <a:pt x="149344" y="126457"/>
                  </a:lnTo>
                  <a:lnTo>
                    <a:pt x="162021" y="83058"/>
                  </a:lnTo>
                  <a:lnTo>
                    <a:pt x="186351" y="35543"/>
                  </a:lnTo>
                  <a:lnTo>
                    <a:pt x="190329" y="23230"/>
                  </a:lnTo>
                  <a:lnTo>
                    <a:pt x="203596" y="6336"/>
                  </a:lnTo>
                  <a:lnTo>
                    <a:pt x="209726" y="2722"/>
                  </a:lnTo>
                  <a:lnTo>
                    <a:pt x="218902" y="211"/>
                  </a:lnTo>
                  <a:lnTo>
                    <a:pt x="223584" y="0"/>
                  </a:lnTo>
                  <a:lnTo>
                    <a:pt x="229193" y="2728"/>
                  </a:lnTo>
                  <a:lnTo>
                    <a:pt x="236362" y="8047"/>
                  </a:lnTo>
                  <a:lnTo>
                    <a:pt x="244322" y="23248"/>
                  </a:lnTo>
                  <a:lnTo>
                    <a:pt x="247723" y="34168"/>
                  </a:lnTo>
                  <a:lnTo>
                    <a:pt x="253905" y="45165"/>
                  </a:lnTo>
                  <a:lnTo>
                    <a:pt x="257091" y="89720"/>
                  </a:lnTo>
                  <a:lnTo>
                    <a:pt x="257174" y="135773"/>
                  </a:lnTo>
                  <a:lnTo>
                    <a:pt x="257175" y="15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77"/>
          <p:cNvGrpSpPr/>
          <p:nvPr/>
        </p:nvGrpSpPr>
        <p:grpSpPr>
          <a:xfrm>
            <a:off x="7696200" y="4038634"/>
            <a:ext cx="895351" cy="361356"/>
            <a:chOff x="7696200" y="4038634"/>
            <a:chExt cx="895351" cy="361356"/>
          </a:xfrm>
        </p:grpSpPr>
        <p:sp>
          <p:nvSpPr>
            <p:cNvPr id="159" name="SMARTInkShape-1261"/>
            <p:cNvSpPr/>
            <p:nvPr>
              <p:custDataLst>
                <p:tags r:id="rId36"/>
              </p:custDataLst>
            </p:nvPr>
          </p:nvSpPr>
          <p:spPr>
            <a:xfrm>
              <a:off x="7696200" y="4057700"/>
              <a:ext cx="200026" cy="342290"/>
            </a:xfrm>
            <a:custGeom>
              <a:avLst/>
              <a:gdLst/>
              <a:ahLst/>
              <a:cxnLst/>
              <a:rect l="0" t="0" r="0" b="0"/>
              <a:pathLst>
                <a:path w="200026" h="342290">
                  <a:moveTo>
                    <a:pt x="19050" y="171400"/>
                  </a:moveTo>
                  <a:lnTo>
                    <a:pt x="19050" y="171400"/>
                  </a:lnTo>
                  <a:lnTo>
                    <a:pt x="19050" y="163199"/>
                  </a:lnTo>
                  <a:lnTo>
                    <a:pt x="17992" y="162758"/>
                  </a:lnTo>
                  <a:lnTo>
                    <a:pt x="9535" y="161875"/>
                  </a:lnTo>
                  <a:lnTo>
                    <a:pt x="9525" y="208221"/>
                  </a:lnTo>
                  <a:lnTo>
                    <a:pt x="8467" y="250886"/>
                  </a:lnTo>
                  <a:lnTo>
                    <a:pt x="588" y="287692"/>
                  </a:lnTo>
                  <a:lnTo>
                    <a:pt x="5" y="333266"/>
                  </a:lnTo>
                  <a:lnTo>
                    <a:pt x="0" y="342289"/>
                  </a:lnTo>
                  <a:lnTo>
                    <a:pt x="0" y="329543"/>
                  </a:lnTo>
                  <a:lnTo>
                    <a:pt x="8937" y="285429"/>
                  </a:lnTo>
                  <a:lnTo>
                    <a:pt x="9447" y="246310"/>
                  </a:lnTo>
                  <a:lnTo>
                    <a:pt x="12332" y="209245"/>
                  </a:lnTo>
                  <a:lnTo>
                    <a:pt x="18166" y="161842"/>
                  </a:lnTo>
                  <a:lnTo>
                    <a:pt x="21698" y="126590"/>
                  </a:lnTo>
                  <a:lnTo>
                    <a:pt x="34853" y="80689"/>
                  </a:lnTo>
                  <a:lnTo>
                    <a:pt x="37974" y="67236"/>
                  </a:lnTo>
                  <a:lnTo>
                    <a:pt x="43119" y="66806"/>
                  </a:lnTo>
                  <a:lnTo>
                    <a:pt x="44621" y="67804"/>
                  </a:lnTo>
                  <a:lnTo>
                    <a:pt x="45622" y="69528"/>
                  </a:lnTo>
                  <a:lnTo>
                    <a:pt x="47032" y="77010"/>
                  </a:lnTo>
                  <a:lnTo>
                    <a:pt x="48606" y="93196"/>
                  </a:lnTo>
                  <a:lnTo>
                    <a:pt x="55816" y="116116"/>
                  </a:lnTo>
                  <a:lnTo>
                    <a:pt x="57945" y="136413"/>
                  </a:lnTo>
                  <a:lnTo>
                    <a:pt x="65316" y="155099"/>
                  </a:lnTo>
                  <a:lnTo>
                    <a:pt x="66273" y="164924"/>
                  </a:lnTo>
                  <a:lnTo>
                    <a:pt x="67465" y="167082"/>
                  </a:lnTo>
                  <a:lnTo>
                    <a:pt x="69318" y="168521"/>
                  </a:lnTo>
                  <a:lnTo>
                    <a:pt x="74200" y="170121"/>
                  </a:lnTo>
                  <a:lnTo>
                    <a:pt x="89054" y="171231"/>
                  </a:lnTo>
                  <a:lnTo>
                    <a:pt x="95319" y="168503"/>
                  </a:lnTo>
                  <a:lnTo>
                    <a:pt x="107964" y="158128"/>
                  </a:lnTo>
                  <a:lnTo>
                    <a:pt x="111484" y="152096"/>
                  </a:lnTo>
                  <a:lnTo>
                    <a:pt x="133524" y="104471"/>
                  </a:lnTo>
                  <a:lnTo>
                    <a:pt x="155585" y="60260"/>
                  </a:lnTo>
                  <a:lnTo>
                    <a:pt x="163912" y="31345"/>
                  </a:lnTo>
                  <a:lnTo>
                    <a:pt x="178327" y="9723"/>
                  </a:lnTo>
                  <a:lnTo>
                    <a:pt x="179210" y="6465"/>
                  </a:lnTo>
                  <a:lnTo>
                    <a:pt x="180856" y="4294"/>
                  </a:lnTo>
                  <a:lnTo>
                    <a:pt x="190208" y="63"/>
                  </a:lnTo>
                  <a:lnTo>
                    <a:pt x="190371" y="0"/>
                  </a:lnTo>
                  <a:lnTo>
                    <a:pt x="191551" y="17258"/>
                  </a:lnTo>
                  <a:lnTo>
                    <a:pt x="198700" y="39950"/>
                  </a:lnTo>
                  <a:lnTo>
                    <a:pt x="199947" y="80680"/>
                  </a:lnTo>
                  <a:lnTo>
                    <a:pt x="200017" y="127152"/>
                  </a:lnTo>
                  <a:lnTo>
                    <a:pt x="200025" y="173617"/>
                  </a:lnTo>
                  <a:lnTo>
                    <a:pt x="200025" y="219137"/>
                  </a:lnTo>
                  <a:lnTo>
                    <a:pt x="200025" y="264680"/>
                  </a:lnTo>
                  <a:lnTo>
                    <a:pt x="200025" y="2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62"/>
            <p:cNvSpPr/>
            <p:nvPr>
              <p:custDataLst>
                <p:tags r:id="rId37"/>
              </p:custDataLst>
            </p:nvPr>
          </p:nvSpPr>
          <p:spPr>
            <a:xfrm>
              <a:off x="7953386" y="4248198"/>
              <a:ext cx="114290" cy="113811"/>
            </a:xfrm>
            <a:custGeom>
              <a:avLst/>
              <a:gdLst/>
              <a:ahLst/>
              <a:cxnLst/>
              <a:rect l="0" t="0" r="0" b="0"/>
              <a:pathLst>
                <a:path w="114290" h="113811">
                  <a:moveTo>
                    <a:pt x="85714" y="38052"/>
                  </a:moveTo>
                  <a:lnTo>
                    <a:pt x="85714" y="38052"/>
                  </a:lnTo>
                  <a:lnTo>
                    <a:pt x="85714" y="32996"/>
                  </a:lnTo>
                  <a:lnTo>
                    <a:pt x="84656" y="31506"/>
                  </a:lnTo>
                  <a:lnTo>
                    <a:pt x="82892" y="30513"/>
                  </a:lnTo>
                  <a:lnTo>
                    <a:pt x="80658" y="29851"/>
                  </a:lnTo>
                  <a:lnTo>
                    <a:pt x="79169" y="28351"/>
                  </a:lnTo>
                  <a:lnTo>
                    <a:pt x="77514" y="23863"/>
                  </a:lnTo>
                  <a:lnTo>
                    <a:pt x="75393" y="12358"/>
                  </a:lnTo>
                  <a:lnTo>
                    <a:pt x="71249" y="6171"/>
                  </a:lnTo>
                  <a:lnTo>
                    <a:pt x="65880" y="2716"/>
                  </a:lnTo>
                  <a:lnTo>
                    <a:pt x="49450" y="114"/>
                  </a:lnTo>
                  <a:lnTo>
                    <a:pt x="43101" y="0"/>
                  </a:lnTo>
                  <a:lnTo>
                    <a:pt x="37494" y="2796"/>
                  </a:lnTo>
                  <a:lnTo>
                    <a:pt x="15829" y="22344"/>
                  </a:lnTo>
                  <a:lnTo>
                    <a:pt x="12321" y="28601"/>
                  </a:lnTo>
                  <a:lnTo>
                    <a:pt x="9704" y="34910"/>
                  </a:lnTo>
                  <a:lnTo>
                    <a:pt x="3338" y="44412"/>
                  </a:lnTo>
                  <a:lnTo>
                    <a:pt x="981" y="54988"/>
                  </a:lnTo>
                  <a:lnTo>
                    <a:pt x="0" y="98261"/>
                  </a:lnTo>
                  <a:lnTo>
                    <a:pt x="1055" y="100417"/>
                  </a:lnTo>
                  <a:lnTo>
                    <a:pt x="2816" y="101853"/>
                  </a:lnTo>
                  <a:lnTo>
                    <a:pt x="5049" y="102811"/>
                  </a:lnTo>
                  <a:lnTo>
                    <a:pt x="6537" y="104508"/>
                  </a:lnTo>
                  <a:lnTo>
                    <a:pt x="8191" y="109216"/>
                  </a:lnTo>
                  <a:lnTo>
                    <a:pt x="9690" y="110894"/>
                  </a:lnTo>
                  <a:lnTo>
                    <a:pt x="14179" y="112760"/>
                  </a:lnTo>
                  <a:lnTo>
                    <a:pt x="22655" y="113810"/>
                  </a:lnTo>
                  <a:lnTo>
                    <a:pt x="28760" y="111233"/>
                  </a:lnTo>
                  <a:lnTo>
                    <a:pt x="35002" y="107619"/>
                  </a:lnTo>
                  <a:lnTo>
                    <a:pt x="41303" y="106012"/>
                  </a:lnTo>
                  <a:lnTo>
                    <a:pt x="43406" y="104525"/>
                  </a:lnTo>
                  <a:lnTo>
                    <a:pt x="44809" y="102476"/>
                  </a:lnTo>
                  <a:lnTo>
                    <a:pt x="47426" y="97377"/>
                  </a:lnTo>
                  <a:lnTo>
                    <a:pt x="62693" y="79239"/>
                  </a:lnTo>
                  <a:lnTo>
                    <a:pt x="68702" y="66610"/>
                  </a:lnTo>
                  <a:lnTo>
                    <a:pt x="72861" y="60269"/>
                  </a:lnTo>
                  <a:lnTo>
                    <a:pt x="74711" y="53924"/>
                  </a:lnTo>
                  <a:lnTo>
                    <a:pt x="76262" y="51808"/>
                  </a:lnTo>
                  <a:lnTo>
                    <a:pt x="78354" y="50397"/>
                  </a:lnTo>
                  <a:lnTo>
                    <a:pt x="80807" y="49458"/>
                  </a:lnTo>
                  <a:lnTo>
                    <a:pt x="82444" y="47772"/>
                  </a:lnTo>
                  <a:lnTo>
                    <a:pt x="85703" y="38091"/>
                  </a:lnTo>
                  <a:lnTo>
                    <a:pt x="90767" y="38063"/>
                  </a:lnTo>
                  <a:lnTo>
                    <a:pt x="92258" y="39117"/>
                  </a:lnTo>
                  <a:lnTo>
                    <a:pt x="93252" y="40879"/>
                  </a:lnTo>
                  <a:lnTo>
                    <a:pt x="94978" y="47753"/>
                  </a:lnTo>
                  <a:lnTo>
                    <a:pt x="95205" y="60718"/>
                  </a:lnTo>
                  <a:lnTo>
                    <a:pt x="98046" y="66823"/>
                  </a:lnTo>
                  <a:lnTo>
                    <a:pt x="101778" y="73064"/>
                  </a:lnTo>
                  <a:lnTo>
                    <a:pt x="104371" y="83807"/>
                  </a:lnTo>
                  <a:lnTo>
                    <a:pt x="114289" y="95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63"/>
            <p:cNvSpPr/>
            <p:nvPr>
              <p:custDataLst>
                <p:tags r:id="rId38"/>
              </p:custDataLst>
            </p:nvPr>
          </p:nvSpPr>
          <p:spPr>
            <a:xfrm>
              <a:off x="8096250" y="4171950"/>
              <a:ext cx="104776" cy="189943"/>
            </a:xfrm>
            <a:custGeom>
              <a:avLst/>
              <a:gdLst/>
              <a:ahLst/>
              <a:cxnLst/>
              <a:rect l="0" t="0" r="0" b="0"/>
              <a:pathLst>
                <a:path w="104776" h="189943">
                  <a:moveTo>
                    <a:pt x="0" y="76200"/>
                  </a:moveTo>
                  <a:lnTo>
                    <a:pt x="0" y="76200"/>
                  </a:lnTo>
                  <a:lnTo>
                    <a:pt x="5056" y="71144"/>
                  </a:lnTo>
                  <a:lnTo>
                    <a:pt x="7538" y="65839"/>
                  </a:lnTo>
                  <a:lnTo>
                    <a:pt x="9491" y="49100"/>
                  </a:lnTo>
                  <a:lnTo>
                    <a:pt x="10561" y="48608"/>
                  </a:lnTo>
                  <a:lnTo>
                    <a:pt x="14571" y="48062"/>
                  </a:lnTo>
                  <a:lnTo>
                    <a:pt x="16064" y="48975"/>
                  </a:lnTo>
                  <a:lnTo>
                    <a:pt x="17059" y="50641"/>
                  </a:lnTo>
                  <a:lnTo>
                    <a:pt x="17723" y="52811"/>
                  </a:lnTo>
                  <a:lnTo>
                    <a:pt x="19224" y="54257"/>
                  </a:lnTo>
                  <a:lnTo>
                    <a:pt x="23713" y="55864"/>
                  </a:lnTo>
                  <a:lnTo>
                    <a:pt x="25334" y="57351"/>
                  </a:lnTo>
                  <a:lnTo>
                    <a:pt x="27135" y="61826"/>
                  </a:lnTo>
                  <a:lnTo>
                    <a:pt x="33579" y="67342"/>
                  </a:lnTo>
                  <a:lnTo>
                    <a:pt x="41383" y="73321"/>
                  </a:lnTo>
                  <a:lnTo>
                    <a:pt x="53623" y="93159"/>
                  </a:lnTo>
                  <a:lnTo>
                    <a:pt x="57163" y="108154"/>
                  </a:lnTo>
                  <a:lnTo>
                    <a:pt x="73564" y="140715"/>
                  </a:lnTo>
                  <a:lnTo>
                    <a:pt x="76154" y="174587"/>
                  </a:lnTo>
                  <a:lnTo>
                    <a:pt x="73358" y="180958"/>
                  </a:lnTo>
                  <a:lnTo>
                    <a:pt x="67995" y="188615"/>
                  </a:lnTo>
                  <a:lnTo>
                    <a:pt x="64439" y="189662"/>
                  </a:lnTo>
                  <a:lnTo>
                    <a:pt x="62009" y="189942"/>
                  </a:lnTo>
                  <a:lnTo>
                    <a:pt x="60389" y="189069"/>
                  </a:lnTo>
                  <a:lnTo>
                    <a:pt x="59310" y="187430"/>
                  </a:lnTo>
                  <a:lnTo>
                    <a:pt x="57790" y="180065"/>
                  </a:lnTo>
                  <a:lnTo>
                    <a:pt x="57276" y="168096"/>
                  </a:lnTo>
                  <a:lnTo>
                    <a:pt x="54384" y="161846"/>
                  </a:lnTo>
                  <a:lnTo>
                    <a:pt x="52131" y="158697"/>
                  </a:lnTo>
                  <a:lnTo>
                    <a:pt x="48961" y="144153"/>
                  </a:lnTo>
                  <a:lnTo>
                    <a:pt x="56345" y="101489"/>
                  </a:lnTo>
                  <a:lnTo>
                    <a:pt x="57969" y="82517"/>
                  </a:lnTo>
                  <a:lnTo>
                    <a:pt x="76434" y="38098"/>
                  </a:lnTo>
                  <a:lnTo>
                    <a:pt x="88947" y="177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64"/>
            <p:cNvSpPr/>
            <p:nvPr>
              <p:custDataLst>
                <p:tags r:id="rId39"/>
              </p:custDataLst>
            </p:nvPr>
          </p:nvSpPr>
          <p:spPr>
            <a:xfrm>
              <a:off x="8286750" y="4038634"/>
              <a:ext cx="28315" cy="313719"/>
            </a:xfrm>
            <a:custGeom>
              <a:avLst/>
              <a:gdLst/>
              <a:ahLst/>
              <a:cxnLst/>
              <a:rect l="0" t="0" r="0" b="0"/>
              <a:pathLst>
                <a:path w="28315" h="313719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5" y="8433"/>
                  </a:lnTo>
                  <a:lnTo>
                    <a:pt x="7538" y="6669"/>
                  </a:lnTo>
                  <a:lnTo>
                    <a:pt x="9132" y="1290"/>
                  </a:lnTo>
                  <a:lnTo>
                    <a:pt x="12173" y="555"/>
                  </a:lnTo>
                  <a:lnTo>
                    <a:pt x="18648" y="0"/>
                  </a:lnTo>
                  <a:lnTo>
                    <a:pt x="20101" y="32023"/>
                  </a:lnTo>
                  <a:lnTo>
                    <a:pt x="25594" y="45683"/>
                  </a:lnTo>
                  <a:lnTo>
                    <a:pt x="28314" y="89339"/>
                  </a:lnTo>
                  <a:lnTo>
                    <a:pt x="27439" y="114288"/>
                  </a:lnTo>
                  <a:lnTo>
                    <a:pt x="20364" y="153832"/>
                  </a:lnTo>
                  <a:lnTo>
                    <a:pt x="16401" y="197362"/>
                  </a:lnTo>
                  <a:lnTo>
                    <a:pt x="3884" y="237941"/>
                  </a:lnTo>
                  <a:lnTo>
                    <a:pt x="227" y="282699"/>
                  </a:lnTo>
                  <a:lnTo>
                    <a:pt x="1" y="313718"/>
                  </a:lnTo>
                  <a:lnTo>
                    <a:pt x="0" y="30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65"/>
            <p:cNvSpPr/>
            <p:nvPr>
              <p:custDataLst>
                <p:tags r:id="rId40"/>
              </p:custDataLst>
            </p:nvPr>
          </p:nvSpPr>
          <p:spPr>
            <a:xfrm>
              <a:off x="8286761" y="4195299"/>
              <a:ext cx="57140" cy="119527"/>
            </a:xfrm>
            <a:custGeom>
              <a:avLst/>
              <a:gdLst/>
              <a:ahLst/>
              <a:cxnLst/>
              <a:rect l="0" t="0" r="0" b="0"/>
              <a:pathLst>
                <a:path w="57140" h="119527">
                  <a:moveTo>
                    <a:pt x="57139" y="14751"/>
                  </a:moveTo>
                  <a:lnTo>
                    <a:pt x="57139" y="14751"/>
                  </a:lnTo>
                  <a:lnTo>
                    <a:pt x="57139" y="9695"/>
                  </a:lnTo>
                  <a:lnTo>
                    <a:pt x="56081" y="8205"/>
                  </a:lnTo>
                  <a:lnTo>
                    <a:pt x="54317" y="7212"/>
                  </a:lnTo>
                  <a:lnTo>
                    <a:pt x="52083" y="6550"/>
                  </a:lnTo>
                  <a:lnTo>
                    <a:pt x="50594" y="5050"/>
                  </a:lnTo>
                  <a:lnTo>
                    <a:pt x="48497" y="0"/>
                  </a:lnTo>
                  <a:lnTo>
                    <a:pt x="48202" y="684"/>
                  </a:lnTo>
                  <a:lnTo>
                    <a:pt x="48007" y="2198"/>
                  </a:lnTo>
                  <a:lnTo>
                    <a:pt x="46818" y="3207"/>
                  </a:lnTo>
                  <a:lnTo>
                    <a:pt x="40087" y="5686"/>
                  </a:lnTo>
                  <a:lnTo>
                    <a:pt x="15459" y="27885"/>
                  </a:lnTo>
                  <a:lnTo>
                    <a:pt x="12156" y="36816"/>
                  </a:lnTo>
                  <a:lnTo>
                    <a:pt x="9629" y="46783"/>
                  </a:lnTo>
                  <a:lnTo>
                    <a:pt x="2207" y="61804"/>
                  </a:lnTo>
                  <a:lnTo>
                    <a:pt x="0" y="103648"/>
                  </a:lnTo>
                  <a:lnTo>
                    <a:pt x="1055" y="105766"/>
                  </a:lnTo>
                  <a:lnTo>
                    <a:pt x="2816" y="107178"/>
                  </a:lnTo>
                  <a:lnTo>
                    <a:pt x="7596" y="109805"/>
                  </a:lnTo>
                  <a:lnTo>
                    <a:pt x="16236" y="116175"/>
                  </a:lnTo>
                  <a:lnTo>
                    <a:pt x="25499" y="118533"/>
                  </a:lnTo>
                  <a:lnTo>
                    <a:pt x="47614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66"/>
            <p:cNvSpPr/>
            <p:nvPr>
              <p:custDataLst>
                <p:tags r:id="rId41"/>
              </p:custDataLst>
            </p:nvPr>
          </p:nvSpPr>
          <p:spPr>
            <a:xfrm>
              <a:off x="8382011" y="4235909"/>
              <a:ext cx="74701" cy="78906"/>
            </a:xfrm>
            <a:custGeom>
              <a:avLst/>
              <a:gdLst/>
              <a:ahLst/>
              <a:cxnLst/>
              <a:rect l="0" t="0" r="0" b="0"/>
              <a:pathLst>
                <a:path w="74701" h="78906">
                  <a:moveTo>
                    <a:pt x="57139" y="21766"/>
                  </a:moveTo>
                  <a:lnTo>
                    <a:pt x="57139" y="21766"/>
                  </a:lnTo>
                  <a:lnTo>
                    <a:pt x="57139" y="16710"/>
                  </a:lnTo>
                  <a:lnTo>
                    <a:pt x="56081" y="15220"/>
                  </a:lnTo>
                  <a:lnTo>
                    <a:pt x="54317" y="14227"/>
                  </a:lnTo>
                  <a:lnTo>
                    <a:pt x="47438" y="12503"/>
                  </a:lnTo>
                  <a:lnTo>
                    <a:pt x="42950" y="12358"/>
                  </a:lnTo>
                  <a:lnTo>
                    <a:pt x="37428" y="6648"/>
                  </a:lnTo>
                  <a:lnTo>
                    <a:pt x="34473" y="2162"/>
                  </a:lnTo>
                  <a:lnTo>
                    <a:pt x="31445" y="230"/>
                  </a:lnTo>
                  <a:lnTo>
                    <a:pt x="28368" y="0"/>
                  </a:lnTo>
                  <a:lnTo>
                    <a:pt x="15825" y="2180"/>
                  </a:lnTo>
                  <a:lnTo>
                    <a:pt x="13722" y="3417"/>
                  </a:lnTo>
                  <a:lnTo>
                    <a:pt x="12319" y="5300"/>
                  </a:lnTo>
                  <a:lnTo>
                    <a:pt x="9702" y="10214"/>
                  </a:lnTo>
                  <a:lnTo>
                    <a:pt x="3338" y="18931"/>
                  </a:lnTo>
                  <a:lnTo>
                    <a:pt x="981" y="28217"/>
                  </a:lnTo>
                  <a:lnTo>
                    <a:pt x="0" y="63042"/>
                  </a:lnTo>
                  <a:lnTo>
                    <a:pt x="1055" y="65159"/>
                  </a:lnTo>
                  <a:lnTo>
                    <a:pt x="2816" y="66569"/>
                  </a:lnTo>
                  <a:lnTo>
                    <a:pt x="5049" y="67510"/>
                  </a:lnTo>
                  <a:lnTo>
                    <a:pt x="6537" y="69195"/>
                  </a:lnTo>
                  <a:lnTo>
                    <a:pt x="8191" y="73890"/>
                  </a:lnTo>
                  <a:lnTo>
                    <a:pt x="9690" y="75565"/>
                  </a:lnTo>
                  <a:lnTo>
                    <a:pt x="14179" y="77427"/>
                  </a:lnTo>
                  <a:lnTo>
                    <a:pt x="50800" y="78905"/>
                  </a:lnTo>
                  <a:lnTo>
                    <a:pt x="57144" y="76089"/>
                  </a:lnTo>
                  <a:lnTo>
                    <a:pt x="60316" y="73856"/>
                  </a:lnTo>
                  <a:lnTo>
                    <a:pt x="63843" y="68553"/>
                  </a:lnTo>
                  <a:lnTo>
                    <a:pt x="64783" y="65658"/>
                  </a:lnTo>
                  <a:lnTo>
                    <a:pt x="66468" y="63727"/>
                  </a:lnTo>
                  <a:lnTo>
                    <a:pt x="71163" y="61582"/>
                  </a:lnTo>
                  <a:lnTo>
                    <a:pt x="72839" y="59952"/>
                  </a:lnTo>
                  <a:lnTo>
                    <a:pt x="74700" y="55318"/>
                  </a:lnTo>
                  <a:lnTo>
                    <a:pt x="74139" y="52601"/>
                  </a:lnTo>
                  <a:lnTo>
                    <a:pt x="68454" y="40635"/>
                  </a:lnTo>
                  <a:lnTo>
                    <a:pt x="67858" y="37520"/>
                  </a:lnTo>
                  <a:lnTo>
                    <a:pt x="57033" y="16467"/>
                  </a:lnTo>
                  <a:lnTo>
                    <a:pt x="54952" y="15058"/>
                  </a:lnTo>
                  <a:lnTo>
                    <a:pt x="52506" y="14120"/>
                  </a:lnTo>
                  <a:lnTo>
                    <a:pt x="50875" y="12435"/>
                  </a:lnTo>
                  <a:lnTo>
                    <a:pt x="49064" y="7741"/>
                  </a:lnTo>
                  <a:lnTo>
                    <a:pt x="47522" y="6066"/>
                  </a:lnTo>
                  <a:lnTo>
                    <a:pt x="38089" y="2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67"/>
            <p:cNvSpPr/>
            <p:nvPr>
              <p:custDataLst>
                <p:tags r:id="rId42"/>
              </p:custDataLst>
            </p:nvPr>
          </p:nvSpPr>
          <p:spPr>
            <a:xfrm>
              <a:off x="8467725" y="4210050"/>
              <a:ext cx="123826" cy="112846"/>
            </a:xfrm>
            <a:custGeom>
              <a:avLst/>
              <a:gdLst/>
              <a:ahLst/>
              <a:cxnLst/>
              <a:rect l="0" t="0" r="0" b="0"/>
              <a:pathLst>
                <a:path w="123826" h="112846">
                  <a:moveTo>
                    <a:pt x="0" y="9525"/>
                  </a:moveTo>
                  <a:lnTo>
                    <a:pt x="0" y="9525"/>
                  </a:lnTo>
                  <a:lnTo>
                    <a:pt x="9409" y="9525"/>
                  </a:lnTo>
                  <a:lnTo>
                    <a:pt x="9522" y="23714"/>
                  </a:lnTo>
                  <a:lnTo>
                    <a:pt x="12346" y="29237"/>
                  </a:lnTo>
                  <a:lnTo>
                    <a:pt x="16070" y="35219"/>
                  </a:lnTo>
                  <a:lnTo>
                    <a:pt x="18462" y="47684"/>
                  </a:lnTo>
                  <a:lnTo>
                    <a:pt x="19050" y="95054"/>
                  </a:lnTo>
                  <a:lnTo>
                    <a:pt x="19050" y="103286"/>
                  </a:lnTo>
                  <a:lnTo>
                    <a:pt x="24106" y="109391"/>
                  </a:lnTo>
                  <a:lnTo>
                    <a:pt x="29411" y="112118"/>
                  </a:lnTo>
                  <a:lnTo>
                    <a:pt x="32307" y="112845"/>
                  </a:lnTo>
                  <a:lnTo>
                    <a:pt x="34238" y="112272"/>
                  </a:lnTo>
                  <a:lnTo>
                    <a:pt x="35525" y="110831"/>
                  </a:lnTo>
                  <a:lnTo>
                    <a:pt x="36383" y="108812"/>
                  </a:lnTo>
                  <a:lnTo>
                    <a:pt x="38013" y="107467"/>
                  </a:lnTo>
                  <a:lnTo>
                    <a:pt x="48235" y="102484"/>
                  </a:lnTo>
                  <a:lnTo>
                    <a:pt x="79386" y="72985"/>
                  </a:lnTo>
                  <a:lnTo>
                    <a:pt x="110067" y="30952"/>
                  </a:lnTo>
                  <a:lnTo>
                    <a:pt x="113743" y="127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278"/>
          <p:cNvGrpSpPr/>
          <p:nvPr/>
        </p:nvGrpSpPr>
        <p:grpSpPr>
          <a:xfrm>
            <a:off x="9001287" y="4000617"/>
            <a:ext cx="590353" cy="303795"/>
            <a:chOff x="9001287" y="4000617"/>
            <a:chExt cx="590353" cy="303795"/>
          </a:xfrm>
        </p:grpSpPr>
        <p:sp>
          <p:nvSpPr>
            <p:cNvPr id="167" name="SMARTInkShape-1268"/>
            <p:cNvSpPr/>
            <p:nvPr>
              <p:custDataLst>
                <p:tags r:id="rId30"/>
              </p:custDataLst>
            </p:nvPr>
          </p:nvSpPr>
          <p:spPr>
            <a:xfrm>
              <a:off x="9001287" y="4152900"/>
              <a:ext cx="123664" cy="151512"/>
            </a:xfrm>
            <a:custGeom>
              <a:avLst/>
              <a:gdLst/>
              <a:ahLst/>
              <a:cxnLst/>
              <a:rect l="0" t="0" r="0" b="0"/>
              <a:pathLst>
                <a:path w="123664" h="151512">
                  <a:moveTo>
                    <a:pt x="95088" y="9525"/>
                  </a:moveTo>
                  <a:lnTo>
                    <a:pt x="95088" y="9525"/>
                  </a:lnTo>
                  <a:lnTo>
                    <a:pt x="95088" y="10"/>
                  </a:lnTo>
                  <a:lnTo>
                    <a:pt x="72340" y="0"/>
                  </a:lnTo>
                  <a:lnTo>
                    <a:pt x="66280" y="2822"/>
                  </a:lnTo>
                  <a:lnTo>
                    <a:pt x="58824" y="8201"/>
                  </a:lnTo>
                  <a:lnTo>
                    <a:pt x="49747" y="10321"/>
                  </a:lnTo>
                  <a:lnTo>
                    <a:pt x="34645" y="22748"/>
                  </a:lnTo>
                  <a:lnTo>
                    <a:pt x="31183" y="28808"/>
                  </a:lnTo>
                  <a:lnTo>
                    <a:pt x="28586" y="35028"/>
                  </a:lnTo>
                  <a:lnTo>
                    <a:pt x="3993" y="73203"/>
                  </a:lnTo>
                  <a:lnTo>
                    <a:pt x="81" y="104135"/>
                  </a:lnTo>
                  <a:lnTo>
                    <a:pt x="0" y="107523"/>
                  </a:lnTo>
                  <a:lnTo>
                    <a:pt x="4942" y="122405"/>
                  </a:lnTo>
                  <a:lnTo>
                    <a:pt x="16094" y="138792"/>
                  </a:lnTo>
                  <a:lnTo>
                    <a:pt x="22233" y="145647"/>
                  </a:lnTo>
                  <a:lnTo>
                    <a:pt x="28488" y="149398"/>
                  </a:lnTo>
                  <a:lnTo>
                    <a:pt x="40782" y="151511"/>
                  </a:lnTo>
                  <a:lnTo>
                    <a:pt x="70063" y="151224"/>
                  </a:lnTo>
                  <a:lnTo>
                    <a:pt x="111338" y="140635"/>
                  </a:lnTo>
                  <a:lnTo>
                    <a:pt x="12366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69"/>
            <p:cNvSpPr/>
            <p:nvPr>
              <p:custDataLst>
                <p:tags r:id="rId31"/>
              </p:custDataLst>
            </p:nvPr>
          </p:nvSpPr>
          <p:spPr>
            <a:xfrm>
              <a:off x="9153540" y="4000617"/>
              <a:ext cx="95236" cy="266584"/>
            </a:xfrm>
            <a:custGeom>
              <a:avLst/>
              <a:gdLst/>
              <a:ahLst/>
              <a:cxnLst/>
              <a:rect l="0" t="0" r="0" b="0"/>
              <a:pathLst>
                <a:path w="95236" h="266584">
                  <a:moveTo>
                    <a:pt x="76185" y="9408"/>
                  </a:moveTo>
                  <a:lnTo>
                    <a:pt x="76185" y="9408"/>
                  </a:lnTo>
                  <a:lnTo>
                    <a:pt x="76185" y="0"/>
                  </a:lnTo>
                  <a:lnTo>
                    <a:pt x="76185" y="4974"/>
                  </a:lnTo>
                  <a:lnTo>
                    <a:pt x="73363" y="10259"/>
                  </a:lnTo>
                  <a:lnTo>
                    <a:pt x="71128" y="13150"/>
                  </a:lnTo>
                  <a:lnTo>
                    <a:pt x="68645" y="22008"/>
                  </a:lnTo>
                  <a:lnTo>
                    <a:pt x="64012" y="57303"/>
                  </a:lnTo>
                  <a:lnTo>
                    <a:pt x="49336" y="101499"/>
                  </a:lnTo>
                  <a:lnTo>
                    <a:pt x="39561" y="147785"/>
                  </a:lnTo>
                  <a:lnTo>
                    <a:pt x="28471" y="193481"/>
                  </a:lnTo>
                  <a:lnTo>
                    <a:pt x="14409" y="236154"/>
                  </a:lnTo>
                  <a:lnTo>
                    <a:pt x="11718" y="239947"/>
                  </a:lnTo>
                  <a:lnTo>
                    <a:pt x="3932" y="246343"/>
                  </a:lnTo>
                  <a:lnTo>
                    <a:pt x="31" y="256916"/>
                  </a:lnTo>
                  <a:lnTo>
                    <a:pt x="0" y="251959"/>
                  </a:lnTo>
                  <a:lnTo>
                    <a:pt x="9686" y="222903"/>
                  </a:lnTo>
                  <a:lnTo>
                    <a:pt x="41300" y="178084"/>
                  </a:lnTo>
                  <a:lnTo>
                    <a:pt x="53967" y="166120"/>
                  </a:lnTo>
                  <a:lnTo>
                    <a:pt x="60313" y="163725"/>
                  </a:lnTo>
                  <a:lnTo>
                    <a:pt x="80684" y="161858"/>
                  </a:lnTo>
                  <a:lnTo>
                    <a:pt x="82358" y="162899"/>
                  </a:lnTo>
                  <a:lnTo>
                    <a:pt x="83475" y="164652"/>
                  </a:lnTo>
                  <a:lnTo>
                    <a:pt x="84221" y="166879"/>
                  </a:lnTo>
                  <a:lnTo>
                    <a:pt x="93053" y="181108"/>
                  </a:lnTo>
                  <a:lnTo>
                    <a:pt x="95151" y="212814"/>
                  </a:lnTo>
                  <a:lnTo>
                    <a:pt x="95235" y="260223"/>
                  </a:lnTo>
                  <a:lnTo>
                    <a:pt x="95235" y="26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70"/>
            <p:cNvSpPr/>
            <p:nvPr>
              <p:custDataLst>
                <p:tags r:id="rId32"/>
              </p:custDataLst>
            </p:nvPr>
          </p:nvSpPr>
          <p:spPr>
            <a:xfrm>
              <a:off x="9277756" y="4152939"/>
              <a:ext cx="85193" cy="123787"/>
            </a:xfrm>
            <a:custGeom>
              <a:avLst/>
              <a:gdLst/>
              <a:ahLst/>
              <a:cxnLst/>
              <a:rect l="0" t="0" r="0" b="0"/>
              <a:pathLst>
                <a:path w="85193" h="123787">
                  <a:moveTo>
                    <a:pt x="56744" y="38061"/>
                  </a:moveTo>
                  <a:lnTo>
                    <a:pt x="56744" y="38061"/>
                  </a:lnTo>
                  <a:lnTo>
                    <a:pt x="61801" y="38061"/>
                  </a:lnTo>
                  <a:lnTo>
                    <a:pt x="63290" y="37003"/>
                  </a:lnTo>
                  <a:lnTo>
                    <a:pt x="64284" y="35239"/>
                  </a:lnTo>
                  <a:lnTo>
                    <a:pt x="65878" y="24804"/>
                  </a:lnTo>
                  <a:lnTo>
                    <a:pt x="66266" y="1446"/>
                  </a:lnTo>
                  <a:lnTo>
                    <a:pt x="65209" y="951"/>
                  </a:lnTo>
                  <a:lnTo>
                    <a:pt x="52078" y="0"/>
                  </a:lnTo>
                  <a:lnTo>
                    <a:pt x="46556" y="2801"/>
                  </a:lnTo>
                  <a:lnTo>
                    <a:pt x="40575" y="6515"/>
                  </a:lnTo>
                  <a:lnTo>
                    <a:pt x="31256" y="9664"/>
                  </a:lnTo>
                  <a:lnTo>
                    <a:pt x="15457" y="22627"/>
                  </a:lnTo>
                  <a:lnTo>
                    <a:pt x="11937" y="28732"/>
                  </a:lnTo>
                  <a:lnTo>
                    <a:pt x="9954" y="40941"/>
                  </a:lnTo>
                  <a:lnTo>
                    <a:pt x="8431" y="50983"/>
                  </a:lnTo>
                  <a:lnTo>
                    <a:pt x="1653" y="66053"/>
                  </a:lnTo>
                  <a:lnTo>
                    <a:pt x="0" y="79221"/>
                  </a:lnTo>
                  <a:lnTo>
                    <a:pt x="2596" y="85635"/>
                  </a:lnTo>
                  <a:lnTo>
                    <a:pt x="6220" y="92013"/>
                  </a:lnTo>
                  <a:lnTo>
                    <a:pt x="8737" y="102852"/>
                  </a:lnTo>
                  <a:lnTo>
                    <a:pt x="17287" y="112771"/>
                  </a:lnTo>
                  <a:lnTo>
                    <a:pt x="20863" y="113599"/>
                  </a:lnTo>
                  <a:lnTo>
                    <a:pt x="23298" y="113820"/>
                  </a:lnTo>
                  <a:lnTo>
                    <a:pt x="28826" y="111243"/>
                  </a:lnTo>
                  <a:lnTo>
                    <a:pt x="51730" y="90660"/>
                  </a:lnTo>
                  <a:lnTo>
                    <a:pt x="62299" y="72519"/>
                  </a:lnTo>
                  <a:lnTo>
                    <a:pt x="64505" y="64664"/>
                  </a:lnTo>
                  <a:lnTo>
                    <a:pt x="66151" y="62146"/>
                  </a:lnTo>
                  <a:lnTo>
                    <a:pt x="68307" y="60468"/>
                  </a:lnTo>
                  <a:lnTo>
                    <a:pt x="70803" y="59349"/>
                  </a:lnTo>
                  <a:lnTo>
                    <a:pt x="72466" y="57545"/>
                  </a:lnTo>
                  <a:lnTo>
                    <a:pt x="77959" y="47045"/>
                  </a:lnTo>
                  <a:lnTo>
                    <a:pt x="85192" y="38217"/>
                  </a:lnTo>
                  <a:lnTo>
                    <a:pt x="80225" y="43163"/>
                  </a:lnTo>
                  <a:lnTo>
                    <a:pt x="77764" y="48443"/>
                  </a:lnTo>
                  <a:lnTo>
                    <a:pt x="74995" y="63574"/>
                  </a:lnTo>
                  <a:lnTo>
                    <a:pt x="68306" y="76183"/>
                  </a:lnTo>
                  <a:lnTo>
                    <a:pt x="66269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71"/>
            <p:cNvSpPr/>
            <p:nvPr>
              <p:custDataLst>
                <p:tags r:id="rId33"/>
              </p:custDataLst>
            </p:nvPr>
          </p:nvSpPr>
          <p:spPr>
            <a:xfrm>
              <a:off x="9410700" y="4201849"/>
              <a:ext cx="19017" cy="74877"/>
            </a:xfrm>
            <a:custGeom>
              <a:avLst/>
              <a:gdLst/>
              <a:ahLst/>
              <a:cxnLst/>
              <a:rect l="0" t="0" r="0" b="0"/>
              <a:pathLst>
                <a:path w="19017" h="748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4" y="617"/>
                  </a:lnTo>
                  <a:lnTo>
                    <a:pt x="9491" y="12900"/>
                  </a:lnTo>
                  <a:lnTo>
                    <a:pt x="10561" y="14509"/>
                  </a:lnTo>
                  <a:lnTo>
                    <a:pt x="12332" y="15581"/>
                  </a:lnTo>
                  <a:lnTo>
                    <a:pt x="14570" y="16296"/>
                  </a:lnTo>
                  <a:lnTo>
                    <a:pt x="16064" y="17831"/>
                  </a:lnTo>
                  <a:lnTo>
                    <a:pt x="17723" y="22359"/>
                  </a:lnTo>
                  <a:lnTo>
                    <a:pt x="19016" y="49514"/>
                  </a:lnTo>
                  <a:lnTo>
                    <a:pt x="16213" y="55843"/>
                  </a:lnTo>
                  <a:lnTo>
                    <a:pt x="12498" y="62183"/>
                  </a:lnTo>
                  <a:lnTo>
                    <a:pt x="952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72"/>
            <p:cNvSpPr/>
            <p:nvPr>
              <p:custDataLst>
                <p:tags r:id="rId34"/>
              </p:custDataLst>
            </p:nvPr>
          </p:nvSpPr>
          <p:spPr>
            <a:xfrm>
              <a:off x="9448800" y="4067592"/>
              <a:ext cx="9526" cy="56734"/>
            </a:xfrm>
            <a:custGeom>
              <a:avLst/>
              <a:gdLst/>
              <a:ahLst/>
              <a:cxnLst/>
              <a:rect l="0" t="0" r="0" b="0"/>
              <a:pathLst>
                <a:path w="9526" h="56734">
                  <a:moveTo>
                    <a:pt x="9525" y="56733"/>
                  </a:moveTo>
                  <a:lnTo>
                    <a:pt x="9525" y="56733"/>
                  </a:lnTo>
                  <a:lnTo>
                    <a:pt x="9525" y="10078"/>
                  </a:lnTo>
                  <a:lnTo>
                    <a:pt x="391" y="0"/>
                  </a:lnTo>
                  <a:lnTo>
                    <a:pt x="0" y="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73"/>
            <p:cNvSpPr/>
            <p:nvPr>
              <p:custDataLst>
                <p:tags r:id="rId35"/>
              </p:custDataLst>
            </p:nvPr>
          </p:nvSpPr>
          <p:spPr>
            <a:xfrm>
              <a:off x="9477375" y="4152900"/>
              <a:ext cx="114265" cy="142876"/>
            </a:xfrm>
            <a:custGeom>
              <a:avLst/>
              <a:gdLst/>
              <a:ahLst/>
              <a:cxnLst/>
              <a:rect l="0" t="0" r="0" b="0"/>
              <a:pathLst>
                <a:path w="114265" h="142876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25753" y="28648"/>
                  </a:lnTo>
                  <a:lnTo>
                    <a:pt x="23518" y="31799"/>
                  </a:lnTo>
                  <a:lnTo>
                    <a:pt x="16815" y="55170"/>
                  </a:lnTo>
                  <a:lnTo>
                    <a:pt x="12765" y="62620"/>
                  </a:lnTo>
                  <a:lnTo>
                    <a:pt x="10164" y="76026"/>
                  </a:lnTo>
                  <a:lnTo>
                    <a:pt x="8751" y="83531"/>
                  </a:lnTo>
                  <a:lnTo>
                    <a:pt x="403" y="112023"/>
                  </a:lnTo>
                  <a:lnTo>
                    <a:pt x="1" y="123785"/>
                  </a:lnTo>
                  <a:lnTo>
                    <a:pt x="0" y="101434"/>
                  </a:lnTo>
                  <a:lnTo>
                    <a:pt x="14191" y="58832"/>
                  </a:lnTo>
                  <a:lnTo>
                    <a:pt x="44476" y="13667"/>
                  </a:lnTo>
                  <a:lnTo>
                    <a:pt x="53982" y="4520"/>
                  </a:lnTo>
                  <a:lnTo>
                    <a:pt x="60328" y="2009"/>
                  </a:lnTo>
                  <a:lnTo>
                    <a:pt x="79375" y="176"/>
                  </a:lnTo>
                  <a:lnTo>
                    <a:pt x="85725" y="2901"/>
                  </a:lnTo>
                  <a:lnTo>
                    <a:pt x="92075" y="6581"/>
                  </a:lnTo>
                  <a:lnTo>
                    <a:pt x="98425" y="8216"/>
                  </a:lnTo>
                  <a:lnTo>
                    <a:pt x="100542" y="10769"/>
                  </a:lnTo>
                  <a:lnTo>
                    <a:pt x="103520" y="23417"/>
                  </a:lnTo>
                  <a:lnTo>
                    <a:pt x="104218" y="30868"/>
                  </a:lnTo>
                  <a:lnTo>
                    <a:pt x="107349" y="37708"/>
                  </a:lnTo>
                  <a:lnTo>
                    <a:pt x="111211" y="44276"/>
                  </a:lnTo>
                  <a:lnTo>
                    <a:pt x="113385" y="54982"/>
                  </a:lnTo>
                  <a:lnTo>
                    <a:pt x="114264" y="88506"/>
                  </a:lnTo>
                  <a:lnTo>
                    <a:pt x="109233" y="103365"/>
                  </a:lnTo>
                  <a:lnTo>
                    <a:pt x="97823" y="123221"/>
                  </a:lnTo>
                  <a:lnTo>
                    <a:pt x="952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279"/>
          <p:cNvGrpSpPr/>
          <p:nvPr/>
        </p:nvGrpSpPr>
        <p:grpSpPr>
          <a:xfrm>
            <a:off x="3419475" y="5229522"/>
            <a:ext cx="733295" cy="426800"/>
            <a:chOff x="3419475" y="5229522"/>
            <a:chExt cx="733295" cy="426800"/>
          </a:xfrm>
        </p:grpSpPr>
        <p:sp>
          <p:nvSpPr>
            <p:cNvPr id="174" name="SMARTInkShape-1274"/>
            <p:cNvSpPr/>
            <p:nvPr>
              <p:custDataLst>
                <p:tags r:id="rId27"/>
              </p:custDataLst>
            </p:nvPr>
          </p:nvSpPr>
          <p:spPr>
            <a:xfrm>
              <a:off x="3419475" y="5229522"/>
              <a:ext cx="247651" cy="426800"/>
            </a:xfrm>
            <a:custGeom>
              <a:avLst/>
              <a:gdLst/>
              <a:ahLst/>
              <a:cxnLst/>
              <a:rect l="0" t="0" r="0" b="0"/>
              <a:pathLst>
                <a:path w="247651" h="426800">
                  <a:moveTo>
                    <a:pt x="0" y="209253"/>
                  </a:moveTo>
                  <a:lnTo>
                    <a:pt x="0" y="209253"/>
                  </a:lnTo>
                  <a:lnTo>
                    <a:pt x="0" y="194263"/>
                  </a:lnTo>
                  <a:lnTo>
                    <a:pt x="0" y="196594"/>
                  </a:lnTo>
                  <a:lnTo>
                    <a:pt x="1058" y="197639"/>
                  </a:lnTo>
                  <a:lnTo>
                    <a:pt x="5057" y="198799"/>
                  </a:lnTo>
                  <a:lnTo>
                    <a:pt x="6546" y="200167"/>
                  </a:lnTo>
                  <a:lnTo>
                    <a:pt x="8201" y="204509"/>
                  </a:lnTo>
                  <a:lnTo>
                    <a:pt x="9515" y="249216"/>
                  </a:lnTo>
                  <a:lnTo>
                    <a:pt x="9525" y="295469"/>
                  </a:lnTo>
                  <a:lnTo>
                    <a:pt x="9525" y="342446"/>
                  </a:lnTo>
                  <a:lnTo>
                    <a:pt x="8467" y="355233"/>
                  </a:lnTo>
                  <a:lnTo>
                    <a:pt x="589" y="392210"/>
                  </a:lnTo>
                  <a:lnTo>
                    <a:pt x="3" y="426799"/>
                  </a:lnTo>
                  <a:lnTo>
                    <a:pt x="0" y="414937"/>
                  </a:lnTo>
                  <a:lnTo>
                    <a:pt x="2822" y="408971"/>
                  </a:lnTo>
                  <a:lnTo>
                    <a:pt x="5057" y="405897"/>
                  </a:lnTo>
                  <a:lnTo>
                    <a:pt x="8642" y="379212"/>
                  </a:lnTo>
                  <a:lnTo>
                    <a:pt x="9408" y="340943"/>
                  </a:lnTo>
                  <a:lnTo>
                    <a:pt x="10560" y="297629"/>
                  </a:lnTo>
                  <a:lnTo>
                    <a:pt x="17059" y="254579"/>
                  </a:lnTo>
                  <a:lnTo>
                    <a:pt x="21282" y="218097"/>
                  </a:lnTo>
                  <a:lnTo>
                    <a:pt x="27134" y="172900"/>
                  </a:lnTo>
                  <a:lnTo>
                    <a:pt x="35924" y="126581"/>
                  </a:lnTo>
                  <a:lnTo>
                    <a:pt x="38191" y="113243"/>
                  </a:lnTo>
                  <a:lnTo>
                    <a:pt x="49802" y="85755"/>
                  </a:lnTo>
                  <a:lnTo>
                    <a:pt x="57022" y="76074"/>
                  </a:lnTo>
                  <a:lnTo>
                    <a:pt x="57149" y="107704"/>
                  </a:lnTo>
                  <a:lnTo>
                    <a:pt x="59972" y="114025"/>
                  </a:lnTo>
                  <a:lnTo>
                    <a:pt x="81602" y="148046"/>
                  </a:lnTo>
                  <a:lnTo>
                    <a:pt x="83893" y="154886"/>
                  </a:lnTo>
                  <a:lnTo>
                    <a:pt x="90555" y="161453"/>
                  </a:lnTo>
                  <a:lnTo>
                    <a:pt x="98455" y="167901"/>
                  </a:lnTo>
                  <a:lnTo>
                    <a:pt x="103961" y="176422"/>
                  </a:lnTo>
                  <a:lnTo>
                    <a:pt x="109000" y="178785"/>
                  </a:lnTo>
                  <a:lnTo>
                    <a:pt x="135293" y="180512"/>
                  </a:lnTo>
                  <a:lnTo>
                    <a:pt x="142327" y="177782"/>
                  </a:lnTo>
                  <a:lnTo>
                    <a:pt x="179672" y="143821"/>
                  </a:lnTo>
                  <a:lnTo>
                    <a:pt x="185688" y="132194"/>
                  </a:lnTo>
                  <a:lnTo>
                    <a:pt x="200439" y="92056"/>
                  </a:lnTo>
                  <a:lnTo>
                    <a:pt x="219111" y="47910"/>
                  </a:lnTo>
                  <a:lnTo>
                    <a:pt x="235306" y="16818"/>
                  </a:lnTo>
                  <a:lnTo>
                    <a:pt x="236246" y="11113"/>
                  </a:lnTo>
                  <a:lnTo>
                    <a:pt x="237930" y="7310"/>
                  </a:lnTo>
                  <a:lnTo>
                    <a:pt x="240112" y="4774"/>
                  </a:lnTo>
                  <a:lnTo>
                    <a:pt x="247209" y="0"/>
                  </a:lnTo>
                  <a:lnTo>
                    <a:pt x="247643" y="42086"/>
                  </a:lnTo>
                  <a:lnTo>
                    <a:pt x="247650" y="85721"/>
                  </a:lnTo>
                  <a:lnTo>
                    <a:pt x="247650" y="125030"/>
                  </a:lnTo>
                  <a:lnTo>
                    <a:pt x="247650" y="171350"/>
                  </a:lnTo>
                  <a:lnTo>
                    <a:pt x="247650" y="218804"/>
                  </a:lnTo>
                  <a:lnTo>
                    <a:pt x="247650" y="266406"/>
                  </a:lnTo>
                  <a:lnTo>
                    <a:pt x="247650" y="311206"/>
                  </a:lnTo>
                  <a:lnTo>
                    <a:pt x="247650" y="358313"/>
                  </a:lnTo>
                  <a:lnTo>
                    <a:pt x="247650" y="405792"/>
                  </a:lnTo>
                  <a:lnTo>
                    <a:pt x="247650" y="40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75"/>
            <p:cNvSpPr/>
            <p:nvPr>
              <p:custDataLst>
                <p:tags r:id="rId28"/>
              </p:custDataLst>
            </p:nvPr>
          </p:nvSpPr>
          <p:spPr>
            <a:xfrm>
              <a:off x="3752889" y="5419773"/>
              <a:ext cx="161887" cy="171345"/>
            </a:xfrm>
            <a:custGeom>
              <a:avLst/>
              <a:gdLst/>
              <a:ahLst/>
              <a:cxnLst/>
              <a:rect l="0" t="0" r="0" b="0"/>
              <a:pathLst>
                <a:path w="161887" h="171345">
                  <a:moveTo>
                    <a:pt x="9486" y="66627"/>
                  </a:moveTo>
                  <a:lnTo>
                    <a:pt x="9486" y="66627"/>
                  </a:lnTo>
                  <a:lnTo>
                    <a:pt x="1285" y="66627"/>
                  </a:lnTo>
                  <a:lnTo>
                    <a:pt x="8278" y="66627"/>
                  </a:lnTo>
                  <a:lnTo>
                    <a:pt x="8949" y="69449"/>
                  </a:lnTo>
                  <a:lnTo>
                    <a:pt x="9380" y="74828"/>
                  </a:lnTo>
                  <a:lnTo>
                    <a:pt x="12261" y="75564"/>
                  </a:lnTo>
                  <a:lnTo>
                    <a:pt x="23672" y="76118"/>
                  </a:lnTo>
                  <a:lnTo>
                    <a:pt x="25294" y="75071"/>
                  </a:lnTo>
                  <a:lnTo>
                    <a:pt x="26375" y="73315"/>
                  </a:lnTo>
                  <a:lnTo>
                    <a:pt x="27095" y="71084"/>
                  </a:lnTo>
                  <a:lnTo>
                    <a:pt x="28634" y="69599"/>
                  </a:lnTo>
                  <a:lnTo>
                    <a:pt x="38707" y="64391"/>
                  </a:lnTo>
                  <a:lnTo>
                    <a:pt x="60689" y="43971"/>
                  </a:lnTo>
                  <a:lnTo>
                    <a:pt x="63993" y="37860"/>
                  </a:lnTo>
                  <a:lnTo>
                    <a:pt x="66288" y="22152"/>
                  </a:lnTo>
                  <a:lnTo>
                    <a:pt x="66632" y="510"/>
                  </a:lnTo>
                  <a:lnTo>
                    <a:pt x="53378" y="0"/>
                  </a:lnTo>
                  <a:lnTo>
                    <a:pt x="47338" y="2796"/>
                  </a:lnTo>
                  <a:lnTo>
                    <a:pt x="41126" y="6508"/>
                  </a:lnTo>
                  <a:lnTo>
                    <a:pt x="31678" y="9655"/>
                  </a:lnTo>
                  <a:lnTo>
                    <a:pt x="25347" y="14142"/>
                  </a:lnTo>
                  <a:lnTo>
                    <a:pt x="15832" y="27676"/>
                  </a:lnTo>
                  <a:lnTo>
                    <a:pt x="2195" y="64484"/>
                  </a:lnTo>
                  <a:lnTo>
                    <a:pt x="0" y="106540"/>
                  </a:lnTo>
                  <a:lnTo>
                    <a:pt x="5029" y="122080"/>
                  </a:lnTo>
                  <a:lnTo>
                    <a:pt x="16210" y="138689"/>
                  </a:lnTo>
                  <a:lnTo>
                    <a:pt x="26530" y="148892"/>
                  </a:lnTo>
                  <a:lnTo>
                    <a:pt x="41465" y="157559"/>
                  </a:lnTo>
                  <a:lnTo>
                    <a:pt x="77897" y="169909"/>
                  </a:lnTo>
                  <a:lnTo>
                    <a:pt x="123978" y="171344"/>
                  </a:lnTo>
                  <a:lnTo>
                    <a:pt x="136572" y="170318"/>
                  </a:lnTo>
                  <a:lnTo>
                    <a:pt x="161886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76"/>
            <p:cNvSpPr/>
            <p:nvPr>
              <p:custDataLst>
                <p:tags r:id="rId29"/>
              </p:custDataLst>
            </p:nvPr>
          </p:nvSpPr>
          <p:spPr>
            <a:xfrm>
              <a:off x="3886751" y="5429853"/>
              <a:ext cx="266019" cy="151759"/>
            </a:xfrm>
            <a:custGeom>
              <a:avLst/>
              <a:gdLst/>
              <a:ahLst/>
              <a:cxnLst/>
              <a:rect l="0" t="0" r="0" b="0"/>
              <a:pathLst>
                <a:path w="266019" h="151759">
                  <a:moveTo>
                    <a:pt x="104224" y="75597"/>
                  </a:moveTo>
                  <a:lnTo>
                    <a:pt x="104224" y="75597"/>
                  </a:lnTo>
                  <a:lnTo>
                    <a:pt x="104224" y="34307"/>
                  </a:lnTo>
                  <a:lnTo>
                    <a:pt x="103166" y="32195"/>
                  </a:lnTo>
                  <a:lnTo>
                    <a:pt x="101402" y="30787"/>
                  </a:lnTo>
                  <a:lnTo>
                    <a:pt x="96619" y="28165"/>
                  </a:lnTo>
                  <a:lnTo>
                    <a:pt x="87977" y="21797"/>
                  </a:lnTo>
                  <a:lnTo>
                    <a:pt x="77481" y="18888"/>
                  </a:lnTo>
                  <a:lnTo>
                    <a:pt x="53306" y="18458"/>
                  </a:lnTo>
                  <a:lnTo>
                    <a:pt x="38808" y="23507"/>
                  </a:lnTo>
                  <a:lnTo>
                    <a:pt x="35213" y="26054"/>
                  </a:lnTo>
                  <a:lnTo>
                    <a:pt x="3628" y="71549"/>
                  </a:lnTo>
                  <a:lnTo>
                    <a:pt x="1306" y="78384"/>
                  </a:lnTo>
                  <a:lnTo>
                    <a:pt x="0" y="93238"/>
                  </a:lnTo>
                  <a:lnTo>
                    <a:pt x="2516" y="102135"/>
                  </a:lnTo>
                  <a:lnTo>
                    <a:pt x="6104" y="109617"/>
                  </a:lnTo>
                  <a:lnTo>
                    <a:pt x="9182" y="119779"/>
                  </a:lnTo>
                  <a:lnTo>
                    <a:pt x="13652" y="126278"/>
                  </a:lnTo>
                  <a:lnTo>
                    <a:pt x="19167" y="129872"/>
                  </a:lnTo>
                  <a:lnTo>
                    <a:pt x="25145" y="132527"/>
                  </a:lnTo>
                  <a:lnTo>
                    <a:pt x="34462" y="138914"/>
                  </a:lnTo>
                  <a:lnTo>
                    <a:pt x="40763" y="140779"/>
                  </a:lnTo>
                  <a:lnTo>
                    <a:pt x="43925" y="140218"/>
                  </a:lnTo>
                  <a:lnTo>
                    <a:pt x="56604" y="134536"/>
                  </a:lnTo>
                  <a:lnTo>
                    <a:pt x="59777" y="133941"/>
                  </a:lnTo>
                  <a:lnTo>
                    <a:pt x="69300" y="128044"/>
                  </a:lnTo>
                  <a:lnTo>
                    <a:pt x="88349" y="110389"/>
                  </a:lnTo>
                  <a:lnTo>
                    <a:pt x="91877" y="104113"/>
                  </a:lnTo>
                  <a:lnTo>
                    <a:pt x="94503" y="97796"/>
                  </a:lnTo>
                  <a:lnTo>
                    <a:pt x="100873" y="88289"/>
                  </a:lnTo>
                  <a:lnTo>
                    <a:pt x="103231" y="78770"/>
                  </a:lnTo>
                  <a:lnTo>
                    <a:pt x="104221" y="56712"/>
                  </a:lnTo>
                  <a:lnTo>
                    <a:pt x="104224" y="98226"/>
                  </a:lnTo>
                  <a:lnTo>
                    <a:pt x="107046" y="104351"/>
                  </a:lnTo>
                  <a:lnTo>
                    <a:pt x="113356" y="113150"/>
                  </a:lnTo>
                  <a:lnTo>
                    <a:pt x="126972" y="113649"/>
                  </a:lnTo>
                  <a:lnTo>
                    <a:pt x="133032" y="110853"/>
                  </a:lnTo>
                  <a:lnTo>
                    <a:pt x="139252" y="107141"/>
                  </a:lnTo>
                  <a:lnTo>
                    <a:pt x="148705" y="103994"/>
                  </a:lnTo>
                  <a:lnTo>
                    <a:pt x="155038" y="99507"/>
                  </a:lnTo>
                  <a:lnTo>
                    <a:pt x="158558" y="93985"/>
                  </a:lnTo>
                  <a:lnTo>
                    <a:pt x="160818" y="86873"/>
                  </a:lnTo>
                  <a:lnTo>
                    <a:pt x="167810" y="77863"/>
                  </a:lnTo>
                  <a:lnTo>
                    <a:pt x="169526" y="72018"/>
                  </a:lnTo>
                  <a:lnTo>
                    <a:pt x="171042" y="70036"/>
                  </a:lnTo>
                  <a:lnTo>
                    <a:pt x="179996" y="66226"/>
                  </a:lnTo>
                  <a:lnTo>
                    <a:pt x="175241" y="66117"/>
                  </a:lnTo>
                  <a:lnTo>
                    <a:pt x="173793" y="67161"/>
                  </a:lnTo>
                  <a:lnTo>
                    <a:pt x="172185" y="71142"/>
                  </a:lnTo>
                  <a:lnTo>
                    <a:pt x="170095" y="82322"/>
                  </a:lnTo>
                  <a:lnTo>
                    <a:pt x="164428" y="91583"/>
                  </a:lnTo>
                  <a:lnTo>
                    <a:pt x="162279" y="102088"/>
                  </a:lnTo>
                  <a:lnTo>
                    <a:pt x="161375" y="149548"/>
                  </a:lnTo>
                  <a:lnTo>
                    <a:pt x="161374" y="151758"/>
                  </a:lnTo>
                  <a:lnTo>
                    <a:pt x="166431" y="146729"/>
                  </a:lnTo>
                  <a:lnTo>
                    <a:pt x="168913" y="141431"/>
                  </a:lnTo>
                  <a:lnTo>
                    <a:pt x="169575" y="138536"/>
                  </a:lnTo>
                  <a:lnTo>
                    <a:pt x="177183" y="125228"/>
                  </a:lnTo>
                  <a:lnTo>
                    <a:pt x="188498" y="78603"/>
                  </a:lnTo>
                  <a:lnTo>
                    <a:pt x="192127" y="68819"/>
                  </a:lnTo>
                  <a:lnTo>
                    <a:pt x="205052" y="42954"/>
                  </a:lnTo>
                  <a:lnTo>
                    <a:pt x="208888" y="25591"/>
                  </a:lnTo>
                  <a:lnTo>
                    <a:pt x="216257" y="13273"/>
                  </a:lnTo>
                  <a:lnTo>
                    <a:pt x="222102" y="6269"/>
                  </a:lnTo>
                  <a:lnTo>
                    <a:pt x="228228" y="2451"/>
                  </a:lnTo>
                  <a:lnTo>
                    <a:pt x="240785" y="0"/>
                  </a:lnTo>
                  <a:lnTo>
                    <a:pt x="247115" y="2487"/>
                  </a:lnTo>
                  <a:lnTo>
                    <a:pt x="254745" y="7652"/>
                  </a:lnTo>
                  <a:lnTo>
                    <a:pt x="262799" y="22821"/>
                  </a:lnTo>
                  <a:lnTo>
                    <a:pt x="265487" y="39929"/>
                  </a:lnTo>
                  <a:lnTo>
                    <a:pt x="266018" y="63378"/>
                  </a:lnTo>
                  <a:lnTo>
                    <a:pt x="263269" y="72988"/>
                  </a:lnTo>
                  <a:lnTo>
                    <a:pt x="250953" y="98732"/>
                  </a:lnTo>
                  <a:lnTo>
                    <a:pt x="247183" y="116083"/>
                  </a:lnTo>
                  <a:lnTo>
                    <a:pt x="239785" y="131964"/>
                  </a:lnTo>
                  <a:lnTo>
                    <a:pt x="237574" y="14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80"/>
          <p:cNvGrpSpPr/>
          <p:nvPr/>
        </p:nvGrpSpPr>
        <p:grpSpPr>
          <a:xfrm>
            <a:off x="4448175" y="5423841"/>
            <a:ext cx="190501" cy="119313"/>
            <a:chOff x="4448175" y="5423841"/>
            <a:chExt cx="190501" cy="119313"/>
          </a:xfrm>
        </p:grpSpPr>
        <p:sp>
          <p:nvSpPr>
            <p:cNvPr id="178" name="SMARTInkShape-1277"/>
            <p:cNvSpPr/>
            <p:nvPr>
              <p:custDataLst>
                <p:tags r:id="rId25"/>
              </p:custDataLst>
            </p:nvPr>
          </p:nvSpPr>
          <p:spPr>
            <a:xfrm>
              <a:off x="4448376" y="5505450"/>
              <a:ext cx="190300" cy="37704"/>
            </a:xfrm>
            <a:custGeom>
              <a:avLst/>
              <a:gdLst/>
              <a:ahLst/>
              <a:cxnLst/>
              <a:rect l="0" t="0" r="0" b="0"/>
              <a:pathLst>
                <a:path w="190300" h="37704">
                  <a:moveTo>
                    <a:pt x="56949" y="0"/>
                  </a:moveTo>
                  <a:lnTo>
                    <a:pt x="56949" y="0"/>
                  </a:lnTo>
                  <a:lnTo>
                    <a:pt x="11411" y="25826"/>
                  </a:lnTo>
                  <a:lnTo>
                    <a:pt x="478" y="28414"/>
                  </a:lnTo>
                  <a:lnTo>
                    <a:pt x="0" y="33584"/>
                  </a:lnTo>
                  <a:lnTo>
                    <a:pt x="991" y="35090"/>
                  </a:lnTo>
                  <a:lnTo>
                    <a:pt x="2710" y="36093"/>
                  </a:lnTo>
                  <a:lnTo>
                    <a:pt x="8501" y="37208"/>
                  </a:lnTo>
                  <a:lnTo>
                    <a:pt x="18131" y="37703"/>
                  </a:lnTo>
                  <a:lnTo>
                    <a:pt x="26644" y="35101"/>
                  </a:lnTo>
                  <a:lnTo>
                    <a:pt x="35014" y="31476"/>
                  </a:lnTo>
                  <a:lnTo>
                    <a:pt x="79024" y="28744"/>
                  </a:lnTo>
                  <a:lnTo>
                    <a:pt x="125875" y="25767"/>
                  </a:lnTo>
                  <a:lnTo>
                    <a:pt x="170610" y="16818"/>
                  </a:lnTo>
                  <a:lnTo>
                    <a:pt x="1902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78"/>
            <p:cNvSpPr/>
            <p:nvPr>
              <p:custDataLst>
                <p:tags r:id="rId26"/>
              </p:custDataLst>
            </p:nvPr>
          </p:nvSpPr>
          <p:spPr>
            <a:xfrm>
              <a:off x="4448175" y="5423841"/>
              <a:ext cx="152401" cy="24426"/>
            </a:xfrm>
            <a:custGeom>
              <a:avLst/>
              <a:gdLst/>
              <a:ahLst/>
              <a:cxnLst/>
              <a:rect l="0" t="0" r="0" b="0"/>
              <a:pathLst>
                <a:path w="152401" h="24426">
                  <a:moveTo>
                    <a:pt x="0" y="14934"/>
                  </a:moveTo>
                  <a:lnTo>
                    <a:pt x="0" y="14934"/>
                  </a:lnTo>
                  <a:lnTo>
                    <a:pt x="0" y="24343"/>
                  </a:lnTo>
                  <a:lnTo>
                    <a:pt x="5057" y="24425"/>
                  </a:lnTo>
                  <a:lnTo>
                    <a:pt x="10361" y="21622"/>
                  </a:lnTo>
                  <a:lnTo>
                    <a:pt x="16247" y="17906"/>
                  </a:lnTo>
                  <a:lnTo>
                    <a:pt x="28648" y="15520"/>
                  </a:lnTo>
                  <a:lnTo>
                    <a:pt x="36016" y="14136"/>
                  </a:lnTo>
                  <a:lnTo>
                    <a:pt x="57993" y="7446"/>
                  </a:lnTo>
                  <a:lnTo>
                    <a:pt x="95324" y="2766"/>
                  </a:lnTo>
                  <a:lnTo>
                    <a:pt x="101649" y="471"/>
                  </a:lnTo>
                  <a:lnTo>
                    <a:pt x="106925" y="0"/>
                  </a:lnTo>
                  <a:lnTo>
                    <a:pt x="152400" y="5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279"/>
          <p:cNvSpPr/>
          <p:nvPr>
            <p:custDataLst>
              <p:tags r:id="rId6"/>
            </p:custDataLst>
          </p:nvPr>
        </p:nvSpPr>
        <p:spPr>
          <a:xfrm>
            <a:off x="5001401" y="5200688"/>
            <a:ext cx="608825" cy="532344"/>
          </a:xfrm>
          <a:custGeom>
            <a:avLst/>
            <a:gdLst/>
            <a:ahLst/>
            <a:cxnLst/>
            <a:rect l="0" t="0" r="0" b="0"/>
            <a:pathLst>
              <a:path w="608825" h="532344">
                <a:moveTo>
                  <a:pt x="542149" y="28537"/>
                </a:moveTo>
                <a:lnTo>
                  <a:pt x="542149" y="28537"/>
                </a:lnTo>
                <a:lnTo>
                  <a:pt x="559758" y="10928"/>
                </a:lnTo>
                <a:lnTo>
                  <a:pt x="561196" y="0"/>
                </a:lnTo>
                <a:lnTo>
                  <a:pt x="561199" y="9096"/>
                </a:lnTo>
                <a:lnTo>
                  <a:pt x="547942" y="22710"/>
                </a:lnTo>
                <a:lnTo>
                  <a:pt x="539079" y="25948"/>
                </a:lnTo>
                <a:lnTo>
                  <a:pt x="529143" y="28444"/>
                </a:lnTo>
                <a:lnTo>
                  <a:pt x="481528" y="54016"/>
                </a:lnTo>
                <a:lnTo>
                  <a:pt x="437152" y="72994"/>
                </a:lnTo>
                <a:lnTo>
                  <a:pt x="397781" y="88863"/>
                </a:lnTo>
                <a:lnTo>
                  <a:pt x="354274" y="104737"/>
                </a:lnTo>
                <a:lnTo>
                  <a:pt x="307353" y="126962"/>
                </a:lnTo>
                <a:lnTo>
                  <a:pt x="263817" y="149187"/>
                </a:lnTo>
                <a:lnTo>
                  <a:pt x="244257" y="165062"/>
                </a:lnTo>
                <a:lnTo>
                  <a:pt x="240419" y="171412"/>
                </a:lnTo>
                <a:lnTo>
                  <a:pt x="237753" y="180741"/>
                </a:lnTo>
                <a:lnTo>
                  <a:pt x="237529" y="185436"/>
                </a:lnTo>
                <a:lnTo>
                  <a:pt x="238527" y="187112"/>
                </a:lnTo>
                <a:lnTo>
                  <a:pt x="240251" y="188228"/>
                </a:lnTo>
                <a:lnTo>
                  <a:pt x="272562" y="199017"/>
                </a:lnTo>
                <a:lnTo>
                  <a:pt x="315107" y="200959"/>
                </a:lnTo>
                <a:lnTo>
                  <a:pt x="356323" y="208177"/>
                </a:lnTo>
                <a:lnTo>
                  <a:pt x="397068" y="216875"/>
                </a:lnTo>
                <a:lnTo>
                  <a:pt x="417670" y="221219"/>
                </a:lnTo>
                <a:lnTo>
                  <a:pt x="437180" y="226387"/>
                </a:lnTo>
                <a:lnTo>
                  <a:pt x="448929" y="228653"/>
                </a:lnTo>
                <a:lnTo>
                  <a:pt x="457679" y="233190"/>
                </a:lnTo>
                <a:lnTo>
                  <a:pt x="460436" y="235881"/>
                </a:lnTo>
                <a:lnTo>
                  <a:pt x="463498" y="241692"/>
                </a:lnTo>
                <a:lnTo>
                  <a:pt x="465625" y="257193"/>
                </a:lnTo>
                <a:lnTo>
                  <a:pt x="465734" y="260349"/>
                </a:lnTo>
                <a:lnTo>
                  <a:pt x="463031" y="266679"/>
                </a:lnTo>
                <a:lnTo>
                  <a:pt x="460829" y="269848"/>
                </a:lnTo>
                <a:lnTo>
                  <a:pt x="423130" y="298609"/>
                </a:lnTo>
                <a:lnTo>
                  <a:pt x="379602" y="322127"/>
                </a:lnTo>
                <a:lnTo>
                  <a:pt x="334397" y="346331"/>
                </a:lnTo>
                <a:lnTo>
                  <a:pt x="297266" y="365174"/>
                </a:lnTo>
                <a:lnTo>
                  <a:pt x="259453" y="384163"/>
                </a:lnTo>
                <a:lnTo>
                  <a:pt x="220379" y="403194"/>
                </a:lnTo>
                <a:lnTo>
                  <a:pt x="176817" y="422239"/>
                </a:lnTo>
                <a:lnTo>
                  <a:pt x="136628" y="441287"/>
                </a:lnTo>
                <a:lnTo>
                  <a:pt x="98968" y="460337"/>
                </a:lnTo>
                <a:lnTo>
                  <a:pt x="57261" y="482915"/>
                </a:lnTo>
                <a:lnTo>
                  <a:pt x="30884" y="497248"/>
                </a:lnTo>
                <a:lnTo>
                  <a:pt x="1844" y="521515"/>
                </a:lnTo>
                <a:lnTo>
                  <a:pt x="388" y="525627"/>
                </a:lnTo>
                <a:lnTo>
                  <a:pt x="0" y="528205"/>
                </a:lnTo>
                <a:lnTo>
                  <a:pt x="799" y="529925"/>
                </a:lnTo>
                <a:lnTo>
                  <a:pt x="2391" y="531070"/>
                </a:lnTo>
                <a:lnTo>
                  <a:pt x="8040" y="532343"/>
                </a:lnTo>
                <a:lnTo>
                  <a:pt x="43111" y="532214"/>
                </a:lnTo>
                <a:lnTo>
                  <a:pt x="86718" y="525805"/>
                </a:lnTo>
                <a:lnTo>
                  <a:pt x="126396" y="524420"/>
                </a:lnTo>
                <a:lnTo>
                  <a:pt x="171666" y="521188"/>
                </a:lnTo>
                <a:lnTo>
                  <a:pt x="203923" y="517368"/>
                </a:lnTo>
                <a:lnTo>
                  <a:pt x="239426" y="515670"/>
                </a:lnTo>
                <a:lnTo>
                  <a:pt x="273550" y="512094"/>
                </a:lnTo>
                <a:lnTo>
                  <a:pt x="307413" y="508034"/>
                </a:lnTo>
                <a:lnTo>
                  <a:pt x="343630" y="506230"/>
                </a:lnTo>
                <a:lnTo>
                  <a:pt x="378071" y="505429"/>
                </a:lnTo>
                <a:lnTo>
                  <a:pt x="411017" y="504014"/>
                </a:lnTo>
                <a:lnTo>
                  <a:pt x="443299" y="499857"/>
                </a:lnTo>
                <a:lnTo>
                  <a:pt x="475285" y="497304"/>
                </a:lnTo>
                <a:lnTo>
                  <a:pt x="517398" y="495867"/>
                </a:lnTo>
                <a:lnTo>
                  <a:pt x="552807" y="495441"/>
                </a:lnTo>
                <a:lnTo>
                  <a:pt x="584465" y="492493"/>
                </a:lnTo>
                <a:lnTo>
                  <a:pt x="608824" y="4857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282"/>
          <p:cNvGrpSpPr/>
          <p:nvPr/>
        </p:nvGrpSpPr>
        <p:grpSpPr>
          <a:xfrm>
            <a:off x="6010278" y="5267375"/>
            <a:ext cx="247648" cy="352376"/>
            <a:chOff x="6010278" y="5267375"/>
            <a:chExt cx="247648" cy="352376"/>
          </a:xfrm>
        </p:grpSpPr>
        <p:sp>
          <p:nvSpPr>
            <p:cNvPr id="182" name="SMARTInkShape-1280"/>
            <p:cNvSpPr/>
            <p:nvPr>
              <p:custDataLst>
                <p:tags r:id="rId22"/>
              </p:custDataLst>
            </p:nvPr>
          </p:nvSpPr>
          <p:spPr>
            <a:xfrm>
              <a:off x="6248400" y="5543550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522" y="951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81"/>
            <p:cNvSpPr/>
            <p:nvPr>
              <p:custDataLst>
                <p:tags r:id="rId23"/>
              </p:custDataLst>
            </p:nvPr>
          </p:nvSpPr>
          <p:spPr>
            <a:xfrm>
              <a:off x="6010278" y="5267375"/>
              <a:ext cx="47623" cy="85545"/>
            </a:xfrm>
            <a:custGeom>
              <a:avLst/>
              <a:gdLst/>
              <a:ahLst/>
              <a:cxnLst/>
              <a:rect l="0" t="0" r="0" b="0"/>
              <a:pathLst>
                <a:path w="47623" h="85545">
                  <a:moveTo>
                    <a:pt x="47622" y="38050"/>
                  </a:moveTo>
                  <a:lnTo>
                    <a:pt x="47622" y="38050"/>
                  </a:lnTo>
                  <a:lnTo>
                    <a:pt x="47622" y="32994"/>
                  </a:lnTo>
                  <a:lnTo>
                    <a:pt x="46564" y="31505"/>
                  </a:lnTo>
                  <a:lnTo>
                    <a:pt x="44800" y="30511"/>
                  </a:lnTo>
                  <a:lnTo>
                    <a:pt x="42566" y="29849"/>
                  </a:lnTo>
                  <a:lnTo>
                    <a:pt x="41077" y="28349"/>
                  </a:lnTo>
                  <a:lnTo>
                    <a:pt x="35863" y="18338"/>
                  </a:lnTo>
                  <a:lnTo>
                    <a:pt x="33433" y="15384"/>
                  </a:lnTo>
                  <a:lnTo>
                    <a:pt x="27910" y="12101"/>
                  </a:lnTo>
                  <a:lnTo>
                    <a:pt x="19156" y="9820"/>
                  </a:lnTo>
                  <a:lnTo>
                    <a:pt x="10999" y="9521"/>
                  </a:lnTo>
                  <a:lnTo>
                    <a:pt x="4903" y="14545"/>
                  </a:lnTo>
                  <a:lnTo>
                    <a:pt x="2177" y="19842"/>
                  </a:lnTo>
                  <a:lnTo>
                    <a:pt x="124" y="33074"/>
                  </a:lnTo>
                  <a:lnTo>
                    <a:pt x="0" y="60311"/>
                  </a:lnTo>
                  <a:lnTo>
                    <a:pt x="2820" y="66642"/>
                  </a:lnTo>
                  <a:lnTo>
                    <a:pt x="17607" y="84186"/>
                  </a:lnTo>
                  <a:lnTo>
                    <a:pt x="23677" y="85234"/>
                  </a:lnTo>
                  <a:lnTo>
                    <a:pt x="32178" y="85544"/>
                  </a:lnTo>
                  <a:lnTo>
                    <a:pt x="34152" y="84529"/>
                  </a:lnTo>
                  <a:lnTo>
                    <a:pt x="35467" y="82795"/>
                  </a:lnTo>
                  <a:lnTo>
                    <a:pt x="37987" y="78044"/>
                  </a:lnTo>
                  <a:lnTo>
                    <a:pt x="44297" y="69421"/>
                  </a:lnTo>
                  <a:lnTo>
                    <a:pt x="46636" y="60163"/>
                  </a:lnTo>
                  <a:lnTo>
                    <a:pt x="47614" y="12911"/>
                  </a:lnTo>
                  <a:lnTo>
                    <a:pt x="47619" y="6416"/>
                  </a:lnTo>
                  <a:lnTo>
                    <a:pt x="46562" y="4261"/>
                  </a:lnTo>
                  <a:lnTo>
                    <a:pt x="44799" y="2824"/>
                  </a:lnTo>
                  <a:lnTo>
                    <a:pt x="38489" y="118"/>
                  </a:lnTo>
                  <a:lnTo>
                    <a:pt x="33157" y="0"/>
                  </a:lnTo>
                  <a:lnTo>
                    <a:pt x="31628" y="1041"/>
                  </a:lnTo>
                  <a:lnTo>
                    <a:pt x="30609" y="2794"/>
                  </a:lnTo>
                  <a:lnTo>
                    <a:pt x="29176" y="10318"/>
                  </a:lnTo>
                  <a:lnTo>
                    <a:pt x="28572" y="28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82"/>
            <p:cNvSpPr/>
            <p:nvPr>
              <p:custDataLst>
                <p:tags r:id="rId24"/>
              </p:custDataLst>
            </p:nvPr>
          </p:nvSpPr>
          <p:spPr>
            <a:xfrm>
              <a:off x="6048608" y="5467350"/>
              <a:ext cx="18818" cy="152401"/>
            </a:xfrm>
            <a:custGeom>
              <a:avLst/>
              <a:gdLst/>
              <a:ahLst/>
              <a:cxnLst/>
              <a:rect l="0" t="0" r="0" b="0"/>
              <a:pathLst>
                <a:path w="18818" h="152401">
                  <a:moveTo>
                    <a:pt x="18817" y="0"/>
                  </a:moveTo>
                  <a:lnTo>
                    <a:pt x="18817" y="0"/>
                  </a:lnTo>
                  <a:lnTo>
                    <a:pt x="18817" y="9409"/>
                  </a:lnTo>
                  <a:lnTo>
                    <a:pt x="2415" y="17716"/>
                  </a:lnTo>
                  <a:lnTo>
                    <a:pt x="1532" y="19219"/>
                  </a:lnTo>
                  <a:lnTo>
                    <a:pt x="0" y="27134"/>
                  </a:lnTo>
                  <a:lnTo>
                    <a:pt x="8423" y="47893"/>
                  </a:lnTo>
                  <a:lnTo>
                    <a:pt x="9282" y="93868"/>
                  </a:lnTo>
                  <a:lnTo>
                    <a:pt x="9292" y="139676"/>
                  </a:lnTo>
                  <a:lnTo>
                    <a:pt x="929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83"/>
          <p:cNvGrpSpPr/>
          <p:nvPr/>
        </p:nvGrpSpPr>
        <p:grpSpPr>
          <a:xfrm>
            <a:off x="6526110" y="5286816"/>
            <a:ext cx="465230" cy="428185"/>
            <a:chOff x="6526110" y="5286816"/>
            <a:chExt cx="465230" cy="428185"/>
          </a:xfrm>
        </p:grpSpPr>
        <p:sp>
          <p:nvSpPr>
            <p:cNvPr id="186" name="SMARTInkShape-1283"/>
            <p:cNvSpPr/>
            <p:nvPr>
              <p:custDataLst>
                <p:tags r:id="rId17"/>
              </p:custDataLst>
            </p:nvPr>
          </p:nvSpPr>
          <p:spPr>
            <a:xfrm>
              <a:off x="6924678" y="5429250"/>
              <a:ext cx="66662" cy="47623"/>
            </a:xfrm>
            <a:custGeom>
              <a:avLst/>
              <a:gdLst/>
              <a:ahLst/>
              <a:cxnLst/>
              <a:rect l="0" t="0" r="0" b="0"/>
              <a:pathLst>
                <a:path w="66662" h="47623">
                  <a:moveTo>
                    <a:pt x="28572" y="19050"/>
                  </a:moveTo>
                  <a:lnTo>
                    <a:pt x="28572" y="19050"/>
                  </a:lnTo>
                  <a:lnTo>
                    <a:pt x="1471" y="19050"/>
                  </a:lnTo>
                  <a:lnTo>
                    <a:pt x="980" y="20108"/>
                  </a:lnTo>
                  <a:lnTo>
                    <a:pt x="0" y="36742"/>
                  </a:lnTo>
                  <a:lnTo>
                    <a:pt x="8198" y="46182"/>
                  </a:lnTo>
                  <a:lnTo>
                    <a:pt x="14187" y="47197"/>
                  </a:lnTo>
                  <a:lnTo>
                    <a:pt x="50808" y="47622"/>
                  </a:lnTo>
                  <a:lnTo>
                    <a:pt x="52921" y="46565"/>
                  </a:lnTo>
                  <a:lnTo>
                    <a:pt x="54329" y="44802"/>
                  </a:lnTo>
                  <a:lnTo>
                    <a:pt x="56953" y="40020"/>
                  </a:lnTo>
                  <a:lnTo>
                    <a:pt x="65184" y="30291"/>
                  </a:lnTo>
                  <a:lnTo>
                    <a:pt x="66231" y="24027"/>
                  </a:lnTo>
                  <a:lnTo>
                    <a:pt x="66661" y="4990"/>
                  </a:lnTo>
                  <a:lnTo>
                    <a:pt x="65606" y="3327"/>
                  </a:lnTo>
                  <a:lnTo>
                    <a:pt x="63845" y="2218"/>
                  </a:lnTo>
                  <a:lnTo>
                    <a:pt x="56309" y="657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84"/>
            <p:cNvSpPr/>
            <p:nvPr>
              <p:custDataLst>
                <p:tags r:id="rId18"/>
              </p:custDataLst>
            </p:nvPr>
          </p:nvSpPr>
          <p:spPr>
            <a:xfrm>
              <a:off x="6905625" y="55721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2505" y="16868"/>
                  </a:lnTo>
                  <a:lnTo>
                    <a:pt x="10408" y="25693"/>
                  </a:lnTo>
                  <a:lnTo>
                    <a:pt x="9526" y="69884"/>
                  </a:lnTo>
                  <a:lnTo>
                    <a:pt x="6703" y="76216"/>
                  </a:lnTo>
                  <a:lnTo>
                    <a:pt x="4469" y="79385"/>
                  </a:lnTo>
                  <a:lnTo>
                    <a:pt x="1325" y="93960"/>
                  </a:lnTo>
                  <a:lnTo>
                    <a:pt x="3" y="14098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85"/>
            <p:cNvSpPr/>
            <p:nvPr>
              <p:custDataLst>
                <p:tags r:id="rId19"/>
              </p:custDataLst>
            </p:nvPr>
          </p:nvSpPr>
          <p:spPr>
            <a:xfrm>
              <a:off x="6526110" y="5286816"/>
              <a:ext cx="379516" cy="85285"/>
            </a:xfrm>
            <a:custGeom>
              <a:avLst/>
              <a:gdLst/>
              <a:ahLst/>
              <a:cxnLst/>
              <a:rect l="0" t="0" r="0" b="0"/>
              <a:pathLst>
                <a:path w="379516" h="85285">
                  <a:moveTo>
                    <a:pt x="36615" y="85284"/>
                  </a:moveTo>
                  <a:lnTo>
                    <a:pt x="36615" y="85284"/>
                  </a:lnTo>
                  <a:lnTo>
                    <a:pt x="31559" y="85284"/>
                  </a:lnTo>
                  <a:lnTo>
                    <a:pt x="26254" y="82462"/>
                  </a:lnTo>
                  <a:lnTo>
                    <a:pt x="20369" y="78739"/>
                  </a:lnTo>
                  <a:lnTo>
                    <a:pt x="14225" y="77083"/>
                  </a:lnTo>
                  <a:lnTo>
                    <a:pt x="12163" y="75583"/>
                  </a:lnTo>
                  <a:lnTo>
                    <a:pt x="10789" y="73525"/>
                  </a:lnTo>
                  <a:lnTo>
                    <a:pt x="9873" y="71095"/>
                  </a:lnTo>
                  <a:lnTo>
                    <a:pt x="8204" y="69474"/>
                  </a:lnTo>
                  <a:lnTo>
                    <a:pt x="0" y="66661"/>
                  </a:lnTo>
                  <a:lnTo>
                    <a:pt x="1998" y="63602"/>
                  </a:lnTo>
                  <a:lnTo>
                    <a:pt x="11903" y="53014"/>
                  </a:lnTo>
                  <a:lnTo>
                    <a:pt x="17870" y="49775"/>
                  </a:lnTo>
                  <a:lnTo>
                    <a:pt x="60283" y="31038"/>
                  </a:lnTo>
                  <a:lnTo>
                    <a:pt x="97499" y="18555"/>
                  </a:lnTo>
                  <a:lnTo>
                    <a:pt x="132971" y="11891"/>
                  </a:lnTo>
                  <a:lnTo>
                    <a:pt x="170293" y="7093"/>
                  </a:lnTo>
                  <a:lnTo>
                    <a:pt x="215773" y="1047"/>
                  </a:lnTo>
                  <a:lnTo>
                    <a:pt x="255740" y="0"/>
                  </a:lnTo>
                  <a:lnTo>
                    <a:pt x="296039" y="4746"/>
                  </a:lnTo>
                  <a:lnTo>
                    <a:pt x="339978" y="8227"/>
                  </a:lnTo>
                  <a:lnTo>
                    <a:pt x="379515" y="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86"/>
            <p:cNvSpPr/>
            <p:nvPr>
              <p:custDataLst>
                <p:tags r:id="rId20"/>
              </p:custDataLst>
            </p:nvPr>
          </p:nvSpPr>
          <p:spPr>
            <a:xfrm>
              <a:off x="6753225" y="5362742"/>
              <a:ext cx="19050" cy="228434"/>
            </a:xfrm>
            <a:custGeom>
              <a:avLst/>
              <a:gdLst/>
              <a:ahLst/>
              <a:cxnLst/>
              <a:rect l="0" t="0" r="0" b="0"/>
              <a:pathLst>
                <a:path w="19050" h="228434">
                  <a:moveTo>
                    <a:pt x="0" y="47458"/>
                  </a:moveTo>
                  <a:lnTo>
                    <a:pt x="0" y="47458"/>
                  </a:lnTo>
                  <a:lnTo>
                    <a:pt x="7538" y="29558"/>
                  </a:lnTo>
                  <a:lnTo>
                    <a:pt x="8200" y="25999"/>
                  </a:lnTo>
                  <a:lnTo>
                    <a:pt x="11758" y="19224"/>
                  </a:lnTo>
                  <a:lnTo>
                    <a:pt x="15809" y="12685"/>
                  </a:lnTo>
                  <a:lnTo>
                    <a:pt x="19013" y="0"/>
                  </a:lnTo>
                  <a:lnTo>
                    <a:pt x="19049" y="27284"/>
                  </a:lnTo>
                  <a:lnTo>
                    <a:pt x="16228" y="36022"/>
                  </a:lnTo>
                  <a:lnTo>
                    <a:pt x="12505" y="44492"/>
                  </a:lnTo>
                  <a:lnTo>
                    <a:pt x="9786" y="86051"/>
                  </a:lnTo>
                  <a:lnTo>
                    <a:pt x="9541" y="133026"/>
                  </a:lnTo>
                  <a:lnTo>
                    <a:pt x="8468" y="164912"/>
                  </a:lnTo>
                  <a:lnTo>
                    <a:pt x="393" y="210676"/>
                  </a:lnTo>
                  <a:lnTo>
                    <a:pt x="0" y="22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87"/>
            <p:cNvSpPr/>
            <p:nvPr>
              <p:custDataLst>
                <p:tags r:id="rId21"/>
              </p:custDataLst>
            </p:nvPr>
          </p:nvSpPr>
          <p:spPr>
            <a:xfrm>
              <a:off x="6621364" y="5353050"/>
              <a:ext cx="89724" cy="266701"/>
            </a:xfrm>
            <a:custGeom>
              <a:avLst/>
              <a:gdLst/>
              <a:ahLst/>
              <a:cxnLst/>
              <a:rect l="0" t="0" r="0" b="0"/>
              <a:pathLst>
                <a:path w="89724" h="266701">
                  <a:moveTo>
                    <a:pt x="84236" y="0"/>
                  </a:moveTo>
                  <a:lnTo>
                    <a:pt x="84236" y="0"/>
                  </a:lnTo>
                  <a:lnTo>
                    <a:pt x="89723" y="0"/>
                  </a:lnTo>
                  <a:lnTo>
                    <a:pt x="87381" y="0"/>
                  </a:lnTo>
                  <a:lnTo>
                    <a:pt x="86333" y="1058"/>
                  </a:lnTo>
                  <a:lnTo>
                    <a:pt x="85167" y="5056"/>
                  </a:lnTo>
                  <a:lnTo>
                    <a:pt x="83232" y="26569"/>
                  </a:lnTo>
                  <a:lnTo>
                    <a:pt x="76708" y="48483"/>
                  </a:lnTo>
                  <a:lnTo>
                    <a:pt x="67370" y="86034"/>
                  </a:lnTo>
                  <a:lnTo>
                    <a:pt x="49223" y="133294"/>
                  </a:lnTo>
                  <a:lnTo>
                    <a:pt x="30254" y="180887"/>
                  </a:lnTo>
                  <a:lnTo>
                    <a:pt x="17560" y="206084"/>
                  </a:lnTo>
                  <a:lnTo>
                    <a:pt x="14385" y="210414"/>
                  </a:lnTo>
                  <a:lnTo>
                    <a:pt x="10858" y="220870"/>
                  </a:lnTo>
                  <a:lnTo>
                    <a:pt x="8232" y="231515"/>
                  </a:lnTo>
                  <a:lnTo>
                    <a:pt x="744" y="246971"/>
                  </a:lnTo>
                  <a:lnTo>
                    <a:pt x="0" y="250373"/>
                  </a:lnTo>
                  <a:lnTo>
                    <a:pt x="562" y="253698"/>
                  </a:lnTo>
                  <a:lnTo>
                    <a:pt x="803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284"/>
          <p:cNvGrpSpPr/>
          <p:nvPr/>
        </p:nvGrpSpPr>
        <p:grpSpPr>
          <a:xfrm>
            <a:off x="5153025" y="5848350"/>
            <a:ext cx="380559" cy="247651"/>
            <a:chOff x="5153025" y="5848350"/>
            <a:chExt cx="380559" cy="247651"/>
          </a:xfrm>
        </p:grpSpPr>
        <p:sp>
          <p:nvSpPr>
            <p:cNvPr id="192" name="SMARTInkShape-1288"/>
            <p:cNvSpPr/>
            <p:nvPr>
              <p:custDataLst>
                <p:tags r:id="rId12"/>
              </p:custDataLst>
            </p:nvPr>
          </p:nvSpPr>
          <p:spPr>
            <a:xfrm>
              <a:off x="5430622" y="5953125"/>
              <a:ext cx="102962" cy="123811"/>
            </a:xfrm>
            <a:custGeom>
              <a:avLst/>
              <a:gdLst/>
              <a:ahLst/>
              <a:cxnLst/>
              <a:rect l="0" t="0" r="0" b="0"/>
              <a:pathLst>
                <a:path w="102962" h="123811">
                  <a:moveTo>
                    <a:pt x="84353" y="19050"/>
                  </a:moveTo>
                  <a:lnTo>
                    <a:pt x="84353" y="19050"/>
                  </a:lnTo>
                  <a:lnTo>
                    <a:pt x="43063" y="19050"/>
                  </a:lnTo>
                  <a:lnTo>
                    <a:pt x="40951" y="20108"/>
                  </a:lnTo>
                  <a:lnTo>
                    <a:pt x="39543" y="21872"/>
                  </a:lnTo>
                  <a:lnTo>
                    <a:pt x="38605" y="24106"/>
                  </a:lnTo>
                  <a:lnTo>
                    <a:pt x="36921" y="25595"/>
                  </a:lnTo>
                  <a:lnTo>
                    <a:pt x="26614" y="30809"/>
                  </a:lnTo>
                  <a:lnTo>
                    <a:pt x="14386" y="41716"/>
                  </a:lnTo>
                  <a:lnTo>
                    <a:pt x="10924" y="47821"/>
                  </a:lnTo>
                  <a:lnTo>
                    <a:pt x="7460" y="63526"/>
                  </a:lnTo>
                  <a:lnTo>
                    <a:pt x="686" y="76205"/>
                  </a:lnTo>
                  <a:lnTo>
                    <a:pt x="0" y="79378"/>
                  </a:lnTo>
                  <a:lnTo>
                    <a:pt x="601" y="82552"/>
                  </a:lnTo>
                  <a:lnTo>
                    <a:pt x="6347" y="95250"/>
                  </a:lnTo>
                  <a:lnTo>
                    <a:pt x="6949" y="98425"/>
                  </a:lnTo>
                  <a:lnTo>
                    <a:pt x="17782" y="119592"/>
                  </a:lnTo>
                  <a:lnTo>
                    <a:pt x="19864" y="121003"/>
                  </a:lnTo>
                  <a:lnTo>
                    <a:pt x="27851" y="122989"/>
                  </a:lnTo>
                  <a:lnTo>
                    <a:pt x="67165" y="123810"/>
                  </a:lnTo>
                  <a:lnTo>
                    <a:pt x="74245" y="120996"/>
                  </a:lnTo>
                  <a:lnTo>
                    <a:pt x="87413" y="110567"/>
                  </a:lnTo>
                  <a:lnTo>
                    <a:pt x="91004" y="104527"/>
                  </a:lnTo>
                  <a:lnTo>
                    <a:pt x="93659" y="98315"/>
                  </a:lnTo>
                  <a:lnTo>
                    <a:pt x="100045" y="88867"/>
                  </a:lnTo>
                  <a:lnTo>
                    <a:pt x="102408" y="79365"/>
                  </a:lnTo>
                  <a:lnTo>
                    <a:pt x="102961" y="73021"/>
                  </a:lnTo>
                  <a:lnTo>
                    <a:pt x="100384" y="66673"/>
                  </a:lnTo>
                  <a:lnTo>
                    <a:pt x="96770" y="60324"/>
                  </a:lnTo>
                  <a:lnTo>
                    <a:pt x="93677" y="50800"/>
                  </a:lnTo>
                  <a:lnTo>
                    <a:pt x="71521" y="25400"/>
                  </a:lnTo>
                  <a:lnTo>
                    <a:pt x="53439" y="12700"/>
                  </a:lnTo>
                  <a:lnTo>
                    <a:pt x="46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89"/>
            <p:cNvSpPr/>
            <p:nvPr>
              <p:custDataLst>
                <p:tags r:id="rId13"/>
              </p:custDataLst>
            </p:nvPr>
          </p:nvSpPr>
          <p:spPr>
            <a:xfrm>
              <a:off x="5276976" y="6057900"/>
              <a:ext cx="123700" cy="19051"/>
            </a:xfrm>
            <a:custGeom>
              <a:avLst/>
              <a:gdLst/>
              <a:ahLst/>
              <a:cxnLst/>
              <a:rect l="0" t="0" r="0" b="0"/>
              <a:pathLst>
                <a:path w="123700" h="19051">
                  <a:moveTo>
                    <a:pt x="18924" y="0"/>
                  </a:moveTo>
                  <a:lnTo>
                    <a:pt x="18924" y="0"/>
                  </a:lnTo>
                  <a:lnTo>
                    <a:pt x="13868" y="0"/>
                  </a:lnTo>
                  <a:lnTo>
                    <a:pt x="12379" y="1058"/>
                  </a:lnTo>
                  <a:lnTo>
                    <a:pt x="11385" y="2822"/>
                  </a:lnTo>
                  <a:lnTo>
                    <a:pt x="10723" y="5056"/>
                  </a:lnTo>
                  <a:lnTo>
                    <a:pt x="0" y="18900"/>
                  </a:lnTo>
                  <a:lnTo>
                    <a:pt x="45944" y="19050"/>
                  </a:lnTo>
                  <a:lnTo>
                    <a:pt x="63498" y="17992"/>
                  </a:lnTo>
                  <a:lnTo>
                    <a:pt x="104842" y="7291"/>
                  </a:lnTo>
                  <a:lnTo>
                    <a:pt x="123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90"/>
            <p:cNvSpPr/>
            <p:nvPr>
              <p:custDataLst>
                <p:tags r:id="rId14"/>
              </p:custDataLst>
            </p:nvPr>
          </p:nvSpPr>
          <p:spPr>
            <a:xfrm>
              <a:off x="5248313" y="5976481"/>
              <a:ext cx="95213" cy="24270"/>
            </a:xfrm>
            <a:custGeom>
              <a:avLst/>
              <a:gdLst/>
              <a:ahLst/>
              <a:cxnLst/>
              <a:rect l="0" t="0" r="0" b="0"/>
              <a:pathLst>
                <a:path w="95213" h="24270">
                  <a:moveTo>
                    <a:pt x="19012" y="14744"/>
                  </a:moveTo>
                  <a:lnTo>
                    <a:pt x="19012" y="14744"/>
                  </a:lnTo>
                  <a:lnTo>
                    <a:pt x="10811" y="22945"/>
                  </a:lnTo>
                  <a:lnTo>
                    <a:pt x="0" y="24266"/>
                  </a:lnTo>
                  <a:lnTo>
                    <a:pt x="5030" y="24269"/>
                  </a:lnTo>
                  <a:lnTo>
                    <a:pt x="6515" y="23210"/>
                  </a:lnTo>
                  <a:lnTo>
                    <a:pt x="7506" y="21447"/>
                  </a:lnTo>
                  <a:lnTo>
                    <a:pt x="8166" y="19213"/>
                  </a:lnTo>
                  <a:lnTo>
                    <a:pt x="10723" y="17724"/>
                  </a:lnTo>
                  <a:lnTo>
                    <a:pt x="54323" y="5067"/>
                  </a:lnTo>
                  <a:lnTo>
                    <a:pt x="65045" y="565"/>
                  </a:lnTo>
                  <a:lnTo>
                    <a:pt x="69809" y="0"/>
                  </a:lnTo>
                  <a:lnTo>
                    <a:pt x="95212" y="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91"/>
            <p:cNvSpPr/>
            <p:nvPr>
              <p:custDataLst>
                <p:tags r:id="rId15"/>
              </p:custDataLst>
            </p:nvPr>
          </p:nvSpPr>
          <p:spPr>
            <a:xfrm>
              <a:off x="5154349" y="5848350"/>
              <a:ext cx="17727" cy="38101"/>
            </a:xfrm>
            <a:custGeom>
              <a:avLst/>
              <a:gdLst/>
              <a:ahLst/>
              <a:cxnLst/>
              <a:rect l="0" t="0" r="0" b="0"/>
              <a:pathLst>
                <a:path w="17727" h="38101">
                  <a:moveTo>
                    <a:pt x="17726" y="38100"/>
                  </a:moveTo>
                  <a:lnTo>
                    <a:pt x="17726" y="38100"/>
                  </a:lnTo>
                  <a:lnTo>
                    <a:pt x="17726" y="20767"/>
                  </a:lnTo>
                  <a:lnTo>
                    <a:pt x="9525" y="10999"/>
                  </a:lnTo>
                  <a:lnTo>
                    <a:pt x="8201" y="11"/>
                  </a:lnTo>
                  <a:lnTo>
                    <a:pt x="0" y="0"/>
                  </a:lnTo>
                  <a:lnTo>
                    <a:pt x="12900" y="0"/>
                  </a:lnTo>
                  <a:lnTo>
                    <a:pt x="14509" y="1058"/>
                  </a:lnTo>
                  <a:lnTo>
                    <a:pt x="15581" y="2822"/>
                  </a:lnTo>
                  <a:lnTo>
                    <a:pt x="177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92"/>
            <p:cNvSpPr/>
            <p:nvPr>
              <p:custDataLst>
                <p:tags r:id="rId16"/>
              </p:custDataLst>
            </p:nvPr>
          </p:nvSpPr>
          <p:spPr>
            <a:xfrm>
              <a:off x="5153025" y="5972175"/>
              <a:ext cx="5489" cy="123826"/>
            </a:xfrm>
            <a:custGeom>
              <a:avLst/>
              <a:gdLst/>
              <a:ahLst/>
              <a:cxnLst/>
              <a:rect l="0" t="0" r="0" b="0"/>
              <a:pathLst>
                <a:path w="5489" h="1238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6545"/>
                  </a:lnTo>
                  <a:lnTo>
                    <a:pt x="4716" y="7539"/>
                  </a:lnTo>
                  <a:lnTo>
                    <a:pt x="3144" y="8201"/>
                  </a:lnTo>
                  <a:lnTo>
                    <a:pt x="2096" y="9701"/>
                  </a:lnTo>
                  <a:lnTo>
                    <a:pt x="276" y="17610"/>
                  </a:lnTo>
                  <a:lnTo>
                    <a:pt x="1" y="63264"/>
                  </a:lnTo>
                  <a:lnTo>
                    <a:pt x="0" y="11086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85"/>
          <p:cNvGrpSpPr/>
          <p:nvPr/>
        </p:nvGrpSpPr>
        <p:grpSpPr>
          <a:xfrm>
            <a:off x="5229225" y="4991503"/>
            <a:ext cx="180976" cy="228198"/>
            <a:chOff x="5229225" y="4991503"/>
            <a:chExt cx="180976" cy="228198"/>
          </a:xfrm>
        </p:grpSpPr>
        <p:sp>
          <p:nvSpPr>
            <p:cNvPr id="198" name="SMARTInkShape-1293"/>
            <p:cNvSpPr/>
            <p:nvPr>
              <p:custDataLst>
                <p:tags r:id="rId10"/>
              </p:custDataLst>
            </p:nvPr>
          </p:nvSpPr>
          <p:spPr>
            <a:xfrm>
              <a:off x="5248321" y="5019723"/>
              <a:ext cx="161880" cy="171377"/>
            </a:xfrm>
            <a:custGeom>
              <a:avLst/>
              <a:gdLst/>
              <a:ahLst/>
              <a:cxnLst/>
              <a:rect l="0" t="0" r="0" b="0"/>
              <a:pathLst>
                <a:path w="161880" h="171377">
                  <a:moveTo>
                    <a:pt x="85679" y="28527"/>
                  </a:moveTo>
                  <a:lnTo>
                    <a:pt x="85679" y="28527"/>
                  </a:lnTo>
                  <a:lnTo>
                    <a:pt x="85679" y="23471"/>
                  </a:lnTo>
                  <a:lnTo>
                    <a:pt x="88501" y="18166"/>
                  </a:lnTo>
                  <a:lnTo>
                    <a:pt x="104579" y="113"/>
                  </a:lnTo>
                  <a:lnTo>
                    <a:pt x="99627" y="0"/>
                  </a:lnTo>
                  <a:lnTo>
                    <a:pt x="94348" y="2796"/>
                  </a:lnTo>
                  <a:lnTo>
                    <a:pt x="49512" y="45650"/>
                  </a:lnTo>
                  <a:lnTo>
                    <a:pt x="25467" y="69689"/>
                  </a:lnTo>
                  <a:lnTo>
                    <a:pt x="21877" y="78924"/>
                  </a:lnTo>
                  <a:lnTo>
                    <a:pt x="19223" y="89026"/>
                  </a:lnTo>
                  <a:lnTo>
                    <a:pt x="8895" y="104134"/>
                  </a:lnTo>
                  <a:lnTo>
                    <a:pt x="5914" y="107507"/>
                  </a:lnTo>
                  <a:lnTo>
                    <a:pt x="2603" y="116898"/>
                  </a:lnTo>
                  <a:lnTo>
                    <a:pt x="0" y="155408"/>
                  </a:lnTo>
                  <a:lnTo>
                    <a:pt x="1043" y="157564"/>
                  </a:lnTo>
                  <a:lnTo>
                    <a:pt x="2796" y="159002"/>
                  </a:lnTo>
                  <a:lnTo>
                    <a:pt x="5024" y="159960"/>
                  </a:lnTo>
                  <a:lnTo>
                    <a:pt x="6509" y="161657"/>
                  </a:lnTo>
                  <a:lnTo>
                    <a:pt x="8159" y="166365"/>
                  </a:lnTo>
                  <a:lnTo>
                    <a:pt x="9657" y="168044"/>
                  </a:lnTo>
                  <a:lnTo>
                    <a:pt x="14144" y="169909"/>
                  </a:lnTo>
                  <a:lnTo>
                    <a:pt x="61298" y="171376"/>
                  </a:lnTo>
                  <a:lnTo>
                    <a:pt x="98469" y="170342"/>
                  </a:lnTo>
                  <a:lnTo>
                    <a:pt x="142834" y="159643"/>
                  </a:lnTo>
                  <a:lnTo>
                    <a:pt x="161879" y="15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94"/>
            <p:cNvSpPr/>
            <p:nvPr>
              <p:custDataLst>
                <p:tags r:id="rId11"/>
              </p:custDataLst>
            </p:nvPr>
          </p:nvSpPr>
          <p:spPr>
            <a:xfrm>
              <a:off x="5229225" y="4991503"/>
              <a:ext cx="28576" cy="228198"/>
            </a:xfrm>
            <a:custGeom>
              <a:avLst/>
              <a:gdLst/>
              <a:ahLst/>
              <a:cxnLst/>
              <a:rect l="0" t="0" r="0" b="0"/>
              <a:pathLst>
                <a:path w="28576" h="228198">
                  <a:moveTo>
                    <a:pt x="0" y="18647"/>
                  </a:moveTo>
                  <a:lnTo>
                    <a:pt x="0" y="18647"/>
                  </a:lnTo>
                  <a:lnTo>
                    <a:pt x="5056" y="18647"/>
                  </a:lnTo>
                  <a:lnTo>
                    <a:pt x="6545" y="17589"/>
                  </a:lnTo>
                  <a:lnTo>
                    <a:pt x="7539" y="15825"/>
                  </a:lnTo>
                  <a:lnTo>
                    <a:pt x="9133" y="10446"/>
                  </a:lnTo>
                  <a:lnTo>
                    <a:pt x="12173" y="9710"/>
                  </a:lnTo>
                  <a:lnTo>
                    <a:pt x="14465" y="9514"/>
                  </a:lnTo>
                  <a:lnTo>
                    <a:pt x="15994" y="8326"/>
                  </a:lnTo>
                  <a:lnTo>
                    <a:pt x="18931" y="0"/>
                  </a:lnTo>
                  <a:lnTo>
                    <a:pt x="19050" y="22266"/>
                  </a:lnTo>
                  <a:lnTo>
                    <a:pt x="21872" y="28369"/>
                  </a:lnTo>
                  <a:lnTo>
                    <a:pt x="24106" y="31479"/>
                  </a:lnTo>
                  <a:lnTo>
                    <a:pt x="27251" y="45967"/>
                  </a:lnTo>
                  <a:lnTo>
                    <a:pt x="28497" y="88609"/>
                  </a:lnTo>
                  <a:lnTo>
                    <a:pt x="28568" y="133153"/>
                  </a:lnTo>
                  <a:lnTo>
                    <a:pt x="28575" y="180397"/>
                  </a:lnTo>
                  <a:lnTo>
                    <a:pt x="28575" y="22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1295"/>
          <p:cNvSpPr/>
          <p:nvPr>
            <p:custDataLst>
              <p:tags r:id="rId7"/>
            </p:custDataLst>
          </p:nvPr>
        </p:nvSpPr>
        <p:spPr>
          <a:xfrm>
            <a:off x="4763205" y="2209800"/>
            <a:ext cx="1921838" cy="161533"/>
          </a:xfrm>
          <a:custGeom>
            <a:avLst/>
            <a:gdLst/>
            <a:ahLst/>
            <a:cxnLst/>
            <a:rect l="0" t="0" r="0" b="0"/>
            <a:pathLst>
              <a:path w="1921838" h="161533">
                <a:moveTo>
                  <a:pt x="170745" y="104775"/>
                </a:moveTo>
                <a:lnTo>
                  <a:pt x="170745" y="104775"/>
                </a:lnTo>
                <a:lnTo>
                  <a:pt x="178946" y="104775"/>
                </a:lnTo>
                <a:lnTo>
                  <a:pt x="187613" y="98229"/>
                </a:lnTo>
                <a:lnTo>
                  <a:pt x="196438" y="96133"/>
                </a:lnTo>
                <a:lnTo>
                  <a:pt x="228749" y="92480"/>
                </a:lnTo>
                <a:lnTo>
                  <a:pt x="242033" y="88727"/>
                </a:lnTo>
                <a:lnTo>
                  <a:pt x="289487" y="85989"/>
                </a:lnTo>
                <a:lnTo>
                  <a:pt x="331353" y="85777"/>
                </a:lnTo>
                <a:lnTo>
                  <a:pt x="375566" y="80679"/>
                </a:lnTo>
                <a:lnTo>
                  <a:pt x="412525" y="77527"/>
                </a:lnTo>
                <a:lnTo>
                  <a:pt x="450286" y="76593"/>
                </a:lnTo>
                <a:lnTo>
                  <a:pt x="493344" y="76316"/>
                </a:lnTo>
                <a:lnTo>
                  <a:pt x="539615" y="76235"/>
                </a:lnTo>
                <a:lnTo>
                  <a:pt x="586839" y="76210"/>
                </a:lnTo>
                <a:lnTo>
                  <a:pt x="621317" y="73382"/>
                </a:lnTo>
                <a:lnTo>
                  <a:pt x="657808" y="68598"/>
                </a:lnTo>
                <a:lnTo>
                  <a:pt x="695192" y="62943"/>
                </a:lnTo>
                <a:lnTo>
                  <a:pt x="735797" y="59725"/>
                </a:lnTo>
                <a:lnTo>
                  <a:pt x="777479" y="57236"/>
                </a:lnTo>
                <a:lnTo>
                  <a:pt x="817171" y="52602"/>
                </a:lnTo>
                <a:lnTo>
                  <a:pt x="861624" y="49837"/>
                </a:lnTo>
                <a:lnTo>
                  <a:pt x="908544" y="47550"/>
                </a:lnTo>
                <a:lnTo>
                  <a:pt x="954092" y="43006"/>
                </a:lnTo>
                <a:lnTo>
                  <a:pt x="999030" y="37458"/>
                </a:lnTo>
                <a:lnTo>
                  <a:pt x="1043696" y="32523"/>
                </a:lnTo>
                <a:lnTo>
                  <a:pt x="1088243" y="30330"/>
                </a:lnTo>
                <a:lnTo>
                  <a:pt x="1135559" y="29355"/>
                </a:lnTo>
                <a:lnTo>
                  <a:pt x="1160029" y="29095"/>
                </a:lnTo>
                <a:lnTo>
                  <a:pt x="1206974" y="25984"/>
                </a:lnTo>
                <a:lnTo>
                  <a:pt x="1251474" y="22132"/>
                </a:lnTo>
                <a:lnTo>
                  <a:pt x="1292419" y="20420"/>
                </a:lnTo>
                <a:lnTo>
                  <a:pt x="1334605" y="19659"/>
                </a:lnTo>
                <a:lnTo>
                  <a:pt x="1378050" y="19321"/>
                </a:lnTo>
                <a:lnTo>
                  <a:pt x="1422053" y="19170"/>
                </a:lnTo>
                <a:lnTo>
                  <a:pt x="1463483" y="16281"/>
                </a:lnTo>
                <a:lnTo>
                  <a:pt x="1502003" y="12528"/>
                </a:lnTo>
                <a:lnTo>
                  <a:pt x="1536763" y="10860"/>
                </a:lnTo>
                <a:lnTo>
                  <a:pt x="1572672" y="10118"/>
                </a:lnTo>
                <a:lnTo>
                  <a:pt x="1608741" y="9789"/>
                </a:lnTo>
                <a:lnTo>
                  <a:pt x="1642410" y="9642"/>
                </a:lnTo>
                <a:lnTo>
                  <a:pt x="1686058" y="9560"/>
                </a:lnTo>
                <a:lnTo>
                  <a:pt x="1730859" y="9535"/>
                </a:lnTo>
                <a:lnTo>
                  <a:pt x="1778196" y="16073"/>
                </a:lnTo>
                <a:lnTo>
                  <a:pt x="1818121" y="18462"/>
                </a:lnTo>
                <a:lnTo>
                  <a:pt x="1865078" y="18973"/>
                </a:lnTo>
                <a:lnTo>
                  <a:pt x="1911724" y="19049"/>
                </a:lnTo>
                <a:lnTo>
                  <a:pt x="1921837" y="19050"/>
                </a:lnTo>
                <a:lnTo>
                  <a:pt x="1919853" y="21872"/>
                </a:lnTo>
                <a:lnTo>
                  <a:pt x="1917842" y="24106"/>
                </a:lnTo>
                <a:lnTo>
                  <a:pt x="1912785" y="26589"/>
                </a:lnTo>
                <a:lnTo>
                  <a:pt x="1879717" y="28497"/>
                </a:lnTo>
                <a:lnTo>
                  <a:pt x="1836892" y="28565"/>
                </a:lnTo>
                <a:lnTo>
                  <a:pt x="1789900" y="31396"/>
                </a:lnTo>
                <a:lnTo>
                  <a:pt x="1755747" y="36114"/>
                </a:lnTo>
                <a:lnTo>
                  <a:pt x="1714937" y="37511"/>
                </a:lnTo>
                <a:lnTo>
                  <a:pt x="1673211" y="37925"/>
                </a:lnTo>
                <a:lnTo>
                  <a:pt x="1627334" y="40870"/>
                </a:lnTo>
                <a:lnTo>
                  <a:pt x="1580227" y="45624"/>
                </a:lnTo>
                <a:lnTo>
                  <a:pt x="1547540" y="46736"/>
                </a:lnTo>
                <a:lnTo>
                  <a:pt x="1511845" y="47230"/>
                </a:lnTo>
                <a:lnTo>
                  <a:pt x="1477637" y="50271"/>
                </a:lnTo>
                <a:lnTo>
                  <a:pt x="1443736" y="54093"/>
                </a:lnTo>
                <a:lnTo>
                  <a:pt x="1407502" y="55791"/>
                </a:lnTo>
                <a:lnTo>
                  <a:pt x="1367409" y="59368"/>
                </a:lnTo>
                <a:lnTo>
                  <a:pt x="1325954" y="63428"/>
                </a:lnTo>
                <a:lnTo>
                  <a:pt x="1286364" y="65232"/>
                </a:lnTo>
                <a:lnTo>
                  <a:pt x="1247600" y="68856"/>
                </a:lnTo>
                <a:lnTo>
                  <a:pt x="1208147" y="72936"/>
                </a:lnTo>
                <a:lnTo>
                  <a:pt x="1165918" y="74749"/>
                </a:lnTo>
                <a:lnTo>
                  <a:pt x="1122455" y="78377"/>
                </a:lnTo>
                <a:lnTo>
                  <a:pt x="1078444" y="82460"/>
                </a:lnTo>
                <a:lnTo>
                  <a:pt x="1034190" y="84274"/>
                </a:lnTo>
                <a:lnTo>
                  <a:pt x="989826" y="87902"/>
                </a:lnTo>
                <a:lnTo>
                  <a:pt x="945414" y="91985"/>
                </a:lnTo>
                <a:lnTo>
                  <a:pt x="900981" y="93799"/>
                </a:lnTo>
                <a:lnTo>
                  <a:pt x="856539" y="97427"/>
                </a:lnTo>
                <a:lnTo>
                  <a:pt x="812092" y="101510"/>
                </a:lnTo>
                <a:lnTo>
                  <a:pt x="767643" y="103324"/>
                </a:lnTo>
                <a:lnTo>
                  <a:pt x="720372" y="106952"/>
                </a:lnTo>
                <a:lnTo>
                  <a:pt x="673257" y="111035"/>
                </a:lnTo>
                <a:lnTo>
                  <a:pt x="631150" y="112849"/>
                </a:lnTo>
                <a:lnTo>
                  <a:pt x="588448" y="116477"/>
                </a:lnTo>
                <a:lnTo>
                  <a:pt x="544774" y="120560"/>
                </a:lnTo>
                <a:lnTo>
                  <a:pt x="500669" y="122374"/>
                </a:lnTo>
                <a:lnTo>
                  <a:pt x="456373" y="126002"/>
                </a:lnTo>
                <a:lnTo>
                  <a:pt x="413050" y="130085"/>
                </a:lnTo>
                <a:lnTo>
                  <a:pt x="372627" y="131899"/>
                </a:lnTo>
                <a:lnTo>
                  <a:pt x="336318" y="135527"/>
                </a:lnTo>
                <a:lnTo>
                  <a:pt x="301483" y="139610"/>
                </a:lnTo>
                <a:lnTo>
                  <a:pt x="264834" y="141424"/>
                </a:lnTo>
                <a:lnTo>
                  <a:pt x="230201" y="145052"/>
                </a:lnTo>
                <a:lnTo>
                  <a:pt x="183776" y="150223"/>
                </a:lnTo>
                <a:lnTo>
                  <a:pt x="140386" y="151755"/>
                </a:lnTo>
                <a:lnTo>
                  <a:pt x="99661" y="152209"/>
                </a:lnTo>
                <a:lnTo>
                  <a:pt x="57455" y="152362"/>
                </a:lnTo>
                <a:lnTo>
                  <a:pt x="43488" y="155205"/>
                </a:lnTo>
                <a:lnTo>
                  <a:pt x="32695" y="158938"/>
                </a:lnTo>
                <a:lnTo>
                  <a:pt x="7326" y="161532"/>
                </a:lnTo>
                <a:lnTo>
                  <a:pt x="4649" y="160604"/>
                </a:lnTo>
                <a:lnTo>
                  <a:pt x="2864" y="158928"/>
                </a:lnTo>
                <a:lnTo>
                  <a:pt x="0" y="153689"/>
                </a:lnTo>
                <a:lnTo>
                  <a:pt x="824" y="153260"/>
                </a:lnTo>
                <a:lnTo>
                  <a:pt x="43181" y="145876"/>
                </a:lnTo>
                <a:lnTo>
                  <a:pt x="86790" y="140646"/>
                </a:lnTo>
                <a:lnTo>
                  <a:pt x="126467" y="132690"/>
                </a:lnTo>
                <a:lnTo>
                  <a:pt x="157416" y="126706"/>
                </a:lnTo>
                <a:lnTo>
                  <a:pt x="192337" y="120520"/>
                </a:lnTo>
                <a:lnTo>
                  <a:pt x="229025" y="114242"/>
                </a:lnTo>
                <a:lnTo>
                  <a:pt x="268614" y="107924"/>
                </a:lnTo>
                <a:lnTo>
                  <a:pt x="314431" y="101589"/>
                </a:lnTo>
                <a:lnTo>
                  <a:pt x="339561" y="98417"/>
                </a:lnTo>
                <a:lnTo>
                  <a:pt x="365839" y="95245"/>
                </a:lnTo>
                <a:lnTo>
                  <a:pt x="392882" y="92072"/>
                </a:lnTo>
                <a:lnTo>
                  <a:pt x="420437" y="87839"/>
                </a:lnTo>
                <a:lnTo>
                  <a:pt x="448330" y="82901"/>
                </a:lnTo>
                <a:lnTo>
                  <a:pt x="476452" y="77492"/>
                </a:lnTo>
                <a:lnTo>
                  <a:pt x="505783" y="72828"/>
                </a:lnTo>
                <a:lnTo>
                  <a:pt x="535921" y="68661"/>
                </a:lnTo>
                <a:lnTo>
                  <a:pt x="566595" y="64824"/>
                </a:lnTo>
                <a:lnTo>
                  <a:pt x="598686" y="61207"/>
                </a:lnTo>
                <a:lnTo>
                  <a:pt x="631723" y="57738"/>
                </a:lnTo>
                <a:lnTo>
                  <a:pt x="665389" y="54367"/>
                </a:lnTo>
                <a:lnTo>
                  <a:pt x="699474" y="50003"/>
                </a:lnTo>
                <a:lnTo>
                  <a:pt x="733840" y="44977"/>
                </a:lnTo>
                <a:lnTo>
                  <a:pt x="768392" y="39510"/>
                </a:lnTo>
                <a:lnTo>
                  <a:pt x="804126" y="33748"/>
                </a:lnTo>
                <a:lnTo>
                  <a:pt x="840649" y="27791"/>
                </a:lnTo>
                <a:lnTo>
                  <a:pt x="877698" y="21702"/>
                </a:lnTo>
                <a:lnTo>
                  <a:pt x="915096" y="16585"/>
                </a:lnTo>
                <a:lnTo>
                  <a:pt x="952730" y="12115"/>
                </a:lnTo>
                <a:lnTo>
                  <a:pt x="990518" y="8076"/>
                </a:lnTo>
                <a:lnTo>
                  <a:pt x="106609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Shape-1296"/>
          <p:cNvSpPr/>
          <p:nvPr>
            <p:custDataLst>
              <p:tags r:id="rId8"/>
            </p:custDataLst>
          </p:nvPr>
        </p:nvSpPr>
        <p:spPr>
          <a:xfrm>
            <a:off x="647700" y="114692"/>
            <a:ext cx="5543551" cy="2761859"/>
          </a:xfrm>
          <a:custGeom>
            <a:avLst/>
            <a:gdLst/>
            <a:ahLst/>
            <a:cxnLst/>
            <a:rect l="0" t="0" r="0" b="0"/>
            <a:pathLst>
              <a:path w="5543551" h="2761859">
                <a:moveTo>
                  <a:pt x="38100" y="218683"/>
                </a:moveTo>
                <a:lnTo>
                  <a:pt x="38100" y="218683"/>
                </a:lnTo>
                <a:lnTo>
                  <a:pt x="29899" y="218683"/>
                </a:lnTo>
                <a:lnTo>
                  <a:pt x="51251" y="218683"/>
                </a:lnTo>
                <a:lnTo>
                  <a:pt x="57351" y="215861"/>
                </a:lnTo>
                <a:lnTo>
                  <a:pt x="63589" y="212137"/>
                </a:lnTo>
                <a:lnTo>
                  <a:pt x="108324" y="199535"/>
                </a:lnTo>
                <a:lnTo>
                  <a:pt x="152422" y="187930"/>
                </a:lnTo>
                <a:lnTo>
                  <a:pt x="191757" y="175005"/>
                </a:lnTo>
                <a:lnTo>
                  <a:pt x="238291" y="171578"/>
                </a:lnTo>
                <a:lnTo>
                  <a:pt x="277316" y="164615"/>
                </a:lnTo>
                <a:lnTo>
                  <a:pt x="324693" y="159319"/>
                </a:lnTo>
                <a:lnTo>
                  <a:pt x="362200" y="154174"/>
                </a:lnTo>
                <a:lnTo>
                  <a:pt x="402946" y="149828"/>
                </a:lnTo>
                <a:lnTo>
                  <a:pt x="448533" y="144659"/>
                </a:lnTo>
                <a:lnTo>
                  <a:pt x="495554" y="143128"/>
                </a:lnTo>
                <a:lnTo>
                  <a:pt x="543000" y="139852"/>
                </a:lnTo>
                <a:lnTo>
                  <a:pt x="575767" y="136022"/>
                </a:lnTo>
                <a:lnTo>
                  <a:pt x="611496" y="134320"/>
                </a:lnTo>
                <a:lnTo>
                  <a:pt x="648543" y="130741"/>
                </a:lnTo>
                <a:lnTo>
                  <a:pt x="686174" y="125623"/>
                </a:lnTo>
                <a:lnTo>
                  <a:pt x="724066" y="119820"/>
                </a:lnTo>
                <a:lnTo>
                  <a:pt x="762074" y="113713"/>
                </a:lnTo>
                <a:lnTo>
                  <a:pt x="800133" y="107471"/>
                </a:lnTo>
                <a:lnTo>
                  <a:pt x="838214" y="101170"/>
                </a:lnTo>
                <a:lnTo>
                  <a:pt x="876306" y="94841"/>
                </a:lnTo>
                <a:lnTo>
                  <a:pt x="915461" y="88500"/>
                </a:lnTo>
                <a:lnTo>
                  <a:pt x="957558" y="82155"/>
                </a:lnTo>
                <a:lnTo>
                  <a:pt x="998140" y="75807"/>
                </a:lnTo>
                <a:lnTo>
                  <a:pt x="1038401" y="69457"/>
                </a:lnTo>
                <a:lnTo>
                  <a:pt x="1080989" y="63108"/>
                </a:lnTo>
                <a:lnTo>
                  <a:pt x="1121790" y="59580"/>
                </a:lnTo>
                <a:lnTo>
                  <a:pt x="1163207" y="56954"/>
                </a:lnTo>
                <a:lnTo>
                  <a:pt x="1209836" y="52259"/>
                </a:lnTo>
                <a:lnTo>
                  <a:pt x="1253138" y="49467"/>
                </a:lnTo>
                <a:lnTo>
                  <a:pt x="1295667" y="47167"/>
                </a:lnTo>
                <a:lnTo>
                  <a:pt x="1342791" y="42618"/>
                </a:lnTo>
                <a:lnTo>
                  <a:pt x="1386312" y="39890"/>
                </a:lnTo>
                <a:lnTo>
                  <a:pt x="1428939" y="37620"/>
                </a:lnTo>
                <a:lnTo>
                  <a:pt x="1476106" y="33083"/>
                </a:lnTo>
                <a:lnTo>
                  <a:pt x="1522469" y="30361"/>
                </a:lnTo>
                <a:lnTo>
                  <a:pt x="1568828" y="29151"/>
                </a:lnTo>
                <a:lnTo>
                  <a:pt x="1593044" y="28828"/>
                </a:lnTo>
                <a:lnTo>
                  <a:pt x="1617654" y="28613"/>
                </a:lnTo>
                <a:lnTo>
                  <a:pt x="1664755" y="28374"/>
                </a:lnTo>
                <a:lnTo>
                  <a:pt x="1710383" y="28268"/>
                </a:lnTo>
                <a:lnTo>
                  <a:pt x="1755356" y="28221"/>
                </a:lnTo>
                <a:lnTo>
                  <a:pt x="1802861" y="28200"/>
                </a:lnTo>
                <a:lnTo>
                  <a:pt x="1827382" y="28194"/>
                </a:lnTo>
                <a:lnTo>
                  <a:pt x="1874384" y="25366"/>
                </a:lnTo>
                <a:lnTo>
                  <a:pt x="1921026" y="21639"/>
                </a:lnTo>
                <a:lnTo>
                  <a:pt x="1945318" y="20645"/>
                </a:lnTo>
                <a:lnTo>
                  <a:pt x="1969978" y="19983"/>
                </a:lnTo>
                <a:lnTo>
                  <a:pt x="1994885" y="19541"/>
                </a:lnTo>
                <a:lnTo>
                  <a:pt x="2019957" y="19247"/>
                </a:lnTo>
                <a:lnTo>
                  <a:pt x="2045138" y="19051"/>
                </a:lnTo>
                <a:lnTo>
                  <a:pt x="2070392" y="18920"/>
                </a:lnTo>
                <a:lnTo>
                  <a:pt x="2095695" y="18832"/>
                </a:lnTo>
                <a:lnTo>
                  <a:pt x="2121030" y="18774"/>
                </a:lnTo>
                <a:lnTo>
                  <a:pt x="2145329" y="17677"/>
                </a:lnTo>
                <a:lnTo>
                  <a:pt x="2192082" y="13636"/>
                </a:lnTo>
                <a:lnTo>
                  <a:pt x="2215979" y="13193"/>
                </a:lnTo>
                <a:lnTo>
                  <a:pt x="2240378" y="13957"/>
                </a:lnTo>
                <a:lnTo>
                  <a:pt x="2265110" y="15524"/>
                </a:lnTo>
                <a:lnTo>
                  <a:pt x="2290065" y="15510"/>
                </a:lnTo>
                <a:lnTo>
                  <a:pt x="2315169" y="14443"/>
                </a:lnTo>
                <a:lnTo>
                  <a:pt x="2340371" y="12673"/>
                </a:lnTo>
                <a:lnTo>
                  <a:pt x="2365639" y="11493"/>
                </a:lnTo>
                <a:lnTo>
                  <a:pt x="2390951" y="10706"/>
                </a:lnTo>
                <a:lnTo>
                  <a:pt x="2416292" y="10182"/>
                </a:lnTo>
                <a:lnTo>
                  <a:pt x="2441653" y="9832"/>
                </a:lnTo>
                <a:lnTo>
                  <a:pt x="2467027" y="9599"/>
                </a:lnTo>
                <a:lnTo>
                  <a:pt x="2492410" y="9444"/>
                </a:lnTo>
                <a:lnTo>
                  <a:pt x="2517798" y="9340"/>
                </a:lnTo>
                <a:lnTo>
                  <a:pt x="2543190" y="9271"/>
                </a:lnTo>
                <a:lnTo>
                  <a:pt x="2568585" y="9225"/>
                </a:lnTo>
                <a:lnTo>
                  <a:pt x="2593982" y="9194"/>
                </a:lnTo>
                <a:lnTo>
                  <a:pt x="2619380" y="9174"/>
                </a:lnTo>
                <a:lnTo>
                  <a:pt x="2644778" y="9160"/>
                </a:lnTo>
                <a:lnTo>
                  <a:pt x="2670177" y="9151"/>
                </a:lnTo>
                <a:lnTo>
                  <a:pt x="2695576" y="9145"/>
                </a:lnTo>
                <a:lnTo>
                  <a:pt x="2720976" y="9141"/>
                </a:lnTo>
                <a:lnTo>
                  <a:pt x="2746375" y="9138"/>
                </a:lnTo>
                <a:lnTo>
                  <a:pt x="2771775" y="9137"/>
                </a:lnTo>
                <a:lnTo>
                  <a:pt x="2797175" y="9135"/>
                </a:lnTo>
                <a:lnTo>
                  <a:pt x="2822575" y="9135"/>
                </a:lnTo>
                <a:lnTo>
                  <a:pt x="2847975" y="9134"/>
                </a:lnTo>
                <a:lnTo>
                  <a:pt x="2873375" y="9134"/>
                </a:lnTo>
                <a:lnTo>
                  <a:pt x="2898775" y="8075"/>
                </a:lnTo>
                <a:lnTo>
                  <a:pt x="2924175" y="6311"/>
                </a:lnTo>
                <a:lnTo>
                  <a:pt x="2949575" y="4077"/>
                </a:lnTo>
                <a:lnTo>
                  <a:pt x="2976033" y="2587"/>
                </a:lnTo>
                <a:lnTo>
                  <a:pt x="3003197" y="1594"/>
                </a:lnTo>
                <a:lnTo>
                  <a:pt x="3030832" y="932"/>
                </a:lnTo>
                <a:lnTo>
                  <a:pt x="3058780" y="491"/>
                </a:lnTo>
                <a:lnTo>
                  <a:pt x="3086936" y="196"/>
                </a:lnTo>
                <a:lnTo>
                  <a:pt x="3115233" y="0"/>
                </a:lnTo>
                <a:lnTo>
                  <a:pt x="3142564" y="928"/>
                </a:lnTo>
                <a:lnTo>
                  <a:pt x="3169250" y="2605"/>
                </a:lnTo>
                <a:lnTo>
                  <a:pt x="3195509" y="4781"/>
                </a:lnTo>
                <a:lnTo>
                  <a:pt x="3222539" y="5173"/>
                </a:lnTo>
                <a:lnTo>
                  <a:pt x="3250084" y="4376"/>
                </a:lnTo>
                <a:lnTo>
                  <a:pt x="3277973" y="2787"/>
                </a:lnTo>
                <a:lnTo>
                  <a:pt x="3305032" y="2786"/>
                </a:lnTo>
                <a:lnTo>
                  <a:pt x="3331538" y="3843"/>
                </a:lnTo>
                <a:lnTo>
                  <a:pt x="3357675" y="5606"/>
                </a:lnTo>
                <a:lnTo>
                  <a:pt x="3384626" y="6782"/>
                </a:lnTo>
                <a:lnTo>
                  <a:pt x="3412117" y="7566"/>
                </a:lnTo>
                <a:lnTo>
                  <a:pt x="3439969" y="8088"/>
                </a:lnTo>
                <a:lnTo>
                  <a:pt x="3467004" y="8436"/>
                </a:lnTo>
                <a:lnTo>
                  <a:pt x="3493495" y="8669"/>
                </a:lnTo>
                <a:lnTo>
                  <a:pt x="3519621" y="8823"/>
                </a:lnTo>
                <a:lnTo>
                  <a:pt x="3545506" y="9985"/>
                </a:lnTo>
                <a:lnTo>
                  <a:pt x="3571229" y="11818"/>
                </a:lnTo>
                <a:lnTo>
                  <a:pt x="3596844" y="14098"/>
                </a:lnTo>
                <a:lnTo>
                  <a:pt x="3623446" y="15618"/>
                </a:lnTo>
                <a:lnTo>
                  <a:pt x="3650706" y="16631"/>
                </a:lnTo>
                <a:lnTo>
                  <a:pt x="3678404" y="17307"/>
                </a:lnTo>
                <a:lnTo>
                  <a:pt x="3703219" y="17757"/>
                </a:lnTo>
                <a:lnTo>
                  <a:pt x="3747725" y="18258"/>
                </a:lnTo>
                <a:lnTo>
                  <a:pt x="3794317" y="18480"/>
                </a:lnTo>
                <a:lnTo>
                  <a:pt x="3818594" y="18539"/>
                </a:lnTo>
                <a:lnTo>
                  <a:pt x="3843246" y="19637"/>
                </a:lnTo>
                <a:lnTo>
                  <a:pt x="3868148" y="21427"/>
                </a:lnTo>
                <a:lnTo>
                  <a:pt x="3893215" y="23679"/>
                </a:lnTo>
                <a:lnTo>
                  <a:pt x="3940823" y="29004"/>
                </a:lnTo>
                <a:lnTo>
                  <a:pt x="3986677" y="33839"/>
                </a:lnTo>
                <a:lnTo>
                  <a:pt x="4031751" y="35989"/>
                </a:lnTo>
                <a:lnTo>
                  <a:pt x="4076478" y="36944"/>
                </a:lnTo>
                <a:lnTo>
                  <a:pt x="4121052" y="38427"/>
                </a:lnTo>
                <a:lnTo>
                  <a:pt x="4165556" y="42614"/>
                </a:lnTo>
                <a:lnTo>
                  <a:pt x="4207208" y="45180"/>
                </a:lnTo>
                <a:lnTo>
                  <a:pt x="4247945" y="47379"/>
                </a:lnTo>
                <a:lnTo>
                  <a:pt x="4290745" y="51884"/>
                </a:lnTo>
                <a:lnTo>
                  <a:pt x="4331639" y="54592"/>
                </a:lnTo>
                <a:lnTo>
                  <a:pt x="4370981" y="55795"/>
                </a:lnTo>
                <a:lnTo>
                  <a:pt x="4409633" y="56330"/>
                </a:lnTo>
                <a:lnTo>
                  <a:pt x="4445157" y="56568"/>
                </a:lnTo>
                <a:lnTo>
                  <a:pt x="4479642" y="56673"/>
                </a:lnTo>
                <a:lnTo>
                  <a:pt x="4516135" y="56720"/>
                </a:lnTo>
                <a:lnTo>
                  <a:pt x="4553522" y="56741"/>
                </a:lnTo>
                <a:lnTo>
                  <a:pt x="4591304" y="57809"/>
                </a:lnTo>
                <a:lnTo>
                  <a:pt x="4629263" y="61811"/>
                </a:lnTo>
                <a:lnTo>
                  <a:pt x="4664478" y="64296"/>
                </a:lnTo>
                <a:lnTo>
                  <a:pt x="4698826" y="66458"/>
                </a:lnTo>
                <a:lnTo>
                  <a:pt x="4735259" y="70947"/>
                </a:lnTo>
                <a:lnTo>
                  <a:pt x="4769796" y="73647"/>
                </a:lnTo>
                <a:lnTo>
                  <a:pt x="4802784" y="74848"/>
                </a:lnTo>
                <a:lnTo>
                  <a:pt x="4835085" y="75381"/>
                </a:lnTo>
                <a:lnTo>
                  <a:pt x="4867079" y="78441"/>
                </a:lnTo>
                <a:lnTo>
                  <a:pt x="4912020" y="83291"/>
                </a:lnTo>
                <a:lnTo>
                  <a:pt x="4952146" y="87550"/>
                </a:lnTo>
                <a:lnTo>
                  <a:pt x="4990847" y="92693"/>
                </a:lnTo>
                <a:lnTo>
                  <a:pt x="5029125" y="94216"/>
                </a:lnTo>
                <a:lnTo>
                  <a:pt x="5074929" y="99788"/>
                </a:lnTo>
                <a:lnTo>
                  <a:pt x="5115609" y="104534"/>
                </a:lnTo>
                <a:lnTo>
                  <a:pt x="5157668" y="114565"/>
                </a:lnTo>
                <a:lnTo>
                  <a:pt x="5182975" y="120805"/>
                </a:lnTo>
                <a:lnTo>
                  <a:pt x="5228348" y="130691"/>
                </a:lnTo>
                <a:lnTo>
                  <a:pt x="5268673" y="145778"/>
                </a:lnTo>
                <a:lnTo>
                  <a:pt x="5307588" y="161549"/>
                </a:lnTo>
                <a:lnTo>
                  <a:pt x="5352403" y="180584"/>
                </a:lnTo>
                <a:lnTo>
                  <a:pt x="5383656" y="197516"/>
                </a:lnTo>
                <a:lnTo>
                  <a:pt x="5402644" y="216697"/>
                </a:lnTo>
                <a:lnTo>
                  <a:pt x="5413192" y="225209"/>
                </a:lnTo>
                <a:lnTo>
                  <a:pt x="5441819" y="272789"/>
                </a:lnTo>
                <a:lnTo>
                  <a:pt x="5460989" y="315826"/>
                </a:lnTo>
                <a:lnTo>
                  <a:pt x="5476874" y="358985"/>
                </a:lnTo>
                <a:lnTo>
                  <a:pt x="5491692" y="394028"/>
                </a:lnTo>
                <a:lnTo>
                  <a:pt x="5500424" y="438271"/>
                </a:lnTo>
                <a:lnTo>
                  <a:pt x="5507610" y="482628"/>
                </a:lnTo>
                <a:lnTo>
                  <a:pt x="5521610" y="524375"/>
                </a:lnTo>
                <a:lnTo>
                  <a:pt x="5531259" y="561759"/>
                </a:lnTo>
                <a:lnTo>
                  <a:pt x="5536028" y="587388"/>
                </a:lnTo>
                <a:lnTo>
                  <a:pt x="5541321" y="611210"/>
                </a:lnTo>
                <a:lnTo>
                  <a:pt x="5543257" y="657097"/>
                </a:lnTo>
                <a:lnTo>
                  <a:pt x="5543512" y="704493"/>
                </a:lnTo>
                <a:lnTo>
                  <a:pt x="5543545" y="749265"/>
                </a:lnTo>
                <a:lnTo>
                  <a:pt x="5543550" y="791066"/>
                </a:lnTo>
                <a:lnTo>
                  <a:pt x="5543550" y="832868"/>
                </a:lnTo>
                <a:lnTo>
                  <a:pt x="5543550" y="877635"/>
                </a:lnTo>
                <a:lnTo>
                  <a:pt x="5543550" y="919952"/>
                </a:lnTo>
                <a:lnTo>
                  <a:pt x="5543550" y="963726"/>
                </a:lnTo>
                <a:lnTo>
                  <a:pt x="5542492" y="993205"/>
                </a:lnTo>
                <a:lnTo>
                  <a:pt x="5522441" y="1037186"/>
                </a:lnTo>
                <a:lnTo>
                  <a:pt x="5502154" y="1060020"/>
                </a:lnTo>
                <a:lnTo>
                  <a:pt x="5495871" y="1063569"/>
                </a:lnTo>
                <a:lnTo>
                  <a:pt x="5478158" y="1070904"/>
                </a:lnTo>
                <a:lnTo>
                  <a:pt x="5444132" y="1090827"/>
                </a:lnTo>
                <a:lnTo>
                  <a:pt x="5400617" y="1102279"/>
                </a:lnTo>
                <a:lnTo>
                  <a:pt x="5362371" y="1111819"/>
                </a:lnTo>
                <a:lnTo>
                  <a:pt x="5334586" y="1120926"/>
                </a:lnTo>
                <a:lnTo>
                  <a:pt x="5294723" y="1130816"/>
                </a:lnTo>
                <a:lnTo>
                  <a:pt x="5248120" y="1140846"/>
                </a:lnTo>
                <a:lnTo>
                  <a:pt x="5209086" y="1149864"/>
                </a:lnTo>
                <a:lnTo>
                  <a:pt x="5164530" y="1161837"/>
                </a:lnTo>
                <a:lnTo>
                  <a:pt x="5124841" y="1169337"/>
                </a:lnTo>
                <a:lnTo>
                  <a:pt x="5078823" y="1178423"/>
                </a:lnTo>
                <a:lnTo>
                  <a:pt x="5041552" y="1186263"/>
                </a:lnTo>
                <a:lnTo>
                  <a:pt x="5003697" y="1190115"/>
                </a:lnTo>
                <a:lnTo>
                  <a:pt x="4965669" y="1197489"/>
                </a:lnTo>
                <a:lnTo>
                  <a:pt x="4927591" y="1205318"/>
                </a:lnTo>
                <a:lnTo>
                  <a:pt x="4888438" y="1209167"/>
                </a:lnTo>
                <a:lnTo>
                  <a:pt x="4844853" y="1215481"/>
                </a:lnTo>
                <a:lnTo>
                  <a:pt x="4804657" y="1218880"/>
                </a:lnTo>
                <a:lnTo>
                  <a:pt x="4765937" y="1225062"/>
                </a:lnTo>
                <a:lnTo>
                  <a:pt x="4727652" y="1228422"/>
                </a:lnTo>
                <a:lnTo>
                  <a:pt x="4689498" y="1234592"/>
                </a:lnTo>
                <a:lnTo>
                  <a:pt x="4651382" y="1237949"/>
                </a:lnTo>
                <a:lnTo>
                  <a:pt x="4613277" y="1244117"/>
                </a:lnTo>
                <a:lnTo>
                  <a:pt x="4576234" y="1246415"/>
                </a:lnTo>
                <a:lnTo>
                  <a:pt x="4531914" y="1247192"/>
                </a:lnTo>
                <a:lnTo>
                  <a:pt x="4495212" y="1250148"/>
                </a:lnTo>
                <a:lnTo>
                  <a:pt x="4457525" y="1254905"/>
                </a:lnTo>
                <a:lnTo>
                  <a:pt x="4419548" y="1256315"/>
                </a:lnTo>
                <a:lnTo>
                  <a:pt x="4373846" y="1261847"/>
                </a:lnTo>
                <a:lnTo>
                  <a:pt x="4326640" y="1265527"/>
                </a:lnTo>
                <a:lnTo>
                  <a:pt x="4289163" y="1267223"/>
                </a:lnTo>
                <a:lnTo>
                  <a:pt x="4252306" y="1272900"/>
                </a:lnTo>
                <a:lnTo>
                  <a:pt x="4208049" y="1275354"/>
                </a:lnTo>
                <a:lnTo>
                  <a:pt x="4163911" y="1280895"/>
                </a:lnTo>
                <a:lnTo>
                  <a:pt x="4123560" y="1285635"/>
                </a:lnTo>
                <a:lnTo>
                  <a:pt x="4078744" y="1292843"/>
                </a:lnTo>
                <a:lnTo>
                  <a:pt x="4039003" y="1299637"/>
                </a:lnTo>
                <a:lnTo>
                  <a:pt x="3995092" y="1303566"/>
                </a:lnTo>
                <a:lnTo>
                  <a:pt x="3951954" y="1309462"/>
                </a:lnTo>
                <a:lnTo>
                  <a:pt x="3907951" y="1316275"/>
                </a:lnTo>
                <a:lnTo>
                  <a:pt x="3884178" y="1321418"/>
                </a:lnTo>
                <a:lnTo>
                  <a:pt x="3840425" y="1329844"/>
                </a:lnTo>
                <a:lnTo>
                  <a:pt x="3799744" y="1333880"/>
                </a:lnTo>
                <a:lnTo>
                  <a:pt x="3752993" y="1344850"/>
                </a:lnTo>
                <a:lnTo>
                  <a:pt x="3733842" y="1349993"/>
                </a:lnTo>
                <a:lnTo>
                  <a:pt x="3722177" y="1352254"/>
                </a:lnTo>
                <a:lnTo>
                  <a:pt x="3708602" y="1358419"/>
                </a:lnTo>
                <a:lnTo>
                  <a:pt x="3682029" y="1364314"/>
                </a:lnTo>
                <a:lnTo>
                  <a:pt x="3668029" y="1370300"/>
                </a:lnTo>
                <a:lnTo>
                  <a:pt x="3648075" y="1371208"/>
                </a:lnTo>
                <a:lnTo>
                  <a:pt x="3648075" y="1418717"/>
                </a:lnTo>
                <a:lnTo>
                  <a:pt x="3648075" y="1455482"/>
                </a:lnTo>
                <a:lnTo>
                  <a:pt x="3656276" y="1465007"/>
                </a:lnTo>
                <a:lnTo>
                  <a:pt x="3657207" y="1471084"/>
                </a:lnTo>
                <a:lnTo>
                  <a:pt x="3657600" y="1517293"/>
                </a:lnTo>
                <a:lnTo>
                  <a:pt x="3657600" y="1564356"/>
                </a:lnTo>
                <a:lnTo>
                  <a:pt x="3657600" y="1606313"/>
                </a:lnTo>
                <a:lnTo>
                  <a:pt x="3666536" y="1649425"/>
                </a:lnTo>
                <a:lnTo>
                  <a:pt x="3667073" y="1693247"/>
                </a:lnTo>
                <a:lnTo>
                  <a:pt x="3668160" y="1706953"/>
                </a:lnTo>
                <a:lnTo>
                  <a:pt x="3675765" y="1752333"/>
                </a:lnTo>
                <a:lnTo>
                  <a:pt x="3676572" y="1799761"/>
                </a:lnTo>
                <a:lnTo>
                  <a:pt x="3679457" y="1830589"/>
                </a:lnTo>
                <a:lnTo>
                  <a:pt x="3685290" y="1875262"/>
                </a:lnTo>
                <a:lnTo>
                  <a:pt x="3686058" y="1915495"/>
                </a:lnTo>
                <a:lnTo>
                  <a:pt x="3686160" y="1961938"/>
                </a:lnTo>
                <a:lnTo>
                  <a:pt x="3688992" y="1990386"/>
                </a:lnTo>
                <a:lnTo>
                  <a:pt x="3694817" y="2037965"/>
                </a:lnTo>
                <a:lnTo>
                  <a:pt x="3695583" y="2080527"/>
                </a:lnTo>
                <a:lnTo>
                  <a:pt x="3703224" y="2124272"/>
                </a:lnTo>
                <a:lnTo>
                  <a:pt x="3704961" y="2170327"/>
                </a:lnTo>
                <a:lnTo>
                  <a:pt x="3707995" y="2201884"/>
                </a:lnTo>
                <a:lnTo>
                  <a:pt x="3713861" y="2241225"/>
                </a:lnTo>
                <a:lnTo>
                  <a:pt x="3714672" y="2286755"/>
                </a:lnTo>
                <a:lnTo>
                  <a:pt x="3714747" y="2330412"/>
                </a:lnTo>
                <a:lnTo>
                  <a:pt x="3714750" y="2373333"/>
                </a:lnTo>
                <a:lnTo>
                  <a:pt x="3714750" y="2402643"/>
                </a:lnTo>
                <a:lnTo>
                  <a:pt x="3705049" y="2433925"/>
                </a:lnTo>
                <a:lnTo>
                  <a:pt x="3688801" y="2457005"/>
                </a:lnTo>
                <a:lnTo>
                  <a:pt x="3687926" y="2460198"/>
                </a:lnTo>
                <a:lnTo>
                  <a:pt x="3681309" y="2466567"/>
                </a:lnTo>
                <a:lnTo>
                  <a:pt x="3658009" y="2482809"/>
                </a:lnTo>
                <a:lnTo>
                  <a:pt x="3651432" y="2485437"/>
                </a:lnTo>
                <a:lnTo>
                  <a:pt x="3644981" y="2490131"/>
                </a:lnTo>
                <a:lnTo>
                  <a:pt x="3598808" y="2502501"/>
                </a:lnTo>
                <a:lnTo>
                  <a:pt x="3551844" y="2512030"/>
                </a:lnTo>
                <a:lnTo>
                  <a:pt x="3505071" y="2513921"/>
                </a:lnTo>
                <a:lnTo>
                  <a:pt x="3457558" y="2519227"/>
                </a:lnTo>
                <a:lnTo>
                  <a:pt x="3411867" y="2523901"/>
                </a:lnTo>
                <a:lnTo>
                  <a:pt x="3364899" y="2531096"/>
                </a:lnTo>
                <a:lnTo>
                  <a:pt x="3319677" y="2537888"/>
                </a:lnTo>
                <a:lnTo>
                  <a:pt x="3277487" y="2541333"/>
                </a:lnTo>
                <a:lnTo>
                  <a:pt x="3236528" y="2547410"/>
                </a:lnTo>
                <a:lnTo>
                  <a:pt x="3192525" y="2555913"/>
                </a:lnTo>
                <a:lnTo>
                  <a:pt x="3151030" y="2560079"/>
                </a:lnTo>
                <a:lnTo>
                  <a:pt x="3106867" y="2566370"/>
                </a:lnTo>
                <a:lnTo>
                  <a:pt x="3060268" y="2574937"/>
                </a:lnTo>
                <a:lnTo>
                  <a:pt x="3012947" y="2584178"/>
                </a:lnTo>
                <a:lnTo>
                  <a:pt x="2965412" y="2593619"/>
                </a:lnTo>
                <a:lnTo>
                  <a:pt x="2917814" y="2598062"/>
                </a:lnTo>
                <a:lnTo>
                  <a:pt x="2870197" y="2604435"/>
                </a:lnTo>
                <a:lnTo>
                  <a:pt x="2822574" y="2613026"/>
                </a:lnTo>
                <a:lnTo>
                  <a:pt x="2774950" y="2617218"/>
                </a:lnTo>
                <a:lnTo>
                  <a:pt x="2727325" y="2623517"/>
                </a:lnTo>
                <a:lnTo>
                  <a:pt x="2692753" y="2629112"/>
                </a:lnTo>
                <a:lnTo>
                  <a:pt x="2657279" y="2635126"/>
                </a:lnTo>
                <a:lnTo>
                  <a:pt x="2623874" y="2641327"/>
                </a:lnTo>
                <a:lnTo>
                  <a:pt x="2591389" y="2647611"/>
                </a:lnTo>
                <a:lnTo>
                  <a:pt x="2559311" y="2653931"/>
                </a:lnTo>
                <a:lnTo>
                  <a:pt x="2527416" y="2660268"/>
                </a:lnTo>
                <a:lnTo>
                  <a:pt x="2495602" y="2663790"/>
                </a:lnTo>
                <a:lnTo>
                  <a:pt x="2462764" y="2666414"/>
                </a:lnTo>
                <a:lnTo>
                  <a:pt x="2427004" y="2671108"/>
                </a:lnTo>
                <a:lnTo>
                  <a:pt x="2392766" y="2676722"/>
                </a:lnTo>
                <a:lnTo>
                  <a:pt x="2359910" y="2682745"/>
                </a:lnTo>
                <a:lnTo>
                  <a:pt x="2327668" y="2688949"/>
                </a:lnTo>
                <a:lnTo>
                  <a:pt x="2295700" y="2692413"/>
                </a:lnTo>
                <a:lnTo>
                  <a:pt x="2263853" y="2695010"/>
                </a:lnTo>
                <a:lnTo>
                  <a:pt x="2232059" y="2699692"/>
                </a:lnTo>
                <a:lnTo>
                  <a:pt x="2197468" y="2705301"/>
                </a:lnTo>
                <a:lnTo>
                  <a:pt x="2161986" y="2711322"/>
                </a:lnTo>
                <a:lnTo>
                  <a:pt x="2128577" y="2717525"/>
                </a:lnTo>
                <a:lnTo>
                  <a:pt x="2085075" y="2721911"/>
                </a:lnTo>
                <a:lnTo>
                  <a:pt x="2052767" y="2725759"/>
                </a:lnTo>
                <a:lnTo>
                  <a:pt x="2018299" y="2729939"/>
                </a:lnTo>
                <a:lnTo>
                  <a:pt x="1985341" y="2731797"/>
                </a:lnTo>
                <a:lnTo>
                  <a:pt x="1942093" y="2732843"/>
                </a:lnTo>
                <a:lnTo>
                  <a:pt x="1897411" y="2738209"/>
                </a:lnTo>
                <a:lnTo>
                  <a:pt x="1850658" y="2741445"/>
                </a:lnTo>
                <a:lnTo>
                  <a:pt x="1803291" y="2742404"/>
                </a:lnTo>
                <a:lnTo>
                  <a:pt x="1755743" y="2742688"/>
                </a:lnTo>
                <a:lnTo>
                  <a:pt x="1708141" y="2742773"/>
                </a:lnTo>
                <a:lnTo>
                  <a:pt x="1660522" y="2747854"/>
                </a:lnTo>
                <a:lnTo>
                  <a:pt x="1612899" y="2751006"/>
                </a:lnTo>
                <a:lnTo>
                  <a:pt x="1565275" y="2751940"/>
                </a:lnTo>
                <a:lnTo>
                  <a:pt x="1530703" y="2752158"/>
                </a:lnTo>
                <a:lnTo>
                  <a:pt x="1495229" y="2752255"/>
                </a:lnTo>
                <a:lnTo>
                  <a:pt x="1461824" y="2752298"/>
                </a:lnTo>
                <a:lnTo>
                  <a:pt x="1426516" y="2752318"/>
                </a:lnTo>
                <a:lnTo>
                  <a:pt x="1390715" y="2752326"/>
                </a:lnTo>
                <a:lnTo>
                  <a:pt x="1357165" y="2752330"/>
                </a:lnTo>
                <a:lnTo>
                  <a:pt x="1321793" y="2752332"/>
                </a:lnTo>
                <a:lnTo>
                  <a:pt x="1285963" y="2752332"/>
                </a:lnTo>
                <a:lnTo>
                  <a:pt x="1252400" y="2752333"/>
                </a:lnTo>
                <a:lnTo>
                  <a:pt x="1219845" y="2755155"/>
                </a:lnTo>
                <a:lnTo>
                  <a:pt x="1186678" y="2758879"/>
                </a:lnTo>
                <a:lnTo>
                  <a:pt x="1150771" y="2760534"/>
                </a:lnTo>
                <a:lnTo>
                  <a:pt x="1116468" y="2761269"/>
                </a:lnTo>
                <a:lnTo>
                  <a:pt x="1083583" y="2761597"/>
                </a:lnTo>
                <a:lnTo>
                  <a:pt x="1051328" y="2761742"/>
                </a:lnTo>
                <a:lnTo>
                  <a:pt x="1016532" y="2761806"/>
                </a:lnTo>
                <a:lnTo>
                  <a:pt x="980959" y="2761835"/>
                </a:lnTo>
                <a:lnTo>
                  <a:pt x="947510" y="2761848"/>
                </a:lnTo>
                <a:lnTo>
                  <a:pt x="915004" y="2761853"/>
                </a:lnTo>
                <a:lnTo>
                  <a:pt x="882918" y="2761856"/>
                </a:lnTo>
                <a:lnTo>
                  <a:pt x="851019" y="2761857"/>
                </a:lnTo>
                <a:lnTo>
                  <a:pt x="819203" y="2761858"/>
                </a:lnTo>
                <a:lnTo>
                  <a:pt x="786365" y="2760800"/>
                </a:lnTo>
                <a:lnTo>
                  <a:pt x="750604" y="2756802"/>
                </a:lnTo>
                <a:lnTo>
                  <a:pt x="704884" y="2753657"/>
                </a:lnTo>
                <a:lnTo>
                  <a:pt x="659469" y="2752725"/>
                </a:lnTo>
                <a:lnTo>
                  <a:pt x="612499" y="2747393"/>
                </a:lnTo>
                <a:lnTo>
                  <a:pt x="565068" y="2744166"/>
                </a:lnTo>
                <a:lnTo>
                  <a:pt x="522557" y="2738155"/>
                </a:lnTo>
                <a:lnTo>
                  <a:pt x="478094" y="2734727"/>
                </a:lnTo>
                <a:lnTo>
                  <a:pt x="436462" y="2733711"/>
                </a:lnTo>
                <a:lnTo>
                  <a:pt x="397316" y="2733410"/>
                </a:lnTo>
                <a:lnTo>
                  <a:pt x="358906" y="2733320"/>
                </a:lnTo>
                <a:lnTo>
                  <a:pt x="314547" y="2733290"/>
                </a:lnTo>
                <a:lnTo>
                  <a:pt x="268939" y="2730462"/>
                </a:lnTo>
                <a:lnTo>
                  <a:pt x="229042" y="2725083"/>
                </a:lnTo>
                <a:lnTo>
                  <a:pt x="183856" y="2723933"/>
                </a:lnTo>
                <a:lnTo>
                  <a:pt x="143058" y="2722723"/>
                </a:lnTo>
                <a:lnTo>
                  <a:pt x="98269" y="2714823"/>
                </a:lnTo>
                <a:lnTo>
                  <a:pt x="65001" y="2714268"/>
                </a:lnTo>
                <a:lnTo>
                  <a:pt x="57817" y="2711426"/>
                </a:lnTo>
                <a:lnTo>
                  <a:pt x="51096" y="2707694"/>
                </a:lnTo>
                <a:lnTo>
                  <a:pt x="38322" y="2704970"/>
                </a:lnTo>
                <a:lnTo>
                  <a:pt x="20816" y="2704718"/>
                </a:lnTo>
                <a:lnTo>
                  <a:pt x="20228" y="2703657"/>
                </a:lnTo>
                <a:lnTo>
                  <a:pt x="19205" y="2696508"/>
                </a:lnTo>
                <a:lnTo>
                  <a:pt x="16297" y="2695772"/>
                </a:lnTo>
                <a:lnTo>
                  <a:pt x="14039" y="2695576"/>
                </a:lnTo>
                <a:lnTo>
                  <a:pt x="12535" y="2694387"/>
                </a:lnTo>
                <a:lnTo>
                  <a:pt x="9921" y="2687016"/>
                </a:lnTo>
                <a:lnTo>
                  <a:pt x="9642" y="2681005"/>
                </a:lnTo>
                <a:lnTo>
                  <a:pt x="6755" y="2675476"/>
                </a:lnTo>
                <a:lnTo>
                  <a:pt x="3002" y="2669491"/>
                </a:lnTo>
                <a:lnTo>
                  <a:pt x="890" y="2659113"/>
                </a:lnTo>
                <a:lnTo>
                  <a:pt x="35" y="2612464"/>
                </a:lnTo>
                <a:lnTo>
                  <a:pt x="3" y="2569462"/>
                </a:lnTo>
                <a:lnTo>
                  <a:pt x="0" y="2523483"/>
                </a:lnTo>
                <a:lnTo>
                  <a:pt x="0" y="2485583"/>
                </a:lnTo>
                <a:lnTo>
                  <a:pt x="1058" y="2439919"/>
                </a:lnTo>
                <a:lnTo>
                  <a:pt x="6546" y="2402708"/>
                </a:lnTo>
                <a:lnTo>
                  <a:pt x="8642" y="2363813"/>
                </a:lnTo>
                <a:lnTo>
                  <a:pt x="10322" y="2320304"/>
                </a:lnTo>
                <a:lnTo>
                  <a:pt x="15993" y="2279073"/>
                </a:lnTo>
                <a:lnTo>
                  <a:pt x="18144" y="2233812"/>
                </a:lnTo>
                <a:lnTo>
                  <a:pt x="18782" y="2186888"/>
                </a:lnTo>
                <a:lnTo>
                  <a:pt x="18931" y="2155302"/>
                </a:lnTo>
                <a:lnTo>
                  <a:pt x="21819" y="2120803"/>
                </a:lnTo>
                <a:lnTo>
                  <a:pt x="26631" y="2084303"/>
                </a:lnTo>
                <a:lnTo>
                  <a:pt x="32297" y="2046914"/>
                </a:lnTo>
                <a:lnTo>
                  <a:pt x="35521" y="2009130"/>
                </a:lnTo>
                <a:lnTo>
                  <a:pt x="36954" y="1971170"/>
                </a:lnTo>
                <a:lnTo>
                  <a:pt x="37591" y="1933133"/>
                </a:lnTo>
                <a:lnTo>
                  <a:pt x="37874" y="1892238"/>
                </a:lnTo>
                <a:lnTo>
                  <a:pt x="39058" y="1850427"/>
                </a:lnTo>
                <a:lnTo>
                  <a:pt x="43112" y="1810678"/>
                </a:lnTo>
                <a:lnTo>
                  <a:pt x="45619" y="1769022"/>
                </a:lnTo>
                <a:lnTo>
                  <a:pt x="46734" y="1726873"/>
                </a:lnTo>
                <a:lnTo>
                  <a:pt x="47229" y="1686973"/>
                </a:lnTo>
                <a:lnTo>
                  <a:pt x="47449" y="1645251"/>
                </a:lnTo>
                <a:lnTo>
                  <a:pt x="47547" y="1602013"/>
                </a:lnTo>
                <a:lnTo>
                  <a:pt x="47590" y="1558102"/>
                </a:lnTo>
                <a:lnTo>
                  <a:pt x="50432" y="1513891"/>
                </a:lnTo>
                <a:lnTo>
                  <a:pt x="54164" y="1469548"/>
                </a:lnTo>
                <a:lnTo>
                  <a:pt x="55823" y="1425145"/>
                </a:lnTo>
                <a:lnTo>
                  <a:pt x="56560" y="1380716"/>
                </a:lnTo>
                <a:lnTo>
                  <a:pt x="56888" y="1336276"/>
                </a:lnTo>
                <a:lnTo>
                  <a:pt x="57033" y="1291830"/>
                </a:lnTo>
                <a:lnTo>
                  <a:pt x="57098" y="1244559"/>
                </a:lnTo>
                <a:lnTo>
                  <a:pt x="57116" y="1220101"/>
                </a:lnTo>
                <a:lnTo>
                  <a:pt x="59957" y="1173169"/>
                </a:lnTo>
                <a:lnTo>
                  <a:pt x="63689" y="1126557"/>
                </a:lnTo>
                <a:lnTo>
                  <a:pt x="64684" y="1102274"/>
                </a:lnTo>
                <a:lnTo>
                  <a:pt x="65348" y="1077619"/>
                </a:lnTo>
                <a:lnTo>
                  <a:pt x="65790" y="1052715"/>
                </a:lnTo>
                <a:lnTo>
                  <a:pt x="66085" y="1027646"/>
                </a:lnTo>
                <a:lnTo>
                  <a:pt x="66282" y="1002467"/>
                </a:lnTo>
                <a:lnTo>
                  <a:pt x="66413" y="977214"/>
                </a:lnTo>
                <a:lnTo>
                  <a:pt x="66500" y="951912"/>
                </a:lnTo>
                <a:lnTo>
                  <a:pt x="66558" y="926577"/>
                </a:lnTo>
                <a:lnTo>
                  <a:pt x="67656" y="902279"/>
                </a:lnTo>
                <a:lnTo>
                  <a:pt x="71697" y="855526"/>
                </a:lnTo>
                <a:lnTo>
                  <a:pt x="74256" y="831628"/>
                </a:lnTo>
                <a:lnTo>
                  <a:pt x="77021" y="807230"/>
                </a:lnTo>
                <a:lnTo>
                  <a:pt x="79922" y="782498"/>
                </a:lnTo>
                <a:lnTo>
                  <a:pt x="83146" y="735262"/>
                </a:lnTo>
                <a:lnTo>
                  <a:pt x="84579" y="689574"/>
                </a:lnTo>
                <a:lnTo>
                  <a:pt x="85216" y="644573"/>
                </a:lnTo>
                <a:lnTo>
                  <a:pt x="88321" y="597056"/>
                </a:lnTo>
                <a:lnTo>
                  <a:pt x="92170" y="549832"/>
                </a:lnTo>
                <a:lnTo>
                  <a:pt x="93881" y="507677"/>
                </a:lnTo>
                <a:lnTo>
                  <a:pt x="94642" y="467775"/>
                </a:lnTo>
                <a:lnTo>
                  <a:pt x="94980" y="428874"/>
                </a:lnTo>
                <a:lnTo>
                  <a:pt x="95130" y="390418"/>
                </a:lnTo>
                <a:lnTo>
                  <a:pt x="95197" y="354982"/>
                </a:lnTo>
                <a:lnTo>
                  <a:pt x="95226" y="321594"/>
                </a:lnTo>
                <a:lnTo>
                  <a:pt x="95239" y="289115"/>
                </a:lnTo>
                <a:lnTo>
                  <a:pt x="95245" y="257042"/>
                </a:lnTo>
                <a:lnTo>
                  <a:pt x="95249" y="212057"/>
                </a:lnTo>
                <a:lnTo>
                  <a:pt x="95250" y="171917"/>
                </a:lnTo>
                <a:lnTo>
                  <a:pt x="95250" y="133212"/>
                </a:lnTo>
                <a:lnTo>
                  <a:pt x="98072" y="94933"/>
                </a:lnTo>
                <a:lnTo>
                  <a:pt x="104775" y="567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Shape-1297"/>
          <p:cNvSpPr/>
          <p:nvPr>
            <p:custDataLst>
              <p:tags r:id="rId9"/>
            </p:custDataLst>
          </p:nvPr>
        </p:nvSpPr>
        <p:spPr>
          <a:xfrm>
            <a:off x="3421972" y="4772025"/>
            <a:ext cx="834809" cy="152401"/>
          </a:xfrm>
          <a:custGeom>
            <a:avLst/>
            <a:gdLst/>
            <a:ahLst/>
            <a:cxnLst/>
            <a:rect l="0" t="0" r="0" b="0"/>
            <a:pathLst>
              <a:path w="834809" h="152401">
                <a:moveTo>
                  <a:pt x="102278" y="152400"/>
                </a:moveTo>
                <a:lnTo>
                  <a:pt x="102278" y="152400"/>
                </a:lnTo>
                <a:lnTo>
                  <a:pt x="84945" y="152400"/>
                </a:lnTo>
                <a:lnTo>
                  <a:pt x="84372" y="151342"/>
                </a:lnTo>
                <a:lnTo>
                  <a:pt x="83736" y="147344"/>
                </a:lnTo>
                <a:lnTo>
                  <a:pt x="84625" y="145855"/>
                </a:lnTo>
                <a:lnTo>
                  <a:pt x="86276" y="144861"/>
                </a:lnTo>
                <a:lnTo>
                  <a:pt x="88435" y="144199"/>
                </a:lnTo>
                <a:lnTo>
                  <a:pt x="102546" y="135510"/>
                </a:lnTo>
                <a:lnTo>
                  <a:pt x="147889" y="120219"/>
                </a:lnTo>
                <a:lnTo>
                  <a:pt x="189722" y="108923"/>
                </a:lnTo>
                <a:lnTo>
                  <a:pt x="230610" y="104946"/>
                </a:lnTo>
                <a:lnTo>
                  <a:pt x="271065" y="97535"/>
                </a:lnTo>
                <a:lnTo>
                  <a:pt x="316096" y="88636"/>
                </a:lnTo>
                <a:lnTo>
                  <a:pt x="361894" y="79297"/>
                </a:lnTo>
                <a:lnTo>
                  <a:pt x="403803" y="69827"/>
                </a:lnTo>
                <a:lnTo>
                  <a:pt x="449264" y="60318"/>
                </a:lnTo>
                <a:lnTo>
                  <a:pt x="496248" y="50798"/>
                </a:lnTo>
                <a:lnTo>
                  <a:pt x="542625" y="41275"/>
                </a:lnTo>
                <a:lnTo>
                  <a:pt x="584706" y="32808"/>
                </a:lnTo>
                <a:lnTo>
                  <a:pt x="629159" y="28771"/>
                </a:lnTo>
                <a:lnTo>
                  <a:pt x="669612" y="22400"/>
                </a:lnTo>
                <a:lnTo>
                  <a:pt x="707351" y="18985"/>
                </a:lnTo>
                <a:lnTo>
                  <a:pt x="753850" y="10980"/>
                </a:lnTo>
                <a:lnTo>
                  <a:pt x="795291" y="6895"/>
                </a:lnTo>
                <a:lnTo>
                  <a:pt x="815957" y="908"/>
                </a:lnTo>
                <a:lnTo>
                  <a:pt x="834808" y="36"/>
                </a:lnTo>
                <a:lnTo>
                  <a:pt x="792078" y="0"/>
                </a:lnTo>
                <a:lnTo>
                  <a:pt x="755589" y="2822"/>
                </a:lnTo>
                <a:lnTo>
                  <a:pt x="720243" y="7539"/>
                </a:lnTo>
                <a:lnTo>
                  <a:pt x="682959" y="8937"/>
                </a:lnTo>
                <a:lnTo>
                  <a:pt x="642279" y="12173"/>
                </a:lnTo>
                <a:lnTo>
                  <a:pt x="611095" y="17052"/>
                </a:lnTo>
                <a:lnTo>
                  <a:pt x="576069" y="22748"/>
                </a:lnTo>
                <a:lnTo>
                  <a:pt x="539335" y="28808"/>
                </a:lnTo>
                <a:lnTo>
                  <a:pt x="501842" y="35028"/>
                </a:lnTo>
                <a:lnTo>
                  <a:pt x="464012" y="41320"/>
                </a:lnTo>
                <a:lnTo>
                  <a:pt x="426032" y="47645"/>
                </a:lnTo>
                <a:lnTo>
                  <a:pt x="387985" y="53984"/>
                </a:lnTo>
                <a:lnTo>
                  <a:pt x="349909" y="60329"/>
                </a:lnTo>
                <a:lnTo>
                  <a:pt x="311819" y="66677"/>
                </a:lnTo>
                <a:lnTo>
                  <a:pt x="273724" y="73026"/>
                </a:lnTo>
                <a:lnTo>
                  <a:pt x="235626" y="79375"/>
                </a:lnTo>
                <a:lnTo>
                  <a:pt x="200350" y="85725"/>
                </a:lnTo>
                <a:lnTo>
                  <a:pt x="167032" y="92075"/>
                </a:lnTo>
                <a:lnTo>
                  <a:pt x="120642" y="101600"/>
                </a:lnTo>
                <a:lnTo>
                  <a:pt x="75449" y="111478"/>
                </a:lnTo>
                <a:lnTo>
                  <a:pt x="48467" y="116286"/>
                </a:lnTo>
                <a:lnTo>
                  <a:pt x="1248" y="131168"/>
                </a:lnTo>
                <a:lnTo>
                  <a:pt x="0" y="131895"/>
                </a:lnTo>
                <a:lnTo>
                  <a:pt x="226" y="132380"/>
                </a:lnTo>
                <a:lnTo>
                  <a:pt x="3300" y="132919"/>
                </a:lnTo>
                <a:lnTo>
                  <a:pt x="46907" y="123624"/>
                </a:lnTo>
                <a:lnTo>
                  <a:pt x="89224" y="113632"/>
                </a:lnTo>
                <a:lnTo>
                  <a:pt x="135452" y="104578"/>
                </a:lnTo>
                <a:lnTo>
                  <a:pt x="170997" y="98337"/>
                </a:lnTo>
                <a:lnTo>
                  <a:pt x="207961" y="92036"/>
                </a:lnTo>
                <a:lnTo>
                  <a:pt x="248379" y="82886"/>
                </a:lnTo>
                <a:lnTo>
                  <a:pt x="291037" y="72822"/>
                </a:lnTo>
                <a:lnTo>
                  <a:pt x="334690" y="64820"/>
                </a:lnTo>
                <a:lnTo>
                  <a:pt x="381609" y="54914"/>
                </a:lnTo>
                <a:lnTo>
                  <a:pt x="405973" y="49310"/>
                </a:lnTo>
                <a:lnTo>
                  <a:pt x="452801" y="37438"/>
                </a:lnTo>
                <a:lnTo>
                  <a:pt x="490899" y="27222"/>
                </a:lnTo>
                <a:lnTo>
                  <a:pt x="521378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290"/>
          <p:cNvGrpSpPr/>
          <p:nvPr/>
        </p:nvGrpSpPr>
        <p:grpSpPr>
          <a:xfrm>
            <a:off x="1085857" y="542925"/>
            <a:ext cx="780921" cy="914401"/>
            <a:chOff x="1085857" y="542925"/>
            <a:chExt cx="780921" cy="914401"/>
          </a:xfrm>
        </p:grpSpPr>
        <p:sp>
          <p:nvSpPr>
            <p:cNvPr id="2" name="SMARTInkShape-1298"/>
            <p:cNvSpPr/>
            <p:nvPr>
              <p:custDataLst>
                <p:tags r:id="rId201"/>
              </p:custDataLst>
            </p:nvPr>
          </p:nvSpPr>
          <p:spPr>
            <a:xfrm>
              <a:off x="1428750" y="90487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1058" y="41504"/>
                  </a:lnTo>
                  <a:lnTo>
                    <a:pt x="8201" y="59937"/>
                  </a:lnTo>
                  <a:lnTo>
                    <a:pt x="9490" y="103079"/>
                  </a:lnTo>
                  <a:lnTo>
                    <a:pt x="12332" y="112135"/>
                  </a:lnTo>
                  <a:lnTo>
                    <a:pt x="16064" y="12074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99"/>
            <p:cNvSpPr/>
            <p:nvPr>
              <p:custDataLst>
                <p:tags r:id="rId202"/>
              </p:custDataLst>
            </p:nvPr>
          </p:nvSpPr>
          <p:spPr>
            <a:xfrm>
              <a:off x="1304925" y="542925"/>
              <a:ext cx="47626" cy="561976"/>
            </a:xfrm>
            <a:custGeom>
              <a:avLst/>
              <a:gdLst/>
              <a:ahLst/>
              <a:cxnLst/>
              <a:rect l="0" t="0" r="0" b="0"/>
              <a:pathLst>
                <a:path w="47626" h="561976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8642" y="90071"/>
                  </a:lnTo>
                  <a:lnTo>
                    <a:pt x="9409" y="133922"/>
                  </a:lnTo>
                  <a:lnTo>
                    <a:pt x="17049" y="181050"/>
                  </a:lnTo>
                  <a:lnTo>
                    <a:pt x="23711" y="219090"/>
                  </a:lnTo>
                  <a:lnTo>
                    <a:pt x="27614" y="263724"/>
                  </a:lnTo>
                  <a:lnTo>
                    <a:pt x="28385" y="307034"/>
                  </a:lnTo>
                  <a:lnTo>
                    <a:pt x="33594" y="350985"/>
                  </a:lnTo>
                  <a:lnTo>
                    <a:pt x="37210" y="396787"/>
                  </a:lnTo>
                  <a:lnTo>
                    <a:pt x="37924" y="437505"/>
                  </a:lnTo>
                  <a:lnTo>
                    <a:pt x="40870" y="463712"/>
                  </a:lnTo>
                  <a:lnTo>
                    <a:pt x="46291" y="491530"/>
                  </a:lnTo>
                  <a:lnTo>
                    <a:pt x="47547" y="535482"/>
                  </a:lnTo>
                  <a:lnTo>
                    <a:pt x="47625" y="561795"/>
                  </a:lnTo>
                  <a:lnTo>
                    <a:pt x="38100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00"/>
            <p:cNvSpPr/>
            <p:nvPr>
              <p:custDataLst>
                <p:tags r:id="rId203"/>
              </p:custDataLst>
            </p:nvPr>
          </p:nvSpPr>
          <p:spPr>
            <a:xfrm>
              <a:off x="1381125" y="7905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47625"/>
                  </a:moveTo>
                  <a:lnTo>
                    <a:pt x="38100" y="47625"/>
                  </a:lnTo>
                  <a:lnTo>
                    <a:pt x="38100" y="37512"/>
                  </a:lnTo>
                  <a:lnTo>
                    <a:pt x="37042" y="34533"/>
                  </a:lnTo>
                  <a:lnTo>
                    <a:pt x="35278" y="32547"/>
                  </a:lnTo>
                  <a:lnTo>
                    <a:pt x="24843" y="24303"/>
                  </a:lnTo>
                  <a:lnTo>
                    <a:pt x="21625" y="18562"/>
                  </a:lnTo>
                  <a:lnTo>
                    <a:pt x="20766" y="15550"/>
                  </a:lnTo>
                  <a:lnTo>
                    <a:pt x="19136" y="13542"/>
                  </a:lnTo>
                  <a:lnTo>
                    <a:pt x="11000" y="10054"/>
                  </a:lnTo>
                  <a:lnTo>
                    <a:pt x="4905" y="9682"/>
                  </a:lnTo>
                  <a:lnTo>
                    <a:pt x="3270" y="8571"/>
                  </a:lnTo>
                  <a:lnTo>
                    <a:pt x="2180" y="67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01"/>
            <p:cNvSpPr/>
            <p:nvPr>
              <p:custDataLst>
                <p:tags r:id="rId204"/>
              </p:custDataLst>
            </p:nvPr>
          </p:nvSpPr>
          <p:spPr>
            <a:xfrm>
              <a:off x="1495425" y="790740"/>
              <a:ext cx="190445" cy="189778"/>
            </a:xfrm>
            <a:custGeom>
              <a:avLst/>
              <a:gdLst/>
              <a:ahLst/>
              <a:cxnLst/>
              <a:rect l="0" t="0" r="0" b="0"/>
              <a:pathLst>
                <a:path w="190445" h="189778">
                  <a:moveTo>
                    <a:pt x="0" y="18885"/>
                  </a:moveTo>
                  <a:lnTo>
                    <a:pt x="0" y="18885"/>
                  </a:lnTo>
                  <a:lnTo>
                    <a:pt x="0" y="41551"/>
                  </a:lnTo>
                  <a:lnTo>
                    <a:pt x="2822" y="47656"/>
                  </a:lnTo>
                  <a:lnTo>
                    <a:pt x="6546" y="53897"/>
                  </a:lnTo>
                  <a:lnTo>
                    <a:pt x="8642" y="64419"/>
                  </a:lnTo>
                  <a:lnTo>
                    <a:pt x="9510" y="111975"/>
                  </a:lnTo>
                  <a:lnTo>
                    <a:pt x="9525" y="158298"/>
                  </a:lnTo>
                  <a:lnTo>
                    <a:pt x="9525" y="189777"/>
                  </a:lnTo>
                  <a:lnTo>
                    <a:pt x="9525" y="145621"/>
                  </a:lnTo>
                  <a:lnTo>
                    <a:pt x="10583" y="110658"/>
                  </a:lnTo>
                  <a:lnTo>
                    <a:pt x="25335" y="63503"/>
                  </a:lnTo>
                  <a:lnTo>
                    <a:pt x="28673" y="51625"/>
                  </a:lnTo>
                  <a:lnTo>
                    <a:pt x="35924" y="38131"/>
                  </a:lnTo>
                  <a:lnTo>
                    <a:pt x="36650" y="34891"/>
                  </a:lnTo>
                  <a:lnTo>
                    <a:pt x="38191" y="32730"/>
                  </a:lnTo>
                  <a:lnTo>
                    <a:pt x="40278" y="31290"/>
                  </a:lnTo>
                  <a:lnTo>
                    <a:pt x="45418" y="29690"/>
                  </a:lnTo>
                  <a:lnTo>
                    <a:pt x="56630" y="28460"/>
                  </a:lnTo>
                  <a:lnTo>
                    <a:pt x="62052" y="33481"/>
                  </a:lnTo>
                  <a:lnTo>
                    <a:pt x="64620" y="38778"/>
                  </a:lnTo>
                  <a:lnTo>
                    <a:pt x="65305" y="41672"/>
                  </a:lnTo>
                  <a:lnTo>
                    <a:pt x="72950" y="54979"/>
                  </a:lnTo>
                  <a:lnTo>
                    <a:pt x="76175" y="102417"/>
                  </a:lnTo>
                  <a:lnTo>
                    <a:pt x="76200" y="123635"/>
                  </a:lnTo>
                  <a:lnTo>
                    <a:pt x="76200" y="118596"/>
                  </a:lnTo>
                  <a:lnTo>
                    <a:pt x="79022" y="113296"/>
                  </a:lnTo>
                  <a:lnTo>
                    <a:pt x="82746" y="107412"/>
                  </a:lnTo>
                  <a:lnTo>
                    <a:pt x="84842" y="97091"/>
                  </a:lnTo>
                  <a:lnTo>
                    <a:pt x="86522" y="82156"/>
                  </a:lnTo>
                  <a:lnTo>
                    <a:pt x="92194" y="69500"/>
                  </a:lnTo>
                  <a:lnTo>
                    <a:pt x="95403" y="53873"/>
                  </a:lnTo>
                  <a:lnTo>
                    <a:pt x="102586" y="42069"/>
                  </a:lnTo>
                  <a:lnTo>
                    <a:pt x="119678" y="22144"/>
                  </a:lnTo>
                  <a:lnTo>
                    <a:pt x="125828" y="9377"/>
                  </a:lnTo>
                  <a:lnTo>
                    <a:pt x="128335" y="6196"/>
                  </a:lnTo>
                  <a:lnTo>
                    <a:pt x="133944" y="2662"/>
                  </a:lnTo>
                  <a:lnTo>
                    <a:pt x="142757" y="207"/>
                  </a:lnTo>
                  <a:lnTo>
                    <a:pt x="147409" y="0"/>
                  </a:lnTo>
                  <a:lnTo>
                    <a:pt x="153004" y="2731"/>
                  </a:lnTo>
                  <a:lnTo>
                    <a:pt x="165219" y="13107"/>
                  </a:lnTo>
                  <a:lnTo>
                    <a:pt x="168681" y="19139"/>
                  </a:lnTo>
                  <a:lnTo>
                    <a:pt x="172144" y="34794"/>
                  </a:lnTo>
                  <a:lnTo>
                    <a:pt x="177888" y="45353"/>
                  </a:lnTo>
                  <a:lnTo>
                    <a:pt x="189537" y="91824"/>
                  </a:lnTo>
                  <a:lnTo>
                    <a:pt x="190444" y="133366"/>
                  </a:lnTo>
                  <a:lnTo>
                    <a:pt x="189417" y="144907"/>
                  </a:lnTo>
                  <a:lnTo>
                    <a:pt x="182956" y="163762"/>
                  </a:lnTo>
                  <a:lnTo>
                    <a:pt x="180975" y="18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02"/>
            <p:cNvSpPr/>
            <p:nvPr>
              <p:custDataLst>
                <p:tags r:id="rId205"/>
              </p:custDataLst>
            </p:nvPr>
          </p:nvSpPr>
          <p:spPr>
            <a:xfrm>
              <a:off x="1085857" y="1285925"/>
              <a:ext cx="114294" cy="171401"/>
            </a:xfrm>
            <a:custGeom>
              <a:avLst/>
              <a:gdLst/>
              <a:ahLst/>
              <a:cxnLst/>
              <a:rect l="0" t="0" r="0" b="0"/>
              <a:pathLst>
                <a:path w="114294" h="171401">
                  <a:moveTo>
                    <a:pt x="9518" y="19000"/>
                  </a:moveTo>
                  <a:lnTo>
                    <a:pt x="9518" y="19000"/>
                  </a:lnTo>
                  <a:lnTo>
                    <a:pt x="9518" y="24056"/>
                  </a:lnTo>
                  <a:lnTo>
                    <a:pt x="8460" y="25546"/>
                  </a:lnTo>
                  <a:lnTo>
                    <a:pt x="6696" y="26539"/>
                  </a:lnTo>
                  <a:lnTo>
                    <a:pt x="4462" y="27201"/>
                  </a:lnTo>
                  <a:lnTo>
                    <a:pt x="2972" y="28701"/>
                  </a:lnTo>
                  <a:lnTo>
                    <a:pt x="1317" y="33189"/>
                  </a:lnTo>
                  <a:lnTo>
                    <a:pt x="0" y="79529"/>
                  </a:lnTo>
                  <a:lnTo>
                    <a:pt x="1052" y="117544"/>
                  </a:lnTo>
                  <a:lnTo>
                    <a:pt x="8194" y="136073"/>
                  </a:lnTo>
                  <a:lnTo>
                    <a:pt x="9517" y="152335"/>
                  </a:lnTo>
                  <a:lnTo>
                    <a:pt x="9518" y="106362"/>
                  </a:lnTo>
                  <a:lnTo>
                    <a:pt x="9518" y="58911"/>
                  </a:lnTo>
                  <a:lnTo>
                    <a:pt x="9518" y="27112"/>
                  </a:lnTo>
                  <a:lnTo>
                    <a:pt x="12340" y="19783"/>
                  </a:lnTo>
                  <a:lnTo>
                    <a:pt x="26852" y="1877"/>
                  </a:lnTo>
                  <a:lnTo>
                    <a:pt x="30627" y="807"/>
                  </a:lnTo>
                  <a:lnTo>
                    <a:pt x="45857" y="0"/>
                  </a:lnTo>
                  <a:lnTo>
                    <a:pt x="75019" y="22341"/>
                  </a:lnTo>
                  <a:lnTo>
                    <a:pt x="78585" y="26519"/>
                  </a:lnTo>
                  <a:lnTo>
                    <a:pt x="100721" y="72892"/>
                  </a:lnTo>
                  <a:lnTo>
                    <a:pt x="110150" y="117330"/>
                  </a:lnTo>
                  <a:lnTo>
                    <a:pt x="107892" y="130214"/>
                  </a:lnTo>
                  <a:lnTo>
                    <a:pt x="114293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03"/>
            <p:cNvSpPr/>
            <p:nvPr>
              <p:custDataLst>
                <p:tags r:id="rId206"/>
              </p:custDataLst>
            </p:nvPr>
          </p:nvSpPr>
          <p:spPr>
            <a:xfrm>
              <a:off x="1266835" y="1333500"/>
              <a:ext cx="285741" cy="19051"/>
            </a:xfrm>
            <a:custGeom>
              <a:avLst/>
              <a:gdLst/>
              <a:ahLst/>
              <a:cxnLst/>
              <a:rect l="0" t="0" r="0" b="0"/>
              <a:pathLst>
                <a:path w="285741" h="19051">
                  <a:moveTo>
                    <a:pt x="9515" y="9525"/>
                  </a:moveTo>
                  <a:lnTo>
                    <a:pt x="9515" y="9525"/>
                  </a:lnTo>
                  <a:lnTo>
                    <a:pt x="0" y="19040"/>
                  </a:lnTo>
                  <a:lnTo>
                    <a:pt x="17324" y="19050"/>
                  </a:lnTo>
                  <a:lnTo>
                    <a:pt x="39536" y="11511"/>
                  </a:lnTo>
                  <a:lnTo>
                    <a:pt x="82625" y="9641"/>
                  </a:lnTo>
                  <a:lnTo>
                    <a:pt x="124662" y="6718"/>
                  </a:lnTo>
                  <a:lnTo>
                    <a:pt x="170493" y="885"/>
                  </a:lnTo>
                  <a:lnTo>
                    <a:pt x="210879" y="116"/>
                  </a:lnTo>
                  <a:lnTo>
                    <a:pt x="253550" y="10"/>
                  </a:lnTo>
                  <a:lnTo>
                    <a:pt x="28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04"/>
            <p:cNvSpPr/>
            <p:nvPr>
              <p:custDataLst>
                <p:tags r:id="rId207"/>
              </p:custDataLst>
            </p:nvPr>
          </p:nvSpPr>
          <p:spPr>
            <a:xfrm>
              <a:off x="1504960" y="1266825"/>
              <a:ext cx="114150" cy="123812"/>
            </a:xfrm>
            <a:custGeom>
              <a:avLst/>
              <a:gdLst/>
              <a:ahLst/>
              <a:cxnLst/>
              <a:rect l="0" t="0" r="0" b="0"/>
              <a:pathLst>
                <a:path w="114150" h="123812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22380" y="0"/>
                  </a:lnTo>
                  <a:lnTo>
                    <a:pt x="28639" y="2822"/>
                  </a:lnTo>
                  <a:lnTo>
                    <a:pt x="31789" y="5056"/>
                  </a:lnTo>
                  <a:lnTo>
                    <a:pt x="55161" y="11759"/>
                  </a:lnTo>
                  <a:lnTo>
                    <a:pt x="62610" y="15810"/>
                  </a:lnTo>
                  <a:lnTo>
                    <a:pt x="72754" y="19148"/>
                  </a:lnTo>
                  <a:lnTo>
                    <a:pt x="83521" y="25312"/>
                  </a:lnTo>
                  <a:lnTo>
                    <a:pt x="97530" y="28666"/>
                  </a:lnTo>
                  <a:lnTo>
                    <a:pt x="99942" y="30753"/>
                  </a:lnTo>
                  <a:lnTo>
                    <a:pt x="101549" y="33202"/>
                  </a:lnTo>
                  <a:lnTo>
                    <a:pt x="103680" y="34835"/>
                  </a:lnTo>
                  <a:lnTo>
                    <a:pt x="108869" y="36649"/>
                  </a:lnTo>
                  <a:lnTo>
                    <a:pt x="110676" y="38191"/>
                  </a:lnTo>
                  <a:lnTo>
                    <a:pt x="112684" y="42726"/>
                  </a:lnTo>
                  <a:lnTo>
                    <a:pt x="114149" y="60452"/>
                  </a:lnTo>
                  <a:lnTo>
                    <a:pt x="111405" y="66732"/>
                  </a:lnTo>
                  <a:lnTo>
                    <a:pt x="107716" y="73050"/>
                  </a:lnTo>
                  <a:lnTo>
                    <a:pt x="104581" y="82557"/>
                  </a:lnTo>
                  <a:lnTo>
                    <a:pt x="88341" y="104775"/>
                  </a:lnTo>
                  <a:lnTo>
                    <a:pt x="85824" y="111125"/>
                  </a:lnTo>
                  <a:lnTo>
                    <a:pt x="77668" y="121944"/>
                  </a:lnTo>
                  <a:lnTo>
                    <a:pt x="74025" y="122989"/>
                  </a:lnTo>
                  <a:lnTo>
                    <a:pt x="57660" y="123811"/>
                  </a:lnTo>
                  <a:lnTo>
                    <a:pt x="57294" y="118764"/>
                  </a:lnTo>
                  <a:lnTo>
                    <a:pt x="60031" y="113462"/>
                  </a:lnTo>
                  <a:lnTo>
                    <a:pt x="6666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05"/>
            <p:cNvSpPr/>
            <p:nvPr>
              <p:custDataLst>
                <p:tags r:id="rId208"/>
              </p:custDataLst>
            </p:nvPr>
          </p:nvSpPr>
          <p:spPr>
            <a:xfrm>
              <a:off x="1657470" y="1266825"/>
              <a:ext cx="209308" cy="128942"/>
            </a:xfrm>
            <a:custGeom>
              <a:avLst/>
              <a:gdLst/>
              <a:ahLst/>
              <a:cxnLst/>
              <a:rect l="0" t="0" r="0" b="0"/>
              <a:pathLst>
                <a:path w="209308" h="128942">
                  <a:moveTo>
                    <a:pt x="85605" y="0"/>
                  </a:moveTo>
                  <a:lnTo>
                    <a:pt x="85605" y="0"/>
                  </a:lnTo>
                  <a:lnTo>
                    <a:pt x="113743" y="0"/>
                  </a:lnTo>
                  <a:lnTo>
                    <a:pt x="114169" y="14189"/>
                  </a:lnTo>
                  <a:lnTo>
                    <a:pt x="111353" y="19712"/>
                  </a:lnTo>
                  <a:lnTo>
                    <a:pt x="107632" y="25694"/>
                  </a:lnTo>
                  <a:lnTo>
                    <a:pt x="105243" y="38158"/>
                  </a:lnTo>
                  <a:lnTo>
                    <a:pt x="103674" y="60529"/>
                  </a:lnTo>
                  <a:lnTo>
                    <a:pt x="96464" y="78984"/>
                  </a:lnTo>
                  <a:lnTo>
                    <a:pt x="90078" y="85551"/>
                  </a:lnTo>
                  <a:lnTo>
                    <a:pt x="82302" y="91998"/>
                  </a:lnTo>
                  <a:lnTo>
                    <a:pt x="63065" y="117472"/>
                  </a:lnTo>
                  <a:lnTo>
                    <a:pt x="56890" y="121001"/>
                  </a:lnTo>
                  <a:lnTo>
                    <a:pt x="50618" y="123628"/>
                  </a:lnTo>
                  <a:lnTo>
                    <a:pt x="44302" y="128324"/>
                  </a:lnTo>
                  <a:lnTo>
                    <a:pt x="42195" y="128941"/>
                  </a:lnTo>
                  <a:lnTo>
                    <a:pt x="40790" y="128294"/>
                  </a:lnTo>
                  <a:lnTo>
                    <a:pt x="39853" y="126804"/>
                  </a:lnTo>
                  <a:lnTo>
                    <a:pt x="33168" y="125149"/>
                  </a:lnTo>
                  <a:lnTo>
                    <a:pt x="28422" y="124708"/>
                  </a:lnTo>
                  <a:lnTo>
                    <a:pt x="25258" y="123355"/>
                  </a:lnTo>
                  <a:lnTo>
                    <a:pt x="23149" y="121395"/>
                  </a:lnTo>
                  <a:lnTo>
                    <a:pt x="11761" y="104562"/>
                  </a:lnTo>
                  <a:lnTo>
                    <a:pt x="8657" y="88872"/>
                  </a:lnTo>
                  <a:lnTo>
                    <a:pt x="2951" y="78308"/>
                  </a:lnTo>
                  <a:lnTo>
                    <a:pt x="0" y="44842"/>
                  </a:lnTo>
                  <a:lnTo>
                    <a:pt x="1018" y="42595"/>
                  </a:lnTo>
                  <a:lnTo>
                    <a:pt x="2756" y="41096"/>
                  </a:lnTo>
                  <a:lnTo>
                    <a:pt x="4972" y="40098"/>
                  </a:lnTo>
                  <a:lnTo>
                    <a:pt x="6450" y="38373"/>
                  </a:lnTo>
                  <a:lnTo>
                    <a:pt x="8091" y="33635"/>
                  </a:lnTo>
                  <a:lnTo>
                    <a:pt x="9588" y="31948"/>
                  </a:lnTo>
                  <a:lnTo>
                    <a:pt x="17491" y="29019"/>
                  </a:lnTo>
                  <a:lnTo>
                    <a:pt x="35206" y="28614"/>
                  </a:lnTo>
                  <a:lnTo>
                    <a:pt x="42214" y="33643"/>
                  </a:lnTo>
                  <a:lnTo>
                    <a:pt x="54064" y="43766"/>
                  </a:lnTo>
                  <a:lnTo>
                    <a:pt x="66596" y="49685"/>
                  </a:lnTo>
                  <a:lnTo>
                    <a:pt x="114180" y="95255"/>
                  </a:lnTo>
                  <a:lnTo>
                    <a:pt x="126880" y="107951"/>
                  </a:lnTo>
                  <a:lnTo>
                    <a:pt x="136052" y="111478"/>
                  </a:lnTo>
                  <a:lnTo>
                    <a:pt x="165256" y="114251"/>
                  </a:lnTo>
                  <a:lnTo>
                    <a:pt x="171453" y="111456"/>
                  </a:lnTo>
                  <a:lnTo>
                    <a:pt x="196707" y="96965"/>
                  </a:lnTo>
                  <a:lnTo>
                    <a:pt x="198484" y="90368"/>
                  </a:lnTo>
                  <a:lnTo>
                    <a:pt x="200332" y="81438"/>
                  </a:lnTo>
                  <a:lnTo>
                    <a:pt x="207319" y="67082"/>
                  </a:lnTo>
                  <a:lnTo>
                    <a:pt x="209307" y="39417"/>
                  </a:lnTo>
                  <a:lnTo>
                    <a:pt x="206553" y="30572"/>
                  </a:lnTo>
                  <a:lnTo>
                    <a:pt x="197667" y="17239"/>
                  </a:lnTo>
                  <a:lnTo>
                    <a:pt x="195238" y="14668"/>
                  </a:lnTo>
                  <a:lnTo>
                    <a:pt x="189717" y="11811"/>
                  </a:lnTo>
                  <a:lnTo>
                    <a:pt x="186763" y="11049"/>
                  </a:lnTo>
                  <a:lnTo>
                    <a:pt x="173359" y="3280"/>
                  </a:lnTo>
                  <a:lnTo>
                    <a:pt x="163060" y="1458"/>
                  </a:lnTo>
                  <a:lnTo>
                    <a:pt x="154249" y="3470"/>
                  </a:lnTo>
                  <a:lnTo>
                    <a:pt x="145747" y="6834"/>
                  </a:lnTo>
                  <a:lnTo>
                    <a:pt x="130118" y="9786"/>
                  </a:lnTo>
                  <a:lnTo>
                    <a:pt x="114820" y="16906"/>
                  </a:lnTo>
                  <a:lnTo>
                    <a:pt x="9513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91"/>
          <p:cNvGrpSpPr/>
          <p:nvPr/>
        </p:nvGrpSpPr>
        <p:grpSpPr>
          <a:xfrm>
            <a:off x="2247900" y="333379"/>
            <a:ext cx="457201" cy="618942"/>
            <a:chOff x="2247900" y="333379"/>
            <a:chExt cx="457201" cy="618942"/>
          </a:xfrm>
        </p:grpSpPr>
        <p:sp>
          <p:nvSpPr>
            <p:cNvPr id="11" name="SMARTInkShape-1306"/>
            <p:cNvSpPr/>
            <p:nvPr>
              <p:custDataLst>
                <p:tags r:id="rId198"/>
              </p:custDataLst>
            </p:nvPr>
          </p:nvSpPr>
          <p:spPr>
            <a:xfrm>
              <a:off x="2247900" y="543092"/>
              <a:ext cx="199976" cy="409229"/>
            </a:xfrm>
            <a:custGeom>
              <a:avLst/>
              <a:gdLst/>
              <a:ahLst/>
              <a:cxnLst/>
              <a:rect l="0" t="0" r="0" b="0"/>
              <a:pathLst>
                <a:path w="199976" h="409229">
                  <a:moveTo>
                    <a:pt x="0" y="56983"/>
                  </a:moveTo>
                  <a:lnTo>
                    <a:pt x="0" y="56983"/>
                  </a:lnTo>
                  <a:lnTo>
                    <a:pt x="0" y="39291"/>
                  </a:lnTo>
                  <a:lnTo>
                    <a:pt x="1058" y="38839"/>
                  </a:lnTo>
                  <a:lnTo>
                    <a:pt x="9515" y="37934"/>
                  </a:lnTo>
                  <a:lnTo>
                    <a:pt x="17725" y="46134"/>
                  </a:lnTo>
                  <a:lnTo>
                    <a:pt x="18658" y="52122"/>
                  </a:lnTo>
                  <a:lnTo>
                    <a:pt x="20031" y="64685"/>
                  </a:lnTo>
                  <a:lnTo>
                    <a:pt x="26631" y="79491"/>
                  </a:lnTo>
                  <a:lnTo>
                    <a:pt x="34231" y="92110"/>
                  </a:lnTo>
                  <a:lnTo>
                    <a:pt x="43006" y="139665"/>
                  </a:lnTo>
                  <a:lnTo>
                    <a:pt x="49839" y="181662"/>
                  </a:lnTo>
                  <a:lnTo>
                    <a:pt x="57246" y="221999"/>
                  </a:lnTo>
                  <a:lnTo>
                    <a:pt x="65224" y="266940"/>
                  </a:lnTo>
                  <a:lnTo>
                    <a:pt x="66484" y="311389"/>
                  </a:lnTo>
                  <a:lnTo>
                    <a:pt x="66664" y="358446"/>
                  </a:lnTo>
                  <a:lnTo>
                    <a:pt x="57411" y="404800"/>
                  </a:lnTo>
                  <a:lnTo>
                    <a:pt x="57160" y="409228"/>
                  </a:lnTo>
                  <a:lnTo>
                    <a:pt x="57151" y="396135"/>
                  </a:lnTo>
                  <a:lnTo>
                    <a:pt x="48214" y="351988"/>
                  </a:lnTo>
                  <a:lnTo>
                    <a:pt x="47677" y="311312"/>
                  </a:lnTo>
                  <a:lnTo>
                    <a:pt x="47632" y="265100"/>
                  </a:lnTo>
                  <a:lnTo>
                    <a:pt x="47626" y="220820"/>
                  </a:lnTo>
                  <a:lnTo>
                    <a:pt x="47625" y="181186"/>
                  </a:lnTo>
                  <a:lnTo>
                    <a:pt x="54171" y="142783"/>
                  </a:lnTo>
                  <a:lnTo>
                    <a:pt x="61814" y="100149"/>
                  </a:lnTo>
                  <a:lnTo>
                    <a:pt x="68857" y="59218"/>
                  </a:lnTo>
                  <a:lnTo>
                    <a:pt x="78378" y="29440"/>
                  </a:lnTo>
                  <a:lnTo>
                    <a:pt x="82460" y="22517"/>
                  </a:lnTo>
                  <a:lnTo>
                    <a:pt x="85816" y="12669"/>
                  </a:lnTo>
                  <a:lnTo>
                    <a:pt x="90352" y="6243"/>
                  </a:lnTo>
                  <a:lnTo>
                    <a:pt x="95895" y="2682"/>
                  </a:lnTo>
                  <a:lnTo>
                    <a:pt x="107788" y="677"/>
                  </a:lnTo>
                  <a:lnTo>
                    <a:pt x="125714" y="0"/>
                  </a:lnTo>
                  <a:lnTo>
                    <a:pt x="132778" y="2729"/>
                  </a:lnTo>
                  <a:lnTo>
                    <a:pt x="165274" y="26404"/>
                  </a:lnTo>
                  <a:lnTo>
                    <a:pt x="190324" y="66762"/>
                  </a:lnTo>
                  <a:lnTo>
                    <a:pt x="195714" y="79321"/>
                  </a:lnTo>
                  <a:lnTo>
                    <a:pt x="199857" y="121811"/>
                  </a:lnTo>
                  <a:lnTo>
                    <a:pt x="199975" y="139927"/>
                  </a:lnTo>
                  <a:lnTo>
                    <a:pt x="194358" y="152408"/>
                  </a:lnTo>
                  <a:lnTo>
                    <a:pt x="184940" y="168513"/>
                  </a:lnTo>
                  <a:lnTo>
                    <a:pt x="183618" y="172611"/>
                  </a:lnTo>
                  <a:lnTo>
                    <a:pt x="176506" y="179987"/>
                  </a:lnTo>
                  <a:lnTo>
                    <a:pt x="136547" y="205118"/>
                  </a:lnTo>
                  <a:lnTo>
                    <a:pt x="101323" y="214496"/>
                  </a:lnTo>
                  <a:lnTo>
                    <a:pt x="57988" y="208913"/>
                  </a:lnTo>
                  <a:lnTo>
                    <a:pt x="30815" y="196203"/>
                  </a:lnTo>
                  <a:lnTo>
                    <a:pt x="26893" y="192130"/>
                  </a:lnTo>
                  <a:lnTo>
                    <a:pt x="9525" y="16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07"/>
            <p:cNvSpPr/>
            <p:nvPr>
              <p:custDataLst>
                <p:tags r:id="rId199"/>
              </p:custDataLst>
            </p:nvPr>
          </p:nvSpPr>
          <p:spPr>
            <a:xfrm>
              <a:off x="2457450" y="333379"/>
              <a:ext cx="123698" cy="142872"/>
            </a:xfrm>
            <a:custGeom>
              <a:avLst/>
              <a:gdLst/>
              <a:ahLst/>
              <a:cxnLst/>
              <a:rect l="0" t="0" r="0" b="0"/>
              <a:pathLst>
                <a:path w="123698" h="142872">
                  <a:moveTo>
                    <a:pt x="0" y="47621"/>
                  </a:moveTo>
                  <a:lnTo>
                    <a:pt x="0" y="47621"/>
                  </a:lnTo>
                  <a:lnTo>
                    <a:pt x="9133" y="47621"/>
                  </a:lnTo>
                  <a:lnTo>
                    <a:pt x="9448" y="42133"/>
                  </a:lnTo>
                  <a:lnTo>
                    <a:pt x="9525" y="62084"/>
                  </a:lnTo>
                  <a:lnTo>
                    <a:pt x="10583" y="63613"/>
                  </a:lnTo>
                  <a:lnTo>
                    <a:pt x="12347" y="64632"/>
                  </a:lnTo>
                  <a:lnTo>
                    <a:pt x="14581" y="65312"/>
                  </a:lnTo>
                  <a:lnTo>
                    <a:pt x="16071" y="66823"/>
                  </a:lnTo>
                  <a:lnTo>
                    <a:pt x="18658" y="74753"/>
                  </a:lnTo>
                  <a:lnTo>
                    <a:pt x="19050" y="122333"/>
                  </a:lnTo>
                  <a:lnTo>
                    <a:pt x="19050" y="123810"/>
                  </a:lnTo>
                  <a:lnTo>
                    <a:pt x="19050" y="76190"/>
                  </a:lnTo>
                  <a:lnTo>
                    <a:pt x="19050" y="30257"/>
                  </a:lnTo>
                  <a:lnTo>
                    <a:pt x="20108" y="26520"/>
                  </a:lnTo>
                  <a:lnTo>
                    <a:pt x="21872" y="24029"/>
                  </a:lnTo>
                  <a:lnTo>
                    <a:pt x="24106" y="22368"/>
                  </a:lnTo>
                  <a:lnTo>
                    <a:pt x="25596" y="20202"/>
                  </a:lnTo>
                  <a:lnTo>
                    <a:pt x="27251" y="14974"/>
                  </a:lnTo>
                  <a:lnTo>
                    <a:pt x="28459" y="1799"/>
                  </a:lnTo>
                  <a:lnTo>
                    <a:pt x="29556" y="1198"/>
                  </a:lnTo>
                  <a:lnTo>
                    <a:pt x="60731" y="0"/>
                  </a:lnTo>
                  <a:lnTo>
                    <a:pt x="66856" y="2820"/>
                  </a:lnTo>
                  <a:lnTo>
                    <a:pt x="73105" y="6543"/>
                  </a:lnTo>
                  <a:lnTo>
                    <a:pt x="82574" y="9697"/>
                  </a:lnTo>
                  <a:lnTo>
                    <a:pt x="92082" y="15806"/>
                  </a:lnTo>
                  <a:lnTo>
                    <a:pt x="98428" y="17606"/>
                  </a:lnTo>
                  <a:lnTo>
                    <a:pt x="100544" y="20203"/>
                  </a:lnTo>
                  <a:lnTo>
                    <a:pt x="106762" y="36757"/>
                  </a:lnTo>
                  <a:lnTo>
                    <a:pt x="110950" y="43851"/>
                  </a:lnTo>
                  <a:lnTo>
                    <a:pt x="114366" y="53795"/>
                  </a:lnTo>
                  <a:lnTo>
                    <a:pt x="120552" y="63444"/>
                  </a:lnTo>
                  <a:lnTo>
                    <a:pt x="122855" y="73005"/>
                  </a:lnTo>
                  <a:lnTo>
                    <a:pt x="123697" y="88894"/>
                  </a:lnTo>
                  <a:lnTo>
                    <a:pt x="120946" y="95245"/>
                  </a:lnTo>
                  <a:lnTo>
                    <a:pt x="117254" y="101596"/>
                  </a:lnTo>
                  <a:lnTo>
                    <a:pt x="114883" y="114296"/>
                  </a:lnTo>
                  <a:lnTo>
                    <a:pt x="114300" y="14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08"/>
            <p:cNvSpPr/>
            <p:nvPr>
              <p:custDataLst>
                <p:tags r:id="rId200"/>
              </p:custDataLst>
            </p:nvPr>
          </p:nvSpPr>
          <p:spPr>
            <a:xfrm>
              <a:off x="2705100" y="762000"/>
              <a:ext cx="1" cy="28184"/>
            </a:xfrm>
            <a:custGeom>
              <a:avLst/>
              <a:gdLst/>
              <a:ahLst/>
              <a:cxnLst/>
              <a:rect l="0" t="0" r="0" b="0"/>
              <a:pathLst>
                <a:path w="1" h="28184">
                  <a:moveTo>
                    <a:pt x="0" y="19050"/>
                  </a:moveTo>
                  <a:lnTo>
                    <a:pt x="0" y="19050"/>
                  </a:lnTo>
                  <a:lnTo>
                    <a:pt x="0" y="281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1309"/>
          <p:cNvSpPr/>
          <p:nvPr>
            <p:custDataLst>
              <p:tags r:id="rId1"/>
            </p:custDataLst>
          </p:nvPr>
        </p:nvSpPr>
        <p:spPr>
          <a:xfrm>
            <a:off x="3009900" y="514478"/>
            <a:ext cx="199991" cy="428483"/>
          </a:xfrm>
          <a:custGeom>
            <a:avLst/>
            <a:gdLst/>
            <a:ahLst/>
            <a:cxnLst/>
            <a:rect l="0" t="0" r="0" b="0"/>
            <a:pathLst>
              <a:path w="199991" h="428483">
                <a:moveTo>
                  <a:pt x="28575" y="104647"/>
                </a:moveTo>
                <a:lnTo>
                  <a:pt x="28575" y="104647"/>
                </a:lnTo>
                <a:lnTo>
                  <a:pt x="28575" y="95122"/>
                </a:lnTo>
                <a:lnTo>
                  <a:pt x="28575" y="139657"/>
                </a:lnTo>
                <a:lnTo>
                  <a:pt x="28575" y="155458"/>
                </a:lnTo>
                <a:lnTo>
                  <a:pt x="31397" y="161802"/>
                </a:lnTo>
                <a:lnTo>
                  <a:pt x="33631" y="164975"/>
                </a:lnTo>
                <a:lnTo>
                  <a:pt x="36776" y="179554"/>
                </a:lnTo>
                <a:lnTo>
                  <a:pt x="38065" y="225738"/>
                </a:lnTo>
                <a:lnTo>
                  <a:pt x="39156" y="264285"/>
                </a:lnTo>
                <a:lnTo>
                  <a:pt x="46742" y="307228"/>
                </a:lnTo>
                <a:lnTo>
                  <a:pt x="47573" y="352261"/>
                </a:lnTo>
                <a:lnTo>
                  <a:pt x="48676" y="377496"/>
                </a:lnTo>
                <a:lnTo>
                  <a:pt x="56267" y="405279"/>
                </a:lnTo>
                <a:lnTo>
                  <a:pt x="57150" y="428482"/>
                </a:lnTo>
                <a:lnTo>
                  <a:pt x="57150" y="420295"/>
                </a:lnTo>
                <a:lnTo>
                  <a:pt x="50604" y="411629"/>
                </a:lnTo>
                <a:lnTo>
                  <a:pt x="48949" y="405831"/>
                </a:lnTo>
                <a:lnTo>
                  <a:pt x="46644" y="375379"/>
                </a:lnTo>
                <a:lnTo>
                  <a:pt x="41102" y="364193"/>
                </a:lnTo>
                <a:lnTo>
                  <a:pt x="37120" y="319561"/>
                </a:lnTo>
                <a:lnTo>
                  <a:pt x="29464" y="288906"/>
                </a:lnTo>
                <a:lnTo>
                  <a:pt x="27595" y="260149"/>
                </a:lnTo>
                <a:lnTo>
                  <a:pt x="20384" y="231219"/>
                </a:lnTo>
                <a:lnTo>
                  <a:pt x="19073" y="183949"/>
                </a:lnTo>
                <a:lnTo>
                  <a:pt x="17994" y="155358"/>
                </a:lnTo>
                <a:lnTo>
                  <a:pt x="13994" y="144471"/>
                </a:lnTo>
                <a:lnTo>
                  <a:pt x="13563" y="139663"/>
                </a:lnTo>
                <a:lnTo>
                  <a:pt x="18968" y="92377"/>
                </a:lnTo>
                <a:lnTo>
                  <a:pt x="19026" y="82549"/>
                </a:lnTo>
                <a:lnTo>
                  <a:pt x="21861" y="76129"/>
                </a:lnTo>
                <a:lnTo>
                  <a:pt x="25591" y="69747"/>
                </a:lnTo>
                <a:lnTo>
                  <a:pt x="28182" y="58907"/>
                </a:lnTo>
                <a:lnTo>
                  <a:pt x="35044" y="49790"/>
                </a:lnTo>
                <a:lnTo>
                  <a:pt x="37195" y="40886"/>
                </a:lnTo>
                <a:lnTo>
                  <a:pt x="37698" y="34681"/>
                </a:lnTo>
                <a:lnTo>
                  <a:pt x="40743" y="28395"/>
                </a:lnTo>
                <a:lnTo>
                  <a:pt x="65224" y="1327"/>
                </a:lnTo>
                <a:lnTo>
                  <a:pt x="71302" y="303"/>
                </a:lnTo>
                <a:lnTo>
                  <a:pt x="79805" y="0"/>
                </a:lnTo>
                <a:lnTo>
                  <a:pt x="85916" y="2751"/>
                </a:lnTo>
                <a:lnTo>
                  <a:pt x="93406" y="8084"/>
                </a:lnTo>
                <a:lnTo>
                  <a:pt x="102490" y="10196"/>
                </a:lnTo>
                <a:lnTo>
                  <a:pt x="111389" y="15866"/>
                </a:lnTo>
                <a:lnTo>
                  <a:pt x="120728" y="19075"/>
                </a:lnTo>
                <a:lnTo>
                  <a:pt x="146443" y="41578"/>
                </a:lnTo>
                <a:lnTo>
                  <a:pt x="149753" y="47688"/>
                </a:lnTo>
                <a:lnTo>
                  <a:pt x="152282" y="53932"/>
                </a:lnTo>
                <a:lnTo>
                  <a:pt x="178206" y="85598"/>
                </a:lnTo>
                <a:lnTo>
                  <a:pt x="181669" y="101472"/>
                </a:lnTo>
                <a:lnTo>
                  <a:pt x="188442" y="114172"/>
                </a:lnTo>
                <a:lnTo>
                  <a:pt x="191288" y="130047"/>
                </a:lnTo>
                <a:lnTo>
                  <a:pt x="197986" y="142747"/>
                </a:lnTo>
                <a:lnTo>
                  <a:pt x="199990" y="169440"/>
                </a:lnTo>
                <a:lnTo>
                  <a:pt x="193472" y="178555"/>
                </a:lnTo>
                <a:lnTo>
                  <a:pt x="191381" y="187458"/>
                </a:lnTo>
                <a:lnTo>
                  <a:pt x="190891" y="193663"/>
                </a:lnTo>
                <a:lnTo>
                  <a:pt x="189703" y="195741"/>
                </a:lnTo>
                <a:lnTo>
                  <a:pt x="187852" y="197126"/>
                </a:lnTo>
                <a:lnTo>
                  <a:pt x="185560" y="198050"/>
                </a:lnTo>
                <a:lnTo>
                  <a:pt x="184031" y="199724"/>
                </a:lnTo>
                <a:lnTo>
                  <a:pt x="182333" y="204406"/>
                </a:lnTo>
                <a:lnTo>
                  <a:pt x="179764" y="206078"/>
                </a:lnTo>
                <a:lnTo>
                  <a:pt x="163254" y="211584"/>
                </a:lnTo>
                <a:lnTo>
                  <a:pt x="139679" y="224523"/>
                </a:lnTo>
                <a:lnTo>
                  <a:pt x="125818" y="227302"/>
                </a:lnTo>
                <a:lnTo>
                  <a:pt x="83143" y="228369"/>
                </a:lnTo>
                <a:lnTo>
                  <a:pt x="63676" y="227383"/>
                </a:lnTo>
                <a:lnTo>
                  <a:pt x="21883" y="216711"/>
                </a:lnTo>
                <a:lnTo>
                  <a:pt x="6909" y="205805"/>
                </a:lnTo>
                <a:lnTo>
                  <a:pt x="3071" y="196878"/>
                </a:lnTo>
                <a:lnTo>
                  <a:pt x="0" y="180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93"/>
          <p:cNvGrpSpPr/>
          <p:nvPr/>
        </p:nvGrpSpPr>
        <p:grpSpPr>
          <a:xfrm>
            <a:off x="3933831" y="752510"/>
            <a:ext cx="333370" cy="208607"/>
            <a:chOff x="3933831" y="752510"/>
            <a:chExt cx="333370" cy="208607"/>
          </a:xfrm>
        </p:grpSpPr>
        <p:sp>
          <p:nvSpPr>
            <p:cNvPr id="16" name="SMARTInkShape-1310"/>
            <p:cNvSpPr/>
            <p:nvPr>
              <p:custDataLst>
                <p:tags r:id="rId196"/>
              </p:custDataLst>
            </p:nvPr>
          </p:nvSpPr>
          <p:spPr>
            <a:xfrm>
              <a:off x="3933831" y="752510"/>
              <a:ext cx="333370" cy="47591"/>
            </a:xfrm>
            <a:custGeom>
              <a:avLst/>
              <a:gdLst/>
              <a:ahLst/>
              <a:cxnLst/>
              <a:rect l="0" t="0" r="0" b="0"/>
              <a:pathLst>
                <a:path w="333370" h="47591">
                  <a:moveTo>
                    <a:pt x="38094" y="47590"/>
                  </a:moveTo>
                  <a:lnTo>
                    <a:pt x="38094" y="47590"/>
                  </a:lnTo>
                  <a:lnTo>
                    <a:pt x="0" y="47590"/>
                  </a:lnTo>
                  <a:lnTo>
                    <a:pt x="22660" y="47590"/>
                  </a:lnTo>
                  <a:lnTo>
                    <a:pt x="64995" y="38457"/>
                  </a:lnTo>
                  <a:lnTo>
                    <a:pt x="105803" y="30578"/>
                  </a:lnTo>
                  <a:lnTo>
                    <a:pt x="152530" y="22262"/>
                  </a:lnTo>
                  <a:lnTo>
                    <a:pt x="200037" y="14386"/>
                  </a:lnTo>
                  <a:lnTo>
                    <a:pt x="244824" y="10135"/>
                  </a:lnTo>
                  <a:lnTo>
                    <a:pt x="268681" y="6859"/>
                  </a:lnTo>
                  <a:lnTo>
                    <a:pt x="315171" y="369"/>
                  </a:lnTo>
                  <a:lnTo>
                    <a:pt x="331283" y="0"/>
                  </a:lnTo>
                  <a:lnTo>
                    <a:pt x="331979" y="1047"/>
                  </a:lnTo>
                  <a:lnTo>
                    <a:pt x="333369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11"/>
            <p:cNvSpPr/>
            <p:nvPr>
              <p:custDataLst>
                <p:tags r:id="rId197"/>
              </p:custDataLst>
            </p:nvPr>
          </p:nvSpPr>
          <p:spPr>
            <a:xfrm>
              <a:off x="3958003" y="885825"/>
              <a:ext cx="309198" cy="75292"/>
            </a:xfrm>
            <a:custGeom>
              <a:avLst/>
              <a:gdLst/>
              <a:ahLst/>
              <a:cxnLst/>
              <a:rect l="0" t="0" r="0" b="0"/>
              <a:pathLst>
                <a:path w="309198" h="75292">
                  <a:moveTo>
                    <a:pt x="42497" y="0"/>
                  </a:moveTo>
                  <a:lnTo>
                    <a:pt x="42497" y="0"/>
                  </a:lnTo>
                  <a:lnTo>
                    <a:pt x="37440" y="10113"/>
                  </a:lnTo>
                  <a:lnTo>
                    <a:pt x="29314" y="17900"/>
                  </a:lnTo>
                  <a:lnTo>
                    <a:pt x="11906" y="31523"/>
                  </a:lnTo>
                  <a:lnTo>
                    <a:pt x="7734" y="37999"/>
                  </a:lnTo>
                  <a:lnTo>
                    <a:pt x="4822" y="44405"/>
                  </a:lnTo>
                  <a:lnTo>
                    <a:pt x="0" y="50780"/>
                  </a:lnTo>
                  <a:lnTo>
                    <a:pt x="407" y="52903"/>
                  </a:lnTo>
                  <a:lnTo>
                    <a:pt x="2795" y="54319"/>
                  </a:lnTo>
                  <a:lnTo>
                    <a:pt x="6504" y="55263"/>
                  </a:lnTo>
                  <a:lnTo>
                    <a:pt x="8977" y="56950"/>
                  </a:lnTo>
                  <a:lnTo>
                    <a:pt x="10625" y="59134"/>
                  </a:lnTo>
                  <a:lnTo>
                    <a:pt x="11724" y="61647"/>
                  </a:lnTo>
                  <a:lnTo>
                    <a:pt x="14574" y="63323"/>
                  </a:lnTo>
                  <a:lnTo>
                    <a:pt x="38683" y="67439"/>
                  </a:lnTo>
                  <a:lnTo>
                    <a:pt x="45388" y="71601"/>
                  </a:lnTo>
                  <a:lnTo>
                    <a:pt x="72466" y="75291"/>
                  </a:lnTo>
                  <a:lnTo>
                    <a:pt x="118737" y="75062"/>
                  </a:lnTo>
                  <a:lnTo>
                    <a:pt x="163322" y="62932"/>
                  </a:lnTo>
                  <a:lnTo>
                    <a:pt x="210375" y="57234"/>
                  </a:lnTo>
                  <a:lnTo>
                    <a:pt x="251341" y="47014"/>
                  </a:lnTo>
                  <a:lnTo>
                    <a:pt x="296404" y="32728"/>
                  </a:lnTo>
                  <a:lnTo>
                    <a:pt x="30919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94"/>
          <p:cNvGrpSpPr/>
          <p:nvPr/>
        </p:nvGrpSpPr>
        <p:grpSpPr>
          <a:xfrm>
            <a:off x="4552950" y="552484"/>
            <a:ext cx="838198" cy="923892"/>
            <a:chOff x="4552950" y="552484"/>
            <a:chExt cx="838198" cy="923892"/>
          </a:xfrm>
        </p:grpSpPr>
        <p:sp>
          <p:nvSpPr>
            <p:cNvPr id="19" name="SMARTInkShape-1312"/>
            <p:cNvSpPr/>
            <p:nvPr>
              <p:custDataLst>
                <p:tags r:id="rId188"/>
              </p:custDataLst>
            </p:nvPr>
          </p:nvSpPr>
          <p:spPr>
            <a:xfrm>
              <a:off x="4905375" y="552484"/>
              <a:ext cx="38090" cy="542892"/>
            </a:xfrm>
            <a:custGeom>
              <a:avLst/>
              <a:gdLst/>
              <a:ahLst/>
              <a:cxnLst/>
              <a:rect l="0" t="0" r="0" b="0"/>
              <a:pathLst>
                <a:path w="38090" h="5428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28621"/>
                  </a:lnTo>
                  <a:lnTo>
                    <a:pt x="2822" y="36690"/>
                  </a:lnTo>
                  <a:lnTo>
                    <a:pt x="5056" y="40324"/>
                  </a:lnTo>
                  <a:lnTo>
                    <a:pt x="8201" y="55551"/>
                  </a:lnTo>
                  <a:lnTo>
                    <a:pt x="9409" y="100383"/>
                  </a:lnTo>
                  <a:lnTo>
                    <a:pt x="9509" y="146344"/>
                  </a:lnTo>
                  <a:lnTo>
                    <a:pt x="14578" y="189276"/>
                  </a:lnTo>
                  <a:lnTo>
                    <a:pt x="18167" y="235935"/>
                  </a:lnTo>
                  <a:lnTo>
                    <a:pt x="18788" y="273318"/>
                  </a:lnTo>
                  <a:lnTo>
                    <a:pt x="20031" y="310147"/>
                  </a:lnTo>
                  <a:lnTo>
                    <a:pt x="26574" y="354395"/>
                  </a:lnTo>
                  <a:lnTo>
                    <a:pt x="30804" y="385440"/>
                  </a:lnTo>
                  <a:lnTo>
                    <a:pt x="36659" y="419950"/>
                  </a:lnTo>
                  <a:lnTo>
                    <a:pt x="37910" y="463985"/>
                  </a:lnTo>
                  <a:lnTo>
                    <a:pt x="38089" y="510983"/>
                  </a:lnTo>
                  <a:lnTo>
                    <a:pt x="35273" y="520948"/>
                  </a:lnTo>
                  <a:lnTo>
                    <a:pt x="31552" y="528905"/>
                  </a:lnTo>
                  <a:lnTo>
                    <a:pt x="28575" y="54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13"/>
            <p:cNvSpPr/>
            <p:nvPr>
              <p:custDataLst>
                <p:tags r:id="rId189"/>
              </p:custDataLst>
            </p:nvPr>
          </p:nvSpPr>
          <p:spPr>
            <a:xfrm>
              <a:off x="5000625" y="92392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15" y="50422"/>
                  </a:lnTo>
                  <a:lnTo>
                    <a:pt x="12342" y="56982"/>
                  </a:lnTo>
                  <a:lnTo>
                    <a:pt x="16069" y="63425"/>
                  </a:lnTo>
                  <a:lnTo>
                    <a:pt x="18167" y="74061"/>
                  </a:lnTo>
                  <a:lnTo>
                    <a:pt x="19016" y="102500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14"/>
            <p:cNvSpPr/>
            <p:nvPr>
              <p:custDataLst>
                <p:tags r:id="rId190"/>
              </p:custDataLst>
            </p:nvPr>
          </p:nvSpPr>
          <p:spPr>
            <a:xfrm>
              <a:off x="5010150" y="8001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1986" y="392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15"/>
            <p:cNvSpPr/>
            <p:nvPr>
              <p:custDataLst>
                <p:tags r:id="rId191"/>
              </p:custDataLst>
            </p:nvPr>
          </p:nvSpPr>
          <p:spPr>
            <a:xfrm>
              <a:off x="5067300" y="847725"/>
              <a:ext cx="180976" cy="171007"/>
            </a:xfrm>
            <a:custGeom>
              <a:avLst/>
              <a:gdLst/>
              <a:ahLst/>
              <a:cxnLst/>
              <a:rect l="0" t="0" r="0" b="0"/>
              <a:pathLst>
                <a:path w="180976" h="171007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14571" y="55861"/>
                  </a:lnTo>
                  <a:lnTo>
                    <a:pt x="18657" y="87184"/>
                  </a:lnTo>
                  <a:lnTo>
                    <a:pt x="19040" y="131620"/>
                  </a:lnTo>
                  <a:lnTo>
                    <a:pt x="19050" y="159916"/>
                  </a:lnTo>
                  <a:lnTo>
                    <a:pt x="28183" y="171006"/>
                  </a:lnTo>
                  <a:lnTo>
                    <a:pt x="28573" y="128886"/>
                  </a:lnTo>
                  <a:lnTo>
                    <a:pt x="28575" y="85650"/>
                  </a:lnTo>
                  <a:lnTo>
                    <a:pt x="29633" y="55023"/>
                  </a:lnTo>
                  <a:lnTo>
                    <a:pt x="36114" y="36112"/>
                  </a:lnTo>
                  <a:lnTo>
                    <a:pt x="38896" y="13692"/>
                  </a:lnTo>
                  <a:lnTo>
                    <a:pt x="46267" y="2012"/>
                  </a:lnTo>
                  <a:lnTo>
                    <a:pt x="49843" y="894"/>
                  </a:lnTo>
                  <a:lnTo>
                    <a:pt x="52279" y="596"/>
                  </a:lnTo>
                  <a:lnTo>
                    <a:pt x="53903" y="1456"/>
                  </a:lnTo>
                  <a:lnTo>
                    <a:pt x="54985" y="3087"/>
                  </a:lnTo>
                  <a:lnTo>
                    <a:pt x="55707" y="5233"/>
                  </a:lnTo>
                  <a:lnTo>
                    <a:pt x="64499" y="19321"/>
                  </a:lnTo>
                  <a:lnTo>
                    <a:pt x="67447" y="34961"/>
                  </a:lnTo>
                  <a:lnTo>
                    <a:pt x="74157" y="47632"/>
                  </a:lnTo>
                  <a:lnTo>
                    <a:pt x="76195" y="95250"/>
                  </a:lnTo>
                  <a:lnTo>
                    <a:pt x="76200" y="104218"/>
                  </a:lnTo>
                  <a:lnTo>
                    <a:pt x="76200" y="82370"/>
                  </a:lnTo>
                  <a:lnTo>
                    <a:pt x="81256" y="67915"/>
                  </a:lnTo>
                  <a:lnTo>
                    <a:pt x="92675" y="48206"/>
                  </a:lnTo>
                  <a:lnTo>
                    <a:pt x="99798" y="29983"/>
                  </a:lnTo>
                  <a:lnTo>
                    <a:pt x="102515" y="26339"/>
                  </a:lnTo>
                  <a:lnTo>
                    <a:pt x="130199" y="4051"/>
                  </a:lnTo>
                  <a:lnTo>
                    <a:pt x="139707" y="1200"/>
                  </a:lnTo>
                  <a:lnTo>
                    <a:pt x="146053" y="534"/>
                  </a:lnTo>
                  <a:lnTo>
                    <a:pt x="152401" y="3059"/>
                  </a:lnTo>
                  <a:lnTo>
                    <a:pt x="155576" y="5215"/>
                  </a:lnTo>
                  <a:lnTo>
                    <a:pt x="157692" y="7710"/>
                  </a:lnTo>
                  <a:lnTo>
                    <a:pt x="166424" y="22404"/>
                  </a:lnTo>
                  <a:lnTo>
                    <a:pt x="177004" y="34960"/>
                  </a:lnTo>
                  <a:lnTo>
                    <a:pt x="179210" y="41291"/>
                  </a:lnTo>
                  <a:lnTo>
                    <a:pt x="180929" y="87184"/>
                  </a:lnTo>
                  <a:lnTo>
                    <a:pt x="180974" y="131620"/>
                  </a:lnTo>
                  <a:lnTo>
                    <a:pt x="1809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16"/>
            <p:cNvSpPr/>
            <p:nvPr>
              <p:custDataLst>
                <p:tags r:id="rId192"/>
              </p:custDataLst>
            </p:nvPr>
          </p:nvSpPr>
          <p:spPr>
            <a:xfrm>
              <a:off x="4552950" y="1285875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0" y="0"/>
                  </a:moveTo>
                  <a:lnTo>
                    <a:pt x="0" y="0"/>
                  </a:lnTo>
                  <a:lnTo>
                    <a:pt x="18900" y="0"/>
                  </a:lnTo>
                  <a:lnTo>
                    <a:pt x="19047" y="22390"/>
                  </a:lnTo>
                  <a:lnTo>
                    <a:pt x="21870" y="28649"/>
                  </a:lnTo>
                  <a:lnTo>
                    <a:pt x="25595" y="34958"/>
                  </a:lnTo>
                  <a:lnTo>
                    <a:pt x="27692" y="45518"/>
                  </a:lnTo>
                  <a:lnTo>
                    <a:pt x="29371" y="61582"/>
                  </a:lnTo>
                  <a:lnTo>
                    <a:pt x="37194" y="91989"/>
                  </a:lnTo>
                  <a:lnTo>
                    <a:pt x="37981" y="116000"/>
                  </a:lnTo>
                  <a:lnTo>
                    <a:pt x="40869" y="123170"/>
                  </a:lnTo>
                  <a:lnTo>
                    <a:pt x="44622" y="129884"/>
                  </a:lnTo>
                  <a:lnTo>
                    <a:pt x="47032" y="142817"/>
                  </a:lnTo>
                  <a:lnTo>
                    <a:pt x="47590" y="151839"/>
                  </a:lnTo>
                  <a:lnTo>
                    <a:pt x="47625" y="106329"/>
                  </a:lnTo>
                  <a:lnTo>
                    <a:pt x="48683" y="88776"/>
                  </a:lnTo>
                  <a:lnTo>
                    <a:pt x="59384" y="57793"/>
                  </a:lnTo>
                  <a:lnTo>
                    <a:pt x="72261" y="41360"/>
                  </a:lnTo>
                  <a:lnTo>
                    <a:pt x="74449" y="34963"/>
                  </a:lnTo>
                  <a:lnTo>
                    <a:pt x="76091" y="32833"/>
                  </a:lnTo>
                  <a:lnTo>
                    <a:pt x="80738" y="30468"/>
                  </a:lnTo>
                  <a:lnTo>
                    <a:pt x="94360" y="29136"/>
                  </a:lnTo>
                  <a:lnTo>
                    <a:pt x="97832" y="30007"/>
                  </a:lnTo>
                  <a:lnTo>
                    <a:pt x="100146" y="31647"/>
                  </a:lnTo>
                  <a:lnTo>
                    <a:pt x="136550" y="74922"/>
                  </a:lnTo>
                  <a:lnTo>
                    <a:pt x="141001" y="92637"/>
                  </a:lnTo>
                  <a:lnTo>
                    <a:pt x="142802" y="135358"/>
                  </a:lnTo>
                  <a:lnTo>
                    <a:pt x="142873" y="180483"/>
                  </a:lnTo>
                  <a:lnTo>
                    <a:pt x="1428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17"/>
            <p:cNvSpPr/>
            <p:nvPr>
              <p:custDataLst>
                <p:tags r:id="rId193"/>
              </p:custDataLst>
            </p:nvPr>
          </p:nvSpPr>
          <p:spPr>
            <a:xfrm>
              <a:off x="4743450" y="1352550"/>
              <a:ext cx="333376" cy="28576"/>
            </a:xfrm>
            <a:custGeom>
              <a:avLst/>
              <a:gdLst/>
              <a:ahLst/>
              <a:cxnLst/>
              <a:rect l="0" t="0" r="0" b="0"/>
              <a:pathLst>
                <a:path w="3333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54231" y="19057"/>
                  </a:lnTo>
                  <a:lnTo>
                    <a:pt x="79700" y="16229"/>
                  </a:lnTo>
                  <a:lnTo>
                    <a:pt x="124287" y="10408"/>
                  </a:lnTo>
                  <a:lnTo>
                    <a:pt x="164838" y="9699"/>
                  </a:lnTo>
                  <a:lnTo>
                    <a:pt x="208243" y="9559"/>
                  </a:lnTo>
                  <a:lnTo>
                    <a:pt x="254181" y="9530"/>
                  </a:lnTo>
                  <a:lnTo>
                    <a:pt x="295077" y="8467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18"/>
            <p:cNvSpPr/>
            <p:nvPr>
              <p:custDataLst>
                <p:tags r:id="rId194"/>
              </p:custDataLst>
            </p:nvPr>
          </p:nvSpPr>
          <p:spPr>
            <a:xfrm>
              <a:off x="5219827" y="1285875"/>
              <a:ext cx="171321" cy="129204"/>
            </a:xfrm>
            <a:custGeom>
              <a:avLst/>
              <a:gdLst/>
              <a:ahLst/>
              <a:cxnLst/>
              <a:rect l="0" t="0" r="0" b="0"/>
              <a:pathLst>
                <a:path w="171321" h="129204">
                  <a:moveTo>
                    <a:pt x="47498" y="19050"/>
                  </a:moveTo>
                  <a:lnTo>
                    <a:pt x="47498" y="19050"/>
                  </a:lnTo>
                  <a:lnTo>
                    <a:pt x="55699" y="27251"/>
                  </a:lnTo>
                  <a:lnTo>
                    <a:pt x="61687" y="28182"/>
                  </a:lnTo>
                  <a:lnTo>
                    <a:pt x="63308" y="29372"/>
                  </a:lnTo>
                  <a:lnTo>
                    <a:pt x="65588" y="35044"/>
                  </a:lnTo>
                  <a:lnTo>
                    <a:pt x="66121" y="36742"/>
                  </a:lnTo>
                  <a:lnTo>
                    <a:pt x="73010" y="45436"/>
                  </a:lnTo>
                  <a:lnTo>
                    <a:pt x="75166" y="54267"/>
                  </a:lnTo>
                  <a:lnTo>
                    <a:pt x="75953" y="69889"/>
                  </a:lnTo>
                  <a:lnTo>
                    <a:pt x="73198" y="76217"/>
                  </a:lnTo>
                  <a:lnTo>
                    <a:pt x="69504" y="82558"/>
                  </a:lnTo>
                  <a:lnTo>
                    <a:pt x="66365" y="92077"/>
                  </a:lnTo>
                  <a:lnTo>
                    <a:pt x="39816" y="121944"/>
                  </a:lnTo>
                  <a:lnTo>
                    <a:pt x="35970" y="122989"/>
                  </a:lnTo>
                  <a:lnTo>
                    <a:pt x="33462" y="123268"/>
                  </a:lnTo>
                  <a:lnTo>
                    <a:pt x="27855" y="126400"/>
                  </a:lnTo>
                  <a:lnTo>
                    <a:pt x="24877" y="128716"/>
                  </a:lnTo>
                  <a:lnTo>
                    <a:pt x="22893" y="129203"/>
                  </a:lnTo>
                  <a:lnTo>
                    <a:pt x="21569" y="128468"/>
                  </a:lnTo>
                  <a:lnTo>
                    <a:pt x="20687" y="126921"/>
                  </a:lnTo>
                  <a:lnTo>
                    <a:pt x="19040" y="125889"/>
                  </a:lnTo>
                  <a:lnTo>
                    <a:pt x="14389" y="124742"/>
                  </a:lnTo>
                  <a:lnTo>
                    <a:pt x="12726" y="123378"/>
                  </a:lnTo>
                  <a:lnTo>
                    <a:pt x="3144" y="106574"/>
                  </a:lnTo>
                  <a:lnTo>
                    <a:pt x="0" y="73405"/>
                  </a:lnTo>
                  <a:lnTo>
                    <a:pt x="2752" y="66844"/>
                  </a:lnTo>
                  <a:lnTo>
                    <a:pt x="6444" y="60400"/>
                  </a:lnTo>
                  <a:lnTo>
                    <a:pt x="9581" y="50822"/>
                  </a:lnTo>
                  <a:lnTo>
                    <a:pt x="15685" y="41282"/>
                  </a:lnTo>
                  <a:lnTo>
                    <a:pt x="18497" y="30457"/>
                  </a:lnTo>
                  <a:lnTo>
                    <a:pt x="19697" y="29830"/>
                  </a:lnTo>
                  <a:lnTo>
                    <a:pt x="41303" y="28624"/>
                  </a:lnTo>
                  <a:lnTo>
                    <a:pt x="47567" y="31419"/>
                  </a:lnTo>
                  <a:lnTo>
                    <a:pt x="53879" y="35131"/>
                  </a:lnTo>
                  <a:lnTo>
                    <a:pt x="60212" y="36780"/>
                  </a:lnTo>
                  <a:lnTo>
                    <a:pt x="62324" y="38279"/>
                  </a:lnTo>
                  <a:lnTo>
                    <a:pt x="63732" y="40336"/>
                  </a:lnTo>
                  <a:lnTo>
                    <a:pt x="66355" y="45444"/>
                  </a:lnTo>
                  <a:lnTo>
                    <a:pt x="71049" y="51242"/>
                  </a:lnTo>
                  <a:lnTo>
                    <a:pt x="76662" y="54524"/>
                  </a:lnTo>
                  <a:lnTo>
                    <a:pt x="82685" y="57041"/>
                  </a:lnTo>
                  <a:lnTo>
                    <a:pt x="98332" y="70254"/>
                  </a:lnTo>
                  <a:lnTo>
                    <a:pt x="101841" y="76379"/>
                  </a:lnTo>
                  <a:lnTo>
                    <a:pt x="102777" y="79495"/>
                  </a:lnTo>
                  <a:lnTo>
                    <a:pt x="104458" y="81571"/>
                  </a:lnTo>
                  <a:lnTo>
                    <a:pt x="117741" y="90235"/>
                  </a:lnTo>
                  <a:lnTo>
                    <a:pt x="121050" y="95843"/>
                  </a:lnTo>
                  <a:lnTo>
                    <a:pt x="121933" y="98821"/>
                  </a:lnTo>
                  <a:lnTo>
                    <a:pt x="123579" y="100805"/>
                  </a:lnTo>
                  <a:lnTo>
                    <a:pt x="128231" y="103011"/>
                  </a:lnTo>
                  <a:lnTo>
                    <a:pt x="146042" y="104620"/>
                  </a:lnTo>
                  <a:lnTo>
                    <a:pt x="148119" y="103613"/>
                  </a:lnTo>
                  <a:lnTo>
                    <a:pt x="149503" y="101884"/>
                  </a:lnTo>
                  <a:lnTo>
                    <a:pt x="150427" y="99673"/>
                  </a:lnTo>
                  <a:lnTo>
                    <a:pt x="152101" y="98198"/>
                  </a:lnTo>
                  <a:lnTo>
                    <a:pt x="156782" y="96560"/>
                  </a:lnTo>
                  <a:lnTo>
                    <a:pt x="158454" y="95065"/>
                  </a:lnTo>
                  <a:lnTo>
                    <a:pt x="169141" y="76003"/>
                  </a:lnTo>
                  <a:lnTo>
                    <a:pt x="171285" y="44447"/>
                  </a:lnTo>
                  <a:lnTo>
                    <a:pt x="171320" y="30456"/>
                  </a:lnTo>
                  <a:lnTo>
                    <a:pt x="157133" y="14434"/>
                  </a:lnTo>
                  <a:lnTo>
                    <a:pt x="148788" y="11707"/>
                  </a:lnTo>
                  <a:lnTo>
                    <a:pt x="101504" y="9536"/>
                  </a:lnTo>
                  <a:lnTo>
                    <a:pt x="91957" y="9528"/>
                  </a:lnTo>
                  <a:lnTo>
                    <a:pt x="89838" y="8469"/>
                  </a:lnTo>
                  <a:lnTo>
                    <a:pt x="88424" y="6704"/>
                  </a:lnTo>
                  <a:lnTo>
                    <a:pt x="85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19"/>
            <p:cNvSpPr/>
            <p:nvPr>
              <p:custDataLst>
                <p:tags r:id="rId195"/>
              </p:custDataLst>
            </p:nvPr>
          </p:nvSpPr>
          <p:spPr>
            <a:xfrm>
              <a:off x="5039162" y="1304926"/>
              <a:ext cx="94800" cy="104334"/>
            </a:xfrm>
            <a:custGeom>
              <a:avLst/>
              <a:gdLst/>
              <a:ahLst/>
              <a:cxnLst/>
              <a:rect l="0" t="0" r="0" b="0"/>
              <a:pathLst>
                <a:path w="94800" h="104334">
                  <a:moveTo>
                    <a:pt x="28138" y="9524"/>
                  </a:moveTo>
                  <a:lnTo>
                    <a:pt x="28138" y="9524"/>
                  </a:lnTo>
                  <a:lnTo>
                    <a:pt x="10804" y="9524"/>
                  </a:lnTo>
                  <a:lnTo>
                    <a:pt x="0" y="392"/>
                  </a:lnTo>
                  <a:lnTo>
                    <a:pt x="30513" y="0"/>
                  </a:lnTo>
                  <a:lnTo>
                    <a:pt x="37308" y="2822"/>
                  </a:lnTo>
                  <a:lnTo>
                    <a:pt x="43855" y="6545"/>
                  </a:lnTo>
                  <a:lnTo>
                    <a:pt x="72551" y="17609"/>
                  </a:lnTo>
                  <a:lnTo>
                    <a:pt x="82733" y="25311"/>
                  </a:lnTo>
                  <a:lnTo>
                    <a:pt x="88739" y="27124"/>
                  </a:lnTo>
                  <a:lnTo>
                    <a:pt x="90763" y="28665"/>
                  </a:lnTo>
                  <a:lnTo>
                    <a:pt x="93013" y="33201"/>
                  </a:lnTo>
                  <a:lnTo>
                    <a:pt x="94799" y="69860"/>
                  </a:lnTo>
                  <a:lnTo>
                    <a:pt x="91985" y="76204"/>
                  </a:lnTo>
                  <a:lnTo>
                    <a:pt x="88265" y="82551"/>
                  </a:lnTo>
                  <a:lnTo>
                    <a:pt x="86611" y="88900"/>
                  </a:lnTo>
                  <a:lnTo>
                    <a:pt x="85112" y="91016"/>
                  </a:lnTo>
                  <a:lnTo>
                    <a:pt x="83054" y="92427"/>
                  </a:lnTo>
                  <a:lnTo>
                    <a:pt x="77945" y="95053"/>
                  </a:lnTo>
                  <a:lnTo>
                    <a:pt x="66757" y="104333"/>
                  </a:lnTo>
                  <a:lnTo>
                    <a:pt x="66238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95"/>
          <p:cNvGrpSpPr/>
          <p:nvPr/>
        </p:nvGrpSpPr>
        <p:grpSpPr>
          <a:xfrm>
            <a:off x="5619750" y="476303"/>
            <a:ext cx="342901" cy="493719"/>
            <a:chOff x="5619750" y="476303"/>
            <a:chExt cx="342901" cy="493719"/>
          </a:xfrm>
        </p:grpSpPr>
        <p:sp>
          <p:nvSpPr>
            <p:cNvPr id="28" name="SMARTInkShape-1320"/>
            <p:cNvSpPr/>
            <p:nvPr>
              <p:custDataLst>
                <p:tags r:id="rId186"/>
              </p:custDataLst>
            </p:nvPr>
          </p:nvSpPr>
          <p:spPr>
            <a:xfrm>
              <a:off x="5838825" y="476303"/>
              <a:ext cx="123826" cy="112759"/>
            </a:xfrm>
            <a:custGeom>
              <a:avLst/>
              <a:gdLst/>
              <a:ahLst/>
              <a:cxnLst/>
              <a:rect l="0" t="0" r="0" b="0"/>
              <a:pathLst>
                <a:path w="123826" h="112759">
                  <a:moveTo>
                    <a:pt x="0" y="18997"/>
                  </a:moveTo>
                  <a:lnTo>
                    <a:pt x="0" y="18997"/>
                  </a:lnTo>
                  <a:lnTo>
                    <a:pt x="0" y="9864"/>
                  </a:lnTo>
                  <a:lnTo>
                    <a:pt x="0" y="55292"/>
                  </a:lnTo>
                  <a:lnTo>
                    <a:pt x="0" y="59069"/>
                  </a:lnTo>
                  <a:lnTo>
                    <a:pt x="2822" y="66087"/>
                  </a:lnTo>
                  <a:lnTo>
                    <a:pt x="6545" y="72734"/>
                  </a:lnTo>
                  <a:lnTo>
                    <a:pt x="8937" y="85625"/>
                  </a:lnTo>
                  <a:lnTo>
                    <a:pt x="9522" y="112758"/>
                  </a:lnTo>
                  <a:lnTo>
                    <a:pt x="9525" y="68548"/>
                  </a:lnTo>
                  <a:lnTo>
                    <a:pt x="10583" y="60070"/>
                  </a:lnTo>
                  <a:lnTo>
                    <a:pt x="25335" y="13814"/>
                  </a:lnTo>
                  <a:lnTo>
                    <a:pt x="27135" y="6815"/>
                  </a:lnTo>
                  <a:lnTo>
                    <a:pt x="29732" y="4526"/>
                  </a:lnTo>
                  <a:lnTo>
                    <a:pt x="42441" y="1304"/>
                  </a:lnTo>
                  <a:lnTo>
                    <a:pt x="69771" y="0"/>
                  </a:lnTo>
                  <a:lnTo>
                    <a:pt x="76165" y="2793"/>
                  </a:lnTo>
                  <a:lnTo>
                    <a:pt x="97558" y="16197"/>
                  </a:lnTo>
                  <a:lnTo>
                    <a:pt x="110687" y="34905"/>
                  </a:lnTo>
                  <a:lnTo>
                    <a:pt x="121628" y="67460"/>
                  </a:lnTo>
                  <a:lnTo>
                    <a:pt x="123825" y="95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21"/>
            <p:cNvSpPr/>
            <p:nvPr>
              <p:custDataLst>
                <p:tags r:id="rId187"/>
              </p:custDataLst>
            </p:nvPr>
          </p:nvSpPr>
          <p:spPr>
            <a:xfrm>
              <a:off x="5619750" y="628951"/>
              <a:ext cx="161895" cy="341071"/>
            </a:xfrm>
            <a:custGeom>
              <a:avLst/>
              <a:gdLst/>
              <a:ahLst/>
              <a:cxnLst/>
              <a:rect l="0" t="0" r="0" b="0"/>
              <a:pathLst>
                <a:path w="161895" h="341071">
                  <a:moveTo>
                    <a:pt x="0" y="94949"/>
                  </a:moveTo>
                  <a:lnTo>
                    <a:pt x="0" y="94949"/>
                  </a:lnTo>
                  <a:lnTo>
                    <a:pt x="9515" y="94949"/>
                  </a:lnTo>
                  <a:lnTo>
                    <a:pt x="14578" y="100005"/>
                  </a:lnTo>
                  <a:lnTo>
                    <a:pt x="17063" y="105310"/>
                  </a:lnTo>
                  <a:lnTo>
                    <a:pt x="19016" y="149496"/>
                  </a:lnTo>
                  <a:lnTo>
                    <a:pt x="19047" y="192131"/>
                  </a:lnTo>
                  <a:lnTo>
                    <a:pt x="27251" y="234261"/>
                  </a:lnTo>
                  <a:lnTo>
                    <a:pt x="20258" y="280916"/>
                  </a:lnTo>
                  <a:lnTo>
                    <a:pt x="19071" y="327824"/>
                  </a:lnTo>
                  <a:lnTo>
                    <a:pt x="19050" y="341070"/>
                  </a:lnTo>
                  <a:lnTo>
                    <a:pt x="19050" y="298971"/>
                  </a:lnTo>
                  <a:lnTo>
                    <a:pt x="20108" y="275344"/>
                  </a:lnTo>
                  <a:lnTo>
                    <a:pt x="27251" y="231228"/>
                  </a:lnTo>
                  <a:lnTo>
                    <a:pt x="34860" y="189719"/>
                  </a:lnTo>
                  <a:lnTo>
                    <a:pt x="38198" y="154191"/>
                  </a:lnTo>
                  <a:lnTo>
                    <a:pt x="48272" y="107082"/>
                  </a:lnTo>
                  <a:lnTo>
                    <a:pt x="60453" y="66889"/>
                  </a:lnTo>
                  <a:lnTo>
                    <a:pt x="79596" y="37038"/>
                  </a:lnTo>
                  <a:lnTo>
                    <a:pt x="104603" y="4834"/>
                  </a:lnTo>
                  <a:lnTo>
                    <a:pt x="107835" y="3123"/>
                  </a:lnTo>
                  <a:lnTo>
                    <a:pt x="135191" y="0"/>
                  </a:lnTo>
                  <a:lnTo>
                    <a:pt x="137753" y="958"/>
                  </a:lnTo>
                  <a:lnTo>
                    <a:pt x="139460" y="2655"/>
                  </a:lnTo>
                  <a:lnTo>
                    <a:pt x="144685" y="10100"/>
                  </a:lnTo>
                  <a:lnTo>
                    <a:pt x="147257" y="12983"/>
                  </a:lnTo>
                  <a:lnTo>
                    <a:pt x="152936" y="16186"/>
                  </a:lnTo>
                  <a:lnTo>
                    <a:pt x="155933" y="17041"/>
                  </a:lnTo>
                  <a:lnTo>
                    <a:pt x="157930" y="19727"/>
                  </a:lnTo>
                  <a:lnTo>
                    <a:pt x="160742" y="32562"/>
                  </a:lnTo>
                  <a:lnTo>
                    <a:pt x="161894" y="78334"/>
                  </a:lnTo>
                  <a:lnTo>
                    <a:pt x="160857" y="91672"/>
                  </a:lnTo>
                  <a:lnTo>
                    <a:pt x="154318" y="107501"/>
                  </a:lnTo>
                  <a:lnTo>
                    <a:pt x="146736" y="120423"/>
                  </a:lnTo>
                  <a:lnTo>
                    <a:pt x="144591" y="131318"/>
                  </a:lnTo>
                  <a:lnTo>
                    <a:pt x="141903" y="136128"/>
                  </a:lnTo>
                  <a:lnTo>
                    <a:pt x="121567" y="154843"/>
                  </a:lnTo>
                  <a:lnTo>
                    <a:pt x="111886" y="158610"/>
                  </a:lnTo>
                  <a:lnTo>
                    <a:pt x="77910" y="161448"/>
                  </a:lnTo>
                  <a:lnTo>
                    <a:pt x="68845" y="158723"/>
                  </a:lnTo>
                  <a:lnTo>
                    <a:pt x="51086" y="145367"/>
                  </a:lnTo>
                  <a:lnTo>
                    <a:pt x="41360" y="135052"/>
                  </a:lnTo>
                  <a:lnTo>
                    <a:pt x="32833" y="119061"/>
                  </a:lnTo>
                  <a:lnTo>
                    <a:pt x="28575" y="94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322"/>
          <p:cNvSpPr/>
          <p:nvPr>
            <p:custDataLst>
              <p:tags r:id="rId2"/>
            </p:custDataLst>
          </p:nvPr>
        </p:nvSpPr>
        <p:spPr>
          <a:xfrm>
            <a:off x="1200542" y="1695453"/>
            <a:ext cx="8105384" cy="247648"/>
          </a:xfrm>
          <a:custGeom>
            <a:avLst/>
            <a:gdLst/>
            <a:ahLst/>
            <a:cxnLst/>
            <a:rect l="0" t="0" r="0" b="0"/>
            <a:pathLst>
              <a:path w="8105384" h="247648">
                <a:moveTo>
                  <a:pt x="9133" y="247647"/>
                </a:moveTo>
                <a:lnTo>
                  <a:pt x="9133" y="247647"/>
                </a:lnTo>
                <a:lnTo>
                  <a:pt x="0" y="247647"/>
                </a:lnTo>
                <a:lnTo>
                  <a:pt x="12900" y="247647"/>
                </a:lnTo>
                <a:lnTo>
                  <a:pt x="52312" y="238710"/>
                </a:lnTo>
                <a:lnTo>
                  <a:pt x="95527" y="231654"/>
                </a:lnTo>
                <a:lnTo>
                  <a:pt x="138734" y="226379"/>
                </a:lnTo>
                <a:lnTo>
                  <a:pt x="182295" y="221237"/>
                </a:lnTo>
                <a:lnTo>
                  <a:pt x="214152" y="220034"/>
                </a:lnTo>
                <a:lnTo>
                  <a:pt x="249478" y="219500"/>
                </a:lnTo>
                <a:lnTo>
                  <a:pt x="286344" y="216440"/>
                </a:lnTo>
                <a:lnTo>
                  <a:pt x="326013" y="212610"/>
                </a:lnTo>
                <a:lnTo>
                  <a:pt x="371866" y="210909"/>
                </a:lnTo>
                <a:lnTo>
                  <a:pt x="397005" y="209396"/>
                </a:lnTo>
                <a:lnTo>
                  <a:pt x="423289" y="207330"/>
                </a:lnTo>
                <a:lnTo>
                  <a:pt x="450337" y="204894"/>
                </a:lnTo>
                <a:lnTo>
                  <a:pt x="477894" y="203270"/>
                </a:lnTo>
                <a:lnTo>
                  <a:pt x="505790" y="202187"/>
                </a:lnTo>
                <a:lnTo>
                  <a:pt x="533913" y="201466"/>
                </a:lnTo>
                <a:lnTo>
                  <a:pt x="564303" y="199926"/>
                </a:lnTo>
                <a:lnTo>
                  <a:pt x="596205" y="197841"/>
                </a:lnTo>
                <a:lnTo>
                  <a:pt x="629114" y="195393"/>
                </a:lnTo>
                <a:lnTo>
                  <a:pt x="664812" y="192703"/>
                </a:lnTo>
                <a:lnTo>
                  <a:pt x="702369" y="189851"/>
                </a:lnTo>
                <a:lnTo>
                  <a:pt x="741165" y="186891"/>
                </a:lnTo>
                <a:lnTo>
                  <a:pt x="780788" y="183860"/>
                </a:lnTo>
                <a:lnTo>
                  <a:pt x="820961" y="180781"/>
                </a:lnTo>
                <a:lnTo>
                  <a:pt x="861502" y="177669"/>
                </a:lnTo>
                <a:lnTo>
                  <a:pt x="902287" y="174537"/>
                </a:lnTo>
                <a:lnTo>
                  <a:pt x="943236" y="171390"/>
                </a:lnTo>
                <a:lnTo>
                  <a:pt x="984293" y="168234"/>
                </a:lnTo>
                <a:lnTo>
                  <a:pt x="1026482" y="165072"/>
                </a:lnTo>
                <a:lnTo>
                  <a:pt x="1069424" y="161905"/>
                </a:lnTo>
                <a:lnTo>
                  <a:pt x="1112869" y="158736"/>
                </a:lnTo>
                <a:lnTo>
                  <a:pt x="1158765" y="155565"/>
                </a:lnTo>
                <a:lnTo>
                  <a:pt x="1206296" y="152392"/>
                </a:lnTo>
                <a:lnTo>
                  <a:pt x="1254917" y="149219"/>
                </a:lnTo>
                <a:lnTo>
                  <a:pt x="1305322" y="146045"/>
                </a:lnTo>
                <a:lnTo>
                  <a:pt x="1356917" y="142870"/>
                </a:lnTo>
                <a:lnTo>
                  <a:pt x="1409306" y="139696"/>
                </a:lnTo>
                <a:lnTo>
                  <a:pt x="1462223" y="135463"/>
                </a:lnTo>
                <a:lnTo>
                  <a:pt x="1515493" y="130524"/>
                </a:lnTo>
                <a:lnTo>
                  <a:pt x="1568998" y="125115"/>
                </a:lnTo>
                <a:lnTo>
                  <a:pt x="1623718" y="120451"/>
                </a:lnTo>
                <a:lnTo>
                  <a:pt x="1679248" y="116283"/>
                </a:lnTo>
                <a:lnTo>
                  <a:pt x="1735318" y="112446"/>
                </a:lnTo>
                <a:lnTo>
                  <a:pt x="1791748" y="107771"/>
                </a:lnTo>
                <a:lnTo>
                  <a:pt x="1848418" y="102538"/>
                </a:lnTo>
                <a:lnTo>
                  <a:pt x="1905248" y="96933"/>
                </a:lnTo>
                <a:lnTo>
                  <a:pt x="1964301" y="92138"/>
                </a:lnTo>
                <a:lnTo>
                  <a:pt x="2024837" y="87883"/>
                </a:lnTo>
                <a:lnTo>
                  <a:pt x="2086360" y="83987"/>
                </a:lnTo>
                <a:lnTo>
                  <a:pt x="2151718" y="80332"/>
                </a:lnTo>
                <a:lnTo>
                  <a:pt x="2219631" y="76837"/>
                </a:lnTo>
                <a:lnTo>
                  <a:pt x="2289248" y="73449"/>
                </a:lnTo>
                <a:lnTo>
                  <a:pt x="2356827" y="69073"/>
                </a:lnTo>
                <a:lnTo>
                  <a:pt x="2423046" y="64039"/>
                </a:lnTo>
                <a:lnTo>
                  <a:pt x="2488358" y="58567"/>
                </a:lnTo>
                <a:lnTo>
                  <a:pt x="2555183" y="53860"/>
                </a:lnTo>
                <a:lnTo>
                  <a:pt x="2623016" y="49664"/>
                </a:lnTo>
                <a:lnTo>
                  <a:pt x="2691522" y="45808"/>
                </a:lnTo>
                <a:lnTo>
                  <a:pt x="2759417" y="42180"/>
                </a:lnTo>
                <a:lnTo>
                  <a:pt x="2826906" y="38702"/>
                </a:lnTo>
                <a:lnTo>
                  <a:pt x="2894123" y="35325"/>
                </a:lnTo>
                <a:lnTo>
                  <a:pt x="2964335" y="32016"/>
                </a:lnTo>
                <a:lnTo>
                  <a:pt x="3036543" y="28751"/>
                </a:lnTo>
                <a:lnTo>
                  <a:pt x="3110081" y="25517"/>
                </a:lnTo>
                <a:lnTo>
                  <a:pt x="3184507" y="22302"/>
                </a:lnTo>
                <a:lnTo>
                  <a:pt x="3259524" y="19100"/>
                </a:lnTo>
                <a:lnTo>
                  <a:pt x="3334935" y="15907"/>
                </a:lnTo>
                <a:lnTo>
                  <a:pt x="3409551" y="13779"/>
                </a:lnTo>
                <a:lnTo>
                  <a:pt x="3483637" y="12360"/>
                </a:lnTo>
                <a:lnTo>
                  <a:pt x="3557369" y="11414"/>
                </a:lnTo>
                <a:lnTo>
                  <a:pt x="3631924" y="9725"/>
                </a:lnTo>
                <a:lnTo>
                  <a:pt x="3707027" y="7541"/>
                </a:lnTo>
                <a:lnTo>
                  <a:pt x="3782495" y="5026"/>
                </a:lnTo>
                <a:lnTo>
                  <a:pt x="3857149" y="3350"/>
                </a:lnTo>
                <a:lnTo>
                  <a:pt x="3931261" y="2232"/>
                </a:lnTo>
                <a:lnTo>
                  <a:pt x="4005010" y="1487"/>
                </a:lnTo>
                <a:lnTo>
                  <a:pt x="4081693" y="990"/>
                </a:lnTo>
                <a:lnTo>
                  <a:pt x="4160331" y="659"/>
                </a:lnTo>
                <a:lnTo>
                  <a:pt x="4240273" y="439"/>
                </a:lnTo>
                <a:lnTo>
                  <a:pt x="4318968" y="291"/>
                </a:lnTo>
                <a:lnTo>
                  <a:pt x="4396831" y="193"/>
                </a:lnTo>
                <a:lnTo>
                  <a:pt x="4474140" y="128"/>
                </a:lnTo>
                <a:lnTo>
                  <a:pt x="4554254" y="84"/>
                </a:lnTo>
                <a:lnTo>
                  <a:pt x="4636239" y="55"/>
                </a:lnTo>
                <a:lnTo>
                  <a:pt x="4719470" y="36"/>
                </a:lnTo>
                <a:lnTo>
                  <a:pt x="4801416" y="23"/>
                </a:lnTo>
                <a:lnTo>
                  <a:pt x="4882505" y="14"/>
                </a:lnTo>
                <a:lnTo>
                  <a:pt x="4963023" y="8"/>
                </a:lnTo>
                <a:lnTo>
                  <a:pt x="5038927" y="5"/>
                </a:lnTo>
                <a:lnTo>
                  <a:pt x="5111754" y="2"/>
                </a:lnTo>
                <a:lnTo>
                  <a:pt x="5182530" y="0"/>
                </a:lnTo>
                <a:lnTo>
                  <a:pt x="5256172" y="1058"/>
                </a:lnTo>
                <a:lnTo>
                  <a:pt x="5331727" y="2821"/>
                </a:lnTo>
                <a:lnTo>
                  <a:pt x="5408554" y="5054"/>
                </a:lnTo>
                <a:lnTo>
                  <a:pt x="5483055" y="6543"/>
                </a:lnTo>
                <a:lnTo>
                  <a:pt x="5556006" y="7536"/>
                </a:lnTo>
                <a:lnTo>
                  <a:pt x="5627924" y="8198"/>
                </a:lnTo>
                <a:lnTo>
                  <a:pt x="5700210" y="9698"/>
                </a:lnTo>
                <a:lnTo>
                  <a:pt x="5772743" y="11756"/>
                </a:lnTo>
                <a:lnTo>
                  <a:pt x="5845440" y="14186"/>
                </a:lnTo>
                <a:lnTo>
                  <a:pt x="5918246" y="16865"/>
                </a:lnTo>
                <a:lnTo>
                  <a:pt x="5991124" y="19709"/>
                </a:lnTo>
                <a:lnTo>
                  <a:pt x="6064053" y="22663"/>
                </a:lnTo>
                <a:lnTo>
                  <a:pt x="6137012" y="24633"/>
                </a:lnTo>
                <a:lnTo>
                  <a:pt x="6209994" y="25946"/>
                </a:lnTo>
                <a:lnTo>
                  <a:pt x="6282991" y="26821"/>
                </a:lnTo>
                <a:lnTo>
                  <a:pt x="6353880" y="28463"/>
                </a:lnTo>
                <a:lnTo>
                  <a:pt x="6423364" y="30616"/>
                </a:lnTo>
                <a:lnTo>
                  <a:pt x="6491912" y="33110"/>
                </a:lnTo>
                <a:lnTo>
                  <a:pt x="6558777" y="35831"/>
                </a:lnTo>
                <a:lnTo>
                  <a:pt x="6624521" y="38703"/>
                </a:lnTo>
                <a:lnTo>
                  <a:pt x="6689517" y="41676"/>
                </a:lnTo>
                <a:lnTo>
                  <a:pt x="6757189" y="43658"/>
                </a:lnTo>
                <a:lnTo>
                  <a:pt x="6826645" y="44979"/>
                </a:lnTo>
                <a:lnTo>
                  <a:pt x="6897292" y="45860"/>
                </a:lnTo>
                <a:lnTo>
                  <a:pt x="6964497" y="47506"/>
                </a:lnTo>
                <a:lnTo>
                  <a:pt x="7029409" y="49661"/>
                </a:lnTo>
                <a:lnTo>
                  <a:pt x="7092793" y="52156"/>
                </a:lnTo>
                <a:lnTo>
                  <a:pt x="7156214" y="54878"/>
                </a:lnTo>
                <a:lnTo>
                  <a:pt x="7219662" y="57751"/>
                </a:lnTo>
                <a:lnTo>
                  <a:pt x="7283127" y="60725"/>
                </a:lnTo>
                <a:lnTo>
                  <a:pt x="7342371" y="63765"/>
                </a:lnTo>
                <a:lnTo>
                  <a:pt x="7398800" y="66851"/>
                </a:lnTo>
                <a:lnTo>
                  <a:pt x="7453352" y="69966"/>
                </a:lnTo>
                <a:lnTo>
                  <a:pt x="7506654" y="73101"/>
                </a:lnTo>
                <a:lnTo>
                  <a:pt x="7559123" y="76250"/>
                </a:lnTo>
                <a:lnTo>
                  <a:pt x="7611035" y="79407"/>
                </a:lnTo>
                <a:lnTo>
                  <a:pt x="7661518" y="82570"/>
                </a:lnTo>
                <a:lnTo>
                  <a:pt x="7711047" y="85738"/>
                </a:lnTo>
                <a:lnTo>
                  <a:pt x="7759943" y="88907"/>
                </a:lnTo>
                <a:lnTo>
                  <a:pt x="7807355" y="91021"/>
                </a:lnTo>
                <a:lnTo>
                  <a:pt x="7853782" y="92429"/>
                </a:lnTo>
                <a:lnTo>
                  <a:pt x="7899550" y="93369"/>
                </a:lnTo>
                <a:lnTo>
                  <a:pt x="7942760" y="93995"/>
                </a:lnTo>
                <a:lnTo>
                  <a:pt x="7984268" y="94412"/>
                </a:lnTo>
                <a:lnTo>
                  <a:pt x="8024640" y="94690"/>
                </a:lnTo>
                <a:lnTo>
                  <a:pt x="8105383" y="95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297"/>
          <p:cNvGrpSpPr/>
          <p:nvPr/>
        </p:nvGrpSpPr>
        <p:grpSpPr>
          <a:xfrm>
            <a:off x="828925" y="2687529"/>
            <a:ext cx="389364" cy="483040"/>
            <a:chOff x="828925" y="2687529"/>
            <a:chExt cx="389364" cy="483040"/>
          </a:xfrm>
        </p:grpSpPr>
        <p:sp>
          <p:nvSpPr>
            <p:cNvPr id="32" name="SMARTInkShape-1323"/>
            <p:cNvSpPr/>
            <p:nvPr>
              <p:custDataLst>
                <p:tags r:id="rId184"/>
              </p:custDataLst>
            </p:nvPr>
          </p:nvSpPr>
          <p:spPr>
            <a:xfrm>
              <a:off x="828925" y="2687529"/>
              <a:ext cx="389364" cy="483040"/>
            </a:xfrm>
            <a:custGeom>
              <a:avLst/>
              <a:gdLst/>
              <a:ahLst/>
              <a:cxnLst/>
              <a:rect l="0" t="0" r="0" b="0"/>
              <a:pathLst>
                <a:path w="389364" h="483040">
                  <a:moveTo>
                    <a:pt x="275975" y="46146"/>
                  </a:moveTo>
                  <a:lnTo>
                    <a:pt x="275975" y="46146"/>
                  </a:lnTo>
                  <a:lnTo>
                    <a:pt x="270919" y="41090"/>
                  </a:lnTo>
                  <a:lnTo>
                    <a:pt x="268436" y="35785"/>
                  </a:lnTo>
                  <a:lnTo>
                    <a:pt x="267774" y="32889"/>
                  </a:lnTo>
                  <a:lnTo>
                    <a:pt x="266274" y="30958"/>
                  </a:lnTo>
                  <a:lnTo>
                    <a:pt x="234417" y="12008"/>
                  </a:lnTo>
                  <a:lnTo>
                    <a:pt x="192980" y="0"/>
                  </a:lnTo>
                  <a:lnTo>
                    <a:pt x="183350" y="2000"/>
                  </a:lnTo>
                  <a:lnTo>
                    <a:pt x="174483" y="5359"/>
                  </a:lnTo>
                  <a:lnTo>
                    <a:pt x="145396" y="12749"/>
                  </a:lnTo>
                  <a:lnTo>
                    <a:pt x="101326" y="48724"/>
                  </a:lnTo>
                  <a:lnTo>
                    <a:pt x="82293" y="63020"/>
                  </a:lnTo>
                  <a:lnTo>
                    <a:pt x="50549" y="104264"/>
                  </a:lnTo>
                  <a:lnTo>
                    <a:pt x="32754" y="148133"/>
                  </a:lnTo>
                  <a:lnTo>
                    <a:pt x="19048" y="191293"/>
                  </a:lnTo>
                  <a:lnTo>
                    <a:pt x="6149" y="235213"/>
                  </a:lnTo>
                  <a:lnTo>
                    <a:pt x="1014" y="282067"/>
                  </a:lnTo>
                  <a:lnTo>
                    <a:pt x="0" y="329265"/>
                  </a:lnTo>
                  <a:lnTo>
                    <a:pt x="2646" y="359692"/>
                  </a:lnTo>
                  <a:lnTo>
                    <a:pt x="16006" y="406935"/>
                  </a:lnTo>
                  <a:lnTo>
                    <a:pt x="26321" y="429036"/>
                  </a:lnTo>
                  <a:lnTo>
                    <a:pt x="42313" y="447932"/>
                  </a:lnTo>
                  <a:lnTo>
                    <a:pt x="80296" y="476679"/>
                  </a:lnTo>
                  <a:lnTo>
                    <a:pt x="112086" y="482791"/>
                  </a:lnTo>
                  <a:lnTo>
                    <a:pt x="153146" y="483039"/>
                  </a:lnTo>
                  <a:lnTo>
                    <a:pt x="199906" y="471013"/>
                  </a:lnTo>
                  <a:lnTo>
                    <a:pt x="244447" y="456664"/>
                  </a:lnTo>
                  <a:lnTo>
                    <a:pt x="284917" y="428272"/>
                  </a:lnTo>
                  <a:lnTo>
                    <a:pt x="311080" y="405608"/>
                  </a:lnTo>
                  <a:lnTo>
                    <a:pt x="351912" y="358266"/>
                  </a:lnTo>
                  <a:lnTo>
                    <a:pt x="372466" y="321936"/>
                  </a:lnTo>
                  <a:lnTo>
                    <a:pt x="385660" y="277639"/>
                  </a:lnTo>
                  <a:lnTo>
                    <a:pt x="389363" y="237217"/>
                  </a:lnTo>
                  <a:lnTo>
                    <a:pt x="387183" y="208240"/>
                  </a:lnTo>
                  <a:lnTo>
                    <a:pt x="376964" y="170004"/>
                  </a:lnTo>
                  <a:lnTo>
                    <a:pt x="363696" y="132936"/>
                  </a:lnTo>
                  <a:lnTo>
                    <a:pt x="330626" y="85481"/>
                  </a:lnTo>
                  <a:lnTo>
                    <a:pt x="316274" y="69560"/>
                  </a:lnTo>
                  <a:lnTo>
                    <a:pt x="279957" y="41934"/>
                  </a:lnTo>
                  <a:lnTo>
                    <a:pt x="255320" y="37321"/>
                  </a:lnTo>
                  <a:lnTo>
                    <a:pt x="228350" y="36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24"/>
            <p:cNvSpPr/>
            <p:nvPr>
              <p:custDataLst>
                <p:tags r:id="rId185"/>
              </p:custDataLst>
            </p:nvPr>
          </p:nvSpPr>
          <p:spPr>
            <a:xfrm>
              <a:off x="934940" y="2848371"/>
              <a:ext cx="189011" cy="252368"/>
            </a:xfrm>
            <a:custGeom>
              <a:avLst/>
              <a:gdLst/>
              <a:ahLst/>
              <a:cxnLst/>
              <a:rect l="0" t="0" r="0" b="0"/>
              <a:pathLst>
                <a:path w="189011" h="252368">
                  <a:moveTo>
                    <a:pt x="160435" y="28179"/>
                  </a:moveTo>
                  <a:lnTo>
                    <a:pt x="160435" y="28179"/>
                  </a:lnTo>
                  <a:lnTo>
                    <a:pt x="160435" y="23123"/>
                  </a:lnTo>
                  <a:lnTo>
                    <a:pt x="161493" y="21633"/>
                  </a:lnTo>
                  <a:lnTo>
                    <a:pt x="163257" y="20640"/>
                  </a:lnTo>
                  <a:lnTo>
                    <a:pt x="165491" y="19978"/>
                  </a:lnTo>
                  <a:lnTo>
                    <a:pt x="165923" y="19537"/>
                  </a:lnTo>
                  <a:lnTo>
                    <a:pt x="165152" y="19243"/>
                  </a:lnTo>
                  <a:lnTo>
                    <a:pt x="163579" y="19046"/>
                  </a:lnTo>
                  <a:lnTo>
                    <a:pt x="162531" y="17857"/>
                  </a:lnTo>
                  <a:lnTo>
                    <a:pt x="160459" y="9248"/>
                  </a:lnTo>
                  <a:lnTo>
                    <a:pt x="152236" y="938"/>
                  </a:lnTo>
                  <a:lnTo>
                    <a:pt x="146246" y="0"/>
                  </a:lnTo>
                  <a:lnTo>
                    <a:pt x="140723" y="2602"/>
                  </a:lnTo>
                  <a:lnTo>
                    <a:pt x="134741" y="6228"/>
                  </a:lnTo>
                  <a:lnTo>
                    <a:pt x="125423" y="9328"/>
                  </a:lnTo>
                  <a:lnTo>
                    <a:pt x="82000" y="37762"/>
                  </a:lnTo>
                  <a:lnTo>
                    <a:pt x="58393" y="55472"/>
                  </a:lnTo>
                  <a:lnTo>
                    <a:pt x="37388" y="85578"/>
                  </a:lnTo>
                  <a:lnTo>
                    <a:pt x="12299" y="132984"/>
                  </a:lnTo>
                  <a:lnTo>
                    <a:pt x="0" y="177715"/>
                  </a:lnTo>
                  <a:lnTo>
                    <a:pt x="6842" y="210475"/>
                  </a:lnTo>
                  <a:lnTo>
                    <a:pt x="10327" y="217855"/>
                  </a:lnTo>
                  <a:lnTo>
                    <a:pt x="21188" y="231216"/>
                  </a:lnTo>
                  <a:lnTo>
                    <a:pt x="35451" y="240856"/>
                  </a:lnTo>
                  <a:lnTo>
                    <a:pt x="71712" y="251748"/>
                  </a:lnTo>
                  <a:lnTo>
                    <a:pt x="76945" y="252367"/>
                  </a:lnTo>
                  <a:lnTo>
                    <a:pt x="85581" y="250232"/>
                  </a:lnTo>
                  <a:lnTo>
                    <a:pt x="108411" y="241296"/>
                  </a:lnTo>
                  <a:lnTo>
                    <a:pt x="146529" y="233142"/>
                  </a:lnTo>
                  <a:lnTo>
                    <a:pt x="176504" y="218493"/>
                  </a:lnTo>
                  <a:lnTo>
                    <a:pt x="189010" y="209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98"/>
          <p:cNvGrpSpPr/>
          <p:nvPr/>
        </p:nvGrpSpPr>
        <p:grpSpPr>
          <a:xfrm>
            <a:off x="2324958" y="2667561"/>
            <a:ext cx="464493" cy="539276"/>
            <a:chOff x="2324958" y="2667561"/>
            <a:chExt cx="464493" cy="539276"/>
          </a:xfrm>
        </p:grpSpPr>
        <p:sp>
          <p:nvSpPr>
            <p:cNvPr id="35" name="SMARTInkShape-1325"/>
            <p:cNvSpPr/>
            <p:nvPr>
              <p:custDataLst>
                <p:tags r:id="rId182"/>
              </p:custDataLst>
            </p:nvPr>
          </p:nvSpPr>
          <p:spPr>
            <a:xfrm>
              <a:off x="2324958" y="2667561"/>
              <a:ext cx="464493" cy="539276"/>
            </a:xfrm>
            <a:custGeom>
              <a:avLst/>
              <a:gdLst/>
              <a:ahLst/>
              <a:cxnLst/>
              <a:rect l="0" t="0" r="0" b="0"/>
              <a:pathLst>
                <a:path w="464493" h="539276">
                  <a:moveTo>
                    <a:pt x="361092" y="113739"/>
                  </a:moveTo>
                  <a:lnTo>
                    <a:pt x="361092" y="113739"/>
                  </a:lnTo>
                  <a:lnTo>
                    <a:pt x="356036" y="103626"/>
                  </a:lnTo>
                  <a:lnTo>
                    <a:pt x="349334" y="70426"/>
                  </a:lnTo>
                  <a:lnTo>
                    <a:pt x="345283" y="60622"/>
                  </a:lnTo>
                  <a:lnTo>
                    <a:pt x="341944" y="44261"/>
                  </a:lnTo>
                  <a:lnTo>
                    <a:pt x="337412" y="35941"/>
                  </a:lnTo>
                  <a:lnTo>
                    <a:pt x="323855" y="25306"/>
                  </a:lnTo>
                  <a:lnTo>
                    <a:pt x="288127" y="3700"/>
                  </a:lnTo>
                  <a:lnTo>
                    <a:pt x="259082" y="0"/>
                  </a:lnTo>
                  <a:lnTo>
                    <a:pt x="213960" y="530"/>
                  </a:lnTo>
                  <a:lnTo>
                    <a:pt x="189439" y="8111"/>
                  </a:lnTo>
                  <a:lnTo>
                    <a:pt x="142082" y="34651"/>
                  </a:lnTo>
                  <a:lnTo>
                    <a:pt x="94480" y="77197"/>
                  </a:lnTo>
                  <a:lnTo>
                    <a:pt x="59897" y="123469"/>
                  </a:lnTo>
                  <a:lnTo>
                    <a:pt x="35210" y="167950"/>
                  </a:lnTo>
                  <a:lnTo>
                    <a:pt x="19045" y="211231"/>
                  </a:lnTo>
                  <a:lnTo>
                    <a:pt x="8920" y="247753"/>
                  </a:lnTo>
                  <a:lnTo>
                    <a:pt x="2039" y="285386"/>
                  </a:lnTo>
                  <a:lnTo>
                    <a:pt x="0" y="323347"/>
                  </a:lnTo>
                  <a:lnTo>
                    <a:pt x="2219" y="361406"/>
                  </a:lnTo>
                  <a:lnTo>
                    <a:pt x="6756" y="399494"/>
                  </a:lnTo>
                  <a:lnTo>
                    <a:pt x="9935" y="422774"/>
                  </a:lnTo>
                  <a:lnTo>
                    <a:pt x="18403" y="440177"/>
                  </a:lnTo>
                  <a:lnTo>
                    <a:pt x="54752" y="482733"/>
                  </a:lnTo>
                  <a:lnTo>
                    <a:pt x="86444" y="510124"/>
                  </a:lnTo>
                  <a:lnTo>
                    <a:pt x="129825" y="528313"/>
                  </a:lnTo>
                  <a:lnTo>
                    <a:pt x="172887" y="539275"/>
                  </a:lnTo>
                  <a:lnTo>
                    <a:pt x="209372" y="538626"/>
                  </a:lnTo>
                  <a:lnTo>
                    <a:pt x="246994" y="531732"/>
                  </a:lnTo>
                  <a:lnTo>
                    <a:pt x="282129" y="520164"/>
                  </a:lnTo>
                  <a:lnTo>
                    <a:pt x="327503" y="497292"/>
                  </a:lnTo>
                  <a:lnTo>
                    <a:pt x="369627" y="471333"/>
                  </a:lnTo>
                  <a:lnTo>
                    <a:pt x="397840" y="444765"/>
                  </a:lnTo>
                  <a:lnTo>
                    <a:pt x="426873" y="401220"/>
                  </a:lnTo>
                  <a:lnTo>
                    <a:pt x="443730" y="368605"/>
                  </a:lnTo>
                  <a:lnTo>
                    <a:pt x="458907" y="324714"/>
                  </a:lnTo>
                  <a:lnTo>
                    <a:pt x="464492" y="277866"/>
                  </a:lnTo>
                  <a:lnTo>
                    <a:pt x="462773" y="230669"/>
                  </a:lnTo>
                  <a:lnTo>
                    <a:pt x="452556" y="190458"/>
                  </a:lnTo>
                  <a:lnTo>
                    <a:pt x="432742" y="153000"/>
                  </a:lnTo>
                  <a:lnTo>
                    <a:pt x="397129" y="112428"/>
                  </a:lnTo>
                  <a:lnTo>
                    <a:pt x="354138" y="84043"/>
                  </a:lnTo>
                  <a:lnTo>
                    <a:pt x="311153" y="67147"/>
                  </a:lnTo>
                  <a:lnTo>
                    <a:pt x="267266" y="53618"/>
                  </a:lnTo>
                  <a:lnTo>
                    <a:pt x="224652" y="41813"/>
                  </a:lnTo>
                  <a:lnTo>
                    <a:pt x="208692" y="3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26"/>
            <p:cNvSpPr/>
            <p:nvPr>
              <p:custDataLst>
                <p:tags r:id="rId183"/>
              </p:custDataLst>
            </p:nvPr>
          </p:nvSpPr>
          <p:spPr>
            <a:xfrm>
              <a:off x="2471410" y="2819580"/>
              <a:ext cx="167016" cy="294916"/>
            </a:xfrm>
            <a:custGeom>
              <a:avLst/>
              <a:gdLst/>
              <a:ahLst/>
              <a:cxnLst/>
              <a:rect l="0" t="0" r="0" b="0"/>
              <a:pathLst>
                <a:path w="167016" h="294916">
                  <a:moveTo>
                    <a:pt x="5090" y="114120"/>
                  </a:moveTo>
                  <a:lnTo>
                    <a:pt x="5090" y="114120"/>
                  </a:lnTo>
                  <a:lnTo>
                    <a:pt x="5090" y="105919"/>
                  </a:lnTo>
                  <a:lnTo>
                    <a:pt x="6148" y="105478"/>
                  </a:lnTo>
                  <a:lnTo>
                    <a:pt x="14223" y="104630"/>
                  </a:lnTo>
                  <a:lnTo>
                    <a:pt x="15666" y="130106"/>
                  </a:lnTo>
                  <a:lnTo>
                    <a:pt x="21159" y="140611"/>
                  </a:lnTo>
                  <a:lnTo>
                    <a:pt x="24024" y="187312"/>
                  </a:lnTo>
                  <a:lnTo>
                    <a:pt x="24133" y="231605"/>
                  </a:lnTo>
                  <a:lnTo>
                    <a:pt x="24140" y="277339"/>
                  </a:lnTo>
                  <a:lnTo>
                    <a:pt x="24140" y="288188"/>
                  </a:lnTo>
                  <a:lnTo>
                    <a:pt x="23082" y="290490"/>
                  </a:lnTo>
                  <a:lnTo>
                    <a:pt x="21318" y="292025"/>
                  </a:lnTo>
                  <a:lnTo>
                    <a:pt x="15007" y="294915"/>
                  </a:lnTo>
                  <a:lnTo>
                    <a:pt x="11808" y="265429"/>
                  </a:lnTo>
                  <a:lnTo>
                    <a:pt x="9569" y="259442"/>
                  </a:lnTo>
                  <a:lnTo>
                    <a:pt x="9903" y="247147"/>
                  </a:lnTo>
                  <a:lnTo>
                    <a:pt x="13994" y="207015"/>
                  </a:lnTo>
                  <a:lnTo>
                    <a:pt x="14493" y="163475"/>
                  </a:lnTo>
                  <a:lnTo>
                    <a:pt x="19647" y="123987"/>
                  </a:lnTo>
                  <a:lnTo>
                    <a:pt x="33910" y="78887"/>
                  </a:lnTo>
                  <a:lnTo>
                    <a:pt x="55905" y="31738"/>
                  </a:lnTo>
                  <a:lnTo>
                    <a:pt x="65069" y="21767"/>
                  </a:lnTo>
                  <a:lnTo>
                    <a:pt x="86758" y="4435"/>
                  </a:lnTo>
                  <a:lnTo>
                    <a:pt x="93598" y="1871"/>
                  </a:lnTo>
                  <a:lnTo>
                    <a:pt x="121206" y="0"/>
                  </a:lnTo>
                  <a:lnTo>
                    <a:pt x="128311" y="2722"/>
                  </a:lnTo>
                  <a:lnTo>
                    <a:pt x="151105" y="22215"/>
                  </a:lnTo>
                  <a:lnTo>
                    <a:pt x="154652" y="31292"/>
                  </a:lnTo>
                  <a:lnTo>
                    <a:pt x="155598" y="36677"/>
                  </a:lnTo>
                  <a:lnTo>
                    <a:pt x="153827" y="45482"/>
                  </a:lnTo>
                  <a:lnTo>
                    <a:pt x="150570" y="53980"/>
                  </a:lnTo>
                  <a:lnTo>
                    <a:pt x="147679" y="69607"/>
                  </a:lnTo>
                  <a:lnTo>
                    <a:pt x="143251" y="77756"/>
                  </a:lnTo>
                  <a:lnTo>
                    <a:pt x="98841" y="115934"/>
                  </a:lnTo>
                  <a:lnTo>
                    <a:pt x="51300" y="145835"/>
                  </a:lnTo>
                  <a:lnTo>
                    <a:pt x="30642" y="157504"/>
                  </a:lnTo>
                  <a:lnTo>
                    <a:pt x="18776" y="161547"/>
                  </a:lnTo>
                  <a:lnTo>
                    <a:pt x="11878" y="166243"/>
                  </a:lnTo>
                  <a:lnTo>
                    <a:pt x="8107" y="171858"/>
                  </a:lnTo>
                  <a:lnTo>
                    <a:pt x="7101" y="174837"/>
                  </a:lnTo>
                  <a:lnTo>
                    <a:pt x="5373" y="176823"/>
                  </a:lnTo>
                  <a:lnTo>
                    <a:pt x="630" y="179030"/>
                  </a:lnTo>
                  <a:lnTo>
                    <a:pt x="0" y="180676"/>
                  </a:lnTo>
                  <a:lnTo>
                    <a:pt x="638" y="182833"/>
                  </a:lnTo>
                  <a:lnTo>
                    <a:pt x="3111" y="188051"/>
                  </a:lnTo>
                  <a:lnTo>
                    <a:pt x="4211" y="193897"/>
                  </a:lnTo>
                  <a:lnTo>
                    <a:pt x="5562" y="195880"/>
                  </a:lnTo>
                  <a:lnTo>
                    <a:pt x="7521" y="197202"/>
                  </a:lnTo>
                  <a:lnTo>
                    <a:pt x="12521" y="199729"/>
                  </a:lnTo>
                  <a:lnTo>
                    <a:pt x="18270" y="204379"/>
                  </a:lnTo>
                  <a:lnTo>
                    <a:pt x="27176" y="207152"/>
                  </a:lnTo>
                  <a:lnTo>
                    <a:pt x="37131" y="209443"/>
                  </a:lnTo>
                  <a:lnTo>
                    <a:pt x="78560" y="231722"/>
                  </a:lnTo>
                  <a:lnTo>
                    <a:pt x="103603" y="243262"/>
                  </a:lnTo>
                  <a:lnTo>
                    <a:pt x="121533" y="247281"/>
                  </a:lnTo>
                  <a:lnTo>
                    <a:pt x="134019" y="254705"/>
                  </a:lnTo>
                  <a:lnTo>
                    <a:pt x="154206" y="271889"/>
                  </a:lnTo>
                  <a:lnTo>
                    <a:pt x="167015" y="276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99"/>
          <p:cNvGrpSpPr/>
          <p:nvPr/>
        </p:nvGrpSpPr>
        <p:grpSpPr>
          <a:xfrm>
            <a:off x="857251" y="2238385"/>
            <a:ext cx="1360583" cy="628637"/>
            <a:chOff x="857251" y="2238385"/>
            <a:chExt cx="1360583" cy="628637"/>
          </a:xfrm>
        </p:grpSpPr>
        <p:sp>
          <p:nvSpPr>
            <p:cNvPr id="38" name="SMARTInkShape-1327"/>
            <p:cNvSpPr/>
            <p:nvPr>
              <p:custDataLst>
                <p:tags r:id="rId174"/>
              </p:custDataLst>
            </p:nvPr>
          </p:nvSpPr>
          <p:spPr>
            <a:xfrm>
              <a:off x="1905000" y="2466975"/>
              <a:ext cx="38101" cy="219076"/>
            </a:xfrm>
            <a:custGeom>
              <a:avLst/>
              <a:gdLst/>
              <a:ahLst/>
              <a:cxnLst/>
              <a:rect l="0" t="0" r="0" b="0"/>
              <a:pathLst>
                <a:path w="38101" h="219076">
                  <a:moveTo>
                    <a:pt x="0" y="0"/>
                  </a:moveTo>
                  <a:lnTo>
                    <a:pt x="0" y="0"/>
                  </a:lnTo>
                  <a:lnTo>
                    <a:pt x="18542" y="0"/>
                  </a:lnTo>
                  <a:lnTo>
                    <a:pt x="21852" y="22120"/>
                  </a:lnTo>
                  <a:lnTo>
                    <a:pt x="26583" y="36188"/>
                  </a:lnTo>
                  <a:lnTo>
                    <a:pt x="35043" y="80730"/>
                  </a:lnTo>
                  <a:lnTo>
                    <a:pt x="37832" y="127202"/>
                  </a:lnTo>
                  <a:lnTo>
                    <a:pt x="38077" y="173668"/>
                  </a:lnTo>
                  <a:lnTo>
                    <a:pt x="3810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28"/>
            <p:cNvSpPr/>
            <p:nvPr>
              <p:custDataLst>
                <p:tags r:id="rId175"/>
              </p:custDataLst>
            </p:nvPr>
          </p:nvSpPr>
          <p:spPr>
            <a:xfrm>
              <a:off x="1857375" y="2562225"/>
              <a:ext cx="33089" cy="28576"/>
            </a:xfrm>
            <a:custGeom>
              <a:avLst/>
              <a:gdLst/>
              <a:ahLst/>
              <a:cxnLst/>
              <a:rect l="0" t="0" r="0" b="0"/>
              <a:pathLst>
                <a:path w="33089" h="28576">
                  <a:moveTo>
                    <a:pt x="0" y="28575"/>
                  </a:moveTo>
                  <a:lnTo>
                    <a:pt x="0" y="28575"/>
                  </a:lnTo>
                  <a:lnTo>
                    <a:pt x="33088" y="28575"/>
                  </a:lnTo>
                  <a:lnTo>
                    <a:pt x="32642" y="27517"/>
                  </a:lnTo>
                  <a:lnTo>
                    <a:pt x="21258" y="20374"/>
                  </a:lnTo>
                  <a:lnTo>
                    <a:pt x="21580" y="19933"/>
                  </a:lnTo>
                  <a:lnTo>
                    <a:pt x="24761" y="19442"/>
                  </a:lnTo>
                  <a:lnTo>
                    <a:pt x="26032" y="18253"/>
                  </a:lnTo>
                  <a:lnTo>
                    <a:pt x="28240" y="1088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29"/>
            <p:cNvSpPr/>
            <p:nvPr>
              <p:custDataLst>
                <p:tags r:id="rId176"/>
              </p:custDataLst>
            </p:nvPr>
          </p:nvSpPr>
          <p:spPr>
            <a:xfrm>
              <a:off x="1638703" y="2525734"/>
              <a:ext cx="122971" cy="122168"/>
            </a:xfrm>
            <a:custGeom>
              <a:avLst/>
              <a:gdLst/>
              <a:ahLst/>
              <a:cxnLst/>
              <a:rect l="0" t="0" r="0" b="0"/>
              <a:pathLst>
                <a:path w="122971" h="122168">
                  <a:moveTo>
                    <a:pt x="28172" y="7916"/>
                  </a:moveTo>
                  <a:lnTo>
                    <a:pt x="28172" y="7916"/>
                  </a:lnTo>
                  <a:lnTo>
                    <a:pt x="19971" y="7916"/>
                  </a:lnTo>
                  <a:lnTo>
                    <a:pt x="19530" y="8974"/>
                  </a:lnTo>
                  <a:lnTo>
                    <a:pt x="19039" y="12972"/>
                  </a:lnTo>
                  <a:lnTo>
                    <a:pt x="17850" y="14462"/>
                  </a:lnTo>
                  <a:lnTo>
                    <a:pt x="10480" y="17049"/>
                  </a:lnTo>
                  <a:lnTo>
                    <a:pt x="9726" y="20088"/>
                  </a:lnTo>
                  <a:lnTo>
                    <a:pt x="9524" y="22381"/>
                  </a:lnTo>
                  <a:lnTo>
                    <a:pt x="6479" y="27750"/>
                  </a:lnTo>
                  <a:lnTo>
                    <a:pt x="2656" y="33665"/>
                  </a:lnTo>
                  <a:lnTo>
                    <a:pt x="503" y="42944"/>
                  </a:lnTo>
                  <a:lnTo>
                    <a:pt x="0" y="49237"/>
                  </a:lnTo>
                  <a:lnTo>
                    <a:pt x="2598" y="55561"/>
                  </a:lnTo>
                  <a:lnTo>
                    <a:pt x="4773" y="58730"/>
                  </a:lnTo>
                  <a:lnTo>
                    <a:pt x="11372" y="82132"/>
                  </a:lnTo>
                  <a:lnTo>
                    <a:pt x="40911" y="115831"/>
                  </a:lnTo>
                  <a:lnTo>
                    <a:pt x="50062" y="119378"/>
                  </a:lnTo>
                  <a:lnTo>
                    <a:pt x="93438" y="122167"/>
                  </a:lnTo>
                  <a:lnTo>
                    <a:pt x="102335" y="119372"/>
                  </a:lnTo>
                  <a:lnTo>
                    <a:pt x="106189" y="117145"/>
                  </a:lnTo>
                  <a:lnTo>
                    <a:pt x="108758" y="114602"/>
                  </a:lnTo>
                  <a:lnTo>
                    <a:pt x="119992" y="95646"/>
                  </a:lnTo>
                  <a:lnTo>
                    <a:pt x="122970" y="72725"/>
                  </a:lnTo>
                  <a:lnTo>
                    <a:pt x="118232" y="57222"/>
                  </a:lnTo>
                  <a:lnTo>
                    <a:pt x="107149" y="40625"/>
                  </a:lnTo>
                  <a:lnTo>
                    <a:pt x="81916" y="15213"/>
                  </a:lnTo>
                  <a:lnTo>
                    <a:pt x="59122" y="2010"/>
                  </a:lnTo>
                  <a:lnTo>
                    <a:pt x="48630" y="0"/>
                  </a:lnTo>
                  <a:lnTo>
                    <a:pt x="39734" y="1928"/>
                  </a:lnTo>
                  <a:lnTo>
                    <a:pt x="32252" y="5255"/>
                  </a:lnTo>
                  <a:lnTo>
                    <a:pt x="25399" y="6733"/>
                  </a:lnTo>
                  <a:lnTo>
                    <a:pt x="23149" y="8186"/>
                  </a:lnTo>
                  <a:lnTo>
                    <a:pt x="21648" y="10213"/>
                  </a:lnTo>
                  <a:lnTo>
                    <a:pt x="18647" y="1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30"/>
            <p:cNvSpPr/>
            <p:nvPr>
              <p:custDataLst>
                <p:tags r:id="rId177"/>
              </p:custDataLst>
            </p:nvPr>
          </p:nvSpPr>
          <p:spPr>
            <a:xfrm>
              <a:off x="1190741" y="2733691"/>
              <a:ext cx="1027093" cy="133331"/>
            </a:xfrm>
            <a:custGeom>
              <a:avLst/>
              <a:gdLst/>
              <a:ahLst/>
              <a:cxnLst/>
              <a:rect l="0" t="0" r="0" b="0"/>
              <a:pathLst>
                <a:path w="1027093" h="133331">
                  <a:moveTo>
                    <a:pt x="9409" y="114284"/>
                  </a:moveTo>
                  <a:lnTo>
                    <a:pt x="9409" y="114284"/>
                  </a:lnTo>
                  <a:lnTo>
                    <a:pt x="0" y="114284"/>
                  </a:lnTo>
                  <a:lnTo>
                    <a:pt x="18208" y="114284"/>
                  </a:lnTo>
                  <a:lnTo>
                    <a:pt x="26725" y="111462"/>
                  </a:lnTo>
                  <a:lnTo>
                    <a:pt x="30478" y="109228"/>
                  </a:lnTo>
                  <a:lnTo>
                    <a:pt x="45873" y="106083"/>
                  </a:lnTo>
                  <a:lnTo>
                    <a:pt x="86648" y="102112"/>
                  </a:lnTo>
                  <a:lnTo>
                    <a:pt x="128971" y="96592"/>
                  </a:lnTo>
                  <a:lnTo>
                    <a:pt x="165602" y="90581"/>
                  </a:lnTo>
                  <a:lnTo>
                    <a:pt x="196303" y="87874"/>
                  </a:lnTo>
                  <a:lnTo>
                    <a:pt x="230056" y="85613"/>
                  </a:lnTo>
                  <a:lnTo>
                    <a:pt x="262697" y="81080"/>
                  </a:lnTo>
                  <a:lnTo>
                    <a:pt x="297665" y="75538"/>
                  </a:lnTo>
                  <a:lnTo>
                    <a:pt x="335431" y="70605"/>
                  </a:lnTo>
                  <a:lnTo>
                    <a:pt x="376910" y="68413"/>
                  </a:lnTo>
                  <a:lnTo>
                    <a:pt x="417218" y="67439"/>
                  </a:lnTo>
                  <a:lnTo>
                    <a:pt x="458416" y="65947"/>
                  </a:lnTo>
                  <a:lnTo>
                    <a:pt x="504948" y="61757"/>
                  </a:lnTo>
                  <a:lnTo>
                    <a:pt x="551029" y="59189"/>
                  </a:lnTo>
                  <a:lnTo>
                    <a:pt x="595146" y="59105"/>
                  </a:lnTo>
                  <a:lnTo>
                    <a:pt x="635920" y="62596"/>
                  </a:lnTo>
                  <a:lnTo>
                    <a:pt x="678030" y="64853"/>
                  </a:lnTo>
                  <a:lnTo>
                    <a:pt x="720382" y="66915"/>
                  </a:lnTo>
                  <a:lnTo>
                    <a:pt x="760372" y="71359"/>
                  </a:lnTo>
                  <a:lnTo>
                    <a:pt x="793668" y="74039"/>
                  </a:lnTo>
                  <a:lnTo>
                    <a:pt x="839035" y="78371"/>
                  </a:lnTo>
                  <a:lnTo>
                    <a:pt x="880346" y="86357"/>
                  </a:lnTo>
                  <a:lnTo>
                    <a:pt x="922750" y="98537"/>
                  </a:lnTo>
                  <a:lnTo>
                    <a:pt x="958111" y="114301"/>
                  </a:lnTo>
                  <a:lnTo>
                    <a:pt x="987056" y="131453"/>
                  </a:lnTo>
                  <a:lnTo>
                    <a:pt x="999527" y="133285"/>
                  </a:lnTo>
                  <a:lnTo>
                    <a:pt x="991766" y="133330"/>
                  </a:lnTo>
                  <a:lnTo>
                    <a:pt x="991054" y="130510"/>
                  </a:lnTo>
                  <a:lnTo>
                    <a:pt x="990864" y="128276"/>
                  </a:lnTo>
                  <a:lnTo>
                    <a:pt x="987830" y="122972"/>
                  </a:lnTo>
                  <a:lnTo>
                    <a:pt x="968104" y="96478"/>
                  </a:lnTo>
                  <a:lnTo>
                    <a:pt x="951789" y="59292"/>
                  </a:lnTo>
                  <a:lnTo>
                    <a:pt x="946828" y="51743"/>
                  </a:lnTo>
                  <a:lnTo>
                    <a:pt x="934813" y="17220"/>
                  </a:lnTo>
                  <a:lnTo>
                    <a:pt x="933373" y="577"/>
                  </a:lnTo>
                  <a:lnTo>
                    <a:pt x="947524" y="0"/>
                  </a:lnTo>
                  <a:lnTo>
                    <a:pt x="953046" y="2813"/>
                  </a:lnTo>
                  <a:lnTo>
                    <a:pt x="999426" y="38106"/>
                  </a:lnTo>
                  <a:lnTo>
                    <a:pt x="1014749" y="53962"/>
                  </a:lnTo>
                  <a:lnTo>
                    <a:pt x="1021030" y="66660"/>
                  </a:lnTo>
                  <a:lnTo>
                    <a:pt x="1025227" y="73009"/>
                  </a:lnTo>
                  <a:lnTo>
                    <a:pt x="1027092" y="79359"/>
                  </a:lnTo>
                  <a:lnTo>
                    <a:pt x="1026531" y="82534"/>
                  </a:lnTo>
                  <a:lnTo>
                    <a:pt x="1020849" y="95234"/>
                  </a:lnTo>
                  <a:lnTo>
                    <a:pt x="1020252" y="98409"/>
                  </a:lnTo>
                  <a:lnTo>
                    <a:pt x="1013945" y="104759"/>
                  </a:lnTo>
                  <a:lnTo>
                    <a:pt x="990871" y="120987"/>
                  </a:lnTo>
                  <a:lnTo>
                    <a:pt x="978252" y="122973"/>
                  </a:lnTo>
                  <a:lnTo>
                    <a:pt x="952384" y="12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31"/>
            <p:cNvSpPr/>
            <p:nvPr>
              <p:custDataLst>
                <p:tags r:id="rId178"/>
              </p:custDataLst>
            </p:nvPr>
          </p:nvSpPr>
          <p:spPr>
            <a:xfrm>
              <a:off x="1285885" y="2238385"/>
              <a:ext cx="66271" cy="238116"/>
            </a:xfrm>
            <a:custGeom>
              <a:avLst/>
              <a:gdLst/>
              <a:ahLst/>
              <a:cxnLst/>
              <a:rect l="0" t="0" r="0" b="0"/>
              <a:pathLst>
                <a:path w="66271" h="238116">
                  <a:moveTo>
                    <a:pt x="57140" y="28565"/>
                  </a:moveTo>
                  <a:lnTo>
                    <a:pt x="57140" y="28565"/>
                  </a:lnTo>
                  <a:lnTo>
                    <a:pt x="57140" y="19432"/>
                  </a:lnTo>
                  <a:lnTo>
                    <a:pt x="48939" y="10873"/>
                  </a:lnTo>
                  <a:lnTo>
                    <a:pt x="39530" y="9634"/>
                  </a:lnTo>
                  <a:lnTo>
                    <a:pt x="39050" y="8536"/>
                  </a:lnTo>
                  <a:lnTo>
                    <a:pt x="38517" y="4494"/>
                  </a:lnTo>
                  <a:lnTo>
                    <a:pt x="37316" y="2992"/>
                  </a:lnTo>
                  <a:lnTo>
                    <a:pt x="33160" y="1324"/>
                  </a:lnTo>
                  <a:lnTo>
                    <a:pt x="14135" y="0"/>
                  </a:lnTo>
                  <a:lnTo>
                    <a:pt x="12595" y="1055"/>
                  </a:lnTo>
                  <a:lnTo>
                    <a:pt x="11568" y="2817"/>
                  </a:lnTo>
                  <a:lnTo>
                    <a:pt x="9921" y="8192"/>
                  </a:lnTo>
                  <a:lnTo>
                    <a:pt x="1350" y="17600"/>
                  </a:lnTo>
                  <a:lnTo>
                    <a:pt x="393" y="23670"/>
                  </a:lnTo>
                  <a:lnTo>
                    <a:pt x="0" y="37571"/>
                  </a:lnTo>
                  <a:lnTo>
                    <a:pt x="23670" y="38089"/>
                  </a:lnTo>
                  <a:lnTo>
                    <a:pt x="25302" y="37031"/>
                  </a:lnTo>
                  <a:lnTo>
                    <a:pt x="26389" y="35267"/>
                  </a:lnTo>
                  <a:lnTo>
                    <a:pt x="27115" y="33033"/>
                  </a:lnTo>
                  <a:lnTo>
                    <a:pt x="28656" y="31544"/>
                  </a:lnTo>
                  <a:lnTo>
                    <a:pt x="37660" y="28681"/>
                  </a:lnTo>
                  <a:lnTo>
                    <a:pt x="46253" y="36776"/>
                  </a:lnTo>
                  <a:lnTo>
                    <a:pt x="47212" y="42757"/>
                  </a:lnTo>
                  <a:lnTo>
                    <a:pt x="47495" y="51232"/>
                  </a:lnTo>
                  <a:lnTo>
                    <a:pt x="50384" y="57336"/>
                  </a:lnTo>
                  <a:lnTo>
                    <a:pt x="52636" y="60446"/>
                  </a:lnTo>
                  <a:lnTo>
                    <a:pt x="55805" y="74935"/>
                  </a:lnTo>
                  <a:lnTo>
                    <a:pt x="59910" y="114953"/>
                  </a:lnTo>
                  <a:lnTo>
                    <a:pt x="64663" y="133536"/>
                  </a:lnTo>
                  <a:lnTo>
                    <a:pt x="66270" y="153722"/>
                  </a:lnTo>
                  <a:lnTo>
                    <a:pt x="57713" y="197369"/>
                  </a:lnTo>
                  <a:lnTo>
                    <a:pt x="56157" y="222087"/>
                  </a:lnTo>
                  <a:lnTo>
                    <a:pt x="4761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32"/>
            <p:cNvSpPr/>
            <p:nvPr>
              <p:custDataLst>
                <p:tags r:id="rId179"/>
              </p:custDataLst>
            </p:nvPr>
          </p:nvSpPr>
          <p:spPr>
            <a:xfrm>
              <a:off x="1238250" y="2324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25" y="1905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33"/>
            <p:cNvSpPr/>
            <p:nvPr>
              <p:custDataLst>
                <p:tags r:id="rId180"/>
              </p:custDataLst>
            </p:nvPr>
          </p:nvSpPr>
          <p:spPr>
            <a:xfrm>
              <a:off x="1133878" y="2267355"/>
              <a:ext cx="56748" cy="113847"/>
            </a:xfrm>
            <a:custGeom>
              <a:avLst/>
              <a:gdLst/>
              <a:ahLst/>
              <a:cxnLst/>
              <a:rect l="0" t="0" r="0" b="0"/>
              <a:pathLst>
                <a:path w="56748" h="113847">
                  <a:moveTo>
                    <a:pt x="56747" y="28170"/>
                  </a:moveTo>
                  <a:lnTo>
                    <a:pt x="56747" y="28170"/>
                  </a:lnTo>
                  <a:lnTo>
                    <a:pt x="51691" y="23114"/>
                  </a:lnTo>
                  <a:lnTo>
                    <a:pt x="49208" y="17809"/>
                  </a:lnTo>
                  <a:lnTo>
                    <a:pt x="48546" y="14912"/>
                  </a:lnTo>
                  <a:lnTo>
                    <a:pt x="47046" y="12982"/>
                  </a:lnTo>
                  <a:lnTo>
                    <a:pt x="42558" y="10836"/>
                  </a:lnTo>
                  <a:lnTo>
                    <a:pt x="34081" y="9628"/>
                  </a:lnTo>
                  <a:lnTo>
                    <a:pt x="32111" y="8401"/>
                  </a:lnTo>
                  <a:lnTo>
                    <a:pt x="30798" y="6524"/>
                  </a:lnTo>
                  <a:lnTo>
                    <a:pt x="29923" y="4214"/>
                  </a:lnTo>
                  <a:lnTo>
                    <a:pt x="28281" y="2674"/>
                  </a:lnTo>
                  <a:lnTo>
                    <a:pt x="20125" y="0"/>
                  </a:lnTo>
                  <a:lnTo>
                    <a:pt x="19632" y="924"/>
                  </a:lnTo>
                  <a:lnTo>
                    <a:pt x="19085" y="4772"/>
                  </a:lnTo>
                  <a:lnTo>
                    <a:pt x="17880" y="6221"/>
                  </a:lnTo>
                  <a:lnTo>
                    <a:pt x="13720" y="7832"/>
                  </a:lnTo>
                  <a:lnTo>
                    <a:pt x="12187" y="9319"/>
                  </a:lnTo>
                  <a:lnTo>
                    <a:pt x="10484" y="13795"/>
                  </a:lnTo>
                  <a:lnTo>
                    <a:pt x="6479" y="31189"/>
                  </a:lnTo>
                  <a:lnTo>
                    <a:pt x="1636" y="45292"/>
                  </a:lnTo>
                  <a:lnTo>
                    <a:pt x="0" y="59539"/>
                  </a:lnTo>
                  <a:lnTo>
                    <a:pt x="2598" y="66101"/>
                  </a:lnTo>
                  <a:lnTo>
                    <a:pt x="6223" y="72545"/>
                  </a:lnTo>
                  <a:lnTo>
                    <a:pt x="8549" y="85305"/>
                  </a:lnTo>
                  <a:lnTo>
                    <a:pt x="8740" y="88485"/>
                  </a:lnTo>
                  <a:lnTo>
                    <a:pt x="11775" y="94841"/>
                  </a:lnTo>
                  <a:lnTo>
                    <a:pt x="15593" y="101193"/>
                  </a:lnTo>
                  <a:lnTo>
                    <a:pt x="17289" y="107544"/>
                  </a:lnTo>
                  <a:lnTo>
                    <a:pt x="18800" y="109661"/>
                  </a:lnTo>
                  <a:lnTo>
                    <a:pt x="20866" y="111072"/>
                  </a:lnTo>
                  <a:lnTo>
                    <a:pt x="26729" y="113337"/>
                  </a:lnTo>
                  <a:lnTo>
                    <a:pt x="41303" y="113846"/>
                  </a:lnTo>
                  <a:lnTo>
                    <a:pt x="43276" y="112804"/>
                  </a:lnTo>
                  <a:lnTo>
                    <a:pt x="44591" y="111051"/>
                  </a:lnTo>
                  <a:lnTo>
                    <a:pt x="46053" y="106281"/>
                  </a:lnTo>
                  <a:lnTo>
                    <a:pt x="46702" y="100633"/>
                  </a:lnTo>
                  <a:lnTo>
                    <a:pt x="49813" y="94595"/>
                  </a:lnTo>
                  <a:lnTo>
                    <a:pt x="53665" y="88384"/>
                  </a:lnTo>
                  <a:lnTo>
                    <a:pt x="56138" y="75773"/>
                  </a:lnTo>
                  <a:lnTo>
                    <a:pt x="56736" y="34912"/>
                  </a:lnTo>
                  <a:lnTo>
                    <a:pt x="53920" y="28344"/>
                  </a:lnTo>
                  <a:lnTo>
                    <a:pt x="48545" y="20561"/>
                  </a:lnTo>
                  <a:lnTo>
                    <a:pt x="47614" y="14156"/>
                  </a:lnTo>
                  <a:lnTo>
                    <a:pt x="46425" y="12477"/>
                  </a:lnTo>
                  <a:lnTo>
                    <a:pt x="44574" y="11358"/>
                  </a:lnTo>
                  <a:lnTo>
                    <a:pt x="37697" y="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34"/>
            <p:cNvSpPr/>
            <p:nvPr>
              <p:custDataLst>
                <p:tags r:id="rId181"/>
              </p:custDataLst>
            </p:nvPr>
          </p:nvSpPr>
          <p:spPr>
            <a:xfrm>
              <a:off x="857251" y="2267120"/>
              <a:ext cx="266700" cy="418800"/>
            </a:xfrm>
            <a:custGeom>
              <a:avLst/>
              <a:gdLst/>
              <a:ahLst/>
              <a:cxnLst/>
              <a:rect l="0" t="0" r="0" b="0"/>
              <a:pathLst>
                <a:path w="266700" h="418800">
                  <a:moveTo>
                    <a:pt x="76199" y="371305"/>
                  </a:moveTo>
                  <a:lnTo>
                    <a:pt x="76199" y="371305"/>
                  </a:lnTo>
                  <a:lnTo>
                    <a:pt x="61011" y="387551"/>
                  </a:lnTo>
                  <a:lnTo>
                    <a:pt x="55090" y="399953"/>
                  </a:lnTo>
                  <a:lnTo>
                    <a:pt x="39552" y="417442"/>
                  </a:lnTo>
                  <a:lnTo>
                    <a:pt x="30026" y="418799"/>
                  </a:lnTo>
                  <a:lnTo>
                    <a:pt x="21256" y="412358"/>
                  </a:lnTo>
                  <a:lnTo>
                    <a:pt x="15444" y="410718"/>
                  </a:lnTo>
                  <a:lnTo>
                    <a:pt x="13471" y="409221"/>
                  </a:lnTo>
                  <a:lnTo>
                    <a:pt x="11278" y="404738"/>
                  </a:lnTo>
                  <a:lnTo>
                    <a:pt x="8812" y="393235"/>
                  </a:lnTo>
                  <a:lnTo>
                    <a:pt x="3081" y="382860"/>
                  </a:lnTo>
                  <a:lnTo>
                    <a:pt x="119" y="336211"/>
                  </a:lnTo>
                  <a:lnTo>
                    <a:pt x="10" y="293209"/>
                  </a:lnTo>
                  <a:lnTo>
                    <a:pt x="0" y="247230"/>
                  </a:lnTo>
                  <a:lnTo>
                    <a:pt x="1058" y="206368"/>
                  </a:lnTo>
                  <a:lnTo>
                    <a:pt x="13256" y="161358"/>
                  </a:lnTo>
                  <a:lnTo>
                    <a:pt x="21108" y="114078"/>
                  </a:lnTo>
                  <a:lnTo>
                    <a:pt x="27373" y="96115"/>
                  </a:lnTo>
                  <a:lnTo>
                    <a:pt x="53172" y="54175"/>
                  </a:lnTo>
                  <a:lnTo>
                    <a:pt x="72954" y="23342"/>
                  </a:lnTo>
                  <a:lnTo>
                    <a:pt x="83586" y="12911"/>
                  </a:lnTo>
                  <a:lnTo>
                    <a:pt x="98614" y="4176"/>
                  </a:lnTo>
                  <a:lnTo>
                    <a:pt x="113709" y="689"/>
                  </a:lnTo>
                  <a:lnTo>
                    <a:pt x="126883" y="0"/>
                  </a:lnTo>
                  <a:lnTo>
                    <a:pt x="133297" y="2727"/>
                  </a:lnTo>
                  <a:lnTo>
                    <a:pt x="155571" y="22225"/>
                  </a:lnTo>
                  <a:lnTo>
                    <a:pt x="184149" y="64824"/>
                  </a:lnTo>
                  <a:lnTo>
                    <a:pt x="203199" y="109762"/>
                  </a:lnTo>
                  <a:lnTo>
                    <a:pt x="216252" y="150087"/>
                  </a:lnTo>
                  <a:lnTo>
                    <a:pt x="225248" y="191302"/>
                  </a:lnTo>
                  <a:lnTo>
                    <a:pt x="233214" y="233027"/>
                  </a:lnTo>
                  <a:lnTo>
                    <a:pt x="237477" y="273837"/>
                  </a:lnTo>
                  <a:lnTo>
                    <a:pt x="238086" y="320375"/>
                  </a:lnTo>
                  <a:lnTo>
                    <a:pt x="228860" y="367756"/>
                  </a:lnTo>
                  <a:lnTo>
                    <a:pt x="228715" y="374314"/>
                  </a:lnTo>
                  <a:lnTo>
                    <a:pt x="227618" y="376486"/>
                  </a:lnTo>
                  <a:lnTo>
                    <a:pt x="225828" y="377934"/>
                  </a:lnTo>
                  <a:lnTo>
                    <a:pt x="223577" y="378899"/>
                  </a:lnTo>
                  <a:lnTo>
                    <a:pt x="222076" y="380601"/>
                  </a:lnTo>
                  <a:lnTo>
                    <a:pt x="220408" y="385314"/>
                  </a:lnTo>
                  <a:lnTo>
                    <a:pt x="218905" y="386995"/>
                  </a:lnTo>
                  <a:lnTo>
                    <a:pt x="214413" y="388861"/>
                  </a:lnTo>
                  <a:lnTo>
                    <a:pt x="212792" y="388301"/>
                  </a:lnTo>
                  <a:lnTo>
                    <a:pt x="211711" y="386869"/>
                  </a:lnTo>
                  <a:lnTo>
                    <a:pt x="210990" y="384856"/>
                  </a:lnTo>
                  <a:lnTo>
                    <a:pt x="209451" y="383514"/>
                  </a:lnTo>
                  <a:lnTo>
                    <a:pt x="199378" y="378538"/>
                  </a:lnTo>
                  <a:lnTo>
                    <a:pt x="196418" y="376127"/>
                  </a:lnTo>
                  <a:lnTo>
                    <a:pt x="193130" y="370626"/>
                  </a:lnTo>
                  <a:lnTo>
                    <a:pt x="189787" y="355341"/>
                  </a:lnTo>
                  <a:lnTo>
                    <a:pt x="164679" y="314742"/>
                  </a:lnTo>
                  <a:lnTo>
                    <a:pt x="163761" y="311371"/>
                  </a:lnTo>
                  <a:lnTo>
                    <a:pt x="162090" y="309124"/>
                  </a:lnTo>
                  <a:lnTo>
                    <a:pt x="159918" y="307626"/>
                  </a:lnTo>
                  <a:lnTo>
                    <a:pt x="157412" y="306628"/>
                  </a:lnTo>
                  <a:lnTo>
                    <a:pt x="155741" y="304903"/>
                  </a:lnTo>
                  <a:lnTo>
                    <a:pt x="153884" y="300165"/>
                  </a:lnTo>
                  <a:lnTo>
                    <a:pt x="152331" y="298478"/>
                  </a:lnTo>
                  <a:lnTo>
                    <a:pt x="143305" y="295237"/>
                  </a:lnTo>
                  <a:lnTo>
                    <a:pt x="134711" y="295116"/>
                  </a:lnTo>
                  <a:lnTo>
                    <a:pt x="134257" y="296171"/>
                  </a:lnTo>
                  <a:lnTo>
                    <a:pt x="133469" y="303307"/>
                  </a:lnTo>
                  <a:lnTo>
                    <a:pt x="126827" y="311973"/>
                  </a:lnTo>
                  <a:lnTo>
                    <a:pt x="125158" y="317771"/>
                  </a:lnTo>
                  <a:lnTo>
                    <a:pt x="125772" y="320799"/>
                  </a:lnTo>
                  <a:lnTo>
                    <a:pt x="131539" y="333263"/>
                  </a:lnTo>
                  <a:lnTo>
                    <a:pt x="132142" y="336419"/>
                  </a:lnTo>
                  <a:lnTo>
                    <a:pt x="133603" y="338523"/>
                  </a:lnTo>
                  <a:lnTo>
                    <a:pt x="135635" y="339925"/>
                  </a:lnTo>
                  <a:lnTo>
                    <a:pt x="138048" y="340860"/>
                  </a:lnTo>
                  <a:lnTo>
                    <a:pt x="139657" y="342542"/>
                  </a:lnTo>
                  <a:lnTo>
                    <a:pt x="145061" y="352845"/>
                  </a:lnTo>
                  <a:lnTo>
                    <a:pt x="147507" y="355823"/>
                  </a:lnTo>
                  <a:lnTo>
                    <a:pt x="153047" y="359133"/>
                  </a:lnTo>
                  <a:lnTo>
                    <a:pt x="168359" y="362489"/>
                  </a:lnTo>
                  <a:lnTo>
                    <a:pt x="177824" y="368223"/>
                  </a:lnTo>
                  <a:lnTo>
                    <a:pt x="190504" y="370696"/>
                  </a:lnTo>
                  <a:lnTo>
                    <a:pt x="212724" y="371270"/>
                  </a:lnTo>
                  <a:lnTo>
                    <a:pt x="219074" y="368467"/>
                  </a:lnTo>
                  <a:lnTo>
                    <a:pt x="225424" y="364752"/>
                  </a:lnTo>
                  <a:lnTo>
                    <a:pt x="234949" y="361602"/>
                  </a:lnTo>
                  <a:lnTo>
                    <a:pt x="244474" y="355495"/>
                  </a:lnTo>
                  <a:lnTo>
                    <a:pt x="253999" y="352157"/>
                  </a:lnTo>
                  <a:lnTo>
                    <a:pt x="266699" y="3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00"/>
          <p:cNvGrpSpPr/>
          <p:nvPr/>
        </p:nvGrpSpPr>
        <p:grpSpPr>
          <a:xfrm>
            <a:off x="2525488" y="2240307"/>
            <a:ext cx="808263" cy="398079"/>
            <a:chOff x="2525488" y="2240307"/>
            <a:chExt cx="808263" cy="398079"/>
          </a:xfrm>
        </p:grpSpPr>
        <p:sp>
          <p:nvSpPr>
            <p:cNvPr id="47" name="SMARTInkShape-1335"/>
            <p:cNvSpPr/>
            <p:nvPr>
              <p:custDataLst>
                <p:tags r:id="rId169"/>
              </p:custDataLst>
            </p:nvPr>
          </p:nvSpPr>
          <p:spPr>
            <a:xfrm>
              <a:off x="3133725" y="2343276"/>
              <a:ext cx="200026" cy="37975"/>
            </a:xfrm>
            <a:custGeom>
              <a:avLst/>
              <a:gdLst/>
              <a:ahLst/>
              <a:cxnLst/>
              <a:rect l="0" t="0" r="0" b="0"/>
              <a:pathLst>
                <a:path w="200026" h="37975">
                  <a:moveTo>
                    <a:pt x="0" y="18924"/>
                  </a:moveTo>
                  <a:lnTo>
                    <a:pt x="0" y="18924"/>
                  </a:lnTo>
                  <a:lnTo>
                    <a:pt x="5056" y="13868"/>
                  </a:lnTo>
                  <a:lnTo>
                    <a:pt x="13183" y="11385"/>
                  </a:lnTo>
                  <a:lnTo>
                    <a:pt x="22793" y="9223"/>
                  </a:lnTo>
                  <a:lnTo>
                    <a:pt x="35211" y="3115"/>
                  </a:lnTo>
                  <a:lnTo>
                    <a:pt x="82685" y="0"/>
                  </a:lnTo>
                  <a:lnTo>
                    <a:pt x="125718" y="8086"/>
                  </a:lnTo>
                  <a:lnTo>
                    <a:pt x="138072" y="11638"/>
                  </a:lnTo>
                  <a:lnTo>
                    <a:pt x="148149" y="15685"/>
                  </a:lnTo>
                  <a:lnTo>
                    <a:pt x="178076" y="23554"/>
                  </a:lnTo>
                  <a:lnTo>
                    <a:pt x="200025" y="3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36"/>
            <p:cNvSpPr/>
            <p:nvPr>
              <p:custDataLst>
                <p:tags r:id="rId170"/>
              </p:custDataLst>
            </p:nvPr>
          </p:nvSpPr>
          <p:spPr>
            <a:xfrm>
              <a:off x="3133725" y="2366522"/>
              <a:ext cx="85726" cy="157604"/>
            </a:xfrm>
            <a:custGeom>
              <a:avLst/>
              <a:gdLst/>
              <a:ahLst/>
              <a:cxnLst/>
              <a:rect l="0" t="0" r="0" b="0"/>
              <a:pathLst>
                <a:path w="85726" h="157604">
                  <a:moveTo>
                    <a:pt x="85725" y="24253"/>
                  </a:moveTo>
                  <a:lnTo>
                    <a:pt x="85725" y="24253"/>
                  </a:lnTo>
                  <a:lnTo>
                    <a:pt x="85725" y="16052"/>
                  </a:lnTo>
                  <a:lnTo>
                    <a:pt x="80669" y="10064"/>
                  </a:lnTo>
                  <a:lnTo>
                    <a:pt x="75364" y="7363"/>
                  </a:lnTo>
                  <a:lnTo>
                    <a:pt x="72468" y="6643"/>
                  </a:lnTo>
                  <a:lnTo>
                    <a:pt x="70537" y="5105"/>
                  </a:lnTo>
                  <a:lnTo>
                    <a:pt x="68391" y="573"/>
                  </a:lnTo>
                  <a:lnTo>
                    <a:pt x="66761" y="0"/>
                  </a:lnTo>
                  <a:lnTo>
                    <a:pt x="64616" y="676"/>
                  </a:lnTo>
                  <a:lnTo>
                    <a:pt x="59410" y="3191"/>
                  </a:lnTo>
                  <a:lnTo>
                    <a:pt x="31726" y="5151"/>
                  </a:lnTo>
                  <a:lnTo>
                    <a:pt x="20928" y="5196"/>
                  </a:lnTo>
                  <a:lnTo>
                    <a:pt x="11014" y="13403"/>
                  </a:lnTo>
                  <a:lnTo>
                    <a:pt x="10186" y="16961"/>
                  </a:lnTo>
                  <a:lnTo>
                    <a:pt x="9564" y="28883"/>
                  </a:lnTo>
                  <a:lnTo>
                    <a:pt x="12364" y="34425"/>
                  </a:lnTo>
                  <a:lnTo>
                    <a:pt x="33977" y="59203"/>
                  </a:lnTo>
                  <a:lnTo>
                    <a:pt x="40108" y="71883"/>
                  </a:lnTo>
                  <a:lnTo>
                    <a:pt x="51197" y="89636"/>
                  </a:lnTo>
                  <a:lnTo>
                    <a:pt x="55386" y="102304"/>
                  </a:lnTo>
                  <a:lnTo>
                    <a:pt x="57104" y="132169"/>
                  </a:lnTo>
                  <a:lnTo>
                    <a:pt x="54308" y="138538"/>
                  </a:lnTo>
                  <a:lnTo>
                    <a:pt x="43888" y="151250"/>
                  </a:lnTo>
                  <a:lnTo>
                    <a:pt x="37850" y="154780"/>
                  </a:lnTo>
                  <a:lnTo>
                    <a:pt x="25350" y="157045"/>
                  </a:lnTo>
                  <a:lnTo>
                    <a:pt x="0" y="15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37"/>
            <p:cNvSpPr/>
            <p:nvPr>
              <p:custDataLst>
                <p:tags r:id="rId171"/>
              </p:custDataLst>
            </p:nvPr>
          </p:nvSpPr>
          <p:spPr>
            <a:xfrm>
              <a:off x="3057525" y="2438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79" y="16246"/>
                  </a:lnTo>
                  <a:lnTo>
                    <a:pt x="116" y="28032"/>
                  </a:lnTo>
                  <a:lnTo>
                    <a:pt x="0" y="38064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38"/>
            <p:cNvSpPr/>
            <p:nvPr>
              <p:custDataLst>
                <p:tags r:id="rId172"/>
              </p:custDataLst>
            </p:nvPr>
          </p:nvSpPr>
          <p:spPr>
            <a:xfrm>
              <a:off x="2924616" y="2371725"/>
              <a:ext cx="85285" cy="110153"/>
            </a:xfrm>
            <a:custGeom>
              <a:avLst/>
              <a:gdLst/>
              <a:ahLst/>
              <a:cxnLst/>
              <a:rect l="0" t="0" r="0" b="0"/>
              <a:pathLst>
                <a:path w="85285" h="110153">
                  <a:moveTo>
                    <a:pt x="85284" y="38100"/>
                  </a:moveTo>
                  <a:lnTo>
                    <a:pt x="85284" y="38100"/>
                  </a:lnTo>
                  <a:lnTo>
                    <a:pt x="85284" y="23911"/>
                  </a:lnTo>
                  <a:lnTo>
                    <a:pt x="84226" y="22291"/>
                  </a:lnTo>
                  <a:lnTo>
                    <a:pt x="82462" y="21210"/>
                  </a:lnTo>
                  <a:lnTo>
                    <a:pt x="77083" y="19477"/>
                  </a:lnTo>
                  <a:lnTo>
                    <a:pt x="44270" y="19061"/>
                  </a:lnTo>
                  <a:lnTo>
                    <a:pt x="37775" y="21877"/>
                  </a:lnTo>
                  <a:lnTo>
                    <a:pt x="15441" y="41440"/>
                  </a:lnTo>
                  <a:lnTo>
                    <a:pt x="11909" y="47698"/>
                  </a:lnTo>
                  <a:lnTo>
                    <a:pt x="9282" y="54008"/>
                  </a:lnTo>
                  <a:lnTo>
                    <a:pt x="2910" y="63510"/>
                  </a:lnTo>
                  <a:lnTo>
                    <a:pt x="552" y="73028"/>
                  </a:lnTo>
                  <a:lnTo>
                    <a:pt x="0" y="79376"/>
                  </a:lnTo>
                  <a:lnTo>
                    <a:pt x="2577" y="85726"/>
                  </a:lnTo>
                  <a:lnTo>
                    <a:pt x="6192" y="92075"/>
                  </a:lnTo>
                  <a:lnTo>
                    <a:pt x="7799" y="98425"/>
                  </a:lnTo>
                  <a:lnTo>
                    <a:pt x="9286" y="100542"/>
                  </a:lnTo>
                  <a:lnTo>
                    <a:pt x="11335" y="101953"/>
                  </a:lnTo>
                  <a:lnTo>
                    <a:pt x="19276" y="103939"/>
                  </a:lnTo>
                  <a:lnTo>
                    <a:pt x="22228" y="104217"/>
                  </a:lnTo>
                  <a:lnTo>
                    <a:pt x="28331" y="107349"/>
                  </a:lnTo>
                  <a:lnTo>
                    <a:pt x="31441" y="109666"/>
                  </a:lnTo>
                  <a:lnTo>
                    <a:pt x="34572" y="110152"/>
                  </a:lnTo>
                  <a:lnTo>
                    <a:pt x="37717" y="109418"/>
                  </a:lnTo>
                  <a:lnTo>
                    <a:pt x="44035" y="106839"/>
                  </a:lnTo>
                  <a:lnTo>
                    <a:pt x="53542" y="104328"/>
                  </a:lnTo>
                  <a:lnTo>
                    <a:pt x="69410" y="91598"/>
                  </a:lnTo>
                  <a:lnTo>
                    <a:pt x="72937" y="85513"/>
                  </a:lnTo>
                  <a:lnTo>
                    <a:pt x="75201" y="72983"/>
                  </a:lnTo>
                  <a:lnTo>
                    <a:pt x="75744" y="35316"/>
                  </a:lnTo>
                  <a:lnTo>
                    <a:pt x="72930" y="28749"/>
                  </a:lnTo>
                  <a:lnTo>
                    <a:pt x="47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39"/>
            <p:cNvSpPr/>
            <p:nvPr>
              <p:custDataLst>
                <p:tags r:id="rId173"/>
              </p:custDataLst>
            </p:nvPr>
          </p:nvSpPr>
          <p:spPr>
            <a:xfrm>
              <a:off x="2525488" y="2240307"/>
              <a:ext cx="293913" cy="398079"/>
            </a:xfrm>
            <a:custGeom>
              <a:avLst/>
              <a:gdLst/>
              <a:ahLst/>
              <a:cxnLst/>
              <a:rect l="0" t="0" r="0" b="0"/>
              <a:pathLst>
                <a:path w="293913" h="398079">
                  <a:moveTo>
                    <a:pt x="55787" y="388593"/>
                  </a:moveTo>
                  <a:lnTo>
                    <a:pt x="55787" y="388593"/>
                  </a:lnTo>
                  <a:lnTo>
                    <a:pt x="47586" y="388593"/>
                  </a:lnTo>
                  <a:lnTo>
                    <a:pt x="38177" y="380392"/>
                  </a:lnTo>
                  <a:lnTo>
                    <a:pt x="21633" y="353198"/>
                  </a:lnTo>
                  <a:lnTo>
                    <a:pt x="9640" y="305901"/>
                  </a:lnTo>
                  <a:lnTo>
                    <a:pt x="5534" y="263913"/>
                  </a:lnTo>
                  <a:lnTo>
                    <a:pt x="0" y="226499"/>
                  </a:lnTo>
                  <a:lnTo>
                    <a:pt x="5452" y="181989"/>
                  </a:lnTo>
                  <a:lnTo>
                    <a:pt x="10449" y="141525"/>
                  </a:lnTo>
                  <a:lnTo>
                    <a:pt x="21187" y="112540"/>
                  </a:lnTo>
                  <a:lnTo>
                    <a:pt x="48555" y="65594"/>
                  </a:lnTo>
                  <a:lnTo>
                    <a:pt x="77172" y="39511"/>
                  </a:lnTo>
                  <a:lnTo>
                    <a:pt x="118934" y="14515"/>
                  </a:lnTo>
                  <a:lnTo>
                    <a:pt x="145675" y="2414"/>
                  </a:lnTo>
                  <a:lnTo>
                    <a:pt x="162412" y="0"/>
                  </a:lnTo>
                  <a:lnTo>
                    <a:pt x="184629" y="3697"/>
                  </a:lnTo>
                  <a:lnTo>
                    <a:pt x="222253" y="17441"/>
                  </a:lnTo>
                  <a:lnTo>
                    <a:pt x="262428" y="44418"/>
                  </a:lnTo>
                  <a:lnTo>
                    <a:pt x="276234" y="62131"/>
                  </a:lnTo>
                  <a:lnTo>
                    <a:pt x="289323" y="93625"/>
                  </a:lnTo>
                  <a:lnTo>
                    <a:pt x="293308" y="132922"/>
                  </a:lnTo>
                  <a:lnTo>
                    <a:pt x="286294" y="179241"/>
                  </a:lnTo>
                  <a:lnTo>
                    <a:pt x="279707" y="217182"/>
                  </a:lnTo>
                  <a:lnTo>
                    <a:pt x="267961" y="257234"/>
                  </a:lnTo>
                  <a:lnTo>
                    <a:pt x="263292" y="281586"/>
                  </a:lnTo>
                  <a:lnTo>
                    <a:pt x="242992" y="328137"/>
                  </a:lnTo>
                  <a:lnTo>
                    <a:pt x="237992" y="353642"/>
                  </a:lnTo>
                  <a:lnTo>
                    <a:pt x="236068" y="371652"/>
                  </a:lnTo>
                  <a:lnTo>
                    <a:pt x="228609" y="386153"/>
                  </a:lnTo>
                  <a:lnTo>
                    <a:pt x="219156" y="396580"/>
                  </a:lnTo>
                  <a:lnTo>
                    <a:pt x="215532" y="397435"/>
                  </a:lnTo>
                  <a:lnTo>
                    <a:pt x="213083" y="397662"/>
                  </a:lnTo>
                  <a:lnTo>
                    <a:pt x="211451" y="396756"/>
                  </a:lnTo>
                  <a:lnTo>
                    <a:pt x="210363" y="395093"/>
                  </a:lnTo>
                  <a:lnTo>
                    <a:pt x="208832" y="387697"/>
                  </a:lnTo>
                  <a:lnTo>
                    <a:pt x="208617" y="384821"/>
                  </a:lnTo>
                  <a:lnTo>
                    <a:pt x="205556" y="378802"/>
                  </a:lnTo>
                  <a:lnTo>
                    <a:pt x="194967" y="361259"/>
                  </a:lnTo>
                  <a:lnTo>
                    <a:pt x="190865" y="348626"/>
                  </a:lnTo>
                  <a:lnTo>
                    <a:pt x="188420" y="328331"/>
                  </a:lnTo>
                  <a:lnTo>
                    <a:pt x="181666" y="310210"/>
                  </a:lnTo>
                  <a:lnTo>
                    <a:pt x="179466" y="299781"/>
                  </a:lnTo>
                  <a:lnTo>
                    <a:pt x="172253" y="284463"/>
                  </a:lnTo>
                  <a:lnTo>
                    <a:pt x="171531" y="281073"/>
                  </a:lnTo>
                  <a:lnTo>
                    <a:pt x="160992" y="265337"/>
                  </a:lnTo>
                  <a:lnTo>
                    <a:pt x="160563" y="310465"/>
                  </a:lnTo>
                  <a:lnTo>
                    <a:pt x="160562" y="324712"/>
                  </a:lnTo>
                  <a:lnTo>
                    <a:pt x="174751" y="367848"/>
                  </a:lnTo>
                  <a:lnTo>
                    <a:pt x="179710" y="383398"/>
                  </a:lnTo>
                  <a:lnTo>
                    <a:pt x="181794" y="385130"/>
                  </a:lnTo>
                  <a:lnTo>
                    <a:pt x="184242" y="386284"/>
                  </a:lnTo>
                  <a:lnTo>
                    <a:pt x="185874" y="388112"/>
                  </a:lnTo>
                  <a:lnTo>
                    <a:pt x="187687" y="392965"/>
                  </a:lnTo>
                  <a:lnTo>
                    <a:pt x="189228" y="394683"/>
                  </a:lnTo>
                  <a:lnTo>
                    <a:pt x="193764" y="396591"/>
                  </a:lnTo>
                  <a:lnTo>
                    <a:pt x="217780" y="398078"/>
                  </a:lnTo>
                  <a:lnTo>
                    <a:pt x="225856" y="395278"/>
                  </a:lnTo>
                  <a:lnTo>
                    <a:pt x="232973" y="391564"/>
                  </a:lnTo>
                  <a:lnTo>
                    <a:pt x="254438" y="383928"/>
                  </a:lnTo>
                  <a:lnTo>
                    <a:pt x="293912" y="36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301"/>
          <p:cNvGrpSpPr/>
          <p:nvPr/>
        </p:nvGrpSpPr>
        <p:grpSpPr>
          <a:xfrm>
            <a:off x="1051872" y="3171825"/>
            <a:ext cx="1234129" cy="609601"/>
            <a:chOff x="1051872" y="3171825"/>
            <a:chExt cx="1234129" cy="609601"/>
          </a:xfrm>
        </p:grpSpPr>
        <p:sp>
          <p:nvSpPr>
            <p:cNvPr id="53" name="SMARTInkShape-1340"/>
            <p:cNvSpPr/>
            <p:nvPr>
              <p:custDataLst>
                <p:tags r:id="rId164"/>
              </p:custDataLst>
            </p:nvPr>
          </p:nvSpPr>
          <p:spPr>
            <a:xfrm>
              <a:off x="1819275" y="3543300"/>
              <a:ext cx="209551" cy="95251"/>
            </a:xfrm>
            <a:custGeom>
              <a:avLst/>
              <a:gdLst/>
              <a:ahLst/>
              <a:cxnLst/>
              <a:rect l="0" t="0" r="0" b="0"/>
              <a:pathLst>
                <a:path w="209551" h="95251">
                  <a:moveTo>
                    <a:pt x="0" y="95250"/>
                  </a:moveTo>
                  <a:lnTo>
                    <a:pt x="0" y="95250"/>
                  </a:lnTo>
                  <a:lnTo>
                    <a:pt x="5056" y="90193"/>
                  </a:lnTo>
                  <a:lnTo>
                    <a:pt x="7539" y="84889"/>
                  </a:lnTo>
                  <a:lnTo>
                    <a:pt x="8201" y="81993"/>
                  </a:lnTo>
                  <a:lnTo>
                    <a:pt x="14189" y="72860"/>
                  </a:lnTo>
                  <a:lnTo>
                    <a:pt x="36070" y="50790"/>
                  </a:lnTo>
                  <a:lnTo>
                    <a:pt x="52080" y="42330"/>
                  </a:lnTo>
                  <a:lnTo>
                    <a:pt x="96617" y="30867"/>
                  </a:lnTo>
                  <a:lnTo>
                    <a:pt x="137998" y="20815"/>
                  </a:lnTo>
                  <a:lnTo>
                    <a:pt x="181587" y="892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41"/>
            <p:cNvSpPr/>
            <p:nvPr>
              <p:custDataLst>
                <p:tags r:id="rId165"/>
              </p:custDataLst>
            </p:nvPr>
          </p:nvSpPr>
          <p:spPr>
            <a:xfrm>
              <a:off x="1847899" y="3590925"/>
              <a:ext cx="85677" cy="190501"/>
            </a:xfrm>
            <a:custGeom>
              <a:avLst/>
              <a:gdLst/>
              <a:ahLst/>
              <a:cxnLst/>
              <a:rect l="0" t="0" r="0" b="0"/>
              <a:pathLst>
                <a:path w="85677" h="190501">
                  <a:moveTo>
                    <a:pt x="85676" y="0"/>
                  </a:moveTo>
                  <a:lnTo>
                    <a:pt x="85676" y="0"/>
                  </a:lnTo>
                  <a:lnTo>
                    <a:pt x="72418" y="0"/>
                  </a:lnTo>
                  <a:lnTo>
                    <a:pt x="66378" y="2822"/>
                  </a:lnTo>
                  <a:lnTo>
                    <a:pt x="63286" y="5057"/>
                  </a:lnTo>
                  <a:lnTo>
                    <a:pt x="48820" y="8201"/>
                  </a:lnTo>
                  <a:lnTo>
                    <a:pt x="32574" y="10321"/>
                  </a:lnTo>
                  <a:lnTo>
                    <a:pt x="19173" y="17013"/>
                  </a:lnTo>
                  <a:lnTo>
                    <a:pt x="6335" y="18648"/>
                  </a:lnTo>
                  <a:lnTo>
                    <a:pt x="4207" y="19840"/>
                  </a:lnTo>
                  <a:lnTo>
                    <a:pt x="2788" y="21694"/>
                  </a:lnTo>
                  <a:lnTo>
                    <a:pt x="1212" y="26575"/>
                  </a:lnTo>
                  <a:lnTo>
                    <a:pt x="0" y="45789"/>
                  </a:lnTo>
                  <a:lnTo>
                    <a:pt x="6507" y="54867"/>
                  </a:lnTo>
                  <a:lnTo>
                    <a:pt x="9655" y="63764"/>
                  </a:lnTo>
                  <a:lnTo>
                    <a:pt x="31832" y="88910"/>
                  </a:lnTo>
                  <a:lnTo>
                    <a:pt x="49914" y="101602"/>
                  </a:lnTo>
                  <a:lnTo>
                    <a:pt x="63016" y="120650"/>
                  </a:lnTo>
                  <a:lnTo>
                    <a:pt x="65556" y="130175"/>
                  </a:lnTo>
                  <a:lnTo>
                    <a:pt x="66485" y="151107"/>
                  </a:lnTo>
                  <a:lnTo>
                    <a:pt x="63741" y="159939"/>
                  </a:lnTo>
                  <a:lnTo>
                    <a:pt x="60052" y="167392"/>
                  </a:lnTo>
                  <a:lnTo>
                    <a:pt x="58413" y="174233"/>
                  </a:lnTo>
                  <a:lnTo>
                    <a:pt x="55859" y="176480"/>
                  </a:lnTo>
                  <a:lnTo>
                    <a:pt x="39374" y="182909"/>
                  </a:lnTo>
                  <a:lnTo>
                    <a:pt x="2852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42"/>
            <p:cNvSpPr/>
            <p:nvPr>
              <p:custDataLst>
                <p:tags r:id="rId166"/>
              </p:custDataLst>
            </p:nvPr>
          </p:nvSpPr>
          <p:spPr>
            <a:xfrm>
              <a:off x="1771650" y="3705225"/>
              <a:ext cx="19051" cy="9523"/>
            </a:xfrm>
            <a:custGeom>
              <a:avLst/>
              <a:gdLst/>
              <a:ahLst/>
              <a:cxnLst/>
              <a:rect l="0" t="0" r="0" b="0"/>
              <a:pathLst>
                <a:path w="19051" h="952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2173" y="8936"/>
                  </a:lnTo>
                  <a:lnTo>
                    <a:pt x="17692" y="9408"/>
                  </a:lnTo>
                  <a:lnTo>
                    <a:pt x="9882" y="952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43"/>
            <p:cNvSpPr/>
            <p:nvPr>
              <p:custDataLst>
                <p:tags r:id="rId167"/>
              </p:custDataLst>
            </p:nvPr>
          </p:nvSpPr>
          <p:spPr>
            <a:xfrm>
              <a:off x="1619715" y="3648113"/>
              <a:ext cx="104311" cy="95161"/>
            </a:xfrm>
            <a:custGeom>
              <a:avLst/>
              <a:gdLst/>
              <a:ahLst/>
              <a:cxnLst/>
              <a:rect l="0" t="0" r="0" b="0"/>
              <a:pathLst>
                <a:path w="104311" h="95161">
                  <a:moveTo>
                    <a:pt x="104310" y="19012"/>
                  </a:moveTo>
                  <a:lnTo>
                    <a:pt x="104310" y="19012"/>
                  </a:lnTo>
                  <a:lnTo>
                    <a:pt x="99254" y="19012"/>
                  </a:lnTo>
                  <a:lnTo>
                    <a:pt x="97764" y="17954"/>
                  </a:lnTo>
                  <a:lnTo>
                    <a:pt x="96771" y="16190"/>
                  </a:lnTo>
                  <a:lnTo>
                    <a:pt x="96109" y="13955"/>
                  </a:lnTo>
                  <a:lnTo>
                    <a:pt x="94609" y="12466"/>
                  </a:lnTo>
                  <a:lnTo>
                    <a:pt x="84598" y="7253"/>
                  </a:lnTo>
                  <a:lnTo>
                    <a:pt x="78616" y="3203"/>
                  </a:lnTo>
                  <a:lnTo>
                    <a:pt x="69298" y="922"/>
                  </a:lnTo>
                  <a:lnTo>
                    <a:pt x="43982" y="0"/>
                  </a:lnTo>
                  <a:lnTo>
                    <a:pt x="37633" y="2801"/>
                  </a:lnTo>
                  <a:lnTo>
                    <a:pt x="34459" y="5030"/>
                  </a:lnTo>
                  <a:lnTo>
                    <a:pt x="30932" y="10328"/>
                  </a:lnTo>
                  <a:lnTo>
                    <a:pt x="29991" y="13223"/>
                  </a:lnTo>
                  <a:lnTo>
                    <a:pt x="23302" y="19261"/>
                  </a:lnTo>
                  <a:lnTo>
                    <a:pt x="15390" y="25472"/>
                  </a:lnTo>
                  <a:lnTo>
                    <a:pt x="3070" y="44422"/>
                  </a:lnTo>
                  <a:lnTo>
                    <a:pt x="1106" y="50766"/>
                  </a:lnTo>
                  <a:lnTo>
                    <a:pt x="0" y="65344"/>
                  </a:lnTo>
                  <a:lnTo>
                    <a:pt x="2564" y="74176"/>
                  </a:lnTo>
                  <a:lnTo>
                    <a:pt x="6173" y="81629"/>
                  </a:lnTo>
                  <a:lnTo>
                    <a:pt x="7777" y="88470"/>
                  </a:lnTo>
                  <a:lnTo>
                    <a:pt x="9263" y="90717"/>
                  </a:lnTo>
                  <a:lnTo>
                    <a:pt x="11312" y="92216"/>
                  </a:lnTo>
                  <a:lnTo>
                    <a:pt x="17469" y="93880"/>
                  </a:lnTo>
                  <a:lnTo>
                    <a:pt x="55038" y="95160"/>
                  </a:lnTo>
                  <a:lnTo>
                    <a:pt x="64067" y="92367"/>
                  </a:lnTo>
                  <a:lnTo>
                    <a:pt x="87290" y="78962"/>
                  </a:lnTo>
                  <a:lnTo>
                    <a:pt x="100673" y="60254"/>
                  </a:lnTo>
                  <a:lnTo>
                    <a:pt x="103232" y="50752"/>
                  </a:lnTo>
                  <a:lnTo>
                    <a:pt x="103831" y="44408"/>
                  </a:lnTo>
                  <a:lnTo>
                    <a:pt x="101275" y="38060"/>
                  </a:lnTo>
                  <a:lnTo>
                    <a:pt x="97670" y="31711"/>
                  </a:lnTo>
                  <a:lnTo>
                    <a:pt x="94581" y="22187"/>
                  </a:lnTo>
                  <a:lnTo>
                    <a:pt x="90108" y="15837"/>
                  </a:lnTo>
                  <a:lnTo>
                    <a:pt x="76584" y="6312"/>
                  </a:lnTo>
                  <a:lnTo>
                    <a:pt x="64227" y="1844"/>
                  </a:lnTo>
                  <a:lnTo>
                    <a:pt x="44090" y="127"/>
                  </a:lnTo>
                  <a:lnTo>
                    <a:pt x="41938" y="1131"/>
                  </a:lnTo>
                  <a:lnTo>
                    <a:pt x="40504" y="2858"/>
                  </a:lnTo>
                  <a:lnTo>
                    <a:pt x="37635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44"/>
            <p:cNvSpPr/>
            <p:nvPr>
              <p:custDataLst>
                <p:tags r:id="rId168"/>
              </p:custDataLst>
            </p:nvPr>
          </p:nvSpPr>
          <p:spPr>
            <a:xfrm>
              <a:off x="1051872" y="3171825"/>
              <a:ext cx="1234129" cy="333366"/>
            </a:xfrm>
            <a:custGeom>
              <a:avLst/>
              <a:gdLst/>
              <a:ahLst/>
              <a:cxnLst/>
              <a:rect l="0" t="0" r="0" b="0"/>
              <a:pathLst>
                <a:path w="1234129" h="333366">
                  <a:moveTo>
                    <a:pt x="1234128" y="0"/>
                  </a:moveTo>
                  <a:lnTo>
                    <a:pt x="1234128" y="0"/>
                  </a:lnTo>
                  <a:lnTo>
                    <a:pt x="1234128" y="23680"/>
                  </a:lnTo>
                  <a:lnTo>
                    <a:pt x="1231306" y="29222"/>
                  </a:lnTo>
                  <a:lnTo>
                    <a:pt x="1227582" y="35213"/>
                  </a:lnTo>
                  <a:lnTo>
                    <a:pt x="1225486" y="45593"/>
                  </a:lnTo>
                  <a:lnTo>
                    <a:pt x="1223806" y="60546"/>
                  </a:lnTo>
                  <a:lnTo>
                    <a:pt x="1199100" y="107186"/>
                  </a:lnTo>
                  <a:lnTo>
                    <a:pt x="1160542" y="149628"/>
                  </a:lnTo>
                  <a:lnTo>
                    <a:pt x="1117897" y="179159"/>
                  </a:lnTo>
                  <a:lnTo>
                    <a:pt x="1071949" y="209729"/>
                  </a:lnTo>
                  <a:lnTo>
                    <a:pt x="1040731" y="225831"/>
                  </a:lnTo>
                  <a:lnTo>
                    <a:pt x="1004670" y="240126"/>
                  </a:lnTo>
                  <a:lnTo>
                    <a:pt x="964351" y="257768"/>
                  </a:lnTo>
                  <a:lnTo>
                    <a:pt x="918891" y="273579"/>
                  </a:lnTo>
                  <a:lnTo>
                    <a:pt x="871908" y="284966"/>
                  </a:lnTo>
                  <a:lnTo>
                    <a:pt x="839250" y="292810"/>
                  </a:lnTo>
                  <a:lnTo>
                    <a:pt x="803568" y="303352"/>
                  </a:lnTo>
                  <a:lnTo>
                    <a:pt x="766543" y="312270"/>
                  </a:lnTo>
                  <a:lnTo>
                    <a:pt x="729979" y="319762"/>
                  </a:lnTo>
                  <a:lnTo>
                    <a:pt x="696090" y="326619"/>
                  </a:lnTo>
                  <a:lnTo>
                    <a:pt x="660566" y="330372"/>
                  </a:lnTo>
                  <a:lnTo>
                    <a:pt x="623612" y="332041"/>
                  </a:lnTo>
                  <a:lnTo>
                    <a:pt x="586021" y="332782"/>
                  </a:lnTo>
                  <a:lnTo>
                    <a:pt x="548147" y="333111"/>
                  </a:lnTo>
                  <a:lnTo>
                    <a:pt x="511206" y="333258"/>
                  </a:lnTo>
                  <a:lnTo>
                    <a:pt x="477149" y="333323"/>
                  </a:lnTo>
                  <a:lnTo>
                    <a:pt x="444373" y="333352"/>
                  </a:lnTo>
                  <a:lnTo>
                    <a:pt x="412168" y="333365"/>
                  </a:lnTo>
                  <a:lnTo>
                    <a:pt x="365344" y="332314"/>
                  </a:lnTo>
                  <a:lnTo>
                    <a:pt x="323131" y="325770"/>
                  </a:lnTo>
                  <a:lnTo>
                    <a:pt x="279696" y="317128"/>
                  </a:lnTo>
                  <a:lnTo>
                    <a:pt x="232681" y="304727"/>
                  </a:lnTo>
                  <a:lnTo>
                    <a:pt x="195511" y="295253"/>
                  </a:lnTo>
                  <a:lnTo>
                    <a:pt x="160509" y="282921"/>
                  </a:lnTo>
                  <a:lnTo>
                    <a:pt x="120238" y="264848"/>
                  </a:lnTo>
                  <a:lnTo>
                    <a:pt x="89313" y="250028"/>
                  </a:lnTo>
                  <a:lnTo>
                    <a:pt x="42263" y="208102"/>
                  </a:lnTo>
                  <a:lnTo>
                    <a:pt x="37660" y="197970"/>
                  </a:lnTo>
                  <a:lnTo>
                    <a:pt x="34556" y="187470"/>
                  </a:lnTo>
                  <a:lnTo>
                    <a:pt x="25479" y="171938"/>
                  </a:lnTo>
                  <a:lnTo>
                    <a:pt x="24465" y="152926"/>
                  </a:lnTo>
                  <a:lnTo>
                    <a:pt x="24453" y="169747"/>
                  </a:lnTo>
                  <a:lnTo>
                    <a:pt x="32654" y="192759"/>
                  </a:lnTo>
                  <a:lnTo>
                    <a:pt x="33963" y="237940"/>
                  </a:lnTo>
                  <a:lnTo>
                    <a:pt x="33978" y="257126"/>
                  </a:lnTo>
                  <a:lnTo>
                    <a:pt x="28921" y="252104"/>
                  </a:lnTo>
                  <a:lnTo>
                    <a:pt x="26439" y="246807"/>
                  </a:lnTo>
                  <a:lnTo>
                    <a:pt x="12746" y="202578"/>
                  </a:lnTo>
                  <a:lnTo>
                    <a:pt x="8667" y="193751"/>
                  </a:lnTo>
                  <a:lnTo>
                    <a:pt x="2772" y="155041"/>
                  </a:lnTo>
                  <a:lnTo>
                    <a:pt x="474" y="150986"/>
                  </a:lnTo>
                  <a:lnTo>
                    <a:pt x="0" y="146165"/>
                  </a:lnTo>
                  <a:lnTo>
                    <a:pt x="6279" y="102754"/>
                  </a:lnTo>
                  <a:lnTo>
                    <a:pt x="8104" y="100253"/>
                  </a:lnTo>
                  <a:lnTo>
                    <a:pt x="10379" y="98585"/>
                  </a:lnTo>
                  <a:lnTo>
                    <a:pt x="22692" y="82817"/>
                  </a:lnTo>
                  <a:lnTo>
                    <a:pt x="65644" y="63404"/>
                  </a:lnTo>
                  <a:lnTo>
                    <a:pt x="81918" y="54638"/>
                  </a:lnTo>
                  <a:lnTo>
                    <a:pt x="104039" y="49703"/>
                  </a:lnTo>
                  <a:lnTo>
                    <a:pt x="148724" y="47899"/>
                  </a:lnTo>
                  <a:lnTo>
                    <a:pt x="19590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02"/>
          <p:cNvGrpSpPr/>
          <p:nvPr/>
        </p:nvGrpSpPr>
        <p:grpSpPr>
          <a:xfrm>
            <a:off x="4391025" y="2557245"/>
            <a:ext cx="419101" cy="457452"/>
            <a:chOff x="4391025" y="2557245"/>
            <a:chExt cx="419101" cy="457452"/>
          </a:xfrm>
        </p:grpSpPr>
        <p:sp>
          <p:nvSpPr>
            <p:cNvPr id="59" name="SMARTInkShape-1345"/>
            <p:cNvSpPr/>
            <p:nvPr>
              <p:custDataLst>
                <p:tags r:id="rId161"/>
              </p:custDataLst>
            </p:nvPr>
          </p:nvSpPr>
          <p:spPr>
            <a:xfrm>
              <a:off x="4677283" y="2867025"/>
              <a:ext cx="132843" cy="28415"/>
            </a:xfrm>
            <a:custGeom>
              <a:avLst/>
              <a:gdLst/>
              <a:ahLst/>
              <a:cxnLst/>
              <a:rect l="0" t="0" r="0" b="0"/>
              <a:pathLst>
                <a:path w="132843" h="28415">
                  <a:moveTo>
                    <a:pt x="18542" y="0"/>
                  </a:moveTo>
                  <a:lnTo>
                    <a:pt x="18542" y="0"/>
                  </a:lnTo>
                  <a:lnTo>
                    <a:pt x="3354" y="16246"/>
                  </a:lnTo>
                  <a:lnTo>
                    <a:pt x="0" y="26743"/>
                  </a:lnTo>
                  <a:lnTo>
                    <a:pt x="889" y="27353"/>
                  </a:lnTo>
                  <a:lnTo>
                    <a:pt x="7738" y="28414"/>
                  </a:lnTo>
                  <a:lnTo>
                    <a:pt x="29571" y="21015"/>
                  </a:lnTo>
                  <a:lnTo>
                    <a:pt x="72605" y="19165"/>
                  </a:lnTo>
                  <a:lnTo>
                    <a:pt x="115914" y="17999"/>
                  </a:lnTo>
                  <a:lnTo>
                    <a:pt x="1328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46"/>
            <p:cNvSpPr/>
            <p:nvPr>
              <p:custDataLst>
                <p:tags r:id="rId162"/>
              </p:custDataLst>
            </p:nvPr>
          </p:nvSpPr>
          <p:spPr>
            <a:xfrm>
              <a:off x="4667295" y="2790825"/>
              <a:ext cx="104731" cy="9526"/>
            </a:xfrm>
            <a:custGeom>
              <a:avLst/>
              <a:gdLst/>
              <a:ahLst/>
              <a:cxnLst/>
              <a:rect l="0" t="0" r="0" b="0"/>
              <a:pathLst>
                <a:path w="104731" h="9526">
                  <a:moveTo>
                    <a:pt x="19005" y="0"/>
                  </a:moveTo>
                  <a:lnTo>
                    <a:pt x="19005" y="0"/>
                  </a:lnTo>
                  <a:lnTo>
                    <a:pt x="13948" y="0"/>
                  </a:lnTo>
                  <a:lnTo>
                    <a:pt x="8644" y="2822"/>
                  </a:lnTo>
                  <a:lnTo>
                    <a:pt x="105" y="9409"/>
                  </a:lnTo>
                  <a:lnTo>
                    <a:pt x="0" y="4434"/>
                  </a:lnTo>
                  <a:lnTo>
                    <a:pt x="1043" y="2956"/>
                  </a:lnTo>
                  <a:lnTo>
                    <a:pt x="2797" y="1971"/>
                  </a:lnTo>
                  <a:lnTo>
                    <a:pt x="13217" y="389"/>
                  </a:lnTo>
                  <a:lnTo>
                    <a:pt x="39955" y="35"/>
                  </a:lnTo>
                  <a:lnTo>
                    <a:pt x="87105" y="9134"/>
                  </a:lnTo>
                  <a:lnTo>
                    <a:pt x="10473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47"/>
            <p:cNvSpPr/>
            <p:nvPr>
              <p:custDataLst>
                <p:tags r:id="rId163"/>
              </p:custDataLst>
            </p:nvPr>
          </p:nvSpPr>
          <p:spPr>
            <a:xfrm>
              <a:off x="4391025" y="2557245"/>
              <a:ext cx="228401" cy="457452"/>
            </a:xfrm>
            <a:custGeom>
              <a:avLst/>
              <a:gdLst/>
              <a:ahLst/>
              <a:cxnLst/>
              <a:rect l="0" t="0" r="0" b="0"/>
              <a:pathLst>
                <a:path w="228401" h="457452">
                  <a:moveTo>
                    <a:pt x="47625" y="147855"/>
                  </a:moveTo>
                  <a:lnTo>
                    <a:pt x="47625" y="147855"/>
                  </a:lnTo>
                  <a:lnTo>
                    <a:pt x="47625" y="138722"/>
                  </a:lnTo>
                  <a:lnTo>
                    <a:pt x="47625" y="143503"/>
                  </a:lnTo>
                  <a:lnTo>
                    <a:pt x="46567" y="144953"/>
                  </a:lnTo>
                  <a:lnTo>
                    <a:pt x="42568" y="146566"/>
                  </a:lnTo>
                  <a:lnTo>
                    <a:pt x="41079" y="148053"/>
                  </a:lnTo>
                  <a:lnTo>
                    <a:pt x="37304" y="157480"/>
                  </a:lnTo>
                  <a:lnTo>
                    <a:pt x="33160" y="162011"/>
                  </a:lnTo>
                  <a:lnTo>
                    <a:pt x="30612" y="170374"/>
                  </a:lnTo>
                  <a:lnTo>
                    <a:pt x="28654" y="217840"/>
                  </a:lnTo>
                  <a:lnTo>
                    <a:pt x="31402" y="264985"/>
                  </a:lnTo>
                  <a:lnTo>
                    <a:pt x="37218" y="310153"/>
                  </a:lnTo>
                  <a:lnTo>
                    <a:pt x="37984" y="357454"/>
                  </a:lnTo>
                  <a:lnTo>
                    <a:pt x="38084" y="397497"/>
                  </a:lnTo>
                  <a:lnTo>
                    <a:pt x="38100" y="444777"/>
                  </a:lnTo>
                  <a:lnTo>
                    <a:pt x="38100" y="457451"/>
                  </a:lnTo>
                  <a:lnTo>
                    <a:pt x="38100" y="447848"/>
                  </a:lnTo>
                  <a:lnTo>
                    <a:pt x="26341" y="401896"/>
                  </a:lnTo>
                  <a:lnTo>
                    <a:pt x="18952" y="355934"/>
                  </a:lnTo>
                  <a:lnTo>
                    <a:pt x="11700" y="311685"/>
                  </a:lnTo>
                  <a:lnTo>
                    <a:pt x="12992" y="278947"/>
                  </a:lnTo>
                  <a:lnTo>
                    <a:pt x="22910" y="235016"/>
                  </a:lnTo>
                  <a:lnTo>
                    <a:pt x="28514" y="188160"/>
                  </a:lnTo>
                  <a:lnTo>
                    <a:pt x="36906" y="151801"/>
                  </a:lnTo>
                  <a:lnTo>
                    <a:pt x="55347" y="110534"/>
                  </a:lnTo>
                  <a:lnTo>
                    <a:pt x="68963" y="84233"/>
                  </a:lnTo>
                  <a:lnTo>
                    <a:pt x="97668" y="43286"/>
                  </a:lnTo>
                  <a:lnTo>
                    <a:pt x="111018" y="22915"/>
                  </a:lnTo>
                  <a:lnTo>
                    <a:pt x="122014" y="13657"/>
                  </a:lnTo>
                  <a:lnTo>
                    <a:pt x="133956" y="8836"/>
                  </a:lnTo>
                  <a:lnTo>
                    <a:pt x="145261" y="5636"/>
                  </a:lnTo>
                  <a:lnTo>
                    <a:pt x="153813" y="685"/>
                  </a:lnTo>
                  <a:lnTo>
                    <a:pt x="158634" y="0"/>
                  </a:lnTo>
                  <a:lnTo>
                    <a:pt x="182671" y="4115"/>
                  </a:lnTo>
                  <a:lnTo>
                    <a:pt x="186339" y="6520"/>
                  </a:lnTo>
                  <a:lnTo>
                    <a:pt x="202652" y="22767"/>
                  </a:lnTo>
                  <a:lnTo>
                    <a:pt x="212835" y="30877"/>
                  </a:lnTo>
                  <a:lnTo>
                    <a:pt x="220887" y="41537"/>
                  </a:lnTo>
                  <a:lnTo>
                    <a:pt x="225172" y="53330"/>
                  </a:lnTo>
                  <a:lnTo>
                    <a:pt x="228400" y="97098"/>
                  </a:lnTo>
                  <a:lnTo>
                    <a:pt x="223484" y="121174"/>
                  </a:lnTo>
                  <a:lnTo>
                    <a:pt x="215390" y="133527"/>
                  </a:lnTo>
                  <a:lnTo>
                    <a:pt x="201755" y="149254"/>
                  </a:lnTo>
                  <a:lnTo>
                    <a:pt x="182611" y="173532"/>
                  </a:lnTo>
                  <a:lnTo>
                    <a:pt x="152197" y="194680"/>
                  </a:lnTo>
                  <a:lnTo>
                    <a:pt x="107938" y="217658"/>
                  </a:lnTo>
                  <a:lnTo>
                    <a:pt x="88897" y="222160"/>
                  </a:lnTo>
                  <a:lnTo>
                    <a:pt x="69849" y="223493"/>
                  </a:lnTo>
                  <a:lnTo>
                    <a:pt x="26458" y="215380"/>
                  </a:lnTo>
                  <a:lnTo>
                    <a:pt x="17757" y="214907"/>
                  </a:lnTo>
                  <a:lnTo>
                    <a:pt x="10361" y="211875"/>
                  </a:lnTo>
                  <a:lnTo>
                    <a:pt x="0" y="20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03"/>
          <p:cNvGrpSpPr/>
          <p:nvPr/>
        </p:nvGrpSpPr>
        <p:grpSpPr>
          <a:xfrm>
            <a:off x="5181600" y="2505121"/>
            <a:ext cx="742951" cy="827461"/>
            <a:chOff x="5181600" y="2505121"/>
            <a:chExt cx="742951" cy="827461"/>
          </a:xfrm>
        </p:grpSpPr>
        <p:sp>
          <p:nvSpPr>
            <p:cNvPr id="63" name="SMARTInkShape-1348"/>
            <p:cNvSpPr/>
            <p:nvPr>
              <p:custDataLst>
                <p:tags r:id="rId153"/>
              </p:custDataLst>
            </p:nvPr>
          </p:nvSpPr>
          <p:spPr>
            <a:xfrm>
              <a:off x="5762625" y="29813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22390" y="4861"/>
                  </a:lnTo>
                  <a:lnTo>
                    <a:pt x="26569" y="4299"/>
                  </a:lnTo>
                  <a:lnTo>
                    <a:pt x="49490" y="8628"/>
                  </a:lnTo>
                  <a:lnTo>
                    <a:pt x="77936" y="1245"/>
                  </a:lnTo>
                  <a:lnTo>
                    <a:pt x="125247" y="9165"/>
                  </a:lnTo>
                  <a:lnTo>
                    <a:pt x="141062" y="9418"/>
                  </a:lnTo>
                  <a:lnTo>
                    <a:pt x="150183" y="665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49"/>
            <p:cNvSpPr/>
            <p:nvPr>
              <p:custDataLst>
                <p:tags r:id="rId154"/>
              </p:custDataLst>
            </p:nvPr>
          </p:nvSpPr>
          <p:spPr>
            <a:xfrm>
              <a:off x="5762625" y="3019425"/>
              <a:ext cx="85726" cy="208064"/>
            </a:xfrm>
            <a:custGeom>
              <a:avLst/>
              <a:gdLst/>
              <a:ahLst/>
              <a:cxnLst/>
              <a:rect l="0" t="0" r="0" b="0"/>
              <a:pathLst>
                <a:path w="85726" h="208064">
                  <a:moveTo>
                    <a:pt x="85725" y="0"/>
                  </a:moveTo>
                  <a:lnTo>
                    <a:pt x="85725" y="0"/>
                  </a:lnTo>
                  <a:lnTo>
                    <a:pt x="63335" y="0"/>
                  </a:lnTo>
                  <a:lnTo>
                    <a:pt x="57077" y="2822"/>
                  </a:lnTo>
                  <a:lnTo>
                    <a:pt x="53927" y="5056"/>
                  </a:lnTo>
                  <a:lnTo>
                    <a:pt x="39379" y="8201"/>
                  </a:lnTo>
                  <a:lnTo>
                    <a:pt x="26720" y="9133"/>
                  </a:lnTo>
                  <a:lnTo>
                    <a:pt x="24164" y="10322"/>
                  </a:lnTo>
                  <a:lnTo>
                    <a:pt x="22459" y="12172"/>
                  </a:lnTo>
                  <a:lnTo>
                    <a:pt x="17238" y="19834"/>
                  </a:lnTo>
                  <a:lnTo>
                    <a:pt x="12953" y="25749"/>
                  </a:lnTo>
                  <a:lnTo>
                    <a:pt x="9483" y="35028"/>
                  </a:lnTo>
                  <a:lnTo>
                    <a:pt x="4920" y="41321"/>
                  </a:lnTo>
                  <a:lnTo>
                    <a:pt x="4338" y="43422"/>
                  </a:lnTo>
                  <a:lnTo>
                    <a:pt x="5009" y="44823"/>
                  </a:lnTo>
                  <a:lnTo>
                    <a:pt x="6514" y="45757"/>
                  </a:lnTo>
                  <a:lnTo>
                    <a:pt x="8187" y="52439"/>
                  </a:lnTo>
                  <a:lnTo>
                    <a:pt x="9989" y="61406"/>
                  </a:lnTo>
                  <a:lnTo>
                    <a:pt x="16952" y="72405"/>
                  </a:lnTo>
                  <a:lnTo>
                    <a:pt x="43419" y="101584"/>
                  </a:lnTo>
                  <a:lnTo>
                    <a:pt x="61765" y="145658"/>
                  </a:lnTo>
                  <a:lnTo>
                    <a:pt x="64493" y="155047"/>
                  </a:lnTo>
                  <a:lnTo>
                    <a:pt x="65220" y="160515"/>
                  </a:lnTo>
                  <a:lnTo>
                    <a:pt x="64647" y="164160"/>
                  </a:lnTo>
                  <a:lnTo>
                    <a:pt x="63206" y="166590"/>
                  </a:lnTo>
                  <a:lnTo>
                    <a:pt x="61187" y="168210"/>
                  </a:lnTo>
                  <a:lnTo>
                    <a:pt x="58945" y="172832"/>
                  </a:lnTo>
                  <a:lnTo>
                    <a:pt x="56328" y="187507"/>
                  </a:lnTo>
                  <a:lnTo>
                    <a:pt x="52198" y="193756"/>
                  </a:lnTo>
                  <a:lnTo>
                    <a:pt x="46836" y="197239"/>
                  </a:lnTo>
                  <a:lnTo>
                    <a:pt x="40924" y="199845"/>
                  </a:lnTo>
                  <a:lnTo>
                    <a:pt x="30411" y="208063"/>
                  </a:lnTo>
                  <a:lnTo>
                    <a:pt x="28740" y="207501"/>
                  </a:lnTo>
                  <a:lnTo>
                    <a:pt x="24062" y="20405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50"/>
            <p:cNvSpPr/>
            <p:nvPr>
              <p:custDataLst>
                <p:tags r:id="rId155"/>
              </p:custDataLst>
            </p:nvPr>
          </p:nvSpPr>
          <p:spPr>
            <a:xfrm>
              <a:off x="5695950" y="3114675"/>
              <a:ext cx="9526" cy="19041"/>
            </a:xfrm>
            <a:custGeom>
              <a:avLst/>
              <a:gdLst/>
              <a:ahLst/>
              <a:cxnLst/>
              <a:rect l="0" t="0" r="0" b="0"/>
              <a:pathLst>
                <a:path w="9526" h="1904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8201" y="18934"/>
                  </a:lnTo>
                  <a:lnTo>
                    <a:pt x="1208" y="19040"/>
                  </a:lnTo>
                  <a:lnTo>
                    <a:pt x="8307" y="1084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51"/>
            <p:cNvSpPr/>
            <p:nvPr>
              <p:custDataLst>
                <p:tags r:id="rId156"/>
              </p:custDataLst>
            </p:nvPr>
          </p:nvSpPr>
          <p:spPr>
            <a:xfrm>
              <a:off x="5543596" y="3028950"/>
              <a:ext cx="85238" cy="150901"/>
            </a:xfrm>
            <a:custGeom>
              <a:avLst/>
              <a:gdLst/>
              <a:ahLst/>
              <a:cxnLst/>
              <a:rect l="0" t="0" r="0" b="0"/>
              <a:pathLst>
                <a:path w="85238" h="150901">
                  <a:moveTo>
                    <a:pt x="66629" y="0"/>
                  </a:moveTo>
                  <a:lnTo>
                    <a:pt x="66629" y="0"/>
                  </a:lnTo>
                  <a:lnTo>
                    <a:pt x="49020" y="0"/>
                  </a:lnTo>
                  <a:lnTo>
                    <a:pt x="40259" y="13092"/>
                  </a:lnTo>
                  <a:lnTo>
                    <a:pt x="32474" y="18343"/>
                  </a:lnTo>
                  <a:lnTo>
                    <a:pt x="21221" y="38244"/>
                  </a:lnTo>
                  <a:lnTo>
                    <a:pt x="14385" y="55885"/>
                  </a:lnTo>
                  <a:lnTo>
                    <a:pt x="3902" y="73207"/>
                  </a:lnTo>
                  <a:lnTo>
                    <a:pt x="301" y="101699"/>
                  </a:lnTo>
                  <a:lnTo>
                    <a:pt x="0" y="125550"/>
                  </a:lnTo>
                  <a:lnTo>
                    <a:pt x="2796" y="132705"/>
                  </a:lnTo>
                  <a:lnTo>
                    <a:pt x="5024" y="136095"/>
                  </a:lnTo>
                  <a:lnTo>
                    <a:pt x="7567" y="138355"/>
                  </a:lnTo>
                  <a:lnTo>
                    <a:pt x="26697" y="150900"/>
                  </a:lnTo>
                  <a:lnTo>
                    <a:pt x="53310" y="142611"/>
                  </a:lnTo>
                  <a:lnTo>
                    <a:pt x="69722" y="129722"/>
                  </a:lnTo>
                  <a:lnTo>
                    <a:pt x="73296" y="123624"/>
                  </a:lnTo>
                  <a:lnTo>
                    <a:pt x="84685" y="88716"/>
                  </a:lnTo>
                  <a:lnTo>
                    <a:pt x="85237" y="77882"/>
                  </a:lnTo>
                  <a:lnTo>
                    <a:pt x="82661" y="68834"/>
                  </a:lnTo>
                  <a:lnTo>
                    <a:pt x="79046" y="61285"/>
                  </a:lnTo>
                  <a:lnTo>
                    <a:pt x="75953" y="51084"/>
                  </a:lnTo>
                  <a:lnTo>
                    <a:pt x="63009" y="34963"/>
                  </a:lnTo>
                  <a:lnTo>
                    <a:pt x="56907" y="31414"/>
                  </a:lnTo>
                  <a:lnTo>
                    <a:pt x="35715" y="23461"/>
                  </a:lnTo>
                  <a:lnTo>
                    <a:pt x="33320" y="24107"/>
                  </a:lnTo>
                  <a:lnTo>
                    <a:pt x="31723" y="25596"/>
                  </a:lnTo>
                  <a:lnTo>
                    <a:pt x="27126" y="27251"/>
                  </a:lnTo>
                  <a:lnTo>
                    <a:pt x="19480" y="28497"/>
                  </a:lnTo>
                  <a:lnTo>
                    <a:pt x="1900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52"/>
            <p:cNvSpPr/>
            <p:nvPr>
              <p:custDataLst>
                <p:tags r:id="rId157"/>
              </p:custDataLst>
            </p:nvPr>
          </p:nvSpPr>
          <p:spPr>
            <a:xfrm>
              <a:off x="5819823" y="2505121"/>
              <a:ext cx="85678" cy="266655"/>
            </a:xfrm>
            <a:custGeom>
              <a:avLst/>
              <a:gdLst/>
              <a:ahLst/>
              <a:cxnLst/>
              <a:rect l="0" t="0" r="0" b="0"/>
              <a:pathLst>
                <a:path w="85678" h="266655">
                  <a:moveTo>
                    <a:pt x="76152" y="76154"/>
                  </a:moveTo>
                  <a:lnTo>
                    <a:pt x="76152" y="76154"/>
                  </a:lnTo>
                  <a:lnTo>
                    <a:pt x="81208" y="71098"/>
                  </a:lnTo>
                  <a:lnTo>
                    <a:pt x="83691" y="65793"/>
                  </a:lnTo>
                  <a:lnTo>
                    <a:pt x="85672" y="28476"/>
                  </a:lnTo>
                  <a:lnTo>
                    <a:pt x="85674" y="25318"/>
                  </a:lnTo>
                  <a:lnTo>
                    <a:pt x="84617" y="23213"/>
                  </a:lnTo>
                  <a:lnTo>
                    <a:pt x="82854" y="21810"/>
                  </a:lnTo>
                  <a:lnTo>
                    <a:pt x="78072" y="19193"/>
                  </a:lnTo>
                  <a:lnTo>
                    <a:pt x="60167" y="3925"/>
                  </a:lnTo>
                  <a:lnTo>
                    <a:pt x="50719" y="1131"/>
                  </a:lnTo>
                  <a:lnTo>
                    <a:pt x="33551" y="0"/>
                  </a:lnTo>
                  <a:lnTo>
                    <a:pt x="27938" y="2797"/>
                  </a:lnTo>
                  <a:lnTo>
                    <a:pt x="21915" y="6509"/>
                  </a:lnTo>
                  <a:lnTo>
                    <a:pt x="12574" y="9657"/>
                  </a:lnTo>
                  <a:lnTo>
                    <a:pt x="6268" y="14144"/>
                  </a:lnTo>
                  <a:lnTo>
                    <a:pt x="2759" y="19667"/>
                  </a:lnTo>
                  <a:lnTo>
                    <a:pt x="506" y="31835"/>
                  </a:lnTo>
                  <a:lnTo>
                    <a:pt x="0" y="45709"/>
                  </a:lnTo>
                  <a:lnTo>
                    <a:pt x="8157" y="55616"/>
                  </a:lnTo>
                  <a:lnTo>
                    <a:pt x="11713" y="56443"/>
                  </a:lnTo>
                  <a:lnTo>
                    <a:pt x="57107" y="57102"/>
                  </a:lnTo>
                  <a:lnTo>
                    <a:pt x="80651" y="57104"/>
                  </a:lnTo>
                  <a:lnTo>
                    <a:pt x="82327" y="58162"/>
                  </a:lnTo>
                  <a:lnTo>
                    <a:pt x="83443" y="59926"/>
                  </a:lnTo>
                  <a:lnTo>
                    <a:pt x="85015" y="67465"/>
                  </a:lnTo>
                  <a:lnTo>
                    <a:pt x="85674" y="112965"/>
                  </a:lnTo>
                  <a:lnTo>
                    <a:pt x="85677" y="155639"/>
                  </a:lnTo>
                  <a:lnTo>
                    <a:pt x="85677" y="199985"/>
                  </a:lnTo>
                  <a:lnTo>
                    <a:pt x="84619" y="241079"/>
                  </a:lnTo>
                  <a:lnTo>
                    <a:pt x="76152" y="26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53"/>
            <p:cNvSpPr/>
            <p:nvPr>
              <p:custDataLst>
                <p:tags r:id="rId158"/>
              </p:custDataLst>
            </p:nvPr>
          </p:nvSpPr>
          <p:spPr>
            <a:xfrm>
              <a:off x="5705475" y="2619375"/>
              <a:ext cx="19051" cy="28448"/>
            </a:xfrm>
            <a:custGeom>
              <a:avLst/>
              <a:gdLst/>
              <a:ahLst/>
              <a:cxnLst/>
              <a:rect l="0" t="0" r="0" b="0"/>
              <a:pathLst>
                <a:path w="19051" h="28448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09" y="17610"/>
                  </a:lnTo>
                  <a:lnTo>
                    <a:pt x="9525" y="28447"/>
                  </a:lnTo>
                  <a:lnTo>
                    <a:pt x="9525" y="23481"/>
                  </a:lnTo>
                  <a:lnTo>
                    <a:pt x="10583" y="2200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54"/>
            <p:cNvSpPr/>
            <p:nvPr>
              <p:custDataLst>
                <p:tags r:id="rId159"/>
              </p:custDataLst>
            </p:nvPr>
          </p:nvSpPr>
          <p:spPr>
            <a:xfrm>
              <a:off x="5515417" y="2552718"/>
              <a:ext cx="113693" cy="169905"/>
            </a:xfrm>
            <a:custGeom>
              <a:avLst/>
              <a:gdLst/>
              <a:ahLst/>
              <a:cxnLst/>
              <a:rect l="0" t="0" r="0" b="0"/>
              <a:pathLst>
                <a:path w="113693" h="169905">
                  <a:moveTo>
                    <a:pt x="94808" y="19032"/>
                  </a:moveTo>
                  <a:lnTo>
                    <a:pt x="94808" y="19032"/>
                  </a:lnTo>
                  <a:lnTo>
                    <a:pt x="94808" y="9623"/>
                  </a:lnTo>
                  <a:lnTo>
                    <a:pt x="80619" y="9510"/>
                  </a:lnTo>
                  <a:lnTo>
                    <a:pt x="75096" y="12330"/>
                  </a:lnTo>
                  <a:lnTo>
                    <a:pt x="69115" y="16054"/>
                  </a:lnTo>
                  <a:lnTo>
                    <a:pt x="62927" y="17709"/>
                  </a:lnTo>
                  <a:lnTo>
                    <a:pt x="60855" y="19208"/>
                  </a:lnTo>
                  <a:lnTo>
                    <a:pt x="59472" y="21266"/>
                  </a:lnTo>
                  <a:lnTo>
                    <a:pt x="58551" y="23696"/>
                  </a:lnTo>
                  <a:lnTo>
                    <a:pt x="21966" y="63683"/>
                  </a:lnTo>
                  <a:lnTo>
                    <a:pt x="13371" y="80358"/>
                  </a:lnTo>
                  <a:lnTo>
                    <a:pt x="1049" y="125139"/>
                  </a:lnTo>
                  <a:lnTo>
                    <a:pt x="0" y="141017"/>
                  </a:lnTo>
                  <a:lnTo>
                    <a:pt x="2576" y="150153"/>
                  </a:lnTo>
                  <a:lnTo>
                    <a:pt x="9284" y="161418"/>
                  </a:lnTo>
                  <a:lnTo>
                    <a:pt x="13759" y="166275"/>
                  </a:lnTo>
                  <a:lnTo>
                    <a:pt x="19276" y="169140"/>
                  </a:lnTo>
                  <a:lnTo>
                    <a:pt x="22228" y="169904"/>
                  </a:lnTo>
                  <a:lnTo>
                    <a:pt x="31153" y="167931"/>
                  </a:lnTo>
                  <a:lnTo>
                    <a:pt x="53735" y="160584"/>
                  </a:lnTo>
                  <a:lnTo>
                    <a:pt x="77496" y="140553"/>
                  </a:lnTo>
                  <a:lnTo>
                    <a:pt x="104277" y="95018"/>
                  </a:lnTo>
                  <a:lnTo>
                    <a:pt x="109600" y="82437"/>
                  </a:lnTo>
                  <a:lnTo>
                    <a:pt x="113692" y="36785"/>
                  </a:lnTo>
                  <a:lnTo>
                    <a:pt x="112767" y="16032"/>
                  </a:lnTo>
                  <a:lnTo>
                    <a:pt x="108787" y="7821"/>
                  </a:lnTo>
                  <a:lnTo>
                    <a:pt x="106244" y="5208"/>
                  </a:lnTo>
                  <a:lnTo>
                    <a:pt x="100596" y="2305"/>
                  </a:lnTo>
                  <a:lnTo>
                    <a:pt x="82387" y="288"/>
                  </a:lnTo>
                  <a:lnTo>
                    <a:pt x="58977" y="0"/>
                  </a:lnTo>
                  <a:lnTo>
                    <a:pt x="47183" y="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55"/>
            <p:cNvSpPr/>
            <p:nvPr>
              <p:custDataLst>
                <p:tags r:id="rId160"/>
              </p:custDataLst>
            </p:nvPr>
          </p:nvSpPr>
          <p:spPr>
            <a:xfrm>
              <a:off x="5181600" y="2533650"/>
              <a:ext cx="352426" cy="798932"/>
            </a:xfrm>
            <a:custGeom>
              <a:avLst/>
              <a:gdLst/>
              <a:ahLst/>
              <a:cxnLst/>
              <a:rect l="0" t="0" r="0" b="0"/>
              <a:pathLst>
                <a:path w="352426" h="798932">
                  <a:moveTo>
                    <a:pt x="0" y="0"/>
                  </a:moveTo>
                  <a:lnTo>
                    <a:pt x="0" y="0"/>
                  </a:lnTo>
                  <a:lnTo>
                    <a:pt x="44267" y="0"/>
                  </a:lnTo>
                  <a:lnTo>
                    <a:pt x="84730" y="0"/>
                  </a:lnTo>
                  <a:lnTo>
                    <a:pt x="131272" y="0"/>
                  </a:lnTo>
                  <a:lnTo>
                    <a:pt x="177586" y="0"/>
                  </a:lnTo>
                  <a:lnTo>
                    <a:pt x="223098" y="0"/>
                  </a:lnTo>
                  <a:lnTo>
                    <a:pt x="243785" y="0"/>
                  </a:lnTo>
                  <a:lnTo>
                    <a:pt x="246132" y="1058"/>
                  </a:lnTo>
                  <a:lnTo>
                    <a:pt x="245580" y="2822"/>
                  </a:lnTo>
                  <a:lnTo>
                    <a:pt x="243095" y="5056"/>
                  </a:lnTo>
                  <a:lnTo>
                    <a:pt x="217352" y="15188"/>
                  </a:lnTo>
                  <a:lnTo>
                    <a:pt x="184341" y="23598"/>
                  </a:lnTo>
                  <a:lnTo>
                    <a:pt x="152426" y="48642"/>
                  </a:lnTo>
                  <a:lnTo>
                    <a:pt x="121712" y="86055"/>
                  </a:lnTo>
                  <a:lnTo>
                    <a:pt x="102158" y="125332"/>
                  </a:lnTo>
                  <a:lnTo>
                    <a:pt x="95556" y="168769"/>
                  </a:lnTo>
                  <a:lnTo>
                    <a:pt x="85159" y="211842"/>
                  </a:lnTo>
                  <a:lnTo>
                    <a:pt x="77969" y="255746"/>
                  </a:lnTo>
                  <a:lnTo>
                    <a:pt x="76549" y="302597"/>
                  </a:lnTo>
                  <a:lnTo>
                    <a:pt x="75245" y="340013"/>
                  </a:lnTo>
                  <a:lnTo>
                    <a:pt x="69685" y="377910"/>
                  </a:lnTo>
                  <a:lnTo>
                    <a:pt x="66509" y="415950"/>
                  </a:lnTo>
                  <a:lnTo>
                    <a:pt x="60393" y="454033"/>
                  </a:lnTo>
                  <a:lnTo>
                    <a:pt x="57052" y="491069"/>
                  </a:lnTo>
                  <a:lnTo>
                    <a:pt x="46978" y="535387"/>
                  </a:lnTo>
                  <a:lnTo>
                    <a:pt x="37908" y="572089"/>
                  </a:lnTo>
                  <a:lnTo>
                    <a:pt x="28518" y="609775"/>
                  </a:lnTo>
                  <a:lnTo>
                    <a:pt x="20920" y="655378"/>
                  </a:lnTo>
                  <a:lnTo>
                    <a:pt x="11757" y="697068"/>
                  </a:lnTo>
                  <a:lnTo>
                    <a:pt x="7365" y="721594"/>
                  </a:lnTo>
                  <a:lnTo>
                    <a:pt x="1455" y="748845"/>
                  </a:lnTo>
                  <a:lnTo>
                    <a:pt x="431" y="763158"/>
                  </a:lnTo>
                  <a:lnTo>
                    <a:pt x="3014" y="770629"/>
                  </a:lnTo>
                  <a:lnTo>
                    <a:pt x="6631" y="777477"/>
                  </a:lnTo>
                  <a:lnTo>
                    <a:pt x="8239" y="784048"/>
                  </a:lnTo>
                  <a:lnTo>
                    <a:pt x="14598" y="790496"/>
                  </a:lnTo>
                  <a:lnTo>
                    <a:pt x="23421" y="795832"/>
                  </a:lnTo>
                  <a:lnTo>
                    <a:pt x="35397" y="798835"/>
                  </a:lnTo>
                  <a:lnTo>
                    <a:pt x="77775" y="798931"/>
                  </a:lnTo>
                  <a:lnTo>
                    <a:pt x="117433" y="792539"/>
                  </a:lnTo>
                  <a:lnTo>
                    <a:pt x="153329" y="788334"/>
                  </a:lnTo>
                  <a:lnTo>
                    <a:pt x="198327" y="777433"/>
                  </a:lnTo>
                  <a:lnTo>
                    <a:pt x="245394" y="764030"/>
                  </a:lnTo>
                  <a:lnTo>
                    <a:pt x="292634" y="744919"/>
                  </a:lnTo>
                  <a:lnTo>
                    <a:pt x="339377" y="728393"/>
                  </a:lnTo>
                  <a:lnTo>
                    <a:pt x="352425" y="72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04"/>
          <p:cNvGrpSpPr/>
          <p:nvPr/>
        </p:nvGrpSpPr>
        <p:grpSpPr>
          <a:xfrm>
            <a:off x="6619889" y="2410142"/>
            <a:ext cx="779113" cy="1054882"/>
            <a:chOff x="6619889" y="2410142"/>
            <a:chExt cx="779113" cy="1054882"/>
          </a:xfrm>
        </p:grpSpPr>
        <p:sp>
          <p:nvSpPr>
            <p:cNvPr id="72" name="SMARTInkShape-1356"/>
            <p:cNvSpPr/>
            <p:nvPr>
              <p:custDataLst>
                <p:tags r:id="rId145"/>
              </p:custDataLst>
            </p:nvPr>
          </p:nvSpPr>
          <p:spPr>
            <a:xfrm>
              <a:off x="7010400" y="2410142"/>
              <a:ext cx="388602" cy="1054882"/>
            </a:xfrm>
            <a:custGeom>
              <a:avLst/>
              <a:gdLst/>
              <a:ahLst/>
              <a:cxnLst/>
              <a:rect l="0" t="0" r="0" b="0"/>
              <a:pathLst>
                <a:path w="388602" h="1054882">
                  <a:moveTo>
                    <a:pt x="114300" y="75883"/>
                  </a:moveTo>
                  <a:lnTo>
                    <a:pt x="114300" y="75883"/>
                  </a:lnTo>
                  <a:lnTo>
                    <a:pt x="92842" y="62625"/>
                  </a:lnTo>
                  <a:lnTo>
                    <a:pt x="88888" y="56586"/>
                  </a:lnTo>
                  <a:lnTo>
                    <a:pt x="86662" y="47235"/>
                  </a:lnTo>
                  <a:lnTo>
                    <a:pt x="85780" y="20022"/>
                  </a:lnTo>
                  <a:lnTo>
                    <a:pt x="86820" y="16417"/>
                  </a:lnTo>
                  <a:lnTo>
                    <a:pt x="88572" y="14014"/>
                  </a:lnTo>
                  <a:lnTo>
                    <a:pt x="103033" y="3295"/>
                  </a:lnTo>
                  <a:lnTo>
                    <a:pt x="136930" y="0"/>
                  </a:lnTo>
                  <a:lnTo>
                    <a:pt x="155694" y="835"/>
                  </a:lnTo>
                  <a:lnTo>
                    <a:pt x="200231" y="9392"/>
                  </a:lnTo>
                  <a:lnTo>
                    <a:pt x="239616" y="22350"/>
                  </a:lnTo>
                  <a:lnTo>
                    <a:pt x="283124" y="45380"/>
                  </a:lnTo>
                  <a:lnTo>
                    <a:pt x="328336" y="73728"/>
                  </a:lnTo>
                  <a:lnTo>
                    <a:pt x="355133" y="99079"/>
                  </a:lnTo>
                  <a:lnTo>
                    <a:pt x="380787" y="142615"/>
                  </a:lnTo>
                  <a:lnTo>
                    <a:pt x="386197" y="156341"/>
                  </a:lnTo>
                  <a:lnTo>
                    <a:pt x="388601" y="173026"/>
                  </a:lnTo>
                  <a:lnTo>
                    <a:pt x="382154" y="220248"/>
                  </a:lnTo>
                  <a:lnTo>
                    <a:pt x="370791" y="266579"/>
                  </a:lnTo>
                  <a:lnTo>
                    <a:pt x="358639" y="304522"/>
                  </a:lnTo>
                  <a:lnTo>
                    <a:pt x="346049" y="350195"/>
                  </a:lnTo>
                  <a:lnTo>
                    <a:pt x="333370" y="397160"/>
                  </a:lnTo>
                  <a:lnTo>
                    <a:pt x="320674" y="442381"/>
                  </a:lnTo>
                  <a:lnTo>
                    <a:pt x="311150" y="484571"/>
                  </a:lnTo>
                  <a:lnTo>
                    <a:pt x="306681" y="525529"/>
                  </a:lnTo>
                  <a:lnTo>
                    <a:pt x="300301" y="564476"/>
                  </a:lnTo>
                  <a:lnTo>
                    <a:pt x="296764" y="607884"/>
                  </a:lnTo>
                  <a:lnTo>
                    <a:pt x="295716" y="649202"/>
                  </a:lnTo>
                  <a:lnTo>
                    <a:pt x="295406" y="693313"/>
                  </a:lnTo>
                  <a:lnTo>
                    <a:pt x="295313" y="734840"/>
                  </a:lnTo>
                  <a:lnTo>
                    <a:pt x="300344" y="773956"/>
                  </a:lnTo>
                  <a:lnTo>
                    <a:pt x="303480" y="812356"/>
                  </a:lnTo>
                  <a:lnTo>
                    <a:pt x="309466" y="850545"/>
                  </a:lnTo>
                  <a:lnTo>
                    <a:pt x="312885" y="888672"/>
                  </a:lnTo>
                  <a:lnTo>
                    <a:pt x="318853" y="934281"/>
                  </a:lnTo>
                  <a:lnTo>
                    <a:pt x="313863" y="979851"/>
                  </a:lnTo>
                  <a:lnTo>
                    <a:pt x="306898" y="1000715"/>
                  </a:lnTo>
                  <a:lnTo>
                    <a:pt x="292240" y="1020605"/>
                  </a:lnTo>
                  <a:lnTo>
                    <a:pt x="280168" y="1031276"/>
                  </a:lnTo>
                  <a:lnTo>
                    <a:pt x="255522" y="1042175"/>
                  </a:lnTo>
                  <a:lnTo>
                    <a:pt x="215926" y="1046394"/>
                  </a:lnTo>
                  <a:lnTo>
                    <a:pt x="177220" y="1049948"/>
                  </a:lnTo>
                  <a:lnTo>
                    <a:pt x="132238" y="1054881"/>
                  </a:lnTo>
                  <a:lnTo>
                    <a:pt x="88218" y="1053520"/>
                  </a:lnTo>
                  <a:lnTo>
                    <a:pt x="45541" y="1046414"/>
                  </a:lnTo>
                  <a:lnTo>
                    <a:pt x="0" y="1037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57"/>
            <p:cNvSpPr/>
            <p:nvPr>
              <p:custDataLst>
                <p:tags r:id="rId146"/>
              </p:custDataLst>
            </p:nvPr>
          </p:nvSpPr>
          <p:spPr>
            <a:xfrm>
              <a:off x="6858000" y="2990850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0" y="33173"/>
                  </a:lnTo>
                  <a:lnTo>
                    <a:pt x="1058" y="31640"/>
                  </a:lnTo>
                  <a:lnTo>
                    <a:pt x="2822" y="30618"/>
                  </a:lnTo>
                  <a:lnTo>
                    <a:pt x="9701" y="28844"/>
                  </a:lnTo>
                  <a:lnTo>
                    <a:pt x="31881" y="28586"/>
                  </a:lnTo>
                  <a:lnTo>
                    <a:pt x="38158" y="25758"/>
                  </a:lnTo>
                  <a:lnTo>
                    <a:pt x="44476" y="22031"/>
                  </a:lnTo>
                  <a:lnTo>
                    <a:pt x="57155" y="19639"/>
                  </a:lnTo>
                  <a:lnTo>
                    <a:pt x="98797" y="18015"/>
                  </a:lnTo>
                  <a:lnTo>
                    <a:pt x="140074" y="7293"/>
                  </a:lnTo>
                  <a:lnTo>
                    <a:pt x="149038" y="32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58"/>
            <p:cNvSpPr/>
            <p:nvPr>
              <p:custDataLst>
                <p:tags r:id="rId147"/>
              </p:custDataLst>
            </p:nvPr>
          </p:nvSpPr>
          <p:spPr>
            <a:xfrm>
              <a:off x="6858000" y="3029342"/>
              <a:ext cx="95251" cy="198145"/>
            </a:xfrm>
            <a:custGeom>
              <a:avLst/>
              <a:gdLst/>
              <a:ahLst/>
              <a:cxnLst/>
              <a:rect l="0" t="0" r="0" b="0"/>
              <a:pathLst>
                <a:path w="95251" h="198145">
                  <a:moveTo>
                    <a:pt x="95250" y="9133"/>
                  </a:moveTo>
                  <a:lnTo>
                    <a:pt x="95250" y="9133"/>
                  </a:lnTo>
                  <a:lnTo>
                    <a:pt x="90194" y="9133"/>
                  </a:lnTo>
                  <a:lnTo>
                    <a:pt x="84889" y="6311"/>
                  </a:lnTo>
                  <a:lnTo>
                    <a:pt x="79004" y="2587"/>
                  </a:lnTo>
                  <a:lnTo>
                    <a:pt x="66601" y="197"/>
                  </a:lnTo>
                  <a:lnTo>
                    <a:pt x="63451" y="0"/>
                  </a:lnTo>
                  <a:lnTo>
                    <a:pt x="57128" y="2605"/>
                  </a:lnTo>
                  <a:lnTo>
                    <a:pt x="50790" y="6231"/>
                  </a:lnTo>
                  <a:lnTo>
                    <a:pt x="38098" y="8560"/>
                  </a:lnTo>
                  <a:lnTo>
                    <a:pt x="25400" y="9020"/>
                  </a:lnTo>
                  <a:lnTo>
                    <a:pt x="23283" y="10116"/>
                  </a:lnTo>
                  <a:lnTo>
                    <a:pt x="21872" y="11905"/>
                  </a:lnTo>
                  <a:lnTo>
                    <a:pt x="19607" y="17324"/>
                  </a:lnTo>
                  <a:lnTo>
                    <a:pt x="19065" y="41013"/>
                  </a:lnTo>
                  <a:lnTo>
                    <a:pt x="21879" y="47291"/>
                  </a:lnTo>
                  <a:lnTo>
                    <a:pt x="44876" y="75810"/>
                  </a:lnTo>
                  <a:lnTo>
                    <a:pt x="47461" y="82159"/>
                  </a:lnTo>
                  <a:lnTo>
                    <a:pt x="62706" y="102266"/>
                  </a:lnTo>
                  <a:lnTo>
                    <a:pt x="68713" y="121447"/>
                  </a:lnTo>
                  <a:lnTo>
                    <a:pt x="72872" y="128900"/>
                  </a:lnTo>
                  <a:lnTo>
                    <a:pt x="75543" y="142308"/>
                  </a:lnTo>
                  <a:lnTo>
                    <a:pt x="75762" y="145542"/>
                  </a:lnTo>
                  <a:lnTo>
                    <a:pt x="73183" y="151956"/>
                  </a:lnTo>
                  <a:lnTo>
                    <a:pt x="50369" y="180582"/>
                  </a:lnTo>
                  <a:lnTo>
                    <a:pt x="49454" y="183757"/>
                  </a:lnTo>
                  <a:lnTo>
                    <a:pt x="46728" y="185874"/>
                  </a:lnTo>
                  <a:lnTo>
                    <a:pt x="29966" y="192094"/>
                  </a:lnTo>
                  <a:lnTo>
                    <a:pt x="22844" y="196282"/>
                  </a:lnTo>
                  <a:lnTo>
                    <a:pt x="16150" y="198144"/>
                  </a:lnTo>
                  <a:lnTo>
                    <a:pt x="12884" y="197582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59"/>
            <p:cNvSpPr/>
            <p:nvPr>
              <p:custDataLst>
                <p:tags r:id="rId148"/>
              </p:custDataLst>
            </p:nvPr>
          </p:nvSpPr>
          <p:spPr>
            <a:xfrm>
              <a:off x="6800850" y="3124200"/>
              <a:ext cx="38101" cy="37709"/>
            </a:xfrm>
            <a:custGeom>
              <a:avLst/>
              <a:gdLst/>
              <a:ahLst/>
              <a:cxnLst/>
              <a:rect l="0" t="0" r="0" b="0"/>
              <a:pathLst>
                <a:path w="38101" h="37709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9633"/>
                  </a:lnTo>
                  <a:lnTo>
                    <a:pt x="7538" y="31397"/>
                  </a:lnTo>
                  <a:lnTo>
                    <a:pt x="9409" y="37708"/>
                  </a:lnTo>
                  <a:lnTo>
                    <a:pt x="9522" y="23901"/>
                  </a:lnTo>
                  <a:lnTo>
                    <a:pt x="10582" y="22284"/>
                  </a:lnTo>
                  <a:lnTo>
                    <a:pt x="12346" y="21206"/>
                  </a:lnTo>
                  <a:lnTo>
                    <a:pt x="14581" y="20487"/>
                  </a:lnTo>
                  <a:lnTo>
                    <a:pt x="16070" y="18950"/>
                  </a:lnTo>
                  <a:lnTo>
                    <a:pt x="17725" y="14419"/>
                  </a:lnTo>
                  <a:lnTo>
                    <a:pt x="19226" y="1278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60"/>
            <p:cNvSpPr/>
            <p:nvPr>
              <p:custDataLst>
                <p:tags r:id="rId149"/>
              </p:custDataLst>
            </p:nvPr>
          </p:nvSpPr>
          <p:spPr>
            <a:xfrm>
              <a:off x="6629957" y="3057564"/>
              <a:ext cx="104219" cy="133297"/>
            </a:xfrm>
            <a:custGeom>
              <a:avLst/>
              <a:gdLst/>
              <a:ahLst/>
              <a:cxnLst/>
              <a:rect l="0" t="0" r="0" b="0"/>
              <a:pathLst>
                <a:path w="104219" h="133297">
                  <a:moveTo>
                    <a:pt x="104218" y="38061"/>
                  </a:moveTo>
                  <a:lnTo>
                    <a:pt x="104218" y="38061"/>
                  </a:lnTo>
                  <a:lnTo>
                    <a:pt x="96018" y="38061"/>
                  </a:lnTo>
                  <a:lnTo>
                    <a:pt x="95576" y="37003"/>
                  </a:lnTo>
                  <a:lnTo>
                    <a:pt x="94693" y="1438"/>
                  </a:lnTo>
                  <a:lnTo>
                    <a:pt x="93635" y="946"/>
                  </a:lnTo>
                  <a:lnTo>
                    <a:pt x="80504" y="0"/>
                  </a:lnTo>
                  <a:lnTo>
                    <a:pt x="74982" y="2800"/>
                  </a:lnTo>
                  <a:lnTo>
                    <a:pt x="28017" y="47592"/>
                  </a:lnTo>
                  <a:lnTo>
                    <a:pt x="18493" y="59935"/>
                  </a:lnTo>
                  <a:lnTo>
                    <a:pt x="3676" y="82687"/>
                  </a:lnTo>
                  <a:lnTo>
                    <a:pt x="0" y="106471"/>
                  </a:lnTo>
                  <a:lnTo>
                    <a:pt x="2513" y="113621"/>
                  </a:lnTo>
                  <a:lnTo>
                    <a:pt x="12749" y="126835"/>
                  </a:lnTo>
                  <a:lnTo>
                    <a:pt x="18762" y="130432"/>
                  </a:lnTo>
                  <a:lnTo>
                    <a:pt x="31246" y="132743"/>
                  </a:lnTo>
                  <a:lnTo>
                    <a:pt x="59770" y="133296"/>
                  </a:lnTo>
                  <a:lnTo>
                    <a:pt x="66119" y="130482"/>
                  </a:lnTo>
                  <a:lnTo>
                    <a:pt x="78818" y="120052"/>
                  </a:lnTo>
                  <a:lnTo>
                    <a:pt x="88343" y="105864"/>
                  </a:lnTo>
                  <a:lnTo>
                    <a:pt x="92812" y="93311"/>
                  </a:lnTo>
                  <a:lnTo>
                    <a:pt x="94136" y="82888"/>
                  </a:lnTo>
                  <a:lnTo>
                    <a:pt x="84959" y="51666"/>
                  </a:lnTo>
                  <a:lnTo>
                    <a:pt x="78875" y="40446"/>
                  </a:lnTo>
                  <a:lnTo>
                    <a:pt x="75541" y="25244"/>
                  </a:lnTo>
                  <a:lnTo>
                    <a:pt x="67568" y="11770"/>
                  </a:lnTo>
                  <a:lnTo>
                    <a:pt x="63940" y="10501"/>
                  </a:lnTo>
                  <a:lnTo>
                    <a:pt x="56593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61"/>
            <p:cNvSpPr/>
            <p:nvPr>
              <p:custDataLst>
                <p:tags r:id="rId150"/>
              </p:custDataLst>
            </p:nvPr>
          </p:nvSpPr>
          <p:spPr>
            <a:xfrm>
              <a:off x="6934200" y="2495550"/>
              <a:ext cx="19035" cy="285751"/>
            </a:xfrm>
            <a:custGeom>
              <a:avLst/>
              <a:gdLst/>
              <a:ahLst/>
              <a:cxnLst/>
              <a:rect l="0" t="0" r="0" b="0"/>
              <a:pathLst>
                <a:path w="19035" h="285751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7063" y="13183"/>
                  </a:lnTo>
                  <a:lnTo>
                    <a:pt x="19034" y="58115"/>
                  </a:lnTo>
                  <a:lnTo>
                    <a:pt x="17990" y="89027"/>
                  </a:lnTo>
                  <a:lnTo>
                    <a:pt x="10408" y="128069"/>
                  </a:lnTo>
                  <a:lnTo>
                    <a:pt x="9603" y="173743"/>
                  </a:lnTo>
                  <a:lnTo>
                    <a:pt x="9530" y="219024"/>
                  </a:lnTo>
                  <a:lnTo>
                    <a:pt x="8468" y="231752"/>
                  </a:lnTo>
                  <a:lnTo>
                    <a:pt x="393" y="26931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62"/>
            <p:cNvSpPr/>
            <p:nvPr>
              <p:custDataLst>
                <p:tags r:id="rId151"/>
              </p:custDataLst>
            </p:nvPr>
          </p:nvSpPr>
          <p:spPr>
            <a:xfrm>
              <a:off x="6810375" y="2628900"/>
              <a:ext cx="19051" cy="19050"/>
            </a:xfrm>
            <a:custGeom>
              <a:avLst/>
              <a:gdLst/>
              <a:ahLst/>
              <a:cxnLst/>
              <a:rect l="0" t="0" r="0" b="0"/>
              <a:pathLst>
                <a:path w="19051" h="19050">
                  <a:moveTo>
                    <a:pt x="0" y="9525"/>
                  </a:moveTo>
                  <a:lnTo>
                    <a:pt x="0" y="9525"/>
                  </a:lnTo>
                  <a:lnTo>
                    <a:pt x="0" y="18934"/>
                  </a:lnTo>
                  <a:lnTo>
                    <a:pt x="10975" y="19027"/>
                  </a:lnTo>
                  <a:lnTo>
                    <a:pt x="1863" y="19047"/>
                  </a:lnTo>
                  <a:lnTo>
                    <a:pt x="5608" y="19049"/>
                  </a:lnTo>
                  <a:lnTo>
                    <a:pt x="6914" y="17991"/>
                  </a:lnTo>
                  <a:lnTo>
                    <a:pt x="11831" y="868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63"/>
            <p:cNvSpPr/>
            <p:nvPr>
              <p:custDataLst>
                <p:tags r:id="rId152"/>
              </p:custDataLst>
            </p:nvPr>
          </p:nvSpPr>
          <p:spPr>
            <a:xfrm>
              <a:off x="6619889" y="2552711"/>
              <a:ext cx="104713" cy="150890"/>
            </a:xfrm>
            <a:custGeom>
              <a:avLst/>
              <a:gdLst/>
              <a:ahLst/>
              <a:cxnLst/>
              <a:rect l="0" t="0" r="0" b="0"/>
              <a:pathLst>
                <a:path w="104713" h="150890">
                  <a:moveTo>
                    <a:pt x="85711" y="19039"/>
                  </a:moveTo>
                  <a:lnTo>
                    <a:pt x="85711" y="19039"/>
                  </a:lnTo>
                  <a:lnTo>
                    <a:pt x="85711" y="10838"/>
                  </a:lnTo>
                  <a:lnTo>
                    <a:pt x="77511" y="1429"/>
                  </a:lnTo>
                  <a:lnTo>
                    <a:pt x="68101" y="115"/>
                  </a:lnTo>
                  <a:lnTo>
                    <a:pt x="53530" y="0"/>
                  </a:lnTo>
                  <a:lnTo>
                    <a:pt x="51556" y="1055"/>
                  </a:lnTo>
                  <a:lnTo>
                    <a:pt x="50241" y="2816"/>
                  </a:lnTo>
                  <a:lnTo>
                    <a:pt x="49364" y="5049"/>
                  </a:lnTo>
                  <a:lnTo>
                    <a:pt x="46663" y="6537"/>
                  </a:lnTo>
                  <a:lnTo>
                    <a:pt x="34865" y="9691"/>
                  </a:lnTo>
                  <a:lnTo>
                    <a:pt x="32764" y="11748"/>
                  </a:lnTo>
                  <a:lnTo>
                    <a:pt x="6244" y="55492"/>
                  </a:lnTo>
                  <a:lnTo>
                    <a:pt x="1840" y="68410"/>
                  </a:lnTo>
                  <a:lnTo>
                    <a:pt x="34" y="112566"/>
                  </a:lnTo>
                  <a:lnTo>
                    <a:pt x="0" y="125538"/>
                  </a:lnTo>
                  <a:lnTo>
                    <a:pt x="2815" y="132694"/>
                  </a:lnTo>
                  <a:lnTo>
                    <a:pt x="5046" y="136084"/>
                  </a:lnTo>
                  <a:lnTo>
                    <a:pt x="7593" y="138344"/>
                  </a:lnTo>
                  <a:lnTo>
                    <a:pt x="26555" y="149013"/>
                  </a:lnTo>
                  <a:lnTo>
                    <a:pt x="36842" y="150889"/>
                  </a:lnTo>
                  <a:lnTo>
                    <a:pt x="45647" y="148900"/>
                  </a:lnTo>
                  <a:lnTo>
                    <a:pt x="53088" y="145547"/>
                  </a:lnTo>
                  <a:lnTo>
                    <a:pt x="59923" y="144056"/>
                  </a:lnTo>
                  <a:lnTo>
                    <a:pt x="66488" y="137749"/>
                  </a:lnTo>
                  <a:lnTo>
                    <a:pt x="98409" y="96609"/>
                  </a:lnTo>
                  <a:lnTo>
                    <a:pt x="102878" y="78829"/>
                  </a:lnTo>
                  <a:lnTo>
                    <a:pt x="104712" y="36389"/>
                  </a:lnTo>
                  <a:lnTo>
                    <a:pt x="101917" y="29220"/>
                  </a:lnTo>
                  <a:lnTo>
                    <a:pt x="91499" y="15993"/>
                  </a:lnTo>
                  <a:lnTo>
                    <a:pt x="85461" y="12394"/>
                  </a:lnTo>
                  <a:lnTo>
                    <a:pt x="79250" y="9735"/>
                  </a:lnTo>
                  <a:lnTo>
                    <a:pt x="72961" y="5026"/>
                  </a:lnTo>
                  <a:lnTo>
                    <a:pt x="70862" y="4406"/>
                  </a:lnTo>
                  <a:lnTo>
                    <a:pt x="69462" y="5050"/>
                  </a:lnTo>
                  <a:lnTo>
                    <a:pt x="68528" y="6538"/>
                  </a:lnTo>
                  <a:lnTo>
                    <a:pt x="66848" y="7530"/>
                  </a:lnTo>
                  <a:lnTo>
                    <a:pt x="59425" y="9984"/>
                  </a:lnTo>
                  <a:lnTo>
                    <a:pt x="47611" y="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305"/>
          <p:cNvGrpSpPr/>
          <p:nvPr/>
        </p:nvGrpSpPr>
        <p:grpSpPr>
          <a:xfrm>
            <a:off x="6810375" y="314325"/>
            <a:ext cx="237568" cy="1047751"/>
            <a:chOff x="6810375" y="314325"/>
            <a:chExt cx="237568" cy="1047751"/>
          </a:xfrm>
        </p:grpSpPr>
        <p:sp>
          <p:nvSpPr>
            <p:cNvPr id="81" name="SMARTInkShape-1364"/>
            <p:cNvSpPr/>
            <p:nvPr>
              <p:custDataLst>
                <p:tags r:id="rId143"/>
              </p:custDataLst>
            </p:nvPr>
          </p:nvSpPr>
          <p:spPr>
            <a:xfrm>
              <a:off x="6838950" y="314325"/>
              <a:ext cx="180961" cy="409576"/>
            </a:xfrm>
            <a:custGeom>
              <a:avLst/>
              <a:gdLst/>
              <a:ahLst/>
              <a:cxnLst/>
              <a:rect l="0" t="0" r="0" b="0"/>
              <a:pathLst>
                <a:path w="180961" h="40957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8649" y="16890"/>
                  </a:lnTo>
                  <a:lnTo>
                    <a:pt x="46346" y="23680"/>
                  </a:lnTo>
                  <a:lnTo>
                    <a:pt x="89210" y="47682"/>
                  </a:lnTo>
                  <a:lnTo>
                    <a:pt x="109689" y="57167"/>
                  </a:lnTo>
                  <a:lnTo>
                    <a:pt x="119659" y="62449"/>
                  </a:lnTo>
                  <a:lnTo>
                    <a:pt x="140484" y="68662"/>
                  </a:lnTo>
                  <a:lnTo>
                    <a:pt x="174584" y="98459"/>
                  </a:lnTo>
                  <a:lnTo>
                    <a:pt x="178134" y="104790"/>
                  </a:lnTo>
                  <a:lnTo>
                    <a:pt x="180601" y="114106"/>
                  </a:lnTo>
                  <a:lnTo>
                    <a:pt x="180960" y="141698"/>
                  </a:lnTo>
                  <a:lnTo>
                    <a:pt x="178146" y="150466"/>
                  </a:lnTo>
                  <a:lnTo>
                    <a:pt x="174426" y="157890"/>
                  </a:lnTo>
                  <a:lnTo>
                    <a:pt x="166785" y="179568"/>
                  </a:lnTo>
                  <a:lnTo>
                    <a:pt x="156339" y="197003"/>
                  </a:lnTo>
                  <a:lnTo>
                    <a:pt x="139296" y="244605"/>
                  </a:lnTo>
                  <a:lnTo>
                    <a:pt x="127978" y="263355"/>
                  </a:lnTo>
                  <a:lnTo>
                    <a:pt x="121824" y="283521"/>
                  </a:lnTo>
                  <a:lnTo>
                    <a:pt x="119316" y="287439"/>
                  </a:lnTo>
                  <a:lnTo>
                    <a:pt x="104134" y="333565"/>
                  </a:lnTo>
                  <a:lnTo>
                    <a:pt x="92238" y="352481"/>
                  </a:lnTo>
                  <a:lnTo>
                    <a:pt x="55091" y="399014"/>
                  </a:lnTo>
                  <a:lnTo>
                    <a:pt x="4762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65"/>
            <p:cNvSpPr/>
            <p:nvPr>
              <p:custDataLst>
                <p:tags r:id="rId144"/>
              </p:custDataLst>
            </p:nvPr>
          </p:nvSpPr>
          <p:spPr>
            <a:xfrm>
              <a:off x="6810375" y="561975"/>
              <a:ext cx="237568" cy="800101"/>
            </a:xfrm>
            <a:custGeom>
              <a:avLst/>
              <a:gdLst/>
              <a:ahLst/>
              <a:cxnLst/>
              <a:rect l="0" t="0" r="0" b="0"/>
              <a:pathLst>
                <a:path w="237568" h="800101">
                  <a:moveTo>
                    <a:pt x="219075" y="0"/>
                  </a:moveTo>
                  <a:lnTo>
                    <a:pt x="219075" y="0"/>
                  </a:lnTo>
                  <a:lnTo>
                    <a:pt x="214019" y="0"/>
                  </a:lnTo>
                  <a:lnTo>
                    <a:pt x="212530" y="1058"/>
                  </a:lnTo>
                  <a:lnTo>
                    <a:pt x="211537" y="2822"/>
                  </a:lnTo>
                  <a:lnTo>
                    <a:pt x="210875" y="5057"/>
                  </a:lnTo>
                  <a:lnTo>
                    <a:pt x="199364" y="19298"/>
                  </a:lnTo>
                  <a:lnTo>
                    <a:pt x="190304" y="31471"/>
                  </a:lnTo>
                  <a:lnTo>
                    <a:pt x="168264" y="73195"/>
                  </a:lnTo>
                  <a:lnTo>
                    <a:pt x="150085" y="98459"/>
                  </a:lnTo>
                  <a:lnTo>
                    <a:pt x="142894" y="116427"/>
                  </a:lnTo>
                  <a:lnTo>
                    <a:pt x="130416" y="129982"/>
                  </a:lnTo>
                  <a:lnTo>
                    <a:pt x="115881" y="172860"/>
                  </a:lnTo>
                  <a:lnTo>
                    <a:pt x="114769" y="188683"/>
                  </a:lnTo>
                  <a:lnTo>
                    <a:pt x="117330" y="197807"/>
                  </a:lnTo>
                  <a:lnTo>
                    <a:pt x="120938" y="206447"/>
                  </a:lnTo>
                  <a:lnTo>
                    <a:pt x="124630" y="233981"/>
                  </a:lnTo>
                  <a:lnTo>
                    <a:pt x="149328" y="278688"/>
                  </a:lnTo>
                  <a:lnTo>
                    <a:pt x="182830" y="321081"/>
                  </a:lnTo>
                  <a:lnTo>
                    <a:pt x="206298" y="365149"/>
                  </a:lnTo>
                  <a:lnTo>
                    <a:pt x="225418" y="409773"/>
                  </a:lnTo>
                  <a:lnTo>
                    <a:pt x="233890" y="431976"/>
                  </a:lnTo>
                  <a:lnTo>
                    <a:pt x="237567" y="471635"/>
                  </a:lnTo>
                  <a:lnTo>
                    <a:pt x="227691" y="514997"/>
                  </a:lnTo>
                  <a:lnTo>
                    <a:pt x="212606" y="561002"/>
                  </a:lnTo>
                  <a:lnTo>
                    <a:pt x="196835" y="601410"/>
                  </a:lnTo>
                  <a:lnTo>
                    <a:pt x="183089" y="630834"/>
                  </a:lnTo>
                  <a:lnTo>
                    <a:pt x="149617" y="677530"/>
                  </a:lnTo>
                  <a:lnTo>
                    <a:pt x="114305" y="723703"/>
                  </a:lnTo>
                  <a:lnTo>
                    <a:pt x="92428" y="742933"/>
                  </a:lnTo>
                  <a:lnTo>
                    <a:pt x="50635" y="765174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06"/>
          <p:cNvGrpSpPr/>
          <p:nvPr/>
        </p:nvGrpSpPr>
        <p:grpSpPr>
          <a:xfrm>
            <a:off x="3114675" y="3676699"/>
            <a:ext cx="266701" cy="599847"/>
            <a:chOff x="3114675" y="3676699"/>
            <a:chExt cx="266701" cy="599847"/>
          </a:xfrm>
        </p:grpSpPr>
        <p:sp>
          <p:nvSpPr>
            <p:cNvPr id="84" name="SMARTInkShape-1366"/>
            <p:cNvSpPr/>
            <p:nvPr>
              <p:custDataLst>
                <p:tags r:id="rId141"/>
              </p:custDataLst>
            </p:nvPr>
          </p:nvSpPr>
          <p:spPr>
            <a:xfrm>
              <a:off x="3286125" y="3676699"/>
              <a:ext cx="95251" cy="142827"/>
            </a:xfrm>
            <a:custGeom>
              <a:avLst/>
              <a:gdLst/>
              <a:ahLst/>
              <a:cxnLst/>
              <a:rect l="0" t="0" r="0" b="0"/>
              <a:pathLst>
                <a:path w="95251" h="142827">
                  <a:moveTo>
                    <a:pt x="9525" y="38051"/>
                  </a:moveTo>
                  <a:lnTo>
                    <a:pt x="9525" y="38051"/>
                  </a:lnTo>
                  <a:lnTo>
                    <a:pt x="393" y="38051"/>
                  </a:lnTo>
                  <a:lnTo>
                    <a:pt x="0" y="85560"/>
                  </a:lnTo>
                  <a:lnTo>
                    <a:pt x="0" y="95071"/>
                  </a:lnTo>
                  <a:lnTo>
                    <a:pt x="0" y="48831"/>
                  </a:lnTo>
                  <a:lnTo>
                    <a:pt x="0" y="36189"/>
                  </a:lnTo>
                  <a:lnTo>
                    <a:pt x="2822" y="29109"/>
                  </a:lnTo>
                  <a:lnTo>
                    <a:pt x="6546" y="22435"/>
                  </a:lnTo>
                  <a:lnTo>
                    <a:pt x="9701" y="12728"/>
                  </a:lnTo>
                  <a:lnTo>
                    <a:pt x="17610" y="1843"/>
                  </a:lnTo>
                  <a:lnTo>
                    <a:pt x="21232" y="792"/>
                  </a:lnTo>
                  <a:lnTo>
                    <a:pt x="41403" y="0"/>
                  </a:lnTo>
                  <a:lnTo>
                    <a:pt x="47682" y="2795"/>
                  </a:lnTo>
                  <a:lnTo>
                    <a:pt x="50838" y="5022"/>
                  </a:lnTo>
                  <a:lnTo>
                    <a:pt x="54345" y="10319"/>
                  </a:lnTo>
                  <a:lnTo>
                    <a:pt x="64385" y="32008"/>
                  </a:lnTo>
                  <a:lnTo>
                    <a:pt x="81569" y="60220"/>
                  </a:lnTo>
                  <a:lnTo>
                    <a:pt x="93764" y="101982"/>
                  </a:lnTo>
                  <a:lnTo>
                    <a:pt x="95250" y="14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67"/>
            <p:cNvSpPr/>
            <p:nvPr>
              <p:custDataLst>
                <p:tags r:id="rId142"/>
              </p:custDataLst>
            </p:nvPr>
          </p:nvSpPr>
          <p:spPr>
            <a:xfrm>
              <a:off x="3114675" y="3857794"/>
              <a:ext cx="161785" cy="418752"/>
            </a:xfrm>
            <a:custGeom>
              <a:avLst/>
              <a:gdLst/>
              <a:ahLst/>
              <a:cxnLst/>
              <a:rect l="0" t="0" r="0" b="0"/>
              <a:pathLst>
                <a:path w="161785" h="418752">
                  <a:moveTo>
                    <a:pt x="9525" y="85556"/>
                  </a:moveTo>
                  <a:lnTo>
                    <a:pt x="9525" y="85556"/>
                  </a:lnTo>
                  <a:lnTo>
                    <a:pt x="17726" y="77355"/>
                  </a:lnTo>
                  <a:lnTo>
                    <a:pt x="18167" y="77972"/>
                  </a:lnTo>
                  <a:lnTo>
                    <a:pt x="19048" y="121551"/>
                  </a:lnTo>
                  <a:lnTo>
                    <a:pt x="19050" y="164827"/>
                  </a:lnTo>
                  <a:lnTo>
                    <a:pt x="21872" y="211637"/>
                  </a:lnTo>
                  <a:lnTo>
                    <a:pt x="27692" y="257303"/>
                  </a:lnTo>
                  <a:lnTo>
                    <a:pt x="28459" y="299613"/>
                  </a:lnTo>
                  <a:lnTo>
                    <a:pt x="28560" y="340502"/>
                  </a:lnTo>
                  <a:lnTo>
                    <a:pt x="29626" y="354441"/>
                  </a:lnTo>
                  <a:lnTo>
                    <a:pt x="37707" y="401136"/>
                  </a:lnTo>
                  <a:lnTo>
                    <a:pt x="38097" y="418751"/>
                  </a:lnTo>
                  <a:lnTo>
                    <a:pt x="37042" y="385814"/>
                  </a:lnTo>
                  <a:lnTo>
                    <a:pt x="29899" y="350194"/>
                  </a:lnTo>
                  <a:lnTo>
                    <a:pt x="25928" y="304360"/>
                  </a:lnTo>
                  <a:lnTo>
                    <a:pt x="20408" y="266478"/>
                  </a:lnTo>
                  <a:lnTo>
                    <a:pt x="19318" y="221874"/>
                  </a:lnTo>
                  <a:lnTo>
                    <a:pt x="19103" y="181392"/>
                  </a:lnTo>
                  <a:lnTo>
                    <a:pt x="20115" y="134316"/>
                  </a:lnTo>
                  <a:lnTo>
                    <a:pt x="32308" y="93767"/>
                  </a:lnTo>
                  <a:lnTo>
                    <a:pt x="40159" y="60466"/>
                  </a:lnTo>
                  <a:lnTo>
                    <a:pt x="66728" y="19560"/>
                  </a:lnTo>
                  <a:lnTo>
                    <a:pt x="79386" y="6315"/>
                  </a:lnTo>
                  <a:lnTo>
                    <a:pt x="85730" y="2713"/>
                  </a:lnTo>
                  <a:lnTo>
                    <a:pt x="98426" y="400"/>
                  </a:lnTo>
                  <a:lnTo>
                    <a:pt x="113007" y="0"/>
                  </a:lnTo>
                  <a:lnTo>
                    <a:pt x="116613" y="1002"/>
                  </a:lnTo>
                  <a:lnTo>
                    <a:pt x="119017" y="2728"/>
                  </a:lnTo>
                  <a:lnTo>
                    <a:pt x="127932" y="13103"/>
                  </a:lnTo>
                  <a:lnTo>
                    <a:pt x="145372" y="26402"/>
                  </a:lnTo>
                  <a:lnTo>
                    <a:pt x="159527" y="59222"/>
                  </a:lnTo>
                  <a:lnTo>
                    <a:pt x="161784" y="101562"/>
                  </a:lnTo>
                  <a:lnTo>
                    <a:pt x="160839" y="126857"/>
                  </a:lnTo>
                  <a:lnTo>
                    <a:pt x="148664" y="158584"/>
                  </a:lnTo>
                  <a:lnTo>
                    <a:pt x="139803" y="168460"/>
                  </a:lnTo>
                  <a:lnTo>
                    <a:pt x="129868" y="177435"/>
                  </a:lnTo>
                  <a:lnTo>
                    <a:pt x="121925" y="188480"/>
                  </a:lnTo>
                  <a:lnTo>
                    <a:pt x="117266" y="192272"/>
                  </a:lnTo>
                  <a:lnTo>
                    <a:pt x="78824" y="206951"/>
                  </a:lnTo>
                  <a:lnTo>
                    <a:pt x="53067" y="214549"/>
                  </a:lnTo>
                  <a:lnTo>
                    <a:pt x="40871" y="212384"/>
                  </a:lnTo>
                  <a:lnTo>
                    <a:pt x="9757" y="197739"/>
                  </a:lnTo>
                  <a:lnTo>
                    <a:pt x="6504" y="195270"/>
                  </a:lnTo>
                  <a:lnTo>
                    <a:pt x="2891" y="189704"/>
                  </a:lnTo>
                  <a:lnTo>
                    <a:pt x="1285" y="182644"/>
                  </a:lnTo>
                  <a:lnTo>
                    <a:pt x="0" y="16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07"/>
          <p:cNvGrpSpPr/>
          <p:nvPr/>
        </p:nvGrpSpPr>
        <p:grpSpPr>
          <a:xfrm>
            <a:off x="2181259" y="3962400"/>
            <a:ext cx="495147" cy="542761"/>
            <a:chOff x="2181259" y="3962400"/>
            <a:chExt cx="495147" cy="542761"/>
          </a:xfrm>
        </p:grpSpPr>
        <p:sp>
          <p:nvSpPr>
            <p:cNvPr id="87" name="SMARTInkShape-1368"/>
            <p:cNvSpPr/>
            <p:nvPr>
              <p:custDataLst>
                <p:tags r:id="rId134"/>
              </p:custDataLst>
            </p:nvPr>
          </p:nvSpPr>
          <p:spPr>
            <a:xfrm>
              <a:off x="2533696" y="4372014"/>
              <a:ext cx="142710" cy="95081"/>
            </a:xfrm>
            <a:custGeom>
              <a:avLst/>
              <a:gdLst/>
              <a:ahLst/>
              <a:cxnLst/>
              <a:rect l="0" t="0" r="0" b="0"/>
              <a:pathLst>
                <a:path w="142710" h="95081">
                  <a:moveTo>
                    <a:pt x="47579" y="9486"/>
                  </a:moveTo>
                  <a:lnTo>
                    <a:pt x="47579" y="9486"/>
                  </a:lnTo>
                  <a:lnTo>
                    <a:pt x="63981" y="17687"/>
                  </a:lnTo>
                  <a:lnTo>
                    <a:pt x="70901" y="18619"/>
                  </a:lnTo>
                  <a:lnTo>
                    <a:pt x="72652" y="19807"/>
                  </a:lnTo>
                  <a:lnTo>
                    <a:pt x="73819" y="21659"/>
                  </a:lnTo>
                  <a:lnTo>
                    <a:pt x="75693" y="27178"/>
                  </a:lnTo>
                  <a:lnTo>
                    <a:pt x="76017" y="33190"/>
                  </a:lnTo>
                  <a:lnTo>
                    <a:pt x="73271" y="38718"/>
                  </a:lnTo>
                  <a:lnTo>
                    <a:pt x="69581" y="44703"/>
                  </a:lnTo>
                  <a:lnTo>
                    <a:pt x="66445" y="54022"/>
                  </a:lnTo>
                  <a:lnTo>
                    <a:pt x="50205" y="76166"/>
                  </a:lnTo>
                  <a:lnTo>
                    <a:pt x="49329" y="79339"/>
                  </a:lnTo>
                  <a:lnTo>
                    <a:pt x="47688" y="81455"/>
                  </a:lnTo>
                  <a:lnTo>
                    <a:pt x="31435" y="91861"/>
                  </a:lnTo>
                  <a:lnTo>
                    <a:pt x="20850" y="94770"/>
                  </a:lnTo>
                  <a:lnTo>
                    <a:pt x="14494" y="95080"/>
                  </a:lnTo>
                  <a:lnTo>
                    <a:pt x="8886" y="92331"/>
                  </a:lnTo>
                  <a:lnTo>
                    <a:pt x="477" y="86075"/>
                  </a:lnTo>
                  <a:lnTo>
                    <a:pt x="0" y="77519"/>
                  </a:lnTo>
                  <a:lnTo>
                    <a:pt x="9088" y="67063"/>
                  </a:lnTo>
                  <a:lnTo>
                    <a:pt x="41635" y="66636"/>
                  </a:lnTo>
                  <a:lnTo>
                    <a:pt x="47759" y="69459"/>
                  </a:lnTo>
                  <a:lnTo>
                    <a:pt x="54009" y="73182"/>
                  </a:lnTo>
                  <a:lnTo>
                    <a:pt x="64758" y="75769"/>
                  </a:lnTo>
                  <a:lnTo>
                    <a:pt x="73864" y="82629"/>
                  </a:lnTo>
                  <a:lnTo>
                    <a:pt x="83914" y="85283"/>
                  </a:lnTo>
                  <a:lnTo>
                    <a:pt x="122017" y="85686"/>
                  </a:lnTo>
                  <a:lnTo>
                    <a:pt x="128313" y="80629"/>
                  </a:lnTo>
                  <a:lnTo>
                    <a:pt x="131086" y="75325"/>
                  </a:lnTo>
                  <a:lnTo>
                    <a:pt x="132866" y="68353"/>
                  </a:lnTo>
                  <a:lnTo>
                    <a:pt x="139763" y="59371"/>
                  </a:lnTo>
                  <a:lnTo>
                    <a:pt x="141466" y="53529"/>
                  </a:lnTo>
                  <a:lnTo>
                    <a:pt x="142709" y="26649"/>
                  </a:lnTo>
                  <a:lnTo>
                    <a:pt x="139954" y="19583"/>
                  </a:lnTo>
                  <a:lnTo>
                    <a:pt x="134618" y="11481"/>
                  </a:lnTo>
                  <a:lnTo>
                    <a:pt x="133693" y="5021"/>
                  </a:lnTo>
                  <a:lnTo>
                    <a:pt x="132505" y="3334"/>
                  </a:lnTo>
                  <a:lnTo>
                    <a:pt x="130655" y="2209"/>
                  </a:lnTo>
                  <a:lnTo>
                    <a:pt x="122994" y="627"/>
                  </a:lnTo>
                  <a:lnTo>
                    <a:pt x="101508" y="0"/>
                  </a:lnTo>
                  <a:lnTo>
                    <a:pt x="86959" y="5029"/>
                  </a:lnTo>
                  <a:lnTo>
                    <a:pt x="67216" y="19260"/>
                  </a:lnTo>
                  <a:lnTo>
                    <a:pt x="47579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69"/>
            <p:cNvSpPr/>
            <p:nvPr>
              <p:custDataLst>
                <p:tags r:id="rId135"/>
              </p:custDataLst>
            </p:nvPr>
          </p:nvSpPr>
          <p:spPr>
            <a:xfrm>
              <a:off x="2429030" y="4400550"/>
              <a:ext cx="85522" cy="85726"/>
            </a:xfrm>
            <a:custGeom>
              <a:avLst/>
              <a:gdLst/>
              <a:ahLst/>
              <a:cxnLst/>
              <a:rect l="0" t="0" r="0" b="0"/>
              <a:pathLst>
                <a:path w="85522" h="85726">
                  <a:moveTo>
                    <a:pt x="47470" y="9525"/>
                  </a:moveTo>
                  <a:lnTo>
                    <a:pt x="47470" y="9525"/>
                  </a:lnTo>
                  <a:lnTo>
                    <a:pt x="42414" y="9525"/>
                  </a:lnTo>
                  <a:lnTo>
                    <a:pt x="37109" y="6703"/>
                  </a:lnTo>
                  <a:lnTo>
                    <a:pt x="31224" y="2979"/>
                  </a:lnTo>
                  <a:lnTo>
                    <a:pt x="20727" y="392"/>
                  </a:lnTo>
                  <a:lnTo>
                    <a:pt x="0" y="0"/>
                  </a:lnTo>
                  <a:lnTo>
                    <a:pt x="31645" y="0"/>
                  </a:lnTo>
                  <a:lnTo>
                    <a:pt x="37967" y="2822"/>
                  </a:lnTo>
                  <a:lnTo>
                    <a:pt x="44305" y="6546"/>
                  </a:lnTo>
                  <a:lnTo>
                    <a:pt x="53823" y="9701"/>
                  </a:lnTo>
                  <a:lnTo>
                    <a:pt x="79220" y="31881"/>
                  </a:lnTo>
                  <a:lnTo>
                    <a:pt x="82748" y="38159"/>
                  </a:lnTo>
                  <a:lnTo>
                    <a:pt x="85199" y="47437"/>
                  </a:lnTo>
                  <a:lnTo>
                    <a:pt x="85521" y="60718"/>
                  </a:lnTo>
                  <a:lnTo>
                    <a:pt x="82726" y="66850"/>
                  </a:lnTo>
                  <a:lnTo>
                    <a:pt x="67960" y="84239"/>
                  </a:lnTo>
                  <a:lnTo>
                    <a:pt x="5699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70"/>
            <p:cNvSpPr/>
            <p:nvPr>
              <p:custDataLst>
                <p:tags r:id="rId136"/>
              </p:custDataLst>
            </p:nvPr>
          </p:nvSpPr>
          <p:spPr>
            <a:xfrm>
              <a:off x="2286000" y="444817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5056" y="28692"/>
                  </a:lnTo>
                  <a:lnTo>
                    <a:pt x="10361" y="25805"/>
                  </a:lnTo>
                  <a:lnTo>
                    <a:pt x="17334" y="20384"/>
                  </a:lnTo>
                  <a:lnTo>
                    <a:pt x="26315" y="19314"/>
                  </a:lnTo>
                  <a:lnTo>
                    <a:pt x="41395" y="19085"/>
                  </a:lnTo>
                  <a:lnTo>
                    <a:pt x="47678" y="16243"/>
                  </a:lnTo>
                  <a:lnTo>
                    <a:pt x="50836" y="14003"/>
                  </a:lnTo>
                  <a:lnTo>
                    <a:pt x="65392" y="10852"/>
                  </a:lnTo>
                  <a:lnTo>
                    <a:pt x="112498" y="9559"/>
                  </a:lnTo>
                  <a:lnTo>
                    <a:pt x="136796" y="847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71"/>
            <p:cNvSpPr/>
            <p:nvPr>
              <p:custDataLst>
                <p:tags r:id="rId137"/>
              </p:custDataLst>
            </p:nvPr>
          </p:nvSpPr>
          <p:spPr>
            <a:xfrm>
              <a:off x="2181259" y="4410075"/>
              <a:ext cx="76167" cy="95086"/>
            </a:xfrm>
            <a:custGeom>
              <a:avLst/>
              <a:gdLst/>
              <a:ahLst/>
              <a:cxnLst/>
              <a:rect l="0" t="0" r="0" b="0"/>
              <a:pathLst>
                <a:path w="76167" h="95086">
                  <a:moveTo>
                    <a:pt x="28541" y="0"/>
                  </a:moveTo>
                  <a:lnTo>
                    <a:pt x="28541" y="0"/>
                  </a:lnTo>
                  <a:lnTo>
                    <a:pt x="13994" y="0"/>
                  </a:lnTo>
                  <a:lnTo>
                    <a:pt x="12493" y="1058"/>
                  </a:lnTo>
                  <a:lnTo>
                    <a:pt x="11492" y="2822"/>
                  </a:lnTo>
                  <a:lnTo>
                    <a:pt x="9755" y="9701"/>
                  </a:lnTo>
                  <a:lnTo>
                    <a:pt x="9491" y="57155"/>
                  </a:lnTo>
                  <a:lnTo>
                    <a:pt x="9491" y="79375"/>
                  </a:lnTo>
                  <a:lnTo>
                    <a:pt x="6669" y="85725"/>
                  </a:lnTo>
                  <a:lnTo>
                    <a:pt x="82" y="95085"/>
                  </a:lnTo>
                  <a:lnTo>
                    <a:pt x="0" y="90144"/>
                  </a:lnTo>
                  <a:lnTo>
                    <a:pt x="2804" y="84867"/>
                  </a:lnTo>
                  <a:lnTo>
                    <a:pt x="8170" y="77912"/>
                  </a:lnTo>
                  <a:lnTo>
                    <a:pt x="9100" y="71651"/>
                  </a:lnTo>
                  <a:lnTo>
                    <a:pt x="9375" y="58036"/>
                  </a:lnTo>
                  <a:lnTo>
                    <a:pt x="10472" y="54566"/>
                  </a:lnTo>
                  <a:lnTo>
                    <a:pt x="12262" y="52252"/>
                  </a:lnTo>
                  <a:lnTo>
                    <a:pt x="14513" y="50710"/>
                  </a:lnTo>
                  <a:lnTo>
                    <a:pt x="16014" y="48623"/>
                  </a:lnTo>
                  <a:lnTo>
                    <a:pt x="21245" y="37670"/>
                  </a:lnTo>
                  <a:lnTo>
                    <a:pt x="25299" y="31559"/>
                  </a:lnTo>
                  <a:lnTo>
                    <a:pt x="27100" y="25315"/>
                  </a:lnTo>
                  <a:lnTo>
                    <a:pt x="28639" y="23226"/>
                  </a:lnTo>
                  <a:lnTo>
                    <a:pt x="30723" y="21834"/>
                  </a:lnTo>
                  <a:lnTo>
                    <a:pt x="36616" y="19600"/>
                  </a:lnTo>
                  <a:lnTo>
                    <a:pt x="47161" y="19064"/>
                  </a:lnTo>
                  <a:lnTo>
                    <a:pt x="52520" y="24111"/>
                  </a:lnTo>
                  <a:lnTo>
                    <a:pt x="55073" y="29413"/>
                  </a:lnTo>
                  <a:lnTo>
                    <a:pt x="56712" y="36384"/>
                  </a:lnTo>
                  <a:lnTo>
                    <a:pt x="63582" y="45366"/>
                  </a:lnTo>
                  <a:lnTo>
                    <a:pt x="65735" y="54246"/>
                  </a:lnTo>
                  <a:lnTo>
                    <a:pt x="66522" y="69886"/>
                  </a:lnTo>
                  <a:lnTo>
                    <a:pt x="69410" y="76216"/>
                  </a:lnTo>
                  <a:lnTo>
                    <a:pt x="7616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72"/>
            <p:cNvSpPr/>
            <p:nvPr>
              <p:custDataLst>
                <p:tags r:id="rId138"/>
              </p:custDataLst>
            </p:nvPr>
          </p:nvSpPr>
          <p:spPr>
            <a:xfrm>
              <a:off x="2371725" y="4057650"/>
              <a:ext cx="161926" cy="133221"/>
            </a:xfrm>
            <a:custGeom>
              <a:avLst/>
              <a:gdLst/>
              <a:ahLst/>
              <a:cxnLst/>
              <a:rect l="0" t="0" r="0" b="0"/>
              <a:pathLst>
                <a:path w="161926" h="133221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14465" y="9408"/>
                  </a:lnTo>
                  <a:lnTo>
                    <a:pt x="15994" y="10506"/>
                  </a:lnTo>
                  <a:lnTo>
                    <a:pt x="17012" y="12295"/>
                  </a:lnTo>
                  <a:lnTo>
                    <a:pt x="17692" y="14547"/>
                  </a:lnTo>
                  <a:lnTo>
                    <a:pt x="26410" y="28818"/>
                  </a:lnTo>
                  <a:lnTo>
                    <a:pt x="29348" y="44482"/>
                  </a:lnTo>
                  <a:lnTo>
                    <a:pt x="36058" y="57156"/>
                  </a:lnTo>
                  <a:lnTo>
                    <a:pt x="38889" y="73026"/>
                  </a:lnTo>
                  <a:lnTo>
                    <a:pt x="43037" y="79375"/>
                  </a:lnTo>
                  <a:lnTo>
                    <a:pt x="43508" y="82550"/>
                  </a:lnTo>
                  <a:lnTo>
                    <a:pt x="42763" y="85725"/>
                  </a:lnTo>
                  <a:lnTo>
                    <a:pt x="41209" y="88900"/>
                  </a:lnTo>
                  <a:lnTo>
                    <a:pt x="41231" y="92075"/>
                  </a:lnTo>
                  <a:lnTo>
                    <a:pt x="47622" y="114286"/>
                  </a:lnTo>
                  <a:lnTo>
                    <a:pt x="52681" y="109239"/>
                  </a:lnTo>
                  <a:lnTo>
                    <a:pt x="55164" y="103937"/>
                  </a:lnTo>
                  <a:lnTo>
                    <a:pt x="58201" y="69585"/>
                  </a:lnTo>
                  <a:lnTo>
                    <a:pt x="66850" y="57322"/>
                  </a:lnTo>
                  <a:lnTo>
                    <a:pt x="74760" y="49111"/>
                  </a:lnTo>
                  <a:lnTo>
                    <a:pt x="75240" y="49674"/>
                  </a:lnTo>
                  <a:lnTo>
                    <a:pt x="75773" y="53122"/>
                  </a:lnTo>
                  <a:lnTo>
                    <a:pt x="76974" y="54465"/>
                  </a:lnTo>
                  <a:lnTo>
                    <a:pt x="84363" y="56797"/>
                  </a:lnTo>
                  <a:lnTo>
                    <a:pt x="85120" y="59815"/>
                  </a:lnTo>
                  <a:lnTo>
                    <a:pt x="85606" y="70377"/>
                  </a:lnTo>
                  <a:lnTo>
                    <a:pt x="86704" y="72318"/>
                  </a:lnTo>
                  <a:lnTo>
                    <a:pt x="88494" y="73611"/>
                  </a:lnTo>
                  <a:lnTo>
                    <a:pt x="90746" y="74474"/>
                  </a:lnTo>
                  <a:lnTo>
                    <a:pt x="92247" y="76108"/>
                  </a:lnTo>
                  <a:lnTo>
                    <a:pt x="93915" y="80745"/>
                  </a:lnTo>
                  <a:lnTo>
                    <a:pt x="96045" y="92346"/>
                  </a:lnTo>
                  <a:lnTo>
                    <a:pt x="103416" y="102929"/>
                  </a:lnTo>
                  <a:lnTo>
                    <a:pt x="104507" y="112014"/>
                  </a:lnTo>
                  <a:lnTo>
                    <a:pt x="104656" y="117870"/>
                  </a:lnTo>
                  <a:lnTo>
                    <a:pt x="103637" y="119855"/>
                  </a:lnTo>
                  <a:lnTo>
                    <a:pt x="101900" y="121179"/>
                  </a:lnTo>
                  <a:lnTo>
                    <a:pt x="99683" y="122061"/>
                  </a:lnTo>
                  <a:lnTo>
                    <a:pt x="98205" y="123707"/>
                  </a:lnTo>
                  <a:lnTo>
                    <a:pt x="95284" y="133220"/>
                  </a:lnTo>
                  <a:lnTo>
                    <a:pt x="95253" y="120081"/>
                  </a:lnTo>
                  <a:lnTo>
                    <a:pt x="98074" y="114047"/>
                  </a:lnTo>
                  <a:lnTo>
                    <a:pt x="101797" y="107838"/>
                  </a:lnTo>
                  <a:lnTo>
                    <a:pt x="104187" y="95228"/>
                  </a:lnTo>
                  <a:lnTo>
                    <a:pt x="104383" y="92060"/>
                  </a:lnTo>
                  <a:lnTo>
                    <a:pt x="107423" y="85718"/>
                  </a:lnTo>
                  <a:lnTo>
                    <a:pt x="111244" y="79372"/>
                  </a:lnTo>
                  <a:lnTo>
                    <a:pt x="114453" y="69849"/>
                  </a:lnTo>
                  <a:lnTo>
                    <a:pt x="120578" y="60325"/>
                  </a:lnTo>
                  <a:lnTo>
                    <a:pt x="123921" y="50800"/>
                  </a:lnTo>
                  <a:lnTo>
                    <a:pt x="131899" y="39981"/>
                  </a:lnTo>
                  <a:lnTo>
                    <a:pt x="135527" y="38936"/>
                  </a:lnTo>
                  <a:lnTo>
                    <a:pt x="141424" y="38265"/>
                  </a:lnTo>
                  <a:lnTo>
                    <a:pt x="141908" y="39269"/>
                  </a:lnTo>
                  <a:lnTo>
                    <a:pt x="142445" y="43206"/>
                  </a:lnTo>
                  <a:lnTo>
                    <a:pt x="145506" y="48483"/>
                  </a:lnTo>
                  <a:lnTo>
                    <a:pt x="151038" y="55438"/>
                  </a:lnTo>
                  <a:lnTo>
                    <a:pt x="152131" y="64416"/>
                  </a:lnTo>
                  <a:lnTo>
                    <a:pt x="153435" y="83689"/>
                  </a:lnTo>
                  <a:lnTo>
                    <a:pt x="160598" y="106637"/>
                  </a:lnTo>
                  <a:lnTo>
                    <a:pt x="1619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73"/>
            <p:cNvSpPr/>
            <p:nvPr>
              <p:custDataLst>
                <p:tags r:id="rId139"/>
              </p:custDataLst>
            </p:nvPr>
          </p:nvSpPr>
          <p:spPr>
            <a:xfrm>
              <a:off x="2352675" y="4124325"/>
              <a:ext cx="19041" cy="123385"/>
            </a:xfrm>
            <a:custGeom>
              <a:avLst/>
              <a:gdLst/>
              <a:ahLst/>
              <a:cxnLst/>
              <a:rect l="0" t="0" r="0" b="0"/>
              <a:pathLst>
                <a:path w="19041" h="123385">
                  <a:moveTo>
                    <a:pt x="9525" y="66675"/>
                  </a:moveTo>
                  <a:lnTo>
                    <a:pt x="9525" y="66675"/>
                  </a:lnTo>
                  <a:lnTo>
                    <a:pt x="9525" y="57543"/>
                  </a:lnTo>
                  <a:lnTo>
                    <a:pt x="17726" y="65386"/>
                  </a:lnTo>
                  <a:lnTo>
                    <a:pt x="18658" y="71350"/>
                  </a:lnTo>
                  <a:lnTo>
                    <a:pt x="19016" y="89031"/>
                  </a:lnTo>
                  <a:lnTo>
                    <a:pt x="16212" y="95309"/>
                  </a:lnTo>
                  <a:lnTo>
                    <a:pt x="12497" y="101626"/>
                  </a:lnTo>
                  <a:lnTo>
                    <a:pt x="9916" y="112421"/>
                  </a:lnTo>
                  <a:lnTo>
                    <a:pt x="18668" y="123384"/>
                  </a:lnTo>
                  <a:lnTo>
                    <a:pt x="19040" y="96367"/>
                  </a:lnTo>
                  <a:lnTo>
                    <a:pt x="16223" y="87632"/>
                  </a:lnTo>
                  <a:lnTo>
                    <a:pt x="12502" y="79165"/>
                  </a:lnTo>
                  <a:lnTo>
                    <a:pt x="4585" y="316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74"/>
            <p:cNvSpPr/>
            <p:nvPr>
              <p:custDataLst>
                <p:tags r:id="rId140"/>
              </p:custDataLst>
            </p:nvPr>
          </p:nvSpPr>
          <p:spPr>
            <a:xfrm>
              <a:off x="2266951" y="3962400"/>
              <a:ext cx="19050" cy="285751"/>
            </a:xfrm>
            <a:custGeom>
              <a:avLst/>
              <a:gdLst/>
              <a:ahLst/>
              <a:cxnLst/>
              <a:rect l="0" t="0" r="0" b="0"/>
              <a:pathLst>
                <a:path w="19050" h="285751">
                  <a:moveTo>
                    <a:pt x="9524" y="0"/>
                  </a:moveTo>
                  <a:lnTo>
                    <a:pt x="9524" y="0"/>
                  </a:lnTo>
                  <a:lnTo>
                    <a:pt x="9524" y="13257"/>
                  </a:lnTo>
                  <a:lnTo>
                    <a:pt x="6702" y="19298"/>
                  </a:lnTo>
                  <a:lnTo>
                    <a:pt x="4468" y="22390"/>
                  </a:lnTo>
                  <a:lnTo>
                    <a:pt x="1323" y="36856"/>
                  </a:lnTo>
                  <a:lnTo>
                    <a:pt x="77" y="80546"/>
                  </a:lnTo>
                  <a:lnTo>
                    <a:pt x="6" y="127186"/>
                  </a:lnTo>
                  <a:lnTo>
                    <a:pt x="0" y="171893"/>
                  </a:lnTo>
                  <a:lnTo>
                    <a:pt x="7603" y="208579"/>
                  </a:lnTo>
                  <a:lnTo>
                    <a:pt x="16475" y="240128"/>
                  </a:lnTo>
                  <a:lnTo>
                    <a:pt x="1904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08"/>
          <p:cNvGrpSpPr/>
          <p:nvPr/>
        </p:nvGrpSpPr>
        <p:grpSpPr>
          <a:xfrm>
            <a:off x="3801822" y="4095750"/>
            <a:ext cx="160579" cy="104775"/>
            <a:chOff x="3801822" y="4095750"/>
            <a:chExt cx="160579" cy="104775"/>
          </a:xfrm>
        </p:grpSpPr>
        <p:sp>
          <p:nvSpPr>
            <p:cNvPr id="95" name="SMARTInkShape-1375"/>
            <p:cNvSpPr/>
            <p:nvPr>
              <p:custDataLst>
                <p:tags r:id="rId132"/>
              </p:custDataLst>
            </p:nvPr>
          </p:nvSpPr>
          <p:spPr>
            <a:xfrm>
              <a:off x="3801822" y="4171950"/>
              <a:ext cx="160579" cy="28575"/>
            </a:xfrm>
            <a:custGeom>
              <a:avLst/>
              <a:gdLst/>
              <a:ahLst/>
              <a:cxnLst/>
              <a:rect l="0" t="0" r="0" b="0"/>
              <a:pathLst>
                <a:path w="160579" h="28575">
                  <a:moveTo>
                    <a:pt x="36753" y="0"/>
                  </a:moveTo>
                  <a:lnTo>
                    <a:pt x="36753" y="0"/>
                  </a:lnTo>
                  <a:lnTo>
                    <a:pt x="28090" y="7604"/>
                  </a:lnTo>
                  <a:lnTo>
                    <a:pt x="11218" y="17333"/>
                  </a:lnTo>
                  <a:lnTo>
                    <a:pt x="10205" y="18964"/>
                  </a:lnTo>
                  <a:lnTo>
                    <a:pt x="8445" y="27100"/>
                  </a:lnTo>
                  <a:lnTo>
                    <a:pt x="7297" y="27592"/>
                  </a:lnTo>
                  <a:lnTo>
                    <a:pt x="0" y="28445"/>
                  </a:lnTo>
                  <a:lnTo>
                    <a:pt x="46615" y="28574"/>
                  </a:lnTo>
                  <a:lnTo>
                    <a:pt x="87229" y="25753"/>
                  </a:lnTo>
                  <a:lnTo>
                    <a:pt x="134239" y="16816"/>
                  </a:lnTo>
                  <a:lnTo>
                    <a:pt x="1605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76"/>
            <p:cNvSpPr/>
            <p:nvPr>
              <p:custDataLst>
                <p:tags r:id="rId133"/>
              </p:custDataLst>
            </p:nvPr>
          </p:nvSpPr>
          <p:spPr>
            <a:xfrm>
              <a:off x="3810000" y="40957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13257" y="9515"/>
                  </a:lnTo>
                  <a:lnTo>
                    <a:pt x="19298" y="6698"/>
                  </a:lnTo>
                  <a:lnTo>
                    <a:pt x="25510" y="2977"/>
                  </a:lnTo>
                  <a:lnTo>
                    <a:pt x="38122" y="588"/>
                  </a:lnTo>
                  <a:lnTo>
                    <a:pt x="55861" y="11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09"/>
          <p:cNvGrpSpPr/>
          <p:nvPr/>
        </p:nvGrpSpPr>
        <p:grpSpPr>
          <a:xfrm>
            <a:off x="4305301" y="3781852"/>
            <a:ext cx="819150" cy="647146"/>
            <a:chOff x="4305301" y="3781852"/>
            <a:chExt cx="819150" cy="647146"/>
          </a:xfrm>
        </p:grpSpPr>
        <p:sp>
          <p:nvSpPr>
            <p:cNvPr id="98" name="SMARTInkShape-1377"/>
            <p:cNvSpPr/>
            <p:nvPr>
              <p:custDataLst>
                <p:tags r:id="rId127"/>
              </p:custDataLst>
            </p:nvPr>
          </p:nvSpPr>
          <p:spPr>
            <a:xfrm>
              <a:off x="4954489" y="3972339"/>
              <a:ext cx="169962" cy="104241"/>
            </a:xfrm>
            <a:custGeom>
              <a:avLst/>
              <a:gdLst/>
              <a:ahLst/>
              <a:cxnLst/>
              <a:rect l="0" t="0" r="0" b="0"/>
              <a:pathLst>
                <a:path w="169962" h="104241">
                  <a:moveTo>
                    <a:pt x="84236" y="47211"/>
                  </a:moveTo>
                  <a:lnTo>
                    <a:pt x="84236" y="47211"/>
                  </a:lnTo>
                  <a:lnTo>
                    <a:pt x="84236" y="11885"/>
                  </a:lnTo>
                  <a:lnTo>
                    <a:pt x="83178" y="10960"/>
                  </a:lnTo>
                  <a:lnTo>
                    <a:pt x="79180" y="9933"/>
                  </a:lnTo>
                  <a:lnTo>
                    <a:pt x="77691" y="8601"/>
                  </a:lnTo>
                  <a:lnTo>
                    <a:pt x="76035" y="4298"/>
                  </a:lnTo>
                  <a:lnTo>
                    <a:pt x="74535" y="2727"/>
                  </a:lnTo>
                  <a:lnTo>
                    <a:pt x="66627" y="0"/>
                  </a:lnTo>
                  <a:lnTo>
                    <a:pt x="55014" y="7179"/>
                  </a:lnTo>
                  <a:lnTo>
                    <a:pt x="39700" y="9915"/>
                  </a:lnTo>
                  <a:lnTo>
                    <a:pt x="23900" y="22335"/>
                  </a:lnTo>
                  <a:lnTo>
                    <a:pt x="12268" y="34614"/>
                  </a:lnTo>
                  <a:lnTo>
                    <a:pt x="6050" y="47231"/>
                  </a:lnTo>
                  <a:lnTo>
                    <a:pt x="1861" y="53570"/>
                  </a:lnTo>
                  <a:lnTo>
                    <a:pt x="0" y="59915"/>
                  </a:lnTo>
                  <a:lnTo>
                    <a:pt x="562" y="63089"/>
                  </a:lnTo>
                  <a:lnTo>
                    <a:pt x="6842" y="73905"/>
                  </a:lnTo>
                  <a:lnTo>
                    <a:pt x="21189" y="88879"/>
                  </a:lnTo>
                  <a:lnTo>
                    <a:pt x="27287" y="92188"/>
                  </a:lnTo>
                  <a:lnTo>
                    <a:pt x="42987" y="95546"/>
                  </a:lnTo>
                  <a:lnTo>
                    <a:pt x="53553" y="101279"/>
                  </a:lnTo>
                  <a:lnTo>
                    <a:pt x="100276" y="104240"/>
                  </a:lnTo>
                  <a:lnTo>
                    <a:pt x="144571" y="94653"/>
                  </a:lnTo>
                  <a:lnTo>
                    <a:pt x="169961" y="8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78"/>
            <p:cNvSpPr/>
            <p:nvPr>
              <p:custDataLst>
                <p:tags r:id="rId128"/>
              </p:custDataLst>
            </p:nvPr>
          </p:nvSpPr>
          <p:spPr>
            <a:xfrm>
              <a:off x="4687753" y="3781852"/>
              <a:ext cx="246198" cy="37674"/>
            </a:xfrm>
            <a:custGeom>
              <a:avLst/>
              <a:gdLst/>
              <a:ahLst/>
              <a:cxnLst/>
              <a:rect l="0" t="0" r="0" b="0"/>
              <a:pathLst>
                <a:path w="246198" h="37674">
                  <a:moveTo>
                    <a:pt x="36647" y="37673"/>
                  </a:moveTo>
                  <a:lnTo>
                    <a:pt x="36647" y="37673"/>
                  </a:lnTo>
                  <a:lnTo>
                    <a:pt x="19314" y="37673"/>
                  </a:lnTo>
                  <a:lnTo>
                    <a:pt x="9547" y="29472"/>
                  </a:lnTo>
                  <a:lnTo>
                    <a:pt x="3453" y="28541"/>
                  </a:lnTo>
                  <a:lnTo>
                    <a:pt x="1818" y="27352"/>
                  </a:lnTo>
                  <a:lnTo>
                    <a:pt x="727" y="25500"/>
                  </a:lnTo>
                  <a:lnTo>
                    <a:pt x="0" y="23208"/>
                  </a:lnTo>
                  <a:lnTo>
                    <a:pt x="574" y="21679"/>
                  </a:lnTo>
                  <a:lnTo>
                    <a:pt x="2015" y="20660"/>
                  </a:lnTo>
                  <a:lnTo>
                    <a:pt x="9100" y="19227"/>
                  </a:lnTo>
                  <a:lnTo>
                    <a:pt x="56305" y="12100"/>
                  </a:lnTo>
                  <a:lnTo>
                    <a:pt x="103293" y="2815"/>
                  </a:lnTo>
                  <a:lnTo>
                    <a:pt x="147938" y="0"/>
                  </a:lnTo>
                  <a:lnTo>
                    <a:pt x="188453" y="716"/>
                  </a:lnTo>
                  <a:lnTo>
                    <a:pt x="231537" y="7785"/>
                  </a:lnTo>
                  <a:lnTo>
                    <a:pt x="246197" y="9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79"/>
            <p:cNvSpPr/>
            <p:nvPr>
              <p:custDataLst>
                <p:tags r:id="rId129"/>
              </p:custDataLst>
            </p:nvPr>
          </p:nvSpPr>
          <p:spPr>
            <a:xfrm>
              <a:off x="4867275" y="3810393"/>
              <a:ext cx="9526" cy="171058"/>
            </a:xfrm>
            <a:custGeom>
              <a:avLst/>
              <a:gdLst/>
              <a:ahLst/>
              <a:cxnLst/>
              <a:rect l="0" t="0" r="0" b="0"/>
              <a:pathLst>
                <a:path w="9526" h="171058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9525" y="45141"/>
                  </a:lnTo>
                  <a:lnTo>
                    <a:pt x="9525" y="92697"/>
                  </a:lnTo>
                  <a:lnTo>
                    <a:pt x="9525" y="138399"/>
                  </a:lnTo>
                  <a:lnTo>
                    <a:pt x="9525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80"/>
            <p:cNvSpPr/>
            <p:nvPr>
              <p:custDataLst>
                <p:tags r:id="rId130"/>
              </p:custDataLst>
            </p:nvPr>
          </p:nvSpPr>
          <p:spPr>
            <a:xfrm>
              <a:off x="4715306" y="3819525"/>
              <a:ext cx="75770" cy="170893"/>
            </a:xfrm>
            <a:custGeom>
              <a:avLst/>
              <a:gdLst/>
              <a:ahLst/>
              <a:cxnLst/>
              <a:rect l="0" t="0" r="0" b="0"/>
              <a:pathLst>
                <a:path w="75770" h="170893">
                  <a:moveTo>
                    <a:pt x="75769" y="0"/>
                  </a:moveTo>
                  <a:lnTo>
                    <a:pt x="75769" y="0"/>
                  </a:lnTo>
                  <a:lnTo>
                    <a:pt x="75769" y="5057"/>
                  </a:lnTo>
                  <a:lnTo>
                    <a:pt x="72947" y="10361"/>
                  </a:lnTo>
                  <a:lnTo>
                    <a:pt x="69223" y="16247"/>
                  </a:lnTo>
                  <a:lnTo>
                    <a:pt x="67127" y="26569"/>
                  </a:lnTo>
                  <a:lnTo>
                    <a:pt x="65448" y="41504"/>
                  </a:lnTo>
                  <a:lnTo>
                    <a:pt x="49784" y="76864"/>
                  </a:lnTo>
                  <a:lnTo>
                    <a:pt x="47287" y="88136"/>
                  </a:lnTo>
                  <a:lnTo>
                    <a:pt x="27964" y="121608"/>
                  </a:lnTo>
                  <a:lnTo>
                    <a:pt x="22773" y="129190"/>
                  </a:lnTo>
                  <a:lnTo>
                    <a:pt x="16617" y="142681"/>
                  </a:lnTo>
                  <a:lnTo>
                    <a:pt x="12438" y="149139"/>
                  </a:lnTo>
                  <a:lnTo>
                    <a:pt x="9026" y="158724"/>
                  </a:lnTo>
                  <a:lnTo>
                    <a:pt x="0" y="170892"/>
                  </a:lnTo>
                  <a:lnTo>
                    <a:pt x="4753" y="166228"/>
                  </a:lnTo>
                  <a:lnTo>
                    <a:pt x="9987" y="163838"/>
                  </a:lnTo>
                  <a:lnTo>
                    <a:pt x="1861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81"/>
            <p:cNvSpPr/>
            <p:nvPr>
              <p:custDataLst>
                <p:tags r:id="rId131"/>
              </p:custDataLst>
            </p:nvPr>
          </p:nvSpPr>
          <p:spPr>
            <a:xfrm>
              <a:off x="4305301" y="3819918"/>
              <a:ext cx="219075" cy="609080"/>
            </a:xfrm>
            <a:custGeom>
              <a:avLst/>
              <a:gdLst/>
              <a:ahLst/>
              <a:cxnLst/>
              <a:rect l="0" t="0" r="0" b="0"/>
              <a:pathLst>
                <a:path w="219075" h="609080">
                  <a:moveTo>
                    <a:pt x="209549" y="28182"/>
                  </a:moveTo>
                  <a:lnTo>
                    <a:pt x="209549" y="28182"/>
                  </a:lnTo>
                  <a:lnTo>
                    <a:pt x="209549" y="19981"/>
                  </a:lnTo>
                  <a:lnTo>
                    <a:pt x="208491" y="19540"/>
                  </a:lnTo>
                  <a:lnTo>
                    <a:pt x="201348" y="18774"/>
                  </a:lnTo>
                  <a:lnTo>
                    <a:pt x="205473" y="18691"/>
                  </a:lnTo>
                  <a:lnTo>
                    <a:pt x="205773" y="17622"/>
                  </a:lnTo>
                  <a:lnTo>
                    <a:pt x="200990" y="10459"/>
                  </a:lnTo>
                  <a:lnTo>
                    <a:pt x="197631" y="9722"/>
                  </a:lnTo>
                  <a:lnTo>
                    <a:pt x="168232" y="9142"/>
                  </a:lnTo>
                  <a:lnTo>
                    <a:pt x="161905" y="6314"/>
                  </a:lnTo>
                  <a:lnTo>
                    <a:pt x="158737" y="4079"/>
                  </a:lnTo>
                  <a:lnTo>
                    <a:pt x="144164" y="932"/>
                  </a:lnTo>
                  <a:lnTo>
                    <a:pt x="131497" y="0"/>
                  </a:lnTo>
                  <a:lnTo>
                    <a:pt x="124412" y="2604"/>
                  </a:lnTo>
                  <a:lnTo>
                    <a:pt x="117736" y="6231"/>
                  </a:lnTo>
                  <a:lnTo>
                    <a:pt x="104826" y="8559"/>
                  </a:lnTo>
                  <a:lnTo>
                    <a:pt x="101633" y="8749"/>
                  </a:lnTo>
                  <a:lnTo>
                    <a:pt x="99506" y="9935"/>
                  </a:lnTo>
                  <a:lnTo>
                    <a:pt x="98086" y="11784"/>
                  </a:lnTo>
                  <a:lnTo>
                    <a:pt x="97141" y="14075"/>
                  </a:lnTo>
                  <a:lnTo>
                    <a:pt x="95452" y="15602"/>
                  </a:lnTo>
                  <a:lnTo>
                    <a:pt x="90753" y="17299"/>
                  </a:lnTo>
                  <a:lnTo>
                    <a:pt x="89077" y="18810"/>
                  </a:lnTo>
                  <a:lnTo>
                    <a:pt x="79472" y="35882"/>
                  </a:lnTo>
                  <a:lnTo>
                    <a:pt x="76284" y="79982"/>
                  </a:lnTo>
                  <a:lnTo>
                    <a:pt x="75166" y="98328"/>
                  </a:lnTo>
                  <a:lnTo>
                    <a:pt x="67559" y="137216"/>
                  </a:lnTo>
                  <a:lnTo>
                    <a:pt x="66752" y="183935"/>
                  </a:lnTo>
                  <a:lnTo>
                    <a:pt x="66684" y="228648"/>
                  </a:lnTo>
                  <a:lnTo>
                    <a:pt x="60130" y="267453"/>
                  </a:lnTo>
                  <a:lnTo>
                    <a:pt x="54915" y="309141"/>
                  </a:lnTo>
                  <a:lnTo>
                    <a:pt x="47526" y="353714"/>
                  </a:lnTo>
                  <a:lnTo>
                    <a:pt x="37452" y="394972"/>
                  </a:lnTo>
                  <a:lnTo>
                    <a:pt x="31204" y="420141"/>
                  </a:lnTo>
                  <a:lnTo>
                    <a:pt x="21316" y="465463"/>
                  </a:lnTo>
                  <a:lnTo>
                    <a:pt x="12167" y="496931"/>
                  </a:lnTo>
                  <a:lnTo>
                    <a:pt x="7485" y="521259"/>
                  </a:lnTo>
                  <a:lnTo>
                    <a:pt x="1478" y="543387"/>
                  </a:lnTo>
                  <a:lnTo>
                    <a:pt x="6" y="589871"/>
                  </a:lnTo>
                  <a:lnTo>
                    <a:pt x="0" y="598181"/>
                  </a:lnTo>
                  <a:lnTo>
                    <a:pt x="8200" y="607752"/>
                  </a:lnTo>
                  <a:lnTo>
                    <a:pt x="25809" y="609079"/>
                  </a:lnTo>
                  <a:lnTo>
                    <a:pt x="54846" y="600995"/>
                  </a:lnTo>
                  <a:lnTo>
                    <a:pt x="96379" y="599758"/>
                  </a:lnTo>
                  <a:lnTo>
                    <a:pt x="115809" y="598646"/>
                  </a:lnTo>
                  <a:lnTo>
                    <a:pt x="138037" y="592148"/>
                  </a:lnTo>
                  <a:lnTo>
                    <a:pt x="183784" y="590235"/>
                  </a:lnTo>
                  <a:lnTo>
                    <a:pt x="219074" y="590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10"/>
          <p:cNvGrpSpPr/>
          <p:nvPr/>
        </p:nvGrpSpPr>
        <p:grpSpPr>
          <a:xfrm>
            <a:off x="5497726" y="3671169"/>
            <a:ext cx="701557" cy="853207"/>
            <a:chOff x="5497726" y="3671169"/>
            <a:chExt cx="701557" cy="853207"/>
          </a:xfrm>
        </p:grpSpPr>
        <p:sp>
          <p:nvSpPr>
            <p:cNvPr id="104" name="SMARTInkShape-1382"/>
            <p:cNvSpPr/>
            <p:nvPr>
              <p:custDataLst>
                <p:tags r:id="rId118"/>
              </p:custDataLst>
            </p:nvPr>
          </p:nvSpPr>
          <p:spPr>
            <a:xfrm>
              <a:off x="6010275" y="3671169"/>
              <a:ext cx="189008" cy="834026"/>
            </a:xfrm>
            <a:custGeom>
              <a:avLst/>
              <a:gdLst/>
              <a:ahLst/>
              <a:cxnLst/>
              <a:rect l="0" t="0" r="0" b="0"/>
              <a:pathLst>
                <a:path w="189008" h="834026">
                  <a:moveTo>
                    <a:pt x="0" y="24531"/>
                  </a:moveTo>
                  <a:lnTo>
                    <a:pt x="0" y="24531"/>
                  </a:lnTo>
                  <a:lnTo>
                    <a:pt x="8201" y="16330"/>
                  </a:lnTo>
                  <a:lnTo>
                    <a:pt x="16868" y="14210"/>
                  </a:lnTo>
                  <a:lnTo>
                    <a:pt x="25693" y="8537"/>
                  </a:lnTo>
                  <a:lnTo>
                    <a:pt x="36071" y="6387"/>
                  </a:lnTo>
                  <a:lnTo>
                    <a:pt x="80370" y="4446"/>
                  </a:lnTo>
                  <a:lnTo>
                    <a:pt x="98720" y="0"/>
                  </a:lnTo>
                  <a:lnTo>
                    <a:pt x="145881" y="6356"/>
                  </a:lnTo>
                  <a:lnTo>
                    <a:pt x="171254" y="17229"/>
                  </a:lnTo>
                  <a:lnTo>
                    <a:pt x="174494" y="19663"/>
                  </a:lnTo>
                  <a:lnTo>
                    <a:pt x="178095" y="25189"/>
                  </a:lnTo>
                  <a:lnTo>
                    <a:pt x="189007" y="54996"/>
                  </a:lnTo>
                  <a:lnTo>
                    <a:pt x="187014" y="64882"/>
                  </a:lnTo>
                  <a:lnTo>
                    <a:pt x="182764" y="82348"/>
                  </a:lnTo>
                  <a:lnTo>
                    <a:pt x="181132" y="122662"/>
                  </a:lnTo>
                  <a:lnTo>
                    <a:pt x="179987" y="139053"/>
                  </a:lnTo>
                  <a:lnTo>
                    <a:pt x="172783" y="178424"/>
                  </a:lnTo>
                  <a:lnTo>
                    <a:pt x="164087" y="224752"/>
                  </a:lnTo>
                  <a:lnTo>
                    <a:pt x="162352" y="262695"/>
                  </a:lnTo>
                  <a:lnTo>
                    <a:pt x="155463" y="307310"/>
                  </a:lnTo>
                  <a:lnTo>
                    <a:pt x="153005" y="350617"/>
                  </a:lnTo>
                  <a:lnTo>
                    <a:pt x="147463" y="394566"/>
                  </a:lnTo>
                  <a:lnTo>
                    <a:pt x="143782" y="434880"/>
                  </a:lnTo>
                  <a:lnTo>
                    <a:pt x="143054" y="479689"/>
                  </a:lnTo>
                  <a:lnTo>
                    <a:pt x="142910" y="524484"/>
                  </a:lnTo>
                  <a:lnTo>
                    <a:pt x="143940" y="566494"/>
                  </a:lnTo>
                  <a:lnTo>
                    <a:pt x="150416" y="605366"/>
                  </a:lnTo>
                  <a:lnTo>
                    <a:pt x="154634" y="631252"/>
                  </a:lnTo>
                  <a:lnTo>
                    <a:pt x="159765" y="655150"/>
                  </a:lnTo>
                  <a:lnTo>
                    <a:pt x="164107" y="679517"/>
                  </a:lnTo>
                  <a:lnTo>
                    <a:pt x="177710" y="725922"/>
                  </a:lnTo>
                  <a:lnTo>
                    <a:pt x="180938" y="770524"/>
                  </a:lnTo>
                  <a:lnTo>
                    <a:pt x="180964" y="780142"/>
                  </a:lnTo>
                  <a:lnTo>
                    <a:pt x="178148" y="786514"/>
                  </a:lnTo>
                  <a:lnTo>
                    <a:pt x="174427" y="792873"/>
                  </a:lnTo>
                  <a:lnTo>
                    <a:pt x="171274" y="802403"/>
                  </a:lnTo>
                  <a:lnTo>
                    <a:pt x="166785" y="808755"/>
                  </a:lnTo>
                  <a:lnTo>
                    <a:pt x="153251" y="818281"/>
                  </a:lnTo>
                  <a:lnTo>
                    <a:pt x="119631" y="830806"/>
                  </a:lnTo>
                  <a:lnTo>
                    <a:pt x="83068" y="834025"/>
                  </a:lnTo>
                  <a:lnTo>
                    <a:pt x="76431" y="831276"/>
                  </a:lnTo>
                  <a:lnTo>
                    <a:pt x="66675" y="82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83"/>
            <p:cNvSpPr/>
            <p:nvPr>
              <p:custDataLst>
                <p:tags r:id="rId119"/>
              </p:custDataLst>
            </p:nvPr>
          </p:nvSpPr>
          <p:spPr>
            <a:xfrm>
              <a:off x="5772150" y="4362489"/>
              <a:ext cx="133351" cy="161887"/>
            </a:xfrm>
            <a:custGeom>
              <a:avLst/>
              <a:gdLst/>
              <a:ahLst/>
              <a:cxnLst/>
              <a:rect l="0" t="0" r="0" b="0"/>
              <a:pathLst>
                <a:path w="133351" h="161887">
                  <a:moveTo>
                    <a:pt x="38100" y="38061"/>
                  </a:moveTo>
                  <a:lnTo>
                    <a:pt x="38100" y="38061"/>
                  </a:lnTo>
                  <a:lnTo>
                    <a:pt x="38100" y="43118"/>
                  </a:lnTo>
                  <a:lnTo>
                    <a:pt x="35278" y="48422"/>
                  </a:lnTo>
                  <a:lnTo>
                    <a:pt x="31555" y="54308"/>
                  </a:lnTo>
                  <a:lnTo>
                    <a:pt x="29163" y="66709"/>
                  </a:lnTo>
                  <a:lnTo>
                    <a:pt x="28691" y="79350"/>
                  </a:lnTo>
                  <a:lnTo>
                    <a:pt x="27594" y="81463"/>
                  </a:lnTo>
                  <a:lnTo>
                    <a:pt x="25804" y="82870"/>
                  </a:lnTo>
                  <a:lnTo>
                    <a:pt x="23552" y="83809"/>
                  </a:lnTo>
                  <a:lnTo>
                    <a:pt x="22051" y="85493"/>
                  </a:lnTo>
                  <a:lnTo>
                    <a:pt x="16821" y="95800"/>
                  </a:lnTo>
                  <a:lnTo>
                    <a:pt x="12767" y="101823"/>
                  </a:lnTo>
                  <a:lnTo>
                    <a:pt x="10486" y="111164"/>
                  </a:lnTo>
                  <a:lnTo>
                    <a:pt x="9952" y="117470"/>
                  </a:lnTo>
                  <a:lnTo>
                    <a:pt x="6893" y="123802"/>
                  </a:lnTo>
                  <a:lnTo>
                    <a:pt x="1361" y="131432"/>
                  </a:lnTo>
                  <a:lnTo>
                    <a:pt x="10" y="142705"/>
                  </a:lnTo>
                  <a:lnTo>
                    <a:pt x="0" y="115112"/>
                  </a:lnTo>
                  <a:lnTo>
                    <a:pt x="2822" y="106525"/>
                  </a:lnTo>
                  <a:lnTo>
                    <a:pt x="6545" y="99182"/>
                  </a:lnTo>
                  <a:lnTo>
                    <a:pt x="24636" y="54643"/>
                  </a:lnTo>
                  <a:lnTo>
                    <a:pt x="33113" y="30341"/>
                  </a:lnTo>
                  <a:lnTo>
                    <a:pt x="47509" y="9974"/>
                  </a:lnTo>
                  <a:lnTo>
                    <a:pt x="52160" y="5116"/>
                  </a:lnTo>
                  <a:lnTo>
                    <a:pt x="57755" y="2252"/>
                  </a:lnTo>
                  <a:lnTo>
                    <a:pt x="74354" y="95"/>
                  </a:lnTo>
                  <a:lnTo>
                    <a:pt x="80709" y="0"/>
                  </a:lnTo>
                  <a:lnTo>
                    <a:pt x="82381" y="1046"/>
                  </a:lnTo>
                  <a:lnTo>
                    <a:pt x="83496" y="2801"/>
                  </a:lnTo>
                  <a:lnTo>
                    <a:pt x="85065" y="10327"/>
                  </a:lnTo>
                  <a:lnTo>
                    <a:pt x="85687" y="26704"/>
                  </a:lnTo>
                  <a:lnTo>
                    <a:pt x="79172" y="35778"/>
                  </a:lnTo>
                  <a:lnTo>
                    <a:pt x="76022" y="44676"/>
                  </a:lnTo>
                  <a:lnTo>
                    <a:pt x="68115" y="55264"/>
                  </a:lnTo>
                  <a:lnTo>
                    <a:pt x="39667" y="74706"/>
                  </a:lnTo>
                  <a:lnTo>
                    <a:pt x="30037" y="76033"/>
                  </a:lnTo>
                  <a:lnTo>
                    <a:pt x="29550" y="77134"/>
                  </a:lnTo>
                  <a:lnTo>
                    <a:pt x="28613" y="85290"/>
                  </a:lnTo>
                  <a:lnTo>
                    <a:pt x="36780" y="93853"/>
                  </a:lnTo>
                  <a:lnTo>
                    <a:pt x="42765" y="94808"/>
                  </a:lnTo>
                  <a:lnTo>
                    <a:pt x="44385" y="96001"/>
                  </a:lnTo>
                  <a:lnTo>
                    <a:pt x="52255" y="108433"/>
                  </a:lnTo>
                  <a:lnTo>
                    <a:pt x="60619" y="111671"/>
                  </a:lnTo>
                  <a:lnTo>
                    <a:pt x="70334" y="114168"/>
                  </a:lnTo>
                  <a:lnTo>
                    <a:pt x="85193" y="124395"/>
                  </a:lnTo>
                  <a:lnTo>
                    <a:pt x="111104" y="148152"/>
                  </a:lnTo>
                  <a:lnTo>
                    <a:pt x="123822" y="154352"/>
                  </a:lnTo>
                  <a:lnTo>
                    <a:pt x="133350" y="16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84"/>
            <p:cNvSpPr/>
            <p:nvPr>
              <p:custDataLst>
                <p:tags r:id="rId120"/>
              </p:custDataLst>
            </p:nvPr>
          </p:nvSpPr>
          <p:spPr>
            <a:xfrm>
              <a:off x="5497726" y="4257675"/>
              <a:ext cx="293475" cy="76201"/>
            </a:xfrm>
            <a:custGeom>
              <a:avLst/>
              <a:gdLst/>
              <a:ahLst/>
              <a:cxnLst/>
              <a:rect l="0" t="0" r="0" b="0"/>
              <a:pathLst>
                <a:path w="293475" h="76201">
                  <a:moveTo>
                    <a:pt x="64874" y="76200"/>
                  </a:moveTo>
                  <a:lnTo>
                    <a:pt x="64874" y="76200"/>
                  </a:lnTo>
                  <a:lnTo>
                    <a:pt x="18373" y="48847"/>
                  </a:lnTo>
                  <a:lnTo>
                    <a:pt x="13162" y="48168"/>
                  </a:lnTo>
                  <a:lnTo>
                    <a:pt x="7318" y="45044"/>
                  </a:lnTo>
                  <a:lnTo>
                    <a:pt x="0" y="39472"/>
                  </a:lnTo>
                  <a:lnTo>
                    <a:pt x="458" y="39014"/>
                  </a:lnTo>
                  <a:lnTo>
                    <a:pt x="41449" y="29180"/>
                  </a:lnTo>
                  <a:lnTo>
                    <a:pt x="84602" y="22108"/>
                  </a:lnTo>
                  <a:lnTo>
                    <a:pt x="131639" y="14396"/>
                  </a:lnTo>
                  <a:lnTo>
                    <a:pt x="176213" y="3941"/>
                  </a:lnTo>
                  <a:lnTo>
                    <a:pt x="219511" y="778"/>
                  </a:lnTo>
                  <a:lnTo>
                    <a:pt x="265860" y="102"/>
                  </a:lnTo>
                  <a:lnTo>
                    <a:pt x="2934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85"/>
            <p:cNvSpPr/>
            <p:nvPr>
              <p:custDataLst>
                <p:tags r:id="rId121"/>
              </p:custDataLst>
            </p:nvPr>
          </p:nvSpPr>
          <p:spPr>
            <a:xfrm>
              <a:off x="5657850" y="4295942"/>
              <a:ext cx="47079" cy="161759"/>
            </a:xfrm>
            <a:custGeom>
              <a:avLst/>
              <a:gdLst/>
              <a:ahLst/>
              <a:cxnLst/>
              <a:rect l="0" t="0" r="0" b="0"/>
              <a:pathLst>
                <a:path w="47079" h="161759">
                  <a:moveTo>
                    <a:pt x="0" y="47458"/>
                  </a:moveTo>
                  <a:lnTo>
                    <a:pt x="0" y="47458"/>
                  </a:lnTo>
                  <a:lnTo>
                    <a:pt x="23598" y="6251"/>
                  </a:lnTo>
                  <a:lnTo>
                    <a:pt x="29185" y="2685"/>
                  </a:lnTo>
                  <a:lnTo>
                    <a:pt x="45779" y="0"/>
                  </a:lnTo>
                  <a:lnTo>
                    <a:pt x="46395" y="1002"/>
                  </a:lnTo>
                  <a:lnTo>
                    <a:pt x="47078" y="4939"/>
                  </a:lnTo>
                  <a:lnTo>
                    <a:pt x="44560" y="10216"/>
                  </a:lnTo>
                  <a:lnTo>
                    <a:pt x="42406" y="13105"/>
                  </a:lnTo>
                  <a:lnTo>
                    <a:pt x="39376" y="27284"/>
                  </a:lnTo>
                  <a:lnTo>
                    <a:pt x="35446" y="57253"/>
                  </a:lnTo>
                  <a:lnTo>
                    <a:pt x="29933" y="77380"/>
                  </a:lnTo>
                  <a:lnTo>
                    <a:pt x="25932" y="105203"/>
                  </a:lnTo>
                  <a:lnTo>
                    <a:pt x="21089" y="123834"/>
                  </a:lnTo>
                  <a:lnTo>
                    <a:pt x="21014" y="135378"/>
                  </a:lnTo>
                  <a:lnTo>
                    <a:pt x="28575" y="16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86"/>
            <p:cNvSpPr/>
            <p:nvPr>
              <p:custDataLst>
                <p:tags r:id="rId122"/>
              </p:custDataLst>
            </p:nvPr>
          </p:nvSpPr>
          <p:spPr>
            <a:xfrm>
              <a:off x="5572125" y="4324384"/>
              <a:ext cx="38101" cy="123792"/>
            </a:xfrm>
            <a:custGeom>
              <a:avLst/>
              <a:gdLst/>
              <a:ahLst/>
              <a:cxnLst/>
              <a:rect l="0" t="0" r="0" b="0"/>
              <a:pathLst>
                <a:path w="38101" h="123792">
                  <a:moveTo>
                    <a:pt x="38100" y="9491"/>
                  </a:moveTo>
                  <a:lnTo>
                    <a:pt x="38100" y="9491"/>
                  </a:lnTo>
                  <a:lnTo>
                    <a:pt x="38100" y="359"/>
                  </a:lnTo>
                  <a:lnTo>
                    <a:pt x="29899" y="0"/>
                  </a:lnTo>
                  <a:lnTo>
                    <a:pt x="29458" y="1047"/>
                  </a:lnTo>
                  <a:lnTo>
                    <a:pt x="27539" y="25476"/>
                  </a:lnTo>
                  <a:lnTo>
                    <a:pt x="21041" y="38088"/>
                  </a:lnTo>
                  <a:lnTo>
                    <a:pt x="14110" y="65348"/>
                  </a:lnTo>
                  <a:lnTo>
                    <a:pt x="2589" y="85103"/>
                  </a:lnTo>
                  <a:lnTo>
                    <a:pt x="228" y="104689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87"/>
            <p:cNvSpPr/>
            <p:nvPr>
              <p:custDataLst>
                <p:tags r:id="rId123"/>
              </p:custDataLst>
            </p:nvPr>
          </p:nvSpPr>
          <p:spPr>
            <a:xfrm>
              <a:off x="5810250" y="3871566"/>
              <a:ext cx="114301" cy="205135"/>
            </a:xfrm>
            <a:custGeom>
              <a:avLst/>
              <a:gdLst/>
              <a:ahLst/>
              <a:cxnLst/>
              <a:rect l="0" t="0" r="0" b="0"/>
              <a:pathLst>
                <a:path w="114301" h="205135">
                  <a:moveTo>
                    <a:pt x="47625" y="81309"/>
                  </a:moveTo>
                  <a:lnTo>
                    <a:pt x="47625" y="81309"/>
                  </a:lnTo>
                  <a:lnTo>
                    <a:pt x="47625" y="94566"/>
                  </a:lnTo>
                  <a:lnTo>
                    <a:pt x="45508" y="96497"/>
                  </a:lnTo>
                  <a:lnTo>
                    <a:pt x="29725" y="102418"/>
                  </a:lnTo>
                  <a:lnTo>
                    <a:pt x="26166" y="104907"/>
                  </a:lnTo>
                  <a:lnTo>
                    <a:pt x="22213" y="110494"/>
                  </a:lnTo>
                  <a:lnTo>
                    <a:pt x="19988" y="119590"/>
                  </a:lnTo>
                  <a:lnTo>
                    <a:pt x="19235" y="132145"/>
                  </a:lnTo>
                  <a:lnTo>
                    <a:pt x="16309" y="138475"/>
                  </a:lnTo>
                  <a:lnTo>
                    <a:pt x="12540" y="144816"/>
                  </a:lnTo>
                  <a:lnTo>
                    <a:pt x="10865" y="151162"/>
                  </a:lnTo>
                  <a:lnTo>
                    <a:pt x="9360" y="153277"/>
                  </a:lnTo>
                  <a:lnTo>
                    <a:pt x="7298" y="154688"/>
                  </a:lnTo>
                  <a:lnTo>
                    <a:pt x="4866" y="155628"/>
                  </a:lnTo>
                  <a:lnTo>
                    <a:pt x="3244" y="157313"/>
                  </a:lnTo>
                  <a:lnTo>
                    <a:pt x="11" y="166995"/>
                  </a:lnTo>
                  <a:lnTo>
                    <a:pt x="0" y="147787"/>
                  </a:lnTo>
                  <a:lnTo>
                    <a:pt x="2822" y="139783"/>
                  </a:lnTo>
                  <a:lnTo>
                    <a:pt x="5056" y="136167"/>
                  </a:lnTo>
                  <a:lnTo>
                    <a:pt x="11759" y="111986"/>
                  </a:lnTo>
                  <a:lnTo>
                    <a:pt x="14189" y="108110"/>
                  </a:lnTo>
                  <a:lnTo>
                    <a:pt x="26370" y="69378"/>
                  </a:lnTo>
                  <a:lnTo>
                    <a:pt x="54345" y="24816"/>
                  </a:lnTo>
                  <a:lnTo>
                    <a:pt x="55280" y="21422"/>
                  </a:lnTo>
                  <a:lnTo>
                    <a:pt x="61963" y="14829"/>
                  </a:lnTo>
                  <a:lnTo>
                    <a:pt x="80423" y="621"/>
                  </a:lnTo>
                  <a:lnTo>
                    <a:pt x="83249" y="0"/>
                  </a:lnTo>
                  <a:lnTo>
                    <a:pt x="86190" y="645"/>
                  </a:lnTo>
                  <a:lnTo>
                    <a:pt x="93460" y="4227"/>
                  </a:lnTo>
                  <a:lnTo>
                    <a:pt x="94454" y="7539"/>
                  </a:lnTo>
                  <a:lnTo>
                    <a:pt x="94719" y="9904"/>
                  </a:lnTo>
                  <a:lnTo>
                    <a:pt x="95955" y="11481"/>
                  </a:lnTo>
                  <a:lnTo>
                    <a:pt x="100149" y="13233"/>
                  </a:lnTo>
                  <a:lnTo>
                    <a:pt x="101691" y="14758"/>
                  </a:lnTo>
                  <a:lnTo>
                    <a:pt x="103403" y="19275"/>
                  </a:lnTo>
                  <a:lnTo>
                    <a:pt x="104369" y="27768"/>
                  </a:lnTo>
                  <a:lnTo>
                    <a:pt x="101772" y="33877"/>
                  </a:lnTo>
                  <a:lnTo>
                    <a:pt x="98149" y="40120"/>
                  </a:lnTo>
                  <a:lnTo>
                    <a:pt x="95050" y="49585"/>
                  </a:lnTo>
                  <a:lnTo>
                    <a:pt x="63096" y="84877"/>
                  </a:lnTo>
                  <a:lnTo>
                    <a:pt x="56971" y="88186"/>
                  </a:lnTo>
                  <a:lnTo>
                    <a:pt x="45624" y="90601"/>
                  </a:lnTo>
                  <a:lnTo>
                    <a:pt x="38540" y="90820"/>
                  </a:lnTo>
                  <a:lnTo>
                    <a:pt x="38100" y="108526"/>
                  </a:lnTo>
                  <a:lnTo>
                    <a:pt x="39159" y="108978"/>
                  </a:lnTo>
                  <a:lnTo>
                    <a:pt x="43156" y="109481"/>
                  </a:lnTo>
                  <a:lnTo>
                    <a:pt x="48461" y="112527"/>
                  </a:lnTo>
                  <a:lnTo>
                    <a:pt x="51357" y="114821"/>
                  </a:lnTo>
                  <a:lnTo>
                    <a:pt x="54575" y="120192"/>
                  </a:lnTo>
                  <a:lnTo>
                    <a:pt x="55433" y="123106"/>
                  </a:lnTo>
                  <a:lnTo>
                    <a:pt x="57063" y="125049"/>
                  </a:lnTo>
                  <a:lnTo>
                    <a:pt x="79496" y="142040"/>
                  </a:lnTo>
                  <a:lnTo>
                    <a:pt x="91041" y="154414"/>
                  </a:lnTo>
                  <a:lnTo>
                    <a:pt x="97241" y="167050"/>
                  </a:lnTo>
                  <a:lnTo>
                    <a:pt x="101426" y="173391"/>
                  </a:lnTo>
                  <a:lnTo>
                    <a:pt x="104841" y="182911"/>
                  </a:lnTo>
                  <a:lnTo>
                    <a:pt x="111027" y="192434"/>
                  </a:lnTo>
                  <a:lnTo>
                    <a:pt x="114300" y="20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88"/>
            <p:cNvSpPr/>
            <p:nvPr>
              <p:custDataLst>
                <p:tags r:id="rId124"/>
              </p:custDataLst>
            </p:nvPr>
          </p:nvSpPr>
          <p:spPr>
            <a:xfrm>
              <a:off x="5591339" y="3771900"/>
              <a:ext cx="237962" cy="66676"/>
            </a:xfrm>
            <a:custGeom>
              <a:avLst/>
              <a:gdLst/>
              <a:ahLst/>
              <a:cxnLst/>
              <a:rect l="0" t="0" r="0" b="0"/>
              <a:pathLst>
                <a:path w="237962" h="66676">
                  <a:moveTo>
                    <a:pt x="37936" y="66675"/>
                  </a:moveTo>
                  <a:lnTo>
                    <a:pt x="37936" y="66675"/>
                  </a:lnTo>
                  <a:lnTo>
                    <a:pt x="21689" y="51487"/>
                  </a:lnTo>
                  <a:lnTo>
                    <a:pt x="9288" y="45566"/>
                  </a:lnTo>
                  <a:lnTo>
                    <a:pt x="1703" y="39575"/>
                  </a:lnTo>
                  <a:lnTo>
                    <a:pt x="666" y="35933"/>
                  </a:lnTo>
                  <a:lnTo>
                    <a:pt x="0" y="30029"/>
                  </a:lnTo>
                  <a:lnTo>
                    <a:pt x="4941" y="23949"/>
                  </a:lnTo>
                  <a:lnTo>
                    <a:pt x="13041" y="21227"/>
                  </a:lnTo>
                  <a:lnTo>
                    <a:pt x="22638" y="18960"/>
                  </a:lnTo>
                  <a:lnTo>
                    <a:pt x="35049" y="12791"/>
                  </a:lnTo>
                  <a:lnTo>
                    <a:pt x="77594" y="3266"/>
                  </a:lnTo>
                  <a:lnTo>
                    <a:pt x="123866" y="430"/>
                  </a:lnTo>
                  <a:lnTo>
                    <a:pt x="168491" y="57"/>
                  </a:lnTo>
                  <a:lnTo>
                    <a:pt x="209214" y="7"/>
                  </a:lnTo>
                  <a:lnTo>
                    <a:pt x="237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89"/>
            <p:cNvSpPr/>
            <p:nvPr>
              <p:custDataLst>
                <p:tags r:id="rId125"/>
              </p:custDataLst>
            </p:nvPr>
          </p:nvSpPr>
          <p:spPr>
            <a:xfrm>
              <a:off x="5724525" y="3801004"/>
              <a:ext cx="19047" cy="151872"/>
            </a:xfrm>
            <a:custGeom>
              <a:avLst/>
              <a:gdLst/>
              <a:ahLst/>
              <a:cxnLst/>
              <a:rect l="0" t="0" r="0" b="0"/>
              <a:pathLst>
                <a:path w="19047" h="151872">
                  <a:moveTo>
                    <a:pt x="0" y="37571"/>
                  </a:moveTo>
                  <a:lnTo>
                    <a:pt x="0" y="37571"/>
                  </a:lnTo>
                  <a:lnTo>
                    <a:pt x="0" y="27458"/>
                  </a:lnTo>
                  <a:lnTo>
                    <a:pt x="1058" y="24479"/>
                  </a:lnTo>
                  <a:lnTo>
                    <a:pt x="2822" y="22493"/>
                  </a:lnTo>
                  <a:lnTo>
                    <a:pt x="13257" y="14249"/>
                  </a:lnTo>
                  <a:lnTo>
                    <a:pt x="16475" y="8508"/>
                  </a:lnTo>
                  <a:lnTo>
                    <a:pt x="18900" y="0"/>
                  </a:lnTo>
                  <a:lnTo>
                    <a:pt x="19046" y="26931"/>
                  </a:lnTo>
                  <a:lnTo>
                    <a:pt x="16226" y="35665"/>
                  </a:lnTo>
                  <a:lnTo>
                    <a:pt x="12503" y="43073"/>
                  </a:lnTo>
                  <a:lnTo>
                    <a:pt x="10113" y="59275"/>
                  </a:lnTo>
                  <a:lnTo>
                    <a:pt x="8728" y="69442"/>
                  </a:lnTo>
                  <a:lnTo>
                    <a:pt x="2037" y="87415"/>
                  </a:lnTo>
                  <a:lnTo>
                    <a:pt x="17" y="132765"/>
                  </a:lnTo>
                  <a:lnTo>
                    <a:pt x="10" y="135958"/>
                  </a:lnTo>
                  <a:lnTo>
                    <a:pt x="2827" y="142329"/>
                  </a:lnTo>
                  <a:lnTo>
                    <a:pt x="9525" y="15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90"/>
            <p:cNvSpPr/>
            <p:nvPr>
              <p:custDataLst>
                <p:tags r:id="rId126"/>
              </p:custDataLst>
            </p:nvPr>
          </p:nvSpPr>
          <p:spPr>
            <a:xfrm>
              <a:off x="5614365" y="3819563"/>
              <a:ext cx="62533" cy="142838"/>
            </a:xfrm>
            <a:custGeom>
              <a:avLst/>
              <a:gdLst/>
              <a:ahLst/>
              <a:cxnLst/>
              <a:rect l="0" t="0" r="0" b="0"/>
              <a:pathLst>
                <a:path w="62533" h="142838">
                  <a:moveTo>
                    <a:pt x="53010" y="19012"/>
                  </a:moveTo>
                  <a:lnTo>
                    <a:pt x="53010" y="19012"/>
                  </a:lnTo>
                  <a:lnTo>
                    <a:pt x="61211" y="10811"/>
                  </a:lnTo>
                  <a:lnTo>
                    <a:pt x="62532" y="0"/>
                  </a:lnTo>
                  <a:lnTo>
                    <a:pt x="57478" y="5030"/>
                  </a:lnTo>
                  <a:lnTo>
                    <a:pt x="54996" y="10328"/>
                  </a:lnTo>
                  <a:lnTo>
                    <a:pt x="52213" y="25472"/>
                  </a:lnTo>
                  <a:lnTo>
                    <a:pt x="28565" y="63641"/>
                  </a:lnTo>
                  <a:lnTo>
                    <a:pt x="22428" y="83527"/>
                  </a:lnTo>
                  <a:lnTo>
                    <a:pt x="9354" y="107824"/>
                  </a:lnTo>
                  <a:lnTo>
                    <a:pt x="6168" y="123142"/>
                  </a:lnTo>
                  <a:lnTo>
                    <a:pt x="5907" y="126532"/>
                  </a:lnTo>
                  <a:lnTo>
                    <a:pt x="2795" y="133121"/>
                  </a:lnTo>
                  <a:lnTo>
                    <a:pt x="483" y="136359"/>
                  </a:lnTo>
                  <a:lnTo>
                    <a:pt x="0" y="138519"/>
                  </a:lnTo>
                  <a:lnTo>
                    <a:pt x="737" y="139958"/>
                  </a:lnTo>
                  <a:lnTo>
                    <a:pt x="5385" y="14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11"/>
          <p:cNvGrpSpPr/>
          <p:nvPr/>
        </p:nvGrpSpPr>
        <p:grpSpPr>
          <a:xfrm>
            <a:off x="4695873" y="4267226"/>
            <a:ext cx="352378" cy="247625"/>
            <a:chOff x="4695873" y="4267226"/>
            <a:chExt cx="352378" cy="247625"/>
          </a:xfrm>
        </p:grpSpPr>
        <p:sp>
          <p:nvSpPr>
            <p:cNvPr id="114" name="SMARTInkShape-1391"/>
            <p:cNvSpPr/>
            <p:nvPr>
              <p:custDataLst>
                <p:tags r:id="rId114"/>
              </p:custDataLst>
            </p:nvPr>
          </p:nvSpPr>
          <p:spPr>
            <a:xfrm>
              <a:off x="4924856" y="4410078"/>
              <a:ext cx="123395" cy="104773"/>
            </a:xfrm>
            <a:custGeom>
              <a:avLst/>
              <a:gdLst/>
              <a:ahLst/>
              <a:cxnLst/>
              <a:rect l="0" t="0" r="0" b="0"/>
              <a:pathLst>
                <a:path w="123395" h="104773">
                  <a:moveTo>
                    <a:pt x="104344" y="9522"/>
                  </a:moveTo>
                  <a:lnTo>
                    <a:pt x="104344" y="9522"/>
                  </a:lnTo>
                  <a:lnTo>
                    <a:pt x="91087" y="9522"/>
                  </a:lnTo>
                  <a:lnTo>
                    <a:pt x="85046" y="6700"/>
                  </a:lnTo>
                  <a:lnTo>
                    <a:pt x="77601" y="1321"/>
                  </a:lnTo>
                  <a:lnTo>
                    <a:pt x="68527" y="259"/>
                  </a:lnTo>
                  <a:lnTo>
                    <a:pt x="34484" y="0"/>
                  </a:lnTo>
                  <a:lnTo>
                    <a:pt x="28139" y="2820"/>
                  </a:lnTo>
                  <a:lnTo>
                    <a:pt x="24966" y="5054"/>
                  </a:lnTo>
                  <a:lnTo>
                    <a:pt x="21439" y="10359"/>
                  </a:lnTo>
                  <a:lnTo>
                    <a:pt x="18815" y="16244"/>
                  </a:lnTo>
                  <a:lnTo>
                    <a:pt x="12444" y="25507"/>
                  </a:lnTo>
                  <a:lnTo>
                    <a:pt x="9029" y="34955"/>
                  </a:lnTo>
                  <a:lnTo>
                    <a:pt x="2842" y="44457"/>
                  </a:lnTo>
                  <a:lnTo>
                    <a:pt x="539" y="53975"/>
                  </a:lnTo>
                  <a:lnTo>
                    <a:pt x="0" y="60323"/>
                  </a:lnTo>
                  <a:lnTo>
                    <a:pt x="2583" y="66672"/>
                  </a:lnTo>
                  <a:lnTo>
                    <a:pt x="22239" y="89289"/>
                  </a:lnTo>
                  <a:lnTo>
                    <a:pt x="36507" y="98539"/>
                  </a:lnTo>
                  <a:lnTo>
                    <a:pt x="54141" y="102925"/>
                  </a:lnTo>
                  <a:lnTo>
                    <a:pt x="98253" y="104700"/>
                  </a:lnTo>
                  <a:lnTo>
                    <a:pt x="123394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92"/>
            <p:cNvSpPr/>
            <p:nvPr>
              <p:custDataLst>
                <p:tags r:id="rId115"/>
              </p:custDataLst>
            </p:nvPr>
          </p:nvSpPr>
          <p:spPr>
            <a:xfrm>
              <a:off x="4695873" y="4267226"/>
              <a:ext cx="219028" cy="66650"/>
            </a:xfrm>
            <a:custGeom>
              <a:avLst/>
              <a:gdLst/>
              <a:ahLst/>
              <a:cxnLst/>
              <a:rect l="0" t="0" r="0" b="0"/>
              <a:pathLst>
                <a:path w="219028" h="66650">
                  <a:moveTo>
                    <a:pt x="28527" y="66649"/>
                  </a:moveTo>
                  <a:lnTo>
                    <a:pt x="28527" y="66649"/>
                  </a:lnTo>
                  <a:lnTo>
                    <a:pt x="23470" y="61593"/>
                  </a:lnTo>
                  <a:lnTo>
                    <a:pt x="18166" y="59110"/>
                  </a:lnTo>
                  <a:lnTo>
                    <a:pt x="6137" y="57517"/>
                  </a:lnTo>
                  <a:lnTo>
                    <a:pt x="4075" y="56328"/>
                  </a:lnTo>
                  <a:lnTo>
                    <a:pt x="2701" y="54476"/>
                  </a:lnTo>
                  <a:lnTo>
                    <a:pt x="495" y="48957"/>
                  </a:lnTo>
                  <a:lnTo>
                    <a:pt x="0" y="34461"/>
                  </a:lnTo>
                  <a:lnTo>
                    <a:pt x="1042" y="32490"/>
                  </a:lnTo>
                  <a:lnTo>
                    <a:pt x="2796" y="31176"/>
                  </a:lnTo>
                  <a:lnTo>
                    <a:pt x="7566" y="28658"/>
                  </a:lnTo>
                  <a:lnTo>
                    <a:pt x="26521" y="13463"/>
                  </a:lnTo>
                  <a:lnTo>
                    <a:pt x="69703" y="2192"/>
                  </a:lnTo>
                  <a:lnTo>
                    <a:pt x="116508" y="169"/>
                  </a:lnTo>
                  <a:lnTo>
                    <a:pt x="162174" y="0"/>
                  </a:lnTo>
                  <a:lnTo>
                    <a:pt x="189482" y="1039"/>
                  </a:lnTo>
                  <a:lnTo>
                    <a:pt x="219027" y="9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93"/>
            <p:cNvSpPr/>
            <p:nvPr>
              <p:custDataLst>
                <p:tags r:id="rId116"/>
              </p:custDataLst>
            </p:nvPr>
          </p:nvSpPr>
          <p:spPr>
            <a:xfrm>
              <a:off x="4800600" y="4296339"/>
              <a:ext cx="47622" cy="161362"/>
            </a:xfrm>
            <a:custGeom>
              <a:avLst/>
              <a:gdLst/>
              <a:ahLst/>
              <a:cxnLst/>
              <a:rect l="0" t="0" r="0" b="0"/>
              <a:pathLst>
                <a:path w="47622" h="161362">
                  <a:moveTo>
                    <a:pt x="0" y="47061"/>
                  </a:moveTo>
                  <a:lnTo>
                    <a:pt x="0" y="47061"/>
                  </a:lnTo>
                  <a:lnTo>
                    <a:pt x="13257" y="25602"/>
                  </a:lnTo>
                  <a:lnTo>
                    <a:pt x="24452" y="12288"/>
                  </a:lnTo>
                  <a:lnTo>
                    <a:pt x="26743" y="5854"/>
                  </a:lnTo>
                  <a:lnTo>
                    <a:pt x="28411" y="3714"/>
                  </a:lnTo>
                  <a:lnTo>
                    <a:pt x="33088" y="1337"/>
                  </a:lnTo>
                  <a:lnTo>
                    <a:pt x="41671" y="0"/>
                  </a:lnTo>
                  <a:lnTo>
                    <a:pt x="43656" y="870"/>
                  </a:lnTo>
                  <a:lnTo>
                    <a:pt x="44979" y="2509"/>
                  </a:lnTo>
                  <a:lnTo>
                    <a:pt x="47103" y="7686"/>
                  </a:lnTo>
                  <a:lnTo>
                    <a:pt x="47621" y="54939"/>
                  </a:lnTo>
                  <a:lnTo>
                    <a:pt x="44801" y="63968"/>
                  </a:lnTo>
                  <a:lnTo>
                    <a:pt x="41078" y="72567"/>
                  </a:lnTo>
                  <a:lnTo>
                    <a:pt x="38177" y="118917"/>
                  </a:lnTo>
                  <a:lnTo>
                    <a:pt x="38100" y="161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94"/>
            <p:cNvSpPr/>
            <p:nvPr>
              <p:custDataLst>
                <p:tags r:id="rId117"/>
              </p:custDataLst>
            </p:nvPr>
          </p:nvSpPr>
          <p:spPr>
            <a:xfrm>
              <a:off x="4714875" y="4324467"/>
              <a:ext cx="66676" cy="133234"/>
            </a:xfrm>
            <a:custGeom>
              <a:avLst/>
              <a:gdLst/>
              <a:ahLst/>
              <a:cxnLst/>
              <a:rect l="0" t="0" r="0" b="0"/>
              <a:pathLst>
                <a:path w="66676" h="133234">
                  <a:moveTo>
                    <a:pt x="66675" y="9408"/>
                  </a:moveTo>
                  <a:lnTo>
                    <a:pt x="66675" y="9408"/>
                  </a:lnTo>
                  <a:lnTo>
                    <a:pt x="66675" y="276"/>
                  </a:lnTo>
                  <a:lnTo>
                    <a:pt x="61618" y="0"/>
                  </a:lnTo>
                  <a:lnTo>
                    <a:pt x="60129" y="1019"/>
                  </a:lnTo>
                  <a:lnTo>
                    <a:pt x="59136" y="2757"/>
                  </a:lnTo>
                  <a:lnTo>
                    <a:pt x="56354" y="16136"/>
                  </a:lnTo>
                  <a:lnTo>
                    <a:pt x="50682" y="25395"/>
                  </a:lnTo>
                  <a:lnTo>
                    <a:pt x="47473" y="34841"/>
                  </a:lnTo>
                  <a:lnTo>
                    <a:pt x="32516" y="54920"/>
                  </a:lnTo>
                  <a:lnTo>
                    <a:pt x="30326" y="65265"/>
                  </a:lnTo>
                  <a:lnTo>
                    <a:pt x="27626" y="69929"/>
                  </a:lnTo>
                  <a:lnTo>
                    <a:pt x="15829" y="82609"/>
                  </a:lnTo>
                  <a:lnTo>
                    <a:pt x="1570" y="116931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1395"/>
          <p:cNvSpPr/>
          <p:nvPr>
            <p:custDataLst>
              <p:tags r:id="rId3"/>
            </p:custDataLst>
          </p:nvPr>
        </p:nvSpPr>
        <p:spPr>
          <a:xfrm>
            <a:off x="4276735" y="4705350"/>
            <a:ext cx="1351358" cy="123695"/>
          </a:xfrm>
          <a:custGeom>
            <a:avLst/>
            <a:gdLst/>
            <a:ahLst/>
            <a:cxnLst/>
            <a:rect l="0" t="0" r="0" b="0"/>
            <a:pathLst>
              <a:path w="1351358" h="123695">
                <a:moveTo>
                  <a:pt x="9515" y="47625"/>
                </a:moveTo>
                <a:lnTo>
                  <a:pt x="9515" y="47625"/>
                </a:lnTo>
                <a:lnTo>
                  <a:pt x="1314" y="55826"/>
                </a:lnTo>
                <a:lnTo>
                  <a:pt x="107" y="40632"/>
                </a:lnTo>
                <a:lnTo>
                  <a:pt x="0" y="46523"/>
                </a:lnTo>
                <a:lnTo>
                  <a:pt x="2817" y="47135"/>
                </a:lnTo>
                <a:lnTo>
                  <a:pt x="17296" y="48619"/>
                </a:lnTo>
                <a:lnTo>
                  <a:pt x="39000" y="55151"/>
                </a:lnTo>
                <a:lnTo>
                  <a:pt x="84110" y="55829"/>
                </a:lnTo>
                <a:lnTo>
                  <a:pt x="129142" y="49559"/>
                </a:lnTo>
                <a:lnTo>
                  <a:pt x="175841" y="48198"/>
                </a:lnTo>
                <a:lnTo>
                  <a:pt x="211496" y="46821"/>
                </a:lnTo>
                <a:lnTo>
                  <a:pt x="248509" y="42682"/>
                </a:lnTo>
                <a:lnTo>
                  <a:pt x="288949" y="40137"/>
                </a:lnTo>
                <a:lnTo>
                  <a:pt x="331616" y="37947"/>
                </a:lnTo>
                <a:lnTo>
                  <a:pt x="375274" y="33446"/>
                </a:lnTo>
                <a:lnTo>
                  <a:pt x="422194" y="30740"/>
                </a:lnTo>
                <a:lnTo>
                  <a:pt x="446560" y="30018"/>
                </a:lnTo>
                <a:lnTo>
                  <a:pt x="471270" y="29537"/>
                </a:lnTo>
                <a:lnTo>
                  <a:pt x="496210" y="29216"/>
                </a:lnTo>
                <a:lnTo>
                  <a:pt x="521304" y="29002"/>
                </a:lnTo>
                <a:lnTo>
                  <a:pt x="547557" y="28860"/>
                </a:lnTo>
                <a:lnTo>
                  <a:pt x="574585" y="28765"/>
                </a:lnTo>
                <a:lnTo>
                  <a:pt x="602128" y="28701"/>
                </a:lnTo>
                <a:lnTo>
                  <a:pt x="628957" y="27601"/>
                </a:lnTo>
                <a:lnTo>
                  <a:pt x="655310" y="25809"/>
                </a:lnTo>
                <a:lnTo>
                  <a:pt x="681345" y="23556"/>
                </a:lnTo>
                <a:lnTo>
                  <a:pt x="707167" y="22054"/>
                </a:lnTo>
                <a:lnTo>
                  <a:pt x="732850" y="21053"/>
                </a:lnTo>
                <a:lnTo>
                  <a:pt x="758438" y="20385"/>
                </a:lnTo>
                <a:lnTo>
                  <a:pt x="785022" y="19940"/>
                </a:lnTo>
                <a:lnTo>
                  <a:pt x="812270" y="19643"/>
                </a:lnTo>
                <a:lnTo>
                  <a:pt x="839960" y="19445"/>
                </a:lnTo>
                <a:lnTo>
                  <a:pt x="865829" y="19314"/>
                </a:lnTo>
                <a:lnTo>
                  <a:pt x="890483" y="19226"/>
                </a:lnTo>
                <a:lnTo>
                  <a:pt x="937631" y="19128"/>
                </a:lnTo>
                <a:lnTo>
                  <a:pt x="983280" y="19085"/>
                </a:lnTo>
                <a:lnTo>
                  <a:pt x="1028264" y="19066"/>
                </a:lnTo>
                <a:lnTo>
                  <a:pt x="1071892" y="17999"/>
                </a:lnTo>
                <a:lnTo>
                  <a:pt x="1112449" y="13997"/>
                </a:lnTo>
                <a:lnTo>
                  <a:pt x="1148820" y="11512"/>
                </a:lnTo>
                <a:lnTo>
                  <a:pt x="1182623" y="10408"/>
                </a:lnTo>
                <a:lnTo>
                  <a:pt x="1215285" y="9918"/>
                </a:lnTo>
                <a:lnTo>
                  <a:pt x="1258367" y="9641"/>
                </a:lnTo>
                <a:lnTo>
                  <a:pt x="1302188" y="8489"/>
                </a:lnTo>
                <a:lnTo>
                  <a:pt x="1348546" y="393"/>
                </a:lnTo>
                <a:lnTo>
                  <a:pt x="1351357" y="116"/>
                </a:lnTo>
                <a:lnTo>
                  <a:pt x="1311806" y="3"/>
                </a:lnTo>
                <a:lnTo>
                  <a:pt x="1267157" y="0"/>
                </a:lnTo>
                <a:lnTo>
                  <a:pt x="1222701" y="0"/>
                </a:lnTo>
                <a:lnTo>
                  <a:pt x="1187942" y="0"/>
                </a:lnTo>
                <a:lnTo>
                  <a:pt x="1151326" y="2822"/>
                </a:lnTo>
                <a:lnTo>
                  <a:pt x="1112829" y="6545"/>
                </a:lnTo>
                <a:lnTo>
                  <a:pt x="1071023" y="8201"/>
                </a:lnTo>
                <a:lnTo>
                  <a:pt x="1024927" y="11759"/>
                </a:lnTo>
                <a:lnTo>
                  <a:pt x="1000781" y="14189"/>
                </a:lnTo>
                <a:lnTo>
                  <a:pt x="976218" y="16868"/>
                </a:lnTo>
                <a:lnTo>
                  <a:pt x="951375" y="19712"/>
                </a:lnTo>
                <a:lnTo>
                  <a:pt x="926347" y="22666"/>
                </a:lnTo>
                <a:lnTo>
                  <a:pt x="901195" y="25693"/>
                </a:lnTo>
                <a:lnTo>
                  <a:pt x="875960" y="28771"/>
                </a:lnTo>
                <a:lnTo>
                  <a:pt x="850670" y="31881"/>
                </a:lnTo>
                <a:lnTo>
                  <a:pt x="825343" y="35012"/>
                </a:lnTo>
                <a:lnTo>
                  <a:pt x="799992" y="38158"/>
                </a:lnTo>
                <a:lnTo>
                  <a:pt x="774625" y="41314"/>
                </a:lnTo>
                <a:lnTo>
                  <a:pt x="748188" y="44476"/>
                </a:lnTo>
                <a:lnTo>
                  <a:pt x="721039" y="47642"/>
                </a:lnTo>
                <a:lnTo>
                  <a:pt x="693414" y="50811"/>
                </a:lnTo>
                <a:lnTo>
                  <a:pt x="665473" y="53982"/>
                </a:lnTo>
                <a:lnTo>
                  <a:pt x="637320" y="57155"/>
                </a:lnTo>
                <a:lnTo>
                  <a:pt x="609027" y="60328"/>
                </a:lnTo>
                <a:lnTo>
                  <a:pt x="581698" y="63502"/>
                </a:lnTo>
                <a:lnTo>
                  <a:pt x="555012" y="66676"/>
                </a:lnTo>
                <a:lnTo>
                  <a:pt x="528755" y="69851"/>
                </a:lnTo>
                <a:lnTo>
                  <a:pt x="502783" y="73025"/>
                </a:lnTo>
                <a:lnTo>
                  <a:pt x="477002" y="76200"/>
                </a:lnTo>
                <a:lnTo>
                  <a:pt x="451348" y="79375"/>
                </a:lnTo>
                <a:lnTo>
                  <a:pt x="426837" y="82550"/>
                </a:lnTo>
                <a:lnTo>
                  <a:pt x="379847" y="88900"/>
                </a:lnTo>
                <a:lnTo>
                  <a:pt x="334268" y="95250"/>
                </a:lnTo>
                <a:lnTo>
                  <a:pt x="291433" y="101600"/>
                </a:lnTo>
                <a:lnTo>
                  <a:pt x="254756" y="107950"/>
                </a:lnTo>
                <a:lnTo>
                  <a:pt x="220817" y="111478"/>
                </a:lnTo>
                <a:lnTo>
                  <a:pt x="177604" y="116286"/>
                </a:lnTo>
                <a:lnTo>
                  <a:pt x="134557" y="122336"/>
                </a:lnTo>
                <a:lnTo>
                  <a:pt x="107868" y="123694"/>
                </a:lnTo>
                <a:lnTo>
                  <a:pt x="111789" y="120945"/>
                </a:lnTo>
                <a:lnTo>
                  <a:pt x="136609" y="110556"/>
                </a:lnTo>
                <a:lnTo>
                  <a:pt x="174203" y="104859"/>
                </a:lnTo>
                <a:lnTo>
                  <a:pt x="216473" y="97509"/>
                </a:lnTo>
                <a:lnTo>
                  <a:pt x="250722" y="91668"/>
                </a:lnTo>
                <a:lnTo>
                  <a:pt x="289932" y="82722"/>
                </a:lnTo>
                <a:lnTo>
                  <a:pt x="333112" y="72749"/>
                </a:lnTo>
                <a:lnTo>
                  <a:pt x="380525" y="64788"/>
                </a:lnTo>
                <a:lnTo>
                  <a:pt x="405021" y="61184"/>
                </a:lnTo>
                <a:lnTo>
                  <a:pt x="429819" y="57722"/>
                </a:lnTo>
                <a:lnTo>
                  <a:pt x="454818" y="54356"/>
                </a:lnTo>
                <a:lnTo>
                  <a:pt x="481009" y="51054"/>
                </a:lnTo>
                <a:lnTo>
                  <a:pt x="507994" y="47794"/>
                </a:lnTo>
                <a:lnTo>
                  <a:pt x="535509" y="44563"/>
                </a:lnTo>
                <a:lnTo>
                  <a:pt x="564436" y="41351"/>
                </a:lnTo>
                <a:lnTo>
                  <a:pt x="594304" y="38150"/>
                </a:lnTo>
                <a:lnTo>
                  <a:pt x="624800" y="34958"/>
                </a:lnTo>
                <a:lnTo>
                  <a:pt x="654655" y="31772"/>
                </a:lnTo>
                <a:lnTo>
                  <a:pt x="684083" y="28589"/>
                </a:lnTo>
                <a:lnTo>
                  <a:pt x="713227" y="25409"/>
                </a:lnTo>
                <a:lnTo>
                  <a:pt x="743239" y="22231"/>
                </a:lnTo>
                <a:lnTo>
                  <a:pt x="773831" y="19054"/>
                </a:lnTo>
                <a:lnTo>
                  <a:pt x="804809" y="15878"/>
                </a:lnTo>
                <a:lnTo>
                  <a:pt x="834986" y="12702"/>
                </a:lnTo>
                <a:lnTo>
                  <a:pt x="864629" y="9526"/>
                </a:lnTo>
                <a:lnTo>
                  <a:pt x="893916" y="6351"/>
                </a:lnTo>
                <a:lnTo>
                  <a:pt x="924024" y="4234"/>
                </a:lnTo>
                <a:lnTo>
                  <a:pt x="954679" y="2823"/>
                </a:lnTo>
                <a:lnTo>
                  <a:pt x="985699" y="1882"/>
                </a:lnTo>
                <a:lnTo>
                  <a:pt x="1014846" y="1255"/>
                </a:lnTo>
                <a:lnTo>
                  <a:pt x="1042744" y="836"/>
                </a:lnTo>
                <a:lnTo>
                  <a:pt x="1069809" y="558"/>
                </a:lnTo>
                <a:lnTo>
                  <a:pt x="1096320" y="372"/>
                </a:lnTo>
                <a:lnTo>
                  <a:pt x="1122459" y="248"/>
                </a:lnTo>
                <a:lnTo>
                  <a:pt x="1148353" y="165"/>
                </a:lnTo>
                <a:lnTo>
                  <a:pt x="1173024" y="110"/>
                </a:lnTo>
                <a:lnTo>
                  <a:pt x="1220191" y="48"/>
                </a:lnTo>
                <a:lnTo>
                  <a:pt x="1263026" y="22"/>
                </a:lnTo>
                <a:lnTo>
                  <a:pt x="13239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313"/>
          <p:cNvGrpSpPr/>
          <p:nvPr/>
        </p:nvGrpSpPr>
        <p:grpSpPr>
          <a:xfrm>
            <a:off x="2409999" y="5172089"/>
            <a:ext cx="390352" cy="314309"/>
            <a:chOff x="2409999" y="5172089"/>
            <a:chExt cx="390352" cy="314309"/>
          </a:xfrm>
        </p:grpSpPr>
        <p:sp>
          <p:nvSpPr>
            <p:cNvPr id="120" name="SMARTInkShape-1396"/>
            <p:cNvSpPr/>
            <p:nvPr>
              <p:custDataLst>
                <p:tags r:id="rId110"/>
              </p:custDataLst>
            </p:nvPr>
          </p:nvSpPr>
          <p:spPr>
            <a:xfrm>
              <a:off x="2705139" y="5381628"/>
              <a:ext cx="95212" cy="104770"/>
            </a:xfrm>
            <a:custGeom>
              <a:avLst/>
              <a:gdLst/>
              <a:ahLst/>
              <a:cxnLst/>
              <a:rect l="0" t="0" r="0" b="0"/>
              <a:pathLst>
                <a:path w="95212" h="104770">
                  <a:moveTo>
                    <a:pt x="66636" y="19047"/>
                  </a:moveTo>
                  <a:lnTo>
                    <a:pt x="66636" y="19047"/>
                  </a:lnTo>
                  <a:lnTo>
                    <a:pt x="66636" y="1438"/>
                  </a:lnTo>
                  <a:lnTo>
                    <a:pt x="65578" y="957"/>
                  </a:lnTo>
                  <a:lnTo>
                    <a:pt x="43888" y="0"/>
                  </a:lnTo>
                  <a:lnTo>
                    <a:pt x="41945" y="1057"/>
                  </a:lnTo>
                  <a:lnTo>
                    <a:pt x="40651" y="2820"/>
                  </a:lnTo>
                  <a:lnTo>
                    <a:pt x="39787" y="5054"/>
                  </a:lnTo>
                  <a:lnTo>
                    <a:pt x="38154" y="6544"/>
                  </a:lnTo>
                  <a:lnTo>
                    <a:pt x="27927" y="11756"/>
                  </a:lnTo>
                  <a:lnTo>
                    <a:pt x="15716" y="22663"/>
                  </a:lnTo>
                  <a:lnTo>
                    <a:pt x="12255" y="28768"/>
                  </a:lnTo>
                  <a:lnTo>
                    <a:pt x="9658" y="35009"/>
                  </a:lnTo>
                  <a:lnTo>
                    <a:pt x="3305" y="44473"/>
                  </a:lnTo>
                  <a:lnTo>
                    <a:pt x="952" y="53979"/>
                  </a:lnTo>
                  <a:lnTo>
                    <a:pt x="0" y="79372"/>
                  </a:lnTo>
                  <a:lnTo>
                    <a:pt x="2800" y="85722"/>
                  </a:lnTo>
                  <a:lnTo>
                    <a:pt x="14151" y="99746"/>
                  </a:lnTo>
                  <a:lnTo>
                    <a:pt x="19674" y="102538"/>
                  </a:lnTo>
                  <a:lnTo>
                    <a:pt x="36031" y="104478"/>
                  </a:lnTo>
                  <a:lnTo>
                    <a:pt x="79221" y="104769"/>
                  </a:lnTo>
                  <a:lnTo>
                    <a:pt x="85635" y="101949"/>
                  </a:lnTo>
                  <a:lnTo>
                    <a:pt x="95211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97"/>
            <p:cNvSpPr/>
            <p:nvPr>
              <p:custDataLst>
                <p:tags r:id="rId111"/>
              </p:custDataLst>
            </p:nvPr>
          </p:nvSpPr>
          <p:spPr>
            <a:xfrm>
              <a:off x="2409999" y="5181600"/>
              <a:ext cx="285577" cy="54895"/>
            </a:xfrm>
            <a:custGeom>
              <a:avLst/>
              <a:gdLst/>
              <a:ahLst/>
              <a:cxnLst/>
              <a:rect l="0" t="0" r="0" b="0"/>
              <a:pathLst>
                <a:path w="285577" h="54895">
                  <a:moveTo>
                    <a:pt x="47451" y="47625"/>
                  </a:moveTo>
                  <a:lnTo>
                    <a:pt x="47451" y="47625"/>
                  </a:lnTo>
                  <a:lnTo>
                    <a:pt x="16860" y="47625"/>
                  </a:lnTo>
                  <a:lnTo>
                    <a:pt x="9866" y="44803"/>
                  </a:lnTo>
                  <a:lnTo>
                    <a:pt x="6519" y="42569"/>
                  </a:lnTo>
                  <a:lnTo>
                    <a:pt x="4288" y="43196"/>
                  </a:lnTo>
                  <a:lnTo>
                    <a:pt x="2801" y="45731"/>
                  </a:lnTo>
                  <a:lnTo>
                    <a:pt x="414" y="54894"/>
                  </a:lnTo>
                  <a:lnTo>
                    <a:pt x="218" y="54588"/>
                  </a:lnTo>
                  <a:lnTo>
                    <a:pt x="0" y="51425"/>
                  </a:lnTo>
                  <a:lnTo>
                    <a:pt x="1001" y="50159"/>
                  </a:lnTo>
                  <a:lnTo>
                    <a:pt x="4934" y="48751"/>
                  </a:lnTo>
                  <a:lnTo>
                    <a:pt x="13099" y="47959"/>
                  </a:lnTo>
                  <a:lnTo>
                    <a:pt x="19130" y="44951"/>
                  </a:lnTo>
                  <a:lnTo>
                    <a:pt x="54374" y="25243"/>
                  </a:lnTo>
                  <a:lnTo>
                    <a:pt x="95988" y="17043"/>
                  </a:lnTo>
                  <a:lnTo>
                    <a:pt x="142821" y="9457"/>
                  </a:lnTo>
                  <a:lnTo>
                    <a:pt x="183647" y="2182"/>
                  </a:lnTo>
                  <a:lnTo>
                    <a:pt x="230526" y="288"/>
                  </a:lnTo>
                  <a:lnTo>
                    <a:pt x="276039" y="25"/>
                  </a:lnTo>
                  <a:lnTo>
                    <a:pt x="285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98"/>
            <p:cNvSpPr/>
            <p:nvPr>
              <p:custDataLst>
                <p:tags r:id="rId112"/>
              </p:custDataLst>
            </p:nvPr>
          </p:nvSpPr>
          <p:spPr>
            <a:xfrm>
              <a:off x="2638425" y="5172089"/>
              <a:ext cx="28572" cy="209537"/>
            </a:xfrm>
            <a:custGeom>
              <a:avLst/>
              <a:gdLst/>
              <a:ahLst/>
              <a:cxnLst/>
              <a:rect l="0" t="0" r="0" b="0"/>
              <a:pathLst>
                <a:path w="28572" h="209537">
                  <a:moveTo>
                    <a:pt x="0" y="28561"/>
                  </a:moveTo>
                  <a:lnTo>
                    <a:pt x="0" y="28561"/>
                  </a:lnTo>
                  <a:lnTo>
                    <a:pt x="28561" y="0"/>
                  </a:lnTo>
                  <a:lnTo>
                    <a:pt x="28571" y="5047"/>
                  </a:lnTo>
                  <a:lnTo>
                    <a:pt x="25751" y="10349"/>
                  </a:lnTo>
                  <a:lnTo>
                    <a:pt x="22028" y="16233"/>
                  </a:lnTo>
                  <a:lnTo>
                    <a:pt x="19933" y="26555"/>
                  </a:lnTo>
                  <a:lnTo>
                    <a:pt x="18253" y="42548"/>
                  </a:lnTo>
                  <a:lnTo>
                    <a:pt x="10883" y="68124"/>
                  </a:lnTo>
                  <a:lnTo>
                    <a:pt x="9644" y="110194"/>
                  </a:lnTo>
                  <a:lnTo>
                    <a:pt x="9530" y="152938"/>
                  </a:lnTo>
                  <a:lnTo>
                    <a:pt x="9525" y="199189"/>
                  </a:lnTo>
                  <a:lnTo>
                    <a:pt x="9525" y="20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99"/>
            <p:cNvSpPr/>
            <p:nvPr>
              <p:custDataLst>
                <p:tags r:id="rId113"/>
              </p:custDataLst>
            </p:nvPr>
          </p:nvSpPr>
          <p:spPr>
            <a:xfrm>
              <a:off x="2514600" y="5210567"/>
              <a:ext cx="57151" cy="152009"/>
            </a:xfrm>
            <a:custGeom>
              <a:avLst/>
              <a:gdLst/>
              <a:ahLst/>
              <a:cxnLst/>
              <a:rect l="0" t="0" r="0" b="0"/>
              <a:pathLst>
                <a:path w="57151" h="152009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57150" y="4781"/>
                  </a:lnTo>
                  <a:lnTo>
                    <a:pt x="56092" y="6232"/>
                  </a:lnTo>
                  <a:lnTo>
                    <a:pt x="52094" y="7844"/>
                  </a:lnTo>
                  <a:lnTo>
                    <a:pt x="50604" y="9331"/>
                  </a:lnTo>
                  <a:lnTo>
                    <a:pt x="48949" y="13807"/>
                  </a:lnTo>
                  <a:lnTo>
                    <a:pt x="46828" y="25304"/>
                  </a:lnTo>
                  <a:lnTo>
                    <a:pt x="32459" y="50630"/>
                  </a:lnTo>
                  <a:lnTo>
                    <a:pt x="16884" y="97041"/>
                  </a:lnTo>
                  <a:lnTo>
                    <a:pt x="11705" y="111733"/>
                  </a:lnTo>
                  <a:lnTo>
                    <a:pt x="8754" y="129497"/>
                  </a:lnTo>
                  <a:lnTo>
                    <a:pt x="1362" y="140564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14"/>
          <p:cNvGrpSpPr/>
          <p:nvPr/>
        </p:nvGrpSpPr>
        <p:grpSpPr>
          <a:xfrm>
            <a:off x="3143411" y="5105417"/>
            <a:ext cx="780844" cy="1075776"/>
            <a:chOff x="3143411" y="5105417"/>
            <a:chExt cx="780844" cy="1075776"/>
          </a:xfrm>
        </p:grpSpPr>
        <p:sp>
          <p:nvSpPr>
            <p:cNvPr id="125" name="SMARTInkShape-1400"/>
            <p:cNvSpPr/>
            <p:nvPr>
              <p:custDataLst>
                <p:tags r:id="rId101"/>
              </p:custDataLst>
            </p:nvPr>
          </p:nvSpPr>
          <p:spPr>
            <a:xfrm>
              <a:off x="3600450" y="5105417"/>
              <a:ext cx="323805" cy="1014642"/>
            </a:xfrm>
            <a:custGeom>
              <a:avLst/>
              <a:gdLst/>
              <a:ahLst/>
              <a:cxnLst/>
              <a:rect l="0" t="0" r="0" b="0"/>
              <a:pathLst>
                <a:path w="323805" h="1014642">
                  <a:moveTo>
                    <a:pt x="0" y="38083"/>
                  </a:moveTo>
                  <a:lnTo>
                    <a:pt x="0" y="38083"/>
                  </a:lnTo>
                  <a:lnTo>
                    <a:pt x="5057" y="33027"/>
                  </a:lnTo>
                  <a:lnTo>
                    <a:pt x="10361" y="30544"/>
                  </a:lnTo>
                  <a:lnTo>
                    <a:pt x="13257" y="29882"/>
                  </a:lnTo>
                  <a:lnTo>
                    <a:pt x="15188" y="28382"/>
                  </a:lnTo>
                  <a:lnTo>
                    <a:pt x="17333" y="23894"/>
                  </a:lnTo>
                  <a:lnTo>
                    <a:pt x="20022" y="22273"/>
                  </a:lnTo>
                  <a:lnTo>
                    <a:pt x="39546" y="19673"/>
                  </a:lnTo>
                  <a:lnTo>
                    <a:pt x="50385" y="18259"/>
                  </a:lnTo>
                  <a:lnTo>
                    <a:pt x="68788" y="11550"/>
                  </a:lnTo>
                  <a:lnTo>
                    <a:pt x="104961" y="6865"/>
                  </a:lnTo>
                  <a:lnTo>
                    <a:pt x="118616" y="3042"/>
                  </a:lnTo>
                  <a:lnTo>
                    <a:pt x="164224" y="252"/>
                  </a:lnTo>
                  <a:lnTo>
                    <a:pt x="209498" y="0"/>
                  </a:lnTo>
                  <a:lnTo>
                    <a:pt x="241293" y="1043"/>
                  </a:lnTo>
                  <a:lnTo>
                    <a:pt x="271795" y="9684"/>
                  </a:lnTo>
                  <a:lnTo>
                    <a:pt x="288760" y="22649"/>
                  </a:lnTo>
                  <a:lnTo>
                    <a:pt x="298401" y="31864"/>
                  </a:lnTo>
                  <a:lnTo>
                    <a:pt x="301956" y="40963"/>
                  </a:lnTo>
                  <a:lnTo>
                    <a:pt x="309295" y="64052"/>
                  </a:lnTo>
                  <a:lnTo>
                    <a:pt x="321202" y="95308"/>
                  </a:lnTo>
                  <a:lnTo>
                    <a:pt x="323502" y="134597"/>
                  </a:lnTo>
                  <a:lnTo>
                    <a:pt x="323804" y="181125"/>
                  </a:lnTo>
                  <a:lnTo>
                    <a:pt x="317295" y="220149"/>
                  </a:lnTo>
                  <a:lnTo>
                    <a:pt x="312089" y="264703"/>
                  </a:lnTo>
                  <a:lnTo>
                    <a:pt x="306240" y="309448"/>
                  </a:lnTo>
                  <a:lnTo>
                    <a:pt x="300170" y="346500"/>
                  </a:lnTo>
                  <a:lnTo>
                    <a:pt x="291669" y="384289"/>
                  </a:lnTo>
                  <a:lnTo>
                    <a:pt x="287504" y="422297"/>
                  </a:lnTo>
                  <a:lnTo>
                    <a:pt x="281213" y="460369"/>
                  </a:lnTo>
                  <a:lnTo>
                    <a:pt x="272647" y="498461"/>
                  </a:lnTo>
                  <a:lnTo>
                    <a:pt x="263405" y="536559"/>
                  </a:lnTo>
                  <a:lnTo>
                    <a:pt x="259021" y="574658"/>
                  </a:lnTo>
                  <a:lnTo>
                    <a:pt x="257722" y="612758"/>
                  </a:lnTo>
                  <a:lnTo>
                    <a:pt x="252280" y="650858"/>
                  </a:lnTo>
                  <a:lnTo>
                    <a:pt x="249022" y="688958"/>
                  </a:lnTo>
                  <a:lnTo>
                    <a:pt x="246862" y="733212"/>
                  </a:lnTo>
                  <a:lnTo>
                    <a:pt x="240164" y="778799"/>
                  </a:lnTo>
                  <a:lnTo>
                    <a:pt x="238528" y="818692"/>
                  </a:lnTo>
                  <a:lnTo>
                    <a:pt x="238178" y="859160"/>
                  </a:lnTo>
                  <a:lnTo>
                    <a:pt x="237090" y="876082"/>
                  </a:lnTo>
                  <a:lnTo>
                    <a:pt x="229485" y="922750"/>
                  </a:lnTo>
                  <a:lnTo>
                    <a:pt x="229920" y="938616"/>
                  </a:lnTo>
                  <a:lnTo>
                    <a:pt x="234165" y="955195"/>
                  </a:lnTo>
                  <a:lnTo>
                    <a:pt x="227728" y="987313"/>
                  </a:lnTo>
                  <a:lnTo>
                    <a:pt x="215367" y="1003271"/>
                  </a:lnTo>
                  <a:lnTo>
                    <a:pt x="209313" y="1006805"/>
                  </a:lnTo>
                  <a:lnTo>
                    <a:pt x="197133" y="1008795"/>
                  </a:lnTo>
                  <a:lnTo>
                    <a:pt x="150349" y="1014641"/>
                  </a:lnTo>
                  <a:lnTo>
                    <a:pt x="104505" y="1011025"/>
                  </a:lnTo>
                  <a:lnTo>
                    <a:pt x="61565" y="1004852"/>
                  </a:lnTo>
                  <a:lnTo>
                    <a:pt x="38100" y="100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401"/>
            <p:cNvSpPr/>
            <p:nvPr>
              <p:custDataLst>
                <p:tags r:id="rId102"/>
              </p:custDataLst>
            </p:nvPr>
          </p:nvSpPr>
          <p:spPr>
            <a:xfrm>
              <a:off x="3400425" y="5974071"/>
              <a:ext cx="123826" cy="207122"/>
            </a:xfrm>
            <a:custGeom>
              <a:avLst/>
              <a:gdLst/>
              <a:ahLst/>
              <a:cxnLst/>
              <a:rect l="0" t="0" r="0" b="0"/>
              <a:pathLst>
                <a:path w="123826" h="207122">
                  <a:moveTo>
                    <a:pt x="19050" y="64779"/>
                  </a:moveTo>
                  <a:lnTo>
                    <a:pt x="19050" y="64779"/>
                  </a:lnTo>
                  <a:lnTo>
                    <a:pt x="19050" y="110490"/>
                  </a:lnTo>
                  <a:lnTo>
                    <a:pt x="17992" y="144275"/>
                  </a:lnTo>
                  <a:lnTo>
                    <a:pt x="10849" y="162801"/>
                  </a:lnTo>
                  <a:lnTo>
                    <a:pt x="8728" y="181313"/>
                  </a:lnTo>
                  <a:lnTo>
                    <a:pt x="6877" y="183743"/>
                  </a:lnTo>
                  <a:lnTo>
                    <a:pt x="4585" y="185363"/>
                  </a:lnTo>
                  <a:lnTo>
                    <a:pt x="3056" y="187502"/>
                  </a:lnTo>
                  <a:lnTo>
                    <a:pt x="1358" y="192700"/>
                  </a:lnTo>
                  <a:lnTo>
                    <a:pt x="35" y="207121"/>
                  </a:lnTo>
                  <a:lnTo>
                    <a:pt x="0" y="161584"/>
                  </a:lnTo>
                  <a:lnTo>
                    <a:pt x="1058" y="118659"/>
                  </a:lnTo>
                  <a:lnTo>
                    <a:pt x="8642" y="80646"/>
                  </a:lnTo>
                  <a:lnTo>
                    <a:pt x="10322" y="61601"/>
                  </a:lnTo>
                  <a:lnTo>
                    <a:pt x="17052" y="43612"/>
                  </a:lnTo>
                  <a:lnTo>
                    <a:pt x="25985" y="27515"/>
                  </a:lnTo>
                  <a:lnTo>
                    <a:pt x="28482" y="20701"/>
                  </a:lnTo>
                  <a:lnTo>
                    <a:pt x="41681" y="4503"/>
                  </a:lnTo>
                  <a:lnTo>
                    <a:pt x="47805" y="948"/>
                  </a:lnTo>
                  <a:lnTo>
                    <a:pt x="50920" y="0"/>
                  </a:lnTo>
                  <a:lnTo>
                    <a:pt x="54055" y="426"/>
                  </a:lnTo>
                  <a:lnTo>
                    <a:pt x="64804" y="6471"/>
                  </a:lnTo>
                  <a:lnTo>
                    <a:pt x="74712" y="15728"/>
                  </a:lnTo>
                  <a:lnTo>
                    <a:pt x="76965" y="24476"/>
                  </a:lnTo>
                  <a:lnTo>
                    <a:pt x="81126" y="30287"/>
                  </a:lnTo>
                  <a:lnTo>
                    <a:pt x="81600" y="34376"/>
                  </a:lnTo>
                  <a:lnTo>
                    <a:pt x="76473" y="59372"/>
                  </a:lnTo>
                  <a:lnTo>
                    <a:pt x="73499" y="65198"/>
                  </a:lnTo>
                  <a:lnTo>
                    <a:pt x="62967" y="77562"/>
                  </a:lnTo>
                  <a:lnTo>
                    <a:pt x="56913" y="81044"/>
                  </a:lnTo>
                  <a:lnTo>
                    <a:pt x="53817" y="81972"/>
                  </a:lnTo>
                  <a:lnTo>
                    <a:pt x="51753" y="83649"/>
                  </a:lnTo>
                  <a:lnTo>
                    <a:pt x="43112" y="96923"/>
                  </a:lnTo>
                  <a:lnTo>
                    <a:pt x="37505" y="100232"/>
                  </a:lnTo>
                  <a:lnTo>
                    <a:pt x="30339" y="102357"/>
                  </a:lnTo>
                  <a:lnTo>
                    <a:pt x="29751" y="103589"/>
                  </a:lnTo>
                  <a:lnTo>
                    <a:pt x="28730" y="111035"/>
                  </a:lnTo>
                  <a:lnTo>
                    <a:pt x="25821" y="111795"/>
                  </a:lnTo>
                  <a:lnTo>
                    <a:pt x="20388" y="112284"/>
                  </a:lnTo>
                  <a:lnTo>
                    <a:pt x="24503" y="112368"/>
                  </a:lnTo>
                  <a:lnTo>
                    <a:pt x="25860" y="113438"/>
                  </a:lnTo>
                  <a:lnTo>
                    <a:pt x="27368" y="117450"/>
                  </a:lnTo>
                  <a:lnTo>
                    <a:pt x="28829" y="118943"/>
                  </a:lnTo>
                  <a:lnTo>
                    <a:pt x="36670" y="121536"/>
                  </a:lnTo>
                  <a:lnTo>
                    <a:pt x="42733" y="121813"/>
                  </a:lnTo>
                  <a:lnTo>
                    <a:pt x="48273" y="124700"/>
                  </a:lnTo>
                  <a:lnTo>
                    <a:pt x="54263" y="128453"/>
                  </a:lnTo>
                  <a:lnTo>
                    <a:pt x="63585" y="131623"/>
                  </a:lnTo>
                  <a:lnTo>
                    <a:pt x="73050" y="137737"/>
                  </a:lnTo>
                  <a:lnTo>
                    <a:pt x="98623" y="148299"/>
                  </a:lnTo>
                  <a:lnTo>
                    <a:pt x="123825" y="169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402"/>
            <p:cNvSpPr/>
            <p:nvPr>
              <p:custDataLst>
                <p:tags r:id="rId103"/>
              </p:custDataLst>
            </p:nvPr>
          </p:nvSpPr>
          <p:spPr>
            <a:xfrm>
              <a:off x="3143411" y="5857875"/>
              <a:ext cx="257015" cy="85726"/>
            </a:xfrm>
            <a:custGeom>
              <a:avLst/>
              <a:gdLst/>
              <a:ahLst/>
              <a:cxnLst/>
              <a:rect l="0" t="0" r="0" b="0"/>
              <a:pathLst>
                <a:path w="257015" h="85726">
                  <a:moveTo>
                    <a:pt x="28414" y="85725"/>
                  </a:moveTo>
                  <a:lnTo>
                    <a:pt x="28414" y="85725"/>
                  </a:lnTo>
                  <a:lnTo>
                    <a:pt x="23358" y="80669"/>
                  </a:lnTo>
                  <a:lnTo>
                    <a:pt x="18053" y="78186"/>
                  </a:lnTo>
                  <a:lnTo>
                    <a:pt x="15157" y="77524"/>
                  </a:lnTo>
                  <a:lnTo>
                    <a:pt x="1671" y="68115"/>
                  </a:lnTo>
                  <a:lnTo>
                    <a:pt x="654" y="64493"/>
                  </a:lnTo>
                  <a:lnTo>
                    <a:pt x="0" y="58601"/>
                  </a:lnTo>
                  <a:lnTo>
                    <a:pt x="13111" y="44020"/>
                  </a:lnTo>
                  <a:lnTo>
                    <a:pt x="21965" y="40731"/>
                  </a:lnTo>
                  <a:lnTo>
                    <a:pt x="38850" y="36057"/>
                  </a:lnTo>
                  <a:lnTo>
                    <a:pt x="70867" y="23014"/>
                  </a:lnTo>
                  <a:lnTo>
                    <a:pt x="114712" y="14515"/>
                  </a:lnTo>
                  <a:lnTo>
                    <a:pt x="154301" y="7360"/>
                  </a:lnTo>
                  <a:lnTo>
                    <a:pt x="200136" y="969"/>
                  </a:lnTo>
                  <a:lnTo>
                    <a:pt x="247317" y="85"/>
                  </a:lnTo>
                  <a:lnTo>
                    <a:pt x="257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403"/>
            <p:cNvSpPr/>
            <p:nvPr>
              <p:custDataLst>
                <p:tags r:id="rId104"/>
              </p:custDataLst>
            </p:nvPr>
          </p:nvSpPr>
          <p:spPr>
            <a:xfrm>
              <a:off x="3324225" y="5886484"/>
              <a:ext cx="17727" cy="199992"/>
            </a:xfrm>
            <a:custGeom>
              <a:avLst/>
              <a:gdLst/>
              <a:ahLst/>
              <a:cxnLst/>
              <a:rect l="0" t="0" r="0" b="0"/>
              <a:pathLst>
                <a:path w="17727" h="199992">
                  <a:moveTo>
                    <a:pt x="9525" y="9491"/>
                  </a:moveTo>
                  <a:lnTo>
                    <a:pt x="9525" y="9491"/>
                  </a:lnTo>
                  <a:lnTo>
                    <a:pt x="9525" y="82"/>
                  </a:lnTo>
                  <a:lnTo>
                    <a:pt x="14582" y="0"/>
                  </a:lnTo>
                  <a:lnTo>
                    <a:pt x="16071" y="1047"/>
                  </a:lnTo>
                  <a:lnTo>
                    <a:pt x="17064" y="2803"/>
                  </a:lnTo>
                  <a:lnTo>
                    <a:pt x="17726" y="5034"/>
                  </a:lnTo>
                  <a:lnTo>
                    <a:pt x="17109" y="7577"/>
                  </a:lnTo>
                  <a:lnTo>
                    <a:pt x="12243" y="17273"/>
                  </a:lnTo>
                  <a:lnTo>
                    <a:pt x="9631" y="63645"/>
                  </a:lnTo>
                  <a:lnTo>
                    <a:pt x="889" y="107926"/>
                  </a:lnTo>
                  <a:lnTo>
                    <a:pt x="52" y="152366"/>
                  </a:lnTo>
                  <a:lnTo>
                    <a:pt x="0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404"/>
            <p:cNvSpPr/>
            <p:nvPr>
              <p:custDataLst>
                <p:tags r:id="rId105"/>
              </p:custDataLst>
            </p:nvPr>
          </p:nvSpPr>
          <p:spPr>
            <a:xfrm>
              <a:off x="3200400" y="5924560"/>
              <a:ext cx="76201" cy="152391"/>
            </a:xfrm>
            <a:custGeom>
              <a:avLst/>
              <a:gdLst/>
              <a:ahLst/>
              <a:cxnLst/>
              <a:rect l="0" t="0" r="0" b="0"/>
              <a:pathLst>
                <a:path w="76201" h="152391">
                  <a:moveTo>
                    <a:pt x="76200" y="9515"/>
                  </a:moveTo>
                  <a:lnTo>
                    <a:pt x="76200" y="9515"/>
                  </a:lnTo>
                  <a:lnTo>
                    <a:pt x="76200" y="383"/>
                  </a:lnTo>
                  <a:lnTo>
                    <a:pt x="62011" y="0"/>
                  </a:lnTo>
                  <a:lnTo>
                    <a:pt x="60391" y="1055"/>
                  </a:lnTo>
                  <a:lnTo>
                    <a:pt x="59310" y="2817"/>
                  </a:lnTo>
                  <a:lnTo>
                    <a:pt x="58590" y="5050"/>
                  </a:lnTo>
                  <a:lnTo>
                    <a:pt x="49801" y="19288"/>
                  </a:lnTo>
                  <a:lnTo>
                    <a:pt x="49075" y="22380"/>
                  </a:lnTo>
                  <a:lnTo>
                    <a:pt x="20894" y="69448"/>
                  </a:lnTo>
                  <a:lnTo>
                    <a:pt x="11810" y="89008"/>
                  </a:lnTo>
                  <a:lnTo>
                    <a:pt x="3970" y="101742"/>
                  </a:lnTo>
                  <a:lnTo>
                    <a:pt x="232" y="132698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405"/>
            <p:cNvSpPr/>
            <p:nvPr>
              <p:custDataLst>
                <p:tags r:id="rId106"/>
              </p:custDataLst>
            </p:nvPr>
          </p:nvSpPr>
          <p:spPr>
            <a:xfrm>
              <a:off x="3448050" y="5276902"/>
              <a:ext cx="95251" cy="209499"/>
            </a:xfrm>
            <a:custGeom>
              <a:avLst/>
              <a:gdLst/>
              <a:ahLst/>
              <a:cxnLst/>
              <a:rect l="0" t="0" r="0" b="0"/>
              <a:pathLst>
                <a:path w="95251" h="209499">
                  <a:moveTo>
                    <a:pt x="9525" y="66623"/>
                  </a:moveTo>
                  <a:lnTo>
                    <a:pt x="9525" y="66623"/>
                  </a:lnTo>
                  <a:lnTo>
                    <a:pt x="9525" y="111099"/>
                  </a:lnTo>
                  <a:lnTo>
                    <a:pt x="9525" y="126951"/>
                  </a:lnTo>
                  <a:lnTo>
                    <a:pt x="8467" y="129066"/>
                  </a:lnTo>
                  <a:lnTo>
                    <a:pt x="6703" y="130478"/>
                  </a:lnTo>
                  <a:lnTo>
                    <a:pt x="4468" y="131417"/>
                  </a:lnTo>
                  <a:lnTo>
                    <a:pt x="2979" y="133102"/>
                  </a:lnTo>
                  <a:lnTo>
                    <a:pt x="1324" y="137797"/>
                  </a:lnTo>
                  <a:lnTo>
                    <a:pt x="0" y="171394"/>
                  </a:lnTo>
                  <a:lnTo>
                    <a:pt x="1058" y="126740"/>
                  </a:lnTo>
                  <a:lnTo>
                    <a:pt x="17333" y="79191"/>
                  </a:lnTo>
                  <a:lnTo>
                    <a:pt x="30742" y="36057"/>
                  </a:lnTo>
                  <a:lnTo>
                    <a:pt x="46174" y="1960"/>
                  </a:lnTo>
                  <a:lnTo>
                    <a:pt x="49802" y="842"/>
                  </a:lnTo>
                  <a:lnTo>
                    <a:pt x="64921" y="0"/>
                  </a:lnTo>
                  <a:lnTo>
                    <a:pt x="71212" y="5019"/>
                  </a:lnTo>
                  <a:lnTo>
                    <a:pt x="73983" y="10316"/>
                  </a:lnTo>
                  <a:lnTo>
                    <a:pt x="76967" y="25459"/>
                  </a:lnTo>
                  <a:lnTo>
                    <a:pt x="83681" y="38070"/>
                  </a:lnTo>
                  <a:lnTo>
                    <a:pt x="84363" y="41238"/>
                  </a:lnTo>
                  <a:lnTo>
                    <a:pt x="83758" y="44408"/>
                  </a:lnTo>
                  <a:lnTo>
                    <a:pt x="78006" y="57100"/>
                  </a:lnTo>
                  <a:lnTo>
                    <a:pt x="75212" y="82498"/>
                  </a:lnTo>
                  <a:lnTo>
                    <a:pt x="65853" y="95198"/>
                  </a:lnTo>
                  <a:lnTo>
                    <a:pt x="53813" y="107898"/>
                  </a:lnTo>
                  <a:lnTo>
                    <a:pt x="47553" y="111426"/>
                  </a:lnTo>
                  <a:lnTo>
                    <a:pt x="30452" y="114083"/>
                  </a:lnTo>
                  <a:lnTo>
                    <a:pt x="15482" y="114234"/>
                  </a:lnTo>
                  <a:lnTo>
                    <a:pt x="9350" y="111419"/>
                  </a:lnTo>
                  <a:lnTo>
                    <a:pt x="14" y="104733"/>
                  </a:lnTo>
                  <a:lnTo>
                    <a:pt x="5061" y="104726"/>
                  </a:lnTo>
                  <a:lnTo>
                    <a:pt x="10363" y="107546"/>
                  </a:lnTo>
                  <a:lnTo>
                    <a:pt x="35196" y="129359"/>
                  </a:lnTo>
                  <a:lnTo>
                    <a:pt x="41396" y="131547"/>
                  </a:lnTo>
                  <a:lnTo>
                    <a:pt x="47678" y="138164"/>
                  </a:lnTo>
                  <a:lnTo>
                    <a:pt x="81492" y="184240"/>
                  </a:lnTo>
                  <a:lnTo>
                    <a:pt x="85529" y="195899"/>
                  </a:lnTo>
                  <a:lnTo>
                    <a:pt x="95250" y="209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406"/>
            <p:cNvSpPr/>
            <p:nvPr>
              <p:custDataLst>
                <p:tags r:id="rId107"/>
              </p:custDataLst>
            </p:nvPr>
          </p:nvSpPr>
          <p:spPr>
            <a:xfrm>
              <a:off x="3191418" y="5133975"/>
              <a:ext cx="304258" cy="85726"/>
            </a:xfrm>
            <a:custGeom>
              <a:avLst/>
              <a:gdLst/>
              <a:ahLst/>
              <a:cxnLst/>
              <a:rect l="0" t="0" r="0" b="0"/>
              <a:pathLst>
                <a:path w="304258" h="85726">
                  <a:moveTo>
                    <a:pt x="28032" y="85725"/>
                  </a:moveTo>
                  <a:lnTo>
                    <a:pt x="28032" y="85725"/>
                  </a:lnTo>
                  <a:lnTo>
                    <a:pt x="22976" y="85725"/>
                  </a:lnTo>
                  <a:lnTo>
                    <a:pt x="17671" y="82903"/>
                  </a:lnTo>
                  <a:lnTo>
                    <a:pt x="11786" y="79180"/>
                  </a:lnTo>
                  <a:lnTo>
                    <a:pt x="5642" y="77524"/>
                  </a:lnTo>
                  <a:lnTo>
                    <a:pt x="3580" y="76024"/>
                  </a:lnTo>
                  <a:lnTo>
                    <a:pt x="2206" y="73966"/>
                  </a:lnTo>
                  <a:lnTo>
                    <a:pt x="0" y="68116"/>
                  </a:lnTo>
                  <a:lnTo>
                    <a:pt x="4674" y="62045"/>
                  </a:lnTo>
                  <a:lnTo>
                    <a:pt x="9890" y="59325"/>
                  </a:lnTo>
                  <a:lnTo>
                    <a:pt x="12762" y="58601"/>
                  </a:lnTo>
                  <a:lnTo>
                    <a:pt x="21861" y="52523"/>
                  </a:lnTo>
                  <a:lnTo>
                    <a:pt x="31260" y="44020"/>
                  </a:lnTo>
                  <a:lnTo>
                    <a:pt x="40403" y="40731"/>
                  </a:lnTo>
                  <a:lnTo>
                    <a:pt x="57450" y="36057"/>
                  </a:lnTo>
                  <a:lnTo>
                    <a:pt x="96072" y="21956"/>
                  </a:lnTo>
                  <a:lnTo>
                    <a:pt x="133076" y="12294"/>
                  </a:lnTo>
                  <a:lnTo>
                    <a:pt x="180467" y="3344"/>
                  </a:lnTo>
                  <a:lnTo>
                    <a:pt x="223005" y="440"/>
                  </a:lnTo>
                  <a:lnTo>
                    <a:pt x="266746" y="58"/>
                  </a:lnTo>
                  <a:lnTo>
                    <a:pt x="304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07"/>
            <p:cNvSpPr/>
            <p:nvPr>
              <p:custDataLst>
                <p:tags r:id="rId108"/>
              </p:custDataLst>
            </p:nvPr>
          </p:nvSpPr>
          <p:spPr>
            <a:xfrm>
              <a:off x="3381375" y="5182108"/>
              <a:ext cx="19047" cy="189993"/>
            </a:xfrm>
            <a:custGeom>
              <a:avLst/>
              <a:gdLst/>
              <a:ahLst/>
              <a:cxnLst/>
              <a:rect l="0" t="0" r="0" b="0"/>
              <a:pathLst>
                <a:path w="19047" h="18999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0361" y="2067"/>
                  </a:lnTo>
                  <a:lnTo>
                    <a:pt x="17333" y="0"/>
                  </a:lnTo>
                  <a:lnTo>
                    <a:pt x="17906" y="889"/>
                  </a:lnTo>
                  <a:lnTo>
                    <a:pt x="19030" y="19210"/>
                  </a:lnTo>
                  <a:lnTo>
                    <a:pt x="19046" y="31374"/>
                  </a:lnTo>
                  <a:lnTo>
                    <a:pt x="16226" y="37651"/>
                  </a:lnTo>
                  <a:lnTo>
                    <a:pt x="13992" y="40806"/>
                  </a:lnTo>
                  <a:lnTo>
                    <a:pt x="10849" y="55360"/>
                  </a:lnTo>
                  <a:lnTo>
                    <a:pt x="8544" y="98027"/>
                  </a:lnTo>
                  <a:lnTo>
                    <a:pt x="889" y="136027"/>
                  </a:lnTo>
                  <a:lnTo>
                    <a:pt x="34" y="173560"/>
                  </a:lnTo>
                  <a:lnTo>
                    <a:pt x="2837" y="180219"/>
                  </a:lnTo>
                  <a:lnTo>
                    <a:pt x="9525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08"/>
            <p:cNvSpPr/>
            <p:nvPr>
              <p:custDataLst>
                <p:tags r:id="rId109"/>
              </p:custDataLst>
            </p:nvPr>
          </p:nvSpPr>
          <p:spPr>
            <a:xfrm>
              <a:off x="3267075" y="5181611"/>
              <a:ext cx="47626" cy="171440"/>
            </a:xfrm>
            <a:custGeom>
              <a:avLst/>
              <a:gdLst/>
              <a:ahLst/>
              <a:cxnLst/>
              <a:rect l="0" t="0" r="0" b="0"/>
              <a:pathLst>
                <a:path w="47626" h="171440">
                  <a:moveTo>
                    <a:pt x="47625" y="19039"/>
                  </a:moveTo>
                  <a:lnTo>
                    <a:pt x="47625" y="19039"/>
                  </a:lnTo>
                  <a:lnTo>
                    <a:pt x="47625" y="10838"/>
                  </a:lnTo>
                  <a:lnTo>
                    <a:pt x="38110" y="0"/>
                  </a:lnTo>
                  <a:lnTo>
                    <a:pt x="38100" y="13247"/>
                  </a:lnTo>
                  <a:lnTo>
                    <a:pt x="35278" y="19287"/>
                  </a:lnTo>
                  <a:lnTo>
                    <a:pt x="33044" y="22379"/>
                  </a:lnTo>
                  <a:lnTo>
                    <a:pt x="29899" y="36845"/>
                  </a:lnTo>
                  <a:lnTo>
                    <a:pt x="27778" y="54150"/>
                  </a:lnTo>
                  <a:lnTo>
                    <a:pt x="21087" y="76853"/>
                  </a:lnTo>
                  <a:lnTo>
                    <a:pt x="16406" y="114347"/>
                  </a:lnTo>
                  <a:lnTo>
                    <a:pt x="2165" y="159682"/>
                  </a:lnTo>
                  <a:lnTo>
                    <a:pt x="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15"/>
          <p:cNvGrpSpPr/>
          <p:nvPr/>
        </p:nvGrpSpPr>
        <p:grpSpPr>
          <a:xfrm>
            <a:off x="2249732" y="5829823"/>
            <a:ext cx="474419" cy="340404"/>
            <a:chOff x="2249732" y="5829823"/>
            <a:chExt cx="474419" cy="340404"/>
          </a:xfrm>
        </p:grpSpPr>
        <p:sp>
          <p:nvSpPr>
            <p:cNvPr id="135" name="SMARTInkShape-1409"/>
            <p:cNvSpPr/>
            <p:nvPr>
              <p:custDataLst>
                <p:tags r:id="rId97"/>
              </p:custDataLst>
            </p:nvPr>
          </p:nvSpPr>
          <p:spPr>
            <a:xfrm>
              <a:off x="2543306" y="6038885"/>
              <a:ext cx="180845" cy="131342"/>
            </a:xfrm>
            <a:custGeom>
              <a:avLst/>
              <a:gdLst/>
              <a:ahLst/>
              <a:cxnLst/>
              <a:rect l="0" t="0" r="0" b="0"/>
              <a:pathLst>
                <a:path w="180845" h="131342">
                  <a:moveTo>
                    <a:pt x="95119" y="19015"/>
                  </a:moveTo>
                  <a:lnTo>
                    <a:pt x="95119" y="19015"/>
                  </a:lnTo>
                  <a:lnTo>
                    <a:pt x="95119" y="13959"/>
                  </a:lnTo>
                  <a:lnTo>
                    <a:pt x="94061" y="12470"/>
                  </a:lnTo>
                  <a:lnTo>
                    <a:pt x="92297" y="11476"/>
                  </a:lnTo>
                  <a:lnTo>
                    <a:pt x="86918" y="9883"/>
                  </a:lnTo>
                  <a:lnTo>
                    <a:pt x="77509" y="1323"/>
                  </a:lnTo>
                  <a:lnTo>
                    <a:pt x="71439" y="367"/>
                  </a:lnTo>
                  <a:lnTo>
                    <a:pt x="53716" y="0"/>
                  </a:lnTo>
                  <a:lnTo>
                    <a:pt x="47437" y="2803"/>
                  </a:lnTo>
                  <a:lnTo>
                    <a:pt x="41119" y="6518"/>
                  </a:lnTo>
                  <a:lnTo>
                    <a:pt x="31611" y="9668"/>
                  </a:lnTo>
                  <a:lnTo>
                    <a:pt x="15743" y="22632"/>
                  </a:lnTo>
                  <a:lnTo>
                    <a:pt x="12216" y="28736"/>
                  </a:lnTo>
                  <a:lnTo>
                    <a:pt x="9590" y="34977"/>
                  </a:lnTo>
                  <a:lnTo>
                    <a:pt x="4895" y="41279"/>
                  </a:lnTo>
                  <a:lnTo>
                    <a:pt x="2102" y="50429"/>
                  </a:lnTo>
                  <a:lnTo>
                    <a:pt x="0" y="78948"/>
                  </a:lnTo>
                  <a:lnTo>
                    <a:pt x="2749" y="85515"/>
                  </a:lnTo>
                  <a:lnTo>
                    <a:pt x="22263" y="107905"/>
                  </a:lnTo>
                  <a:lnTo>
                    <a:pt x="36725" y="117437"/>
                  </a:lnTo>
                  <a:lnTo>
                    <a:pt x="54416" y="121908"/>
                  </a:lnTo>
                  <a:lnTo>
                    <a:pt x="78130" y="126365"/>
                  </a:lnTo>
                  <a:lnTo>
                    <a:pt x="90743" y="130226"/>
                  </a:lnTo>
                  <a:lnTo>
                    <a:pt x="114636" y="131341"/>
                  </a:lnTo>
                  <a:lnTo>
                    <a:pt x="161636" y="121503"/>
                  </a:lnTo>
                  <a:lnTo>
                    <a:pt x="180844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10"/>
            <p:cNvSpPr/>
            <p:nvPr>
              <p:custDataLst>
                <p:tags r:id="rId98"/>
              </p:custDataLst>
            </p:nvPr>
          </p:nvSpPr>
          <p:spPr>
            <a:xfrm>
              <a:off x="2249732" y="5829823"/>
              <a:ext cx="341069" cy="104253"/>
            </a:xfrm>
            <a:custGeom>
              <a:avLst/>
              <a:gdLst/>
              <a:ahLst/>
              <a:cxnLst/>
              <a:rect l="0" t="0" r="0" b="0"/>
              <a:pathLst>
                <a:path w="341069" h="104253">
                  <a:moveTo>
                    <a:pt x="26743" y="104252"/>
                  </a:moveTo>
                  <a:lnTo>
                    <a:pt x="26743" y="104252"/>
                  </a:lnTo>
                  <a:lnTo>
                    <a:pt x="21687" y="104252"/>
                  </a:lnTo>
                  <a:lnTo>
                    <a:pt x="16382" y="101430"/>
                  </a:lnTo>
                  <a:lnTo>
                    <a:pt x="10497" y="97707"/>
                  </a:lnTo>
                  <a:lnTo>
                    <a:pt x="4353" y="96051"/>
                  </a:lnTo>
                  <a:lnTo>
                    <a:pt x="2291" y="94551"/>
                  </a:lnTo>
                  <a:lnTo>
                    <a:pt x="917" y="92493"/>
                  </a:lnTo>
                  <a:lnTo>
                    <a:pt x="0" y="90063"/>
                  </a:lnTo>
                  <a:lnTo>
                    <a:pt x="1506" y="87384"/>
                  </a:lnTo>
                  <a:lnTo>
                    <a:pt x="14731" y="77428"/>
                  </a:lnTo>
                  <a:lnTo>
                    <a:pt x="16112" y="73633"/>
                  </a:lnTo>
                  <a:lnTo>
                    <a:pt x="16481" y="71139"/>
                  </a:lnTo>
                  <a:lnTo>
                    <a:pt x="22056" y="62573"/>
                  </a:lnTo>
                  <a:lnTo>
                    <a:pt x="65156" y="37560"/>
                  </a:lnTo>
                  <a:lnTo>
                    <a:pt x="95361" y="24874"/>
                  </a:lnTo>
                  <a:lnTo>
                    <a:pt x="141299" y="16541"/>
                  </a:lnTo>
                  <a:lnTo>
                    <a:pt x="188701" y="3448"/>
                  </a:lnTo>
                  <a:lnTo>
                    <a:pt x="236297" y="0"/>
                  </a:lnTo>
                  <a:lnTo>
                    <a:pt x="273336" y="639"/>
                  </a:lnTo>
                  <a:lnTo>
                    <a:pt x="315297" y="8128"/>
                  </a:lnTo>
                  <a:lnTo>
                    <a:pt x="341068" y="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11"/>
            <p:cNvSpPr/>
            <p:nvPr>
              <p:custDataLst>
                <p:tags r:id="rId99"/>
              </p:custDataLst>
            </p:nvPr>
          </p:nvSpPr>
          <p:spPr>
            <a:xfrm>
              <a:off x="2495550" y="5867550"/>
              <a:ext cx="28539" cy="209401"/>
            </a:xfrm>
            <a:custGeom>
              <a:avLst/>
              <a:gdLst/>
              <a:ahLst/>
              <a:cxnLst/>
              <a:rect l="0" t="0" r="0" b="0"/>
              <a:pathLst>
                <a:path w="28539" h="209401">
                  <a:moveTo>
                    <a:pt x="9525" y="18900"/>
                  </a:moveTo>
                  <a:lnTo>
                    <a:pt x="9525" y="18900"/>
                  </a:lnTo>
                  <a:lnTo>
                    <a:pt x="14581" y="18900"/>
                  </a:lnTo>
                  <a:lnTo>
                    <a:pt x="16071" y="17842"/>
                  </a:lnTo>
                  <a:lnTo>
                    <a:pt x="17064" y="16078"/>
                  </a:lnTo>
                  <a:lnTo>
                    <a:pt x="17726" y="13844"/>
                  </a:lnTo>
                  <a:lnTo>
                    <a:pt x="28449" y="0"/>
                  </a:lnTo>
                  <a:lnTo>
                    <a:pt x="28538" y="4952"/>
                  </a:lnTo>
                  <a:lnTo>
                    <a:pt x="25736" y="10231"/>
                  </a:lnTo>
                  <a:lnTo>
                    <a:pt x="22022" y="16105"/>
                  </a:lnTo>
                  <a:lnTo>
                    <a:pt x="19637" y="28501"/>
                  </a:lnTo>
                  <a:lnTo>
                    <a:pt x="18069" y="51914"/>
                  </a:lnTo>
                  <a:lnTo>
                    <a:pt x="10414" y="88862"/>
                  </a:lnTo>
                  <a:lnTo>
                    <a:pt x="8730" y="107833"/>
                  </a:lnTo>
                  <a:lnTo>
                    <a:pt x="906" y="139357"/>
                  </a:lnTo>
                  <a:lnTo>
                    <a:pt x="35" y="182235"/>
                  </a:lnTo>
                  <a:lnTo>
                    <a:pt x="0" y="20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412"/>
            <p:cNvSpPr/>
            <p:nvPr>
              <p:custDataLst>
                <p:tags r:id="rId100"/>
              </p:custDataLst>
            </p:nvPr>
          </p:nvSpPr>
          <p:spPr>
            <a:xfrm>
              <a:off x="2371725" y="5867400"/>
              <a:ext cx="81611" cy="190501"/>
            </a:xfrm>
            <a:custGeom>
              <a:avLst/>
              <a:gdLst/>
              <a:ahLst/>
              <a:cxnLst/>
              <a:rect l="0" t="0" r="0" b="0"/>
              <a:pathLst>
                <a:path w="81611" h="190501">
                  <a:moveTo>
                    <a:pt x="66675" y="0"/>
                  </a:moveTo>
                  <a:lnTo>
                    <a:pt x="66675" y="0"/>
                  </a:lnTo>
                  <a:lnTo>
                    <a:pt x="81140" y="0"/>
                  </a:lnTo>
                  <a:lnTo>
                    <a:pt x="81610" y="1058"/>
                  </a:lnTo>
                  <a:lnTo>
                    <a:pt x="79310" y="5056"/>
                  </a:lnTo>
                  <a:lnTo>
                    <a:pt x="62092" y="23597"/>
                  </a:lnTo>
                  <a:lnTo>
                    <a:pt x="59346" y="32007"/>
                  </a:lnTo>
                  <a:lnTo>
                    <a:pt x="57068" y="41742"/>
                  </a:lnTo>
                  <a:lnTo>
                    <a:pt x="31665" y="88143"/>
                  </a:lnTo>
                  <a:lnTo>
                    <a:pt x="15864" y="112489"/>
                  </a:lnTo>
                  <a:lnTo>
                    <a:pt x="11403" y="130578"/>
                  </a:lnTo>
                  <a:lnTo>
                    <a:pt x="8838" y="154596"/>
                  </a:lnTo>
                  <a:lnTo>
                    <a:pt x="1373" y="17407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1413"/>
          <p:cNvSpPr/>
          <p:nvPr>
            <p:custDataLst>
              <p:tags r:id="rId4"/>
            </p:custDataLst>
          </p:nvPr>
        </p:nvSpPr>
        <p:spPr>
          <a:xfrm>
            <a:off x="1809754" y="5097233"/>
            <a:ext cx="405535" cy="1036736"/>
          </a:xfrm>
          <a:custGeom>
            <a:avLst/>
            <a:gdLst/>
            <a:ahLst/>
            <a:cxnLst/>
            <a:rect l="0" t="0" r="0" b="0"/>
            <a:pathLst>
              <a:path w="405535" h="1036736">
                <a:moveTo>
                  <a:pt x="400046" y="27217"/>
                </a:moveTo>
                <a:lnTo>
                  <a:pt x="400046" y="27217"/>
                </a:lnTo>
                <a:lnTo>
                  <a:pt x="405102" y="22161"/>
                </a:lnTo>
                <a:lnTo>
                  <a:pt x="405534" y="20672"/>
                </a:lnTo>
                <a:lnTo>
                  <a:pt x="404763" y="19678"/>
                </a:lnTo>
                <a:lnTo>
                  <a:pt x="400322" y="17808"/>
                </a:lnTo>
                <a:lnTo>
                  <a:pt x="391869" y="9501"/>
                </a:lnTo>
                <a:lnTo>
                  <a:pt x="383183" y="7372"/>
                </a:lnTo>
                <a:lnTo>
                  <a:pt x="373223" y="0"/>
                </a:lnTo>
                <a:lnTo>
                  <a:pt x="371580" y="606"/>
                </a:lnTo>
                <a:lnTo>
                  <a:pt x="366933" y="4101"/>
                </a:lnTo>
                <a:lnTo>
                  <a:pt x="358518" y="6361"/>
                </a:lnTo>
                <a:lnTo>
                  <a:pt x="337349" y="8987"/>
                </a:lnTo>
                <a:lnTo>
                  <a:pt x="326201" y="14642"/>
                </a:lnTo>
                <a:lnTo>
                  <a:pt x="297920" y="22347"/>
                </a:lnTo>
                <a:lnTo>
                  <a:pt x="250415" y="49480"/>
                </a:lnTo>
                <a:lnTo>
                  <a:pt x="204484" y="76697"/>
                </a:lnTo>
                <a:lnTo>
                  <a:pt x="193891" y="86603"/>
                </a:lnTo>
                <a:lnTo>
                  <a:pt x="155212" y="134004"/>
                </a:lnTo>
                <a:lnTo>
                  <a:pt x="126596" y="172343"/>
                </a:lnTo>
                <a:lnTo>
                  <a:pt x="108311" y="218013"/>
                </a:lnTo>
                <a:lnTo>
                  <a:pt x="92119" y="265381"/>
                </a:lnTo>
                <a:lnTo>
                  <a:pt x="83741" y="312972"/>
                </a:lnTo>
                <a:lnTo>
                  <a:pt x="72630" y="351067"/>
                </a:lnTo>
                <a:lnTo>
                  <a:pt x="66790" y="396771"/>
                </a:lnTo>
                <a:lnTo>
                  <a:pt x="59364" y="443742"/>
                </a:lnTo>
                <a:lnTo>
                  <a:pt x="52528" y="488964"/>
                </a:lnTo>
                <a:lnTo>
                  <a:pt x="49075" y="526099"/>
                </a:lnTo>
                <a:lnTo>
                  <a:pt x="42995" y="563913"/>
                </a:lnTo>
                <a:lnTo>
                  <a:pt x="34491" y="601928"/>
                </a:lnTo>
                <a:lnTo>
                  <a:pt x="25269" y="640003"/>
                </a:lnTo>
                <a:lnTo>
                  <a:pt x="15833" y="678095"/>
                </a:lnTo>
                <a:lnTo>
                  <a:pt x="4222" y="722346"/>
                </a:lnTo>
                <a:lnTo>
                  <a:pt x="831" y="767933"/>
                </a:lnTo>
                <a:lnTo>
                  <a:pt x="161" y="807826"/>
                </a:lnTo>
                <a:lnTo>
                  <a:pt x="29" y="846280"/>
                </a:lnTo>
                <a:lnTo>
                  <a:pt x="0" y="888924"/>
                </a:lnTo>
                <a:lnTo>
                  <a:pt x="7536" y="929856"/>
                </a:lnTo>
                <a:lnTo>
                  <a:pt x="9697" y="942741"/>
                </a:lnTo>
                <a:lnTo>
                  <a:pt x="28767" y="977425"/>
                </a:lnTo>
                <a:lnTo>
                  <a:pt x="50460" y="1006105"/>
                </a:lnTo>
                <a:lnTo>
                  <a:pt x="73199" y="1022821"/>
                </a:lnTo>
                <a:lnTo>
                  <a:pt x="93086" y="1029271"/>
                </a:lnTo>
                <a:lnTo>
                  <a:pt x="96981" y="1031803"/>
                </a:lnTo>
                <a:lnTo>
                  <a:pt x="112576" y="1035366"/>
                </a:lnTo>
                <a:lnTo>
                  <a:pt x="157550" y="1036735"/>
                </a:lnTo>
                <a:lnTo>
                  <a:pt x="200700" y="1034028"/>
                </a:lnTo>
                <a:lnTo>
                  <a:pt x="247735" y="1028222"/>
                </a:lnTo>
                <a:lnTo>
                  <a:pt x="288586" y="1027517"/>
                </a:lnTo>
                <a:lnTo>
                  <a:pt x="332050" y="1022319"/>
                </a:lnTo>
                <a:lnTo>
                  <a:pt x="352421" y="1017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1414"/>
          <p:cNvSpPr/>
          <p:nvPr>
            <p:custDataLst>
              <p:tags r:id="rId5"/>
            </p:custDataLst>
          </p:nvPr>
        </p:nvSpPr>
        <p:spPr>
          <a:xfrm>
            <a:off x="4162425" y="5667375"/>
            <a:ext cx="28576" cy="28149"/>
          </a:xfrm>
          <a:custGeom>
            <a:avLst/>
            <a:gdLst/>
            <a:ahLst/>
            <a:cxnLst/>
            <a:rect l="0" t="0" r="0" b="0"/>
            <a:pathLst>
              <a:path w="28576" h="28149">
                <a:moveTo>
                  <a:pt x="0" y="9525"/>
                </a:moveTo>
                <a:lnTo>
                  <a:pt x="0" y="9525"/>
                </a:lnTo>
                <a:lnTo>
                  <a:pt x="0" y="17726"/>
                </a:lnTo>
                <a:lnTo>
                  <a:pt x="9132" y="28148"/>
                </a:lnTo>
                <a:lnTo>
                  <a:pt x="25893" y="20337"/>
                </a:lnTo>
                <a:lnTo>
                  <a:pt x="25728" y="19908"/>
                </a:lnTo>
                <a:lnTo>
                  <a:pt x="22724" y="19432"/>
                </a:lnTo>
                <a:lnTo>
                  <a:pt x="22558" y="18246"/>
                </a:lnTo>
                <a:lnTo>
                  <a:pt x="27573" y="10883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318"/>
          <p:cNvGrpSpPr/>
          <p:nvPr/>
        </p:nvGrpSpPr>
        <p:grpSpPr>
          <a:xfrm>
            <a:off x="4476803" y="5153025"/>
            <a:ext cx="733366" cy="942976"/>
            <a:chOff x="4476803" y="5153025"/>
            <a:chExt cx="733366" cy="942976"/>
          </a:xfrm>
        </p:grpSpPr>
        <p:sp>
          <p:nvSpPr>
            <p:cNvPr id="142" name="SMARTInkShape-1415"/>
            <p:cNvSpPr/>
            <p:nvPr>
              <p:custDataLst>
                <p:tags r:id="rId93"/>
              </p:custDataLst>
            </p:nvPr>
          </p:nvSpPr>
          <p:spPr>
            <a:xfrm>
              <a:off x="5095923" y="5157170"/>
              <a:ext cx="114246" cy="300656"/>
            </a:xfrm>
            <a:custGeom>
              <a:avLst/>
              <a:gdLst/>
              <a:ahLst/>
              <a:cxnLst/>
              <a:rect l="0" t="0" r="0" b="0"/>
              <a:pathLst>
                <a:path w="114246" h="300656">
                  <a:moveTo>
                    <a:pt x="85677" y="81580"/>
                  </a:moveTo>
                  <a:lnTo>
                    <a:pt x="85677" y="81580"/>
                  </a:lnTo>
                  <a:lnTo>
                    <a:pt x="85677" y="76524"/>
                  </a:lnTo>
                  <a:lnTo>
                    <a:pt x="88499" y="71219"/>
                  </a:lnTo>
                  <a:lnTo>
                    <a:pt x="92222" y="65333"/>
                  </a:lnTo>
                  <a:lnTo>
                    <a:pt x="94614" y="52932"/>
                  </a:lnTo>
                  <a:lnTo>
                    <a:pt x="94810" y="49782"/>
                  </a:lnTo>
                  <a:lnTo>
                    <a:pt x="92205" y="43458"/>
                  </a:lnTo>
                  <a:lnTo>
                    <a:pt x="79386" y="26721"/>
                  </a:lnTo>
                  <a:lnTo>
                    <a:pt x="76052" y="17818"/>
                  </a:lnTo>
                  <a:lnTo>
                    <a:pt x="71521" y="11613"/>
                  </a:lnTo>
                  <a:lnTo>
                    <a:pt x="65980" y="8151"/>
                  </a:lnTo>
                  <a:lnTo>
                    <a:pt x="50666" y="4687"/>
                  </a:lnTo>
                  <a:lnTo>
                    <a:pt x="44364" y="486"/>
                  </a:lnTo>
                  <a:lnTo>
                    <a:pt x="41202" y="0"/>
                  </a:lnTo>
                  <a:lnTo>
                    <a:pt x="38035" y="735"/>
                  </a:lnTo>
                  <a:lnTo>
                    <a:pt x="30406" y="4463"/>
                  </a:lnTo>
                  <a:lnTo>
                    <a:pt x="21294" y="6257"/>
                  </a:lnTo>
                  <a:lnTo>
                    <a:pt x="6185" y="18613"/>
                  </a:lnTo>
                  <a:lnTo>
                    <a:pt x="2722" y="24667"/>
                  </a:lnTo>
                  <a:lnTo>
                    <a:pt x="499" y="37177"/>
                  </a:lnTo>
                  <a:lnTo>
                    <a:pt x="0" y="56184"/>
                  </a:lnTo>
                  <a:lnTo>
                    <a:pt x="2796" y="62532"/>
                  </a:lnTo>
                  <a:lnTo>
                    <a:pt x="5023" y="65707"/>
                  </a:lnTo>
                  <a:lnTo>
                    <a:pt x="10320" y="69233"/>
                  </a:lnTo>
                  <a:lnTo>
                    <a:pt x="16202" y="71859"/>
                  </a:lnTo>
                  <a:lnTo>
                    <a:pt x="25463" y="78230"/>
                  </a:lnTo>
                  <a:lnTo>
                    <a:pt x="34910" y="81645"/>
                  </a:lnTo>
                  <a:lnTo>
                    <a:pt x="41242" y="86195"/>
                  </a:lnTo>
                  <a:lnTo>
                    <a:pt x="44412" y="86773"/>
                  </a:lnTo>
                  <a:lnTo>
                    <a:pt x="47584" y="86101"/>
                  </a:lnTo>
                  <a:lnTo>
                    <a:pt x="53930" y="83589"/>
                  </a:lnTo>
                  <a:lnTo>
                    <a:pt x="82502" y="80574"/>
                  </a:lnTo>
                  <a:lnTo>
                    <a:pt x="95037" y="72172"/>
                  </a:lnTo>
                  <a:lnTo>
                    <a:pt x="100209" y="67033"/>
                  </a:lnTo>
                  <a:lnTo>
                    <a:pt x="101715" y="66591"/>
                  </a:lnTo>
                  <a:lnTo>
                    <a:pt x="102719" y="67354"/>
                  </a:lnTo>
                  <a:lnTo>
                    <a:pt x="104331" y="71126"/>
                  </a:lnTo>
                  <a:lnTo>
                    <a:pt x="104727" y="118398"/>
                  </a:lnTo>
                  <a:lnTo>
                    <a:pt x="107549" y="127224"/>
                  </a:lnTo>
                  <a:lnTo>
                    <a:pt x="111272" y="135733"/>
                  </a:lnTo>
                  <a:lnTo>
                    <a:pt x="114136" y="183310"/>
                  </a:lnTo>
                  <a:lnTo>
                    <a:pt x="114245" y="226579"/>
                  </a:lnTo>
                  <a:lnTo>
                    <a:pt x="113193" y="256030"/>
                  </a:lnTo>
                  <a:lnTo>
                    <a:pt x="106648" y="267913"/>
                  </a:lnTo>
                  <a:lnTo>
                    <a:pt x="99064" y="278136"/>
                  </a:lnTo>
                  <a:lnTo>
                    <a:pt x="96347" y="287868"/>
                  </a:lnTo>
                  <a:lnTo>
                    <a:pt x="95202" y="300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16"/>
            <p:cNvSpPr/>
            <p:nvPr>
              <p:custDataLst>
                <p:tags r:id="rId94"/>
              </p:custDataLst>
            </p:nvPr>
          </p:nvSpPr>
          <p:spPr>
            <a:xfrm>
              <a:off x="5076825" y="5286375"/>
              <a:ext cx="19006" cy="9526"/>
            </a:xfrm>
            <a:custGeom>
              <a:avLst/>
              <a:gdLst/>
              <a:ahLst/>
              <a:cxnLst/>
              <a:rect l="0" t="0" r="0" b="0"/>
              <a:pathLst>
                <a:path w="19006" h="9526">
                  <a:moveTo>
                    <a:pt x="0" y="9525"/>
                  </a:moveTo>
                  <a:lnTo>
                    <a:pt x="0" y="9525"/>
                  </a:lnTo>
                  <a:lnTo>
                    <a:pt x="19005" y="9525"/>
                  </a:lnTo>
                  <a:lnTo>
                    <a:pt x="9916" y="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17"/>
            <p:cNvSpPr/>
            <p:nvPr>
              <p:custDataLst>
                <p:tags r:id="rId95"/>
              </p:custDataLst>
            </p:nvPr>
          </p:nvSpPr>
          <p:spPr>
            <a:xfrm>
              <a:off x="4857754" y="5201212"/>
              <a:ext cx="85591" cy="180354"/>
            </a:xfrm>
            <a:custGeom>
              <a:avLst/>
              <a:gdLst/>
              <a:ahLst/>
              <a:cxnLst/>
              <a:rect l="0" t="0" r="0" b="0"/>
              <a:pathLst>
                <a:path w="85591" h="180354">
                  <a:moveTo>
                    <a:pt x="66671" y="28013"/>
                  </a:moveTo>
                  <a:lnTo>
                    <a:pt x="66671" y="28013"/>
                  </a:lnTo>
                  <a:lnTo>
                    <a:pt x="58470" y="19812"/>
                  </a:lnTo>
                  <a:lnTo>
                    <a:pt x="57180" y="9390"/>
                  </a:lnTo>
                  <a:lnTo>
                    <a:pt x="48948" y="799"/>
                  </a:lnTo>
                  <a:lnTo>
                    <a:pt x="48506" y="1404"/>
                  </a:lnTo>
                  <a:lnTo>
                    <a:pt x="48014" y="4898"/>
                  </a:lnTo>
                  <a:lnTo>
                    <a:pt x="46825" y="6253"/>
                  </a:lnTo>
                  <a:lnTo>
                    <a:pt x="42681" y="7758"/>
                  </a:lnTo>
                  <a:lnTo>
                    <a:pt x="41152" y="9218"/>
                  </a:lnTo>
                  <a:lnTo>
                    <a:pt x="19156" y="54236"/>
                  </a:lnTo>
                  <a:lnTo>
                    <a:pt x="2639" y="94922"/>
                  </a:lnTo>
                  <a:lnTo>
                    <a:pt x="65" y="141483"/>
                  </a:lnTo>
                  <a:lnTo>
                    <a:pt x="0" y="172691"/>
                  </a:lnTo>
                  <a:lnTo>
                    <a:pt x="1057" y="175264"/>
                  </a:lnTo>
                  <a:lnTo>
                    <a:pt x="2820" y="176981"/>
                  </a:lnTo>
                  <a:lnTo>
                    <a:pt x="8197" y="179735"/>
                  </a:lnTo>
                  <a:lnTo>
                    <a:pt x="22662" y="180353"/>
                  </a:lnTo>
                  <a:lnTo>
                    <a:pt x="28767" y="177565"/>
                  </a:lnTo>
                  <a:lnTo>
                    <a:pt x="50807" y="158022"/>
                  </a:lnTo>
                  <a:lnTo>
                    <a:pt x="71963" y="126252"/>
                  </a:lnTo>
                  <a:lnTo>
                    <a:pt x="84729" y="78922"/>
                  </a:lnTo>
                  <a:lnTo>
                    <a:pt x="85590" y="49835"/>
                  </a:lnTo>
                  <a:lnTo>
                    <a:pt x="82841" y="40181"/>
                  </a:lnTo>
                  <a:lnTo>
                    <a:pt x="79149" y="32363"/>
                  </a:lnTo>
                  <a:lnTo>
                    <a:pt x="76013" y="22011"/>
                  </a:lnTo>
                  <a:lnTo>
                    <a:pt x="58896" y="1332"/>
                  </a:lnTo>
                  <a:lnTo>
                    <a:pt x="55102" y="280"/>
                  </a:lnTo>
                  <a:lnTo>
                    <a:pt x="52608" y="0"/>
                  </a:lnTo>
                  <a:lnTo>
                    <a:pt x="50946" y="870"/>
                  </a:lnTo>
                  <a:lnTo>
                    <a:pt x="49837" y="2510"/>
                  </a:lnTo>
                  <a:lnTo>
                    <a:pt x="49099" y="4661"/>
                  </a:lnTo>
                  <a:lnTo>
                    <a:pt x="47548" y="6095"/>
                  </a:lnTo>
                  <a:lnTo>
                    <a:pt x="38096" y="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18"/>
            <p:cNvSpPr/>
            <p:nvPr>
              <p:custDataLst>
                <p:tags r:id="rId96"/>
              </p:custDataLst>
            </p:nvPr>
          </p:nvSpPr>
          <p:spPr>
            <a:xfrm>
              <a:off x="4476803" y="5153025"/>
              <a:ext cx="285698" cy="942976"/>
            </a:xfrm>
            <a:custGeom>
              <a:avLst/>
              <a:gdLst/>
              <a:ahLst/>
              <a:cxnLst/>
              <a:rect l="0" t="0" r="0" b="0"/>
              <a:pathLst>
                <a:path w="285698" h="942976">
                  <a:moveTo>
                    <a:pt x="276172" y="9525"/>
                  </a:moveTo>
                  <a:lnTo>
                    <a:pt x="276172" y="9525"/>
                  </a:lnTo>
                  <a:lnTo>
                    <a:pt x="285697" y="0"/>
                  </a:lnTo>
                  <a:lnTo>
                    <a:pt x="240179" y="0"/>
                  </a:lnTo>
                  <a:lnTo>
                    <a:pt x="193457" y="0"/>
                  </a:lnTo>
                  <a:lnTo>
                    <a:pt x="150220" y="8642"/>
                  </a:lnTo>
                  <a:lnTo>
                    <a:pt x="126259" y="10506"/>
                  </a:lnTo>
                  <a:lnTo>
                    <a:pt x="103346" y="18457"/>
                  </a:lnTo>
                  <a:lnTo>
                    <a:pt x="100630" y="18655"/>
                  </a:lnTo>
                  <a:lnTo>
                    <a:pt x="98818" y="19845"/>
                  </a:lnTo>
                  <a:lnTo>
                    <a:pt x="97611" y="21696"/>
                  </a:lnTo>
                  <a:lnTo>
                    <a:pt x="95673" y="27217"/>
                  </a:lnTo>
                  <a:lnTo>
                    <a:pt x="88745" y="35911"/>
                  </a:lnTo>
                  <a:lnTo>
                    <a:pt x="86582" y="44742"/>
                  </a:lnTo>
                  <a:lnTo>
                    <a:pt x="84694" y="70071"/>
                  </a:lnTo>
                  <a:lnTo>
                    <a:pt x="78149" y="87965"/>
                  </a:lnTo>
                  <a:lnTo>
                    <a:pt x="76225" y="129029"/>
                  </a:lnTo>
                  <a:lnTo>
                    <a:pt x="76154" y="173828"/>
                  </a:lnTo>
                  <a:lnTo>
                    <a:pt x="77206" y="213714"/>
                  </a:lnTo>
                  <a:lnTo>
                    <a:pt x="84789" y="260519"/>
                  </a:lnTo>
                  <a:lnTo>
                    <a:pt x="85555" y="305240"/>
                  </a:lnTo>
                  <a:lnTo>
                    <a:pt x="78118" y="352483"/>
                  </a:lnTo>
                  <a:lnTo>
                    <a:pt x="75348" y="400058"/>
                  </a:lnTo>
                  <a:lnTo>
                    <a:pt x="68659" y="440973"/>
                  </a:lnTo>
                  <a:lnTo>
                    <a:pt x="64404" y="471442"/>
                  </a:lnTo>
                  <a:lnTo>
                    <a:pt x="59262" y="499520"/>
                  </a:lnTo>
                  <a:lnTo>
                    <a:pt x="52468" y="541878"/>
                  </a:lnTo>
                  <a:lnTo>
                    <a:pt x="47481" y="580818"/>
                  </a:lnTo>
                  <a:lnTo>
                    <a:pt x="37402" y="619084"/>
                  </a:lnTo>
                  <a:lnTo>
                    <a:pt x="30277" y="657217"/>
                  </a:lnTo>
                  <a:lnTo>
                    <a:pt x="21214" y="702027"/>
                  </a:lnTo>
                  <a:lnTo>
                    <a:pt x="12743" y="742774"/>
                  </a:lnTo>
                  <a:lnTo>
                    <a:pt x="6841" y="790379"/>
                  </a:lnTo>
                  <a:lnTo>
                    <a:pt x="1990" y="809567"/>
                  </a:lnTo>
                  <a:lnTo>
                    <a:pt x="0" y="855014"/>
                  </a:lnTo>
                  <a:lnTo>
                    <a:pt x="1029" y="863665"/>
                  </a:lnTo>
                  <a:lnTo>
                    <a:pt x="8885" y="887164"/>
                  </a:lnTo>
                  <a:lnTo>
                    <a:pt x="9356" y="898790"/>
                  </a:lnTo>
                  <a:lnTo>
                    <a:pt x="10453" y="900818"/>
                  </a:lnTo>
                  <a:lnTo>
                    <a:pt x="12243" y="902170"/>
                  </a:lnTo>
                  <a:lnTo>
                    <a:pt x="14495" y="903072"/>
                  </a:lnTo>
                  <a:lnTo>
                    <a:pt x="15995" y="904731"/>
                  </a:lnTo>
                  <a:lnTo>
                    <a:pt x="17663" y="909398"/>
                  </a:lnTo>
                  <a:lnTo>
                    <a:pt x="18602" y="917975"/>
                  </a:lnTo>
                  <a:lnTo>
                    <a:pt x="19792" y="919958"/>
                  </a:lnTo>
                  <a:lnTo>
                    <a:pt x="21643" y="921280"/>
                  </a:lnTo>
                  <a:lnTo>
                    <a:pt x="26523" y="922749"/>
                  </a:lnTo>
                  <a:lnTo>
                    <a:pt x="32220" y="923403"/>
                  </a:lnTo>
                  <a:lnTo>
                    <a:pt x="38279" y="926515"/>
                  </a:lnTo>
                  <a:lnTo>
                    <a:pt x="44500" y="930368"/>
                  </a:lnTo>
                  <a:lnTo>
                    <a:pt x="57117" y="932841"/>
                  </a:lnTo>
                  <a:lnTo>
                    <a:pt x="64515" y="934238"/>
                  </a:lnTo>
                  <a:lnTo>
                    <a:pt x="86510" y="940936"/>
                  </a:lnTo>
                  <a:lnTo>
                    <a:pt x="130171" y="942856"/>
                  </a:lnTo>
                  <a:lnTo>
                    <a:pt x="173283" y="942964"/>
                  </a:lnTo>
                  <a:lnTo>
                    <a:pt x="220512" y="942975"/>
                  </a:lnTo>
                  <a:lnTo>
                    <a:pt x="233090" y="940153"/>
                  </a:lnTo>
                  <a:lnTo>
                    <a:pt x="243266" y="936430"/>
                  </a:lnTo>
                  <a:lnTo>
                    <a:pt x="266647" y="933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19"/>
          <p:cNvGrpSpPr/>
          <p:nvPr/>
        </p:nvGrpSpPr>
        <p:grpSpPr>
          <a:xfrm>
            <a:off x="5783154" y="5086350"/>
            <a:ext cx="341406" cy="314326"/>
            <a:chOff x="5783154" y="5086350"/>
            <a:chExt cx="341406" cy="314326"/>
          </a:xfrm>
        </p:grpSpPr>
        <p:sp>
          <p:nvSpPr>
            <p:cNvPr id="147" name="SMARTInkShape-1419"/>
            <p:cNvSpPr/>
            <p:nvPr>
              <p:custDataLst>
                <p:tags r:id="rId90"/>
              </p:custDataLst>
            </p:nvPr>
          </p:nvSpPr>
          <p:spPr>
            <a:xfrm>
              <a:off x="6105525" y="5086350"/>
              <a:ext cx="19035" cy="314326"/>
            </a:xfrm>
            <a:custGeom>
              <a:avLst/>
              <a:gdLst/>
              <a:ahLst/>
              <a:cxnLst/>
              <a:rect l="0" t="0" r="0" b="0"/>
              <a:pathLst>
                <a:path w="19035" h="314326">
                  <a:moveTo>
                    <a:pt x="0" y="0"/>
                  </a:moveTo>
                  <a:lnTo>
                    <a:pt x="0" y="0"/>
                  </a:lnTo>
                  <a:lnTo>
                    <a:pt x="0" y="12256"/>
                  </a:lnTo>
                  <a:lnTo>
                    <a:pt x="0" y="11346"/>
                  </a:lnTo>
                  <a:lnTo>
                    <a:pt x="0" y="54192"/>
                  </a:lnTo>
                  <a:lnTo>
                    <a:pt x="1058" y="70855"/>
                  </a:lnTo>
                  <a:lnTo>
                    <a:pt x="8642" y="108038"/>
                  </a:lnTo>
                  <a:lnTo>
                    <a:pt x="9447" y="152604"/>
                  </a:lnTo>
                  <a:lnTo>
                    <a:pt x="10561" y="173744"/>
                  </a:lnTo>
                  <a:lnTo>
                    <a:pt x="18461" y="219023"/>
                  </a:lnTo>
                  <a:lnTo>
                    <a:pt x="19034" y="264464"/>
                  </a:lnTo>
                  <a:lnTo>
                    <a:pt x="17985" y="273115"/>
                  </a:lnTo>
                  <a:lnTo>
                    <a:pt x="9917" y="302487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20"/>
            <p:cNvSpPr/>
            <p:nvPr>
              <p:custDataLst>
                <p:tags r:id="rId91"/>
              </p:custDataLst>
            </p:nvPr>
          </p:nvSpPr>
          <p:spPr>
            <a:xfrm>
              <a:off x="5972175" y="527685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34" y="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21"/>
            <p:cNvSpPr/>
            <p:nvPr>
              <p:custDataLst>
                <p:tags r:id="rId92"/>
              </p:custDataLst>
            </p:nvPr>
          </p:nvSpPr>
          <p:spPr>
            <a:xfrm>
              <a:off x="5783154" y="5181638"/>
              <a:ext cx="112346" cy="171281"/>
            </a:xfrm>
            <a:custGeom>
              <a:avLst/>
              <a:gdLst/>
              <a:ahLst/>
              <a:cxnLst/>
              <a:rect l="0" t="0" r="0" b="0"/>
              <a:pathLst>
                <a:path w="112346" h="171281">
                  <a:moveTo>
                    <a:pt x="46146" y="38062"/>
                  </a:moveTo>
                  <a:lnTo>
                    <a:pt x="46146" y="38062"/>
                  </a:lnTo>
                  <a:lnTo>
                    <a:pt x="54347" y="38062"/>
                  </a:lnTo>
                  <a:lnTo>
                    <a:pt x="54788" y="37004"/>
                  </a:lnTo>
                  <a:lnTo>
                    <a:pt x="55555" y="29861"/>
                  </a:lnTo>
                  <a:lnTo>
                    <a:pt x="72063" y="20453"/>
                  </a:lnTo>
                  <a:lnTo>
                    <a:pt x="72949" y="18914"/>
                  </a:lnTo>
                  <a:lnTo>
                    <a:pt x="74487" y="10938"/>
                  </a:lnTo>
                  <a:lnTo>
                    <a:pt x="74700" y="1413"/>
                  </a:lnTo>
                  <a:lnTo>
                    <a:pt x="73649" y="929"/>
                  </a:lnTo>
                  <a:lnTo>
                    <a:pt x="60531" y="0"/>
                  </a:lnTo>
                  <a:lnTo>
                    <a:pt x="58911" y="1045"/>
                  </a:lnTo>
                  <a:lnTo>
                    <a:pt x="57831" y="2801"/>
                  </a:lnTo>
                  <a:lnTo>
                    <a:pt x="57111" y="5030"/>
                  </a:lnTo>
                  <a:lnTo>
                    <a:pt x="55573" y="6515"/>
                  </a:lnTo>
                  <a:lnTo>
                    <a:pt x="45499" y="11723"/>
                  </a:lnTo>
                  <a:lnTo>
                    <a:pt x="39509" y="17888"/>
                  </a:lnTo>
                  <a:lnTo>
                    <a:pt x="31244" y="32202"/>
                  </a:lnTo>
                  <a:lnTo>
                    <a:pt x="27267" y="43616"/>
                  </a:lnTo>
                  <a:lnTo>
                    <a:pt x="14000" y="65239"/>
                  </a:lnTo>
                  <a:lnTo>
                    <a:pt x="0" y="112457"/>
                  </a:lnTo>
                  <a:lnTo>
                    <a:pt x="6851" y="144250"/>
                  </a:lnTo>
                  <a:lnTo>
                    <a:pt x="10337" y="151579"/>
                  </a:lnTo>
                  <a:lnTo>
                    <a:pt x="12748" y="155015"/>
                  </a:lnTo>
                  <a:lnTo>
                    <a:pt x="18250" y="158833"/>
                  </a:lnTo>
                  <a:lnTo>
                    <a:pt x="21198" y="159850"/>
                  </a:lnTo>
                  <a:lnTo>
                    <a:pt x="23164" y="161588"/>
                  </a:lnTo>
                  <a:lnTo>
                    <a:pt x="25348" y="166341"/>
                  </a:lnTo>
                  <a:lnTo>
                    <a:pt x="28048" y="168031"/>
                  </a:lnTo>
                  <a:lnTo>
                    <a:pt x="48401" y="170967"/>
                  </a:lnTo>
                  <a:lnTo>
                    <a:pt x="58573" y="171280"/>
                  </a:lnTo>
                  <a:lnTo>
                    <a:pt x="65075" y="168530"/>
                  </a:lnTo>
                  <a:lnTo>
                    <a:pt x="68289" y="166316"/>
                  </a:lnTo>
                  <a:lnTo>
                    <a:pt x="87057" y="144570"/>
                  </a:lnTo>
                  <a:lnTo>
                    <a:pt x="92470" y="140817"/>
                  </a:lnTo>
                  <a:lnTo>
                    <a:pt x="96079" y="136199"/>
                  </a:lnTo>
                  <a:lnTo>
                    <a:pt x="109208" y="101258"/>
                  </a:lnTo>
                  <a:lnTo>
                    <a:pt x="112345" y="69772"/>
                  </a:lnTo>
                  <a:lnTo>
                    <a:pt x="107623" y="50750"/>
                  </a:lnTo>
                  <a:lnTo>
                    <a:pt x="90418" y="20862"/>
                  </a:lnTo>
                  <a:lnTo>
                    <a:pt x="84167" y="14543"/>
                  </a:lnTo>
                  <a:lnTo>
                    <a:pt x="81019" y="12857"/>
                  </a:lnTo>
                  <a:lnTo>
                    <a:pt x="78920" y="10676"/>
                  </a:lnTo>
                  <a:lnTo>
                    <a:pt x="76586" y="5429"/>
                  </a:lnTo>
                  <a:lnTo>
                    <a:pt x="74907" y="3607"/>
                  </a:lnTo>
                  <a:lnTo>
                    <a:pt x="70218" y="1582"/>
                  </a:lnTo>
                  <a:lnTo>
                    <a:pt x="52379" y="103"/>
                  </a:lnTo>
                  <a:lnTo>
                    <a:pt x="50301" y="1115"/>
                  </a:lnTo>
                  <a:lnTo>
                    <a:pt x="48916" y="2847"/>
                  </a:lnTo>
                  <a:lnTo>
                    <a:pt x="47992" y="5061"/>
                  </a:lnTo>
                  <a:lnTo>
                    <a:pt x="46318" y="6536"/>
                  </a:lnTo>
                  <a:lnTo>
                    <a:pt x="41637" y="8175"/>
                  </a:lnTo>
                  <a:lnTo>
                    <a:pt x="39965" y="9671"/>
                  </a:lnTo>
                  <a:lnTo>
                    <a:pt x="36621" y="19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20"/>
          <p:cNvGrpSpPr/>
          <p:nvPr/>
        </p:nvGrpSpPr>
        <p:grpSpPr>
          <a:xfrm>
            <a:off x="4810164" y="5781675"/>
            <a:ext cx="495262" cy="257176"/>
            <a:chOff x="4810164" y="5781675"/>
            <a:chExt cx="495262" cy="257176"/>
          </a:xfrm>
        </p:grpSpPr>
        <p:sp>
          <p:nvSpPr>
            <p:cNvPr id="151" name="SMARTInkShape-1422"/>
            <p:cNvSpPr/>
            <p:nvPr>
              <p:custDataLst>
                <p:tags r:id="rId86"/>
              </p:custDataLst>
            </p:nvPr>
          </p:nvSpPr>
          <p:spPr>
            <a:xfrm>
              <a:off x="5038725" y="5781675"/>
              <a:ext cx="266701" cy="47626"/>
            </a:xfrm>
            <a:custGeom>
              <a:avLst/>
              <a:gdLst/>
              <a:ahLst/>
              <a:cxnLst/>
              <a:rect l="0" t="0" r="0" b="0"/>
              <a:pathLst>
                <a:path w="2667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80"/>
                  </a:lnTo>
                  <a:lnTo>
                    <a:pt x="2822" y="40086"/>
                  </a:lnTo>
                  <a:lnTo>
                    <a:pt x="16247" y="37304"/>
                  </a:lnTo>
                  <a:lnTo>
                    <a:pt x="25510" y="31631"/>
                  </a:lnTo>
                  <a:lnTo>
                    <a:pt x="36016" y="29481"/>
                  </a:lnTo>
                  <a:lnTo>
                    <a:pt x="76450" y="25805"/>
                  </a:lnTo>
                  <a:lnTo>
                    <a:pt x="98146" y="21051"/>
                  </a:lnTo>
                  <a:lnTo>
                    <a:pt x="142293" y="19226"/>
                  </a:lnTo>
                  <a:lnTo>
                    <a:pt x="164574" y="16280"/>
                  </a:lnTo>
                  <a:lnTo>
                    <a:pt x="209899" y="10414"/>
                  </a:lnTo>
                  <a:lnTo>
                    <a:pt x="244896" y="687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23"/>
            <p:cNvSpPr/>
            <p:nvPr>
              <p:custDataLst>
                <p:tags r:id="rId87"/>
              </p:custDataLst>
            </p:nvPr>
          </p:nvSpPr>
          <p:spPr>
            <a:xfrm>
              <a:off x="5067738" y="5819775"/>
              <a:ext cx="75763" cy="219076"/>
            </a:xfrm>
            <a:custGeom>
              <a:avLst/>
              <a:gdLst/>
              <a:ahLst/>
              <a:cxnLst/>
              <a:rect l="0" t="0" r="0" b="0"/>
              <a:pathLst>
                <a:path w="75763" h="219076">
                  <a:moveTo>
                    <a:pt x="75762" y="0"/>
                  </a:moveTo>
                  <a:lnTo>
                    <a:pt x="75762" y="0"/>
                  </a:lnTo>
                  <a:lnTo>
                    <a:pt x="29052" y="0"/>
                  </a:lnTo>
                  <a:lnTo>
                    <a:pt x="20713" y="6545"/>
                  </a:lnTo>
                  <a:lnTo>
                    <a:pt x="14960" y="8201"/>
                  </a:lnTo>
                  <a:lnTo>
                    <a:pt x="13003" y="9701"/>
                  </a:lnTo>
                  <a:lnTo>
                    <a:pt x="1777" y="28771"/>
                  </a:lnTo>
                  <a:lnTo>
                    <a:pt x="0" y="41314"/>
                  </a:lnTo>
                  <a:lnTo>
                    <a:pt x="2579" y="47642"/>
                  </a:lnTo>
                  <a:lnTo>
                    <a:pt x="14776" y="64560"/>
                  </a:lnTo>
                  <a:lnTo>
                    <a:pt x="20677" y="83739"/>
                  </a:lnTo>
                  <a:lnTo>
                    <a:pt x="24821" y="91193"/>
                  </a:lnTo>
                  <a:lnTo>
                    <a:pt x="35450" y="117593"/>
                  </a:lnTo>
                  <a:lnTo>
                    <a:pt x="62028" y="155692"/>
                  </a:lnTo>
                  <a:lnTo>
                    <a:pt x="66049" y="167370"/>
                  </a:lnTo>
                  <a:lnTo>
                    <a:pt x="70739" y="174222"/>
                  </a:lnTo>
                  <a:lnTo>
                    <a:pt x="71355" y="177532"/>
                  </a:lnTo>
                  <a:lnTo>
                    <a:pt x="70708" y="180796"/>
                  </a:lnTo>
                  <a:lnTo>
                    <a:pt x="68224" y="187246"/>
                  </a:lnTo>
                  <a:lnTo>
                    <a:pt x="65767" y="196826"/>
                  </a:lnTo>
                  <a:lnTo>
                    <a:pt x="52071" y="214048"/>
                  </a:lnTo>
                  <a:lnTo>
                    <a:pt x="46535" y="216841"/>
                  </a:lnTo>
                  <a:lnTo>
                    <a:pt x="2813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24"/>
            <p:cNvSpPr/>
            <p:nvPr>
              <p:custDataLst>
                <p:tags r:id="rId88"/>
              </p:custDataLst>
            </p:nvPr>
          </p:nvSpPr>
          <p:spPr>
            <a:xfrm>
              <a:off x="4962525" y="5915025"/>
              <a:ext cx="19017" cy="9523"/>
            </a:xfrm>
            <a:custGeom>
              <a:avLst/>
              <a:gdLst/>
              <a:ahLst/>
              <a:cxnLst/>
              <a:rect l="0" t="0" r="0" b="0"/>
              <a:pathLst>
                <a:path w="19017" h="9523">
                  <a:moveTo>
                    <a:pt x="9525" y="0"/>
                  </a:moveTo>
                  <a:lnTo>
                    <a:pt x="9525" y="0"/>
                  </a:lnTo>
                  <a:lnTo>
                    <a:pt x="19016" y="9491"/>
                  </a:lnTo>
                  <a:lnTo>
                    <a:pt x="2645" y="9522"/>
                  </a:lnTo>
                  <a:lnTo>
                    <a:pt x="1763" y="84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25"/>
            <p:cNvSpPr/>
            <p:nvPr>
              <p:custDataLst>
                <p:tags r:id="rId89"/>
              </p:custDataLst>
            </p:nvPr>
          </p:nvSpPr>
          <p:spPr>
            <a:xfrm>
              <a:off x="4810164" y="5838840"/>
              <a:ext cx="94770" cy="152327"/>
            </a:xfrm>
            <a:custGeom>
              <a:avLst/>
              <a:gdLst/>
              <a:ahLst/>
              <a:cxnLst/>
              <a:rect l="0" t="0" r="0" b="0"/>
              <a:pathLst>
                <a:path w="94770" h="152327">
                  <a:moveTo>
                    <a:pt x="57111" y="38085"/>
                  </a:moveTo>
                  <a:lnTo>
                    <a:pt x="57111" y="38085"/>
                  </a:lnTo>
                  <a:lnTo>
                    <a:pt x="62168" y="33029"/>
                  </a:lnTo>
                  <a:lnTo>
                    <a:pt x="62599" y="31540"/>
                  </a:lnTo>
                  <a:lnTo>
                    <a:pt x="61827" y="30546"/>
                  </a:lnTo>
                  <a:lnTo>
                    <a:pt x="60255" y="29884"/>
                  </a:lnTo>
                  <a:lnTo>
                    <a:pt x="59207" y="28384"/>
                  </a:lnTo>
                  <a:lnTo>
                    <a:pt x="57387" y="20475"/>
                  </a:lnTo>
                  <a:lnTo>
                    <a:pt x="57111" y="415"/>
                  </a:lnTo>
                  <a:lnTo>
                    <a:pt x="52054" y="112"/>
                  </a:lnTo>
                  <a:lnTo>
                    <a:pt x="50565" y="1129"/>
                  </a:lnTo>
                  <a:lnTo>
                    <a:pt x="49572" y="2864"/>
                  </a:lnTo>
                  <a:lnTo>
                    <a:pt x="48910" y="5079"/>
                  </a:lnTo>
                  <a:lnTo>
                    <a:pt x="47410" y="6556"/>
                  </a:lnTo>
                  <a:lnTo>
                    <a:pt x="42922" y="8197"/>
                  </a:lnTo>
                  <a:lnTo>
                    <a:pt x="41301" y="9693"/>
                  </a:lnTo>
                  <a:lnTo>
                    <a:pt x="12251" y="56563"/>
                  </a:lnTo>
                  <a:lnTo>
                    <a:pt x="621" y="102171"/>
                  </a:lnTo>
                  <a:lnTo>
                    <a:pt x="0" y="131890"/>
                  </a:lnTo>
                  <a:lnTo>
                    <a:pt x="2801" y="140806"/>
                  </a:lnTo>
                  <a:lnTo>
                    <a:pt x="5029" y="144666"/>
                  </a:lnTo>
                  <a:lnTo>
                    <a:pt x="7573" y="147240"/>
                  </a:lnTo>
                  <a:lnTo>
                    <a:pt x="13222" y="150098"/>
                  </a:lnTo>
                  <a:lnTo>
                    <a:pt x="31760" y="152184"/>
                  </a:lnTo>
                  <a:lnTo>
                    <a:pt x="46307" y="152326"/>
                  </a:lnTo>
                  <a:lnTo>
                    <a:pt x="55131" y="149537"/>
                  </a:lnTo>
                  <a:lnTo>
                    <a:pt x="58966" y="147311"/>
                  </a:lnTo>
                  <a:lnTo>
                    <a:pt x="79220" y="121793"/>
                  </a:lnTo>
                  <a:lnTo>
                    <a:pt x="82812" y="111977"/>
                  </a:lnTo>
                  <a:lnTo>
                    <a:pt x="94547" y="64614"/>
                  </a:lnTo>
                  <a:lnTo>
                    <a:pt x="94769" y="58946"/>
                  </a:lnTo>
                  <a:lnTo>
                    <a:pt x="92192" y="49826"/>
                  </a:lnTo>
                  <a:lnTo>
                    <a:pt x="88578" y="41187"/>
                  </a:lnTo>
                  <a:lnTo>
                    <a:pt x="84881" y="13654"/>
                  </a:lnTo>
                  <a:lnTo>
                    <a:pt x="80742" y="6766"/>
                  </a:lnTo>
                  <a:lnTo>
                    <a:pt x="75375" y="2998"/>
                  </a:lnTo>
                  <a:lnTo>
                    <a:pt x="66403" y="878"/>
                  </a:lnTo>
                  <a:lnTo>
                    <a:pt x="43083" y="0"/>
                  </a:lnTo>
                  <a:lnTo>
                    <a:pt x="41408" y="1054"/>
                  </a:lnTo>
                  <a:lnTo>
                    <a:pt x="40293" y="2814"/>
                  </a:lnTo>
                  <a:lnTo>
                    <a:pt x="38061" y="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321"/>
          <p:cNvGrpSpPr/>
          <p:nvPr/>
        </p:nvGrpSpPr>
        <p:grpSpPr>
          <a:xfrm>
            <a:off x="5743705" y="4838700"/>
            <a:ext cx="2247771" cy="1238251"/>
            <a:chOff x="5743705" y="4838700"/>
            <a:chExt cx="2247771" cy="1238251"/>
          </a:xfrm>
        </p:grpSpPr>
        <p:sp>
          <p:nvSpPr>
            <p:cNvPr id="156" name="SMARTInkShape-1426"/>
            <p:cNvSpPr/>
            <p:nvPr>
              <p:custDataLst>
                <p:tags r:id="rId70"/>
              </p:custDataLst>
            </p:nvPr>
          </p:nvSpPr>
          <p:spPr>
            <a:xfrm>
              <a:off x="7877340" y="5924587"/>
              <a:ext cx="85561" cy="152364"/>
            </a:xfrm>
            <a:custGeom>
              <a:avLst/>
              <a:gdLst/>
              <a:ahLst/>
              <a:cxnLst/>
              <a:rect l="0" t="0" r="0" b="0"/>
              <a:pathLst>
                <a:path w="85561" h="152364">
                  <a:moveTo>
                    <a:pt x="85560" y="28538"/>
                  </a:moveTo>
                  <a:lnTo>
                    <a:pt x="85560" y="28538"/>
                  </a:lnTo>
                  <a:lnTo>
                    <a:pt x="77360" y="36739"/>
                  </a:lnTo>
                  <a:lnTo>
                    <a:pt x="84352" y="29746"/>
                  </a:lnTo>
                  <a:lnTo>
                    <a:pt x="85454" y="20444"/>
                  </a:lnTo>
                  <a:lnTo>
                    <a:pt x="85559" y="1414"/>
                  </a:lnTo>
                  <a:lnTo>
                    <a:pt x="84502" y="930"/>
                  </a:lnTo>
                  <a:lnTo>
                    <a:pt x="71371" y="0"/>
                  </a:lnTo>
                  <a:lnTo>
                    <a:pt x="65849" y="2802"/>
                  </a:lnTo>
                  <a:lnTo>
                    <a:pt x="59866" y="6516"/>
                  </a:lnTo>
                  <a:lnTo>
                    <a:pt x="50547" y="9666"/>
                  </a:lnTo>
                  <a:lnTo>
                    <a:pt x="15709" y="41277"/>
                  </a:lnTo>
                  <a:lnTo>
                    <a:pt x="4068" y="60491"/>
                  </a:lnTo>
                  <a:lnTo>
                    <a:pt x="1089" y="73166"/>
                  </a:lnTo>
                  <a:lnTo>
                    <a:pt x="0" y="96948"/>
                  </a:lnTo>
                  <a:lnTo>
                    <a:pt x="2731" y="104098"/>
                  </a:lnTo>
                  <a:lnTo>
                    <a:pt x="22230" y="126926"/>
                  </a:lnTo>
                  <a:lnTo>
                    <a:pt x="49326" y="146010"/>
                  </a:lnTo>
                  <a:lnTo>
                    <a:pt x="59225" y="149540"/>
                  </a:lnTo>
                  <a:lnTo>
                    <a:pt x="85560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27"/>
            <p:cNvSpPr/>
            <p:nvPr>
              <p:custDataLst>
                <p:tags r:id="rId71"/>
              </p:custDataLst>
            </p:nvPr>
          </p:nvSpPr>
          <p:spPr>
            <a:xfrm>
              <a:off x="7601458" y="5724525"/>
              <a:ext cx="304293" cy="57151"/>
            </a:xfrm>
            <a:custGeom>
              <a:avLst/>
              <a:gdLst/>
              <a:ahLst/>
              <a:cxnLst/>
              <a:rect l="0" t="0" r="0" b="0"/>
              <a:pathLst>
                <a:path w="304293" h="57151">
                  <a:moveTo>
                    <a:pt x="18542" y="57150"/>
                  </a:moveTo>
                  <a:lnTo>
                    <a:pt x="18542" y="57150"/>
                  </a:lnTo>
                  <a:lnTo>
                    <a:pt x="13486" y="57150"/>
                  </a:lnTo>
                  <a:lnTo>
                    <a:pt x="8181" y="54328"/>
                  </a:lnTo>
                  <a:lnTo>
                    <a:pt x="1209" y="48949"/>
                  </a:lnTo>
                  <a:lnTo>
                    <a:pt x="256" y="45391"/>
                  </a:lnTo>
                  <a:lnTo>
                    <a:pt x="0" y="42961"/>
                  </a:lnTo>
                  <a:lnTo>
                    <a:pt x="890" y="41340"/>
                  </a:lnTo>
                  <a:lnTo>
                    <a:pt x="2541" y="40260"/>
                  </a:lnTo>
                  <a:lnTo>
                    <a:pt x="4700" y="39540"/>
                  </a:lnTo>
                  <a:lnTo>
                    <a:pt x="32616" y="22995"/>
                  </a:lnTo>
                  <a:lnTo>
                    <a:pt x="78595" y="8920"/>
                  </a:lnTo>
                  <a:lnTo>
                    <a:pt x="107949" y="2643"/>
                  </a:lnTo>
                  <a:lnTo>
                    <a:pt x="150738" y="522"/>
                  </a:lnTo>
                  <a:lnTo>
                    <a:pt x="196309" y="103"/>
                  </a:lnTo>
                  <a:lnTo>
                    <a:pt x="239806" y="20"/>
                  </a:lnTo>
                  <a:lnTo>
                    <a:pt x="283793" y="4"/>
                  </a:lnTo>
                  <a:lnTo>
                    <a:pt x="304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28"/>
            <p:cNvSpPr/>
            <p:nvPr>
              <p:custDataLst>
                <p:tags r:id="rId72"/>
              </p:custDataLst>
            </p:nvPr>
          </p:nvSpPr>
          <p:spPr>
            <a:xfrm>
              <a:off x="7781925" y="5734512"/>
              <a:ext cx="66547" cy="228139"/>
            </a:xfrm>
            <a:custGeom>
              <a:avLst/>
              <a:gdLst/>
              <a:ahLst/>
              <a:cxnLst/>
              <a:rect l="0" t="0" r="0" b="0"/>
              <a:pathLst>
                <a:path w="66547" h="228139">
                  <a:moveTo>
                    <a:pt x="38100" y="28113"/>
                  </a:moveTo>
                  <a:lnTo>
                    <a:pt x="38100" y="28113"/>
                  </a:lnTo>
                  <a:lnTo>
                    <a:pt x="43156" y="18000"/>
                  </a:lnTo>
                  <a:lnTo>
                    <a:pt x="45704" y="15021"/>
                  </a:lnTo>
                  <a:lnTo>
                    <a:pt x="53288" y="9770"/>
                  </a:lnTo>
                  <a:lnTo>
                    <a:pt x="55433" y="4792"/>
                  </a:lnTo>
                  <a:lnTo>
                    <a:pt x="57063" y="3040"/>
                  </a:lnTo>
                  <a:lnTo>
                    <a:pt x="65201" y="0"/>
                  </a:lnTo>
                  <a:lnTo>
                    <a:pt x="65692" y="904"/>
                  </a:lnTo>
                  <a:lnTo>
                    <a:pt x="66546" y="12836"/>
                  </a:lnTo>
                  <a:lnTo>
                    <a:pt x="54911" y="56959"/>
                  </a:lnTo>
                  <a:lnTo>
                    <a:pt x="49784" y="75818"/>
                  </a:lnTo>
                  <a:lnTo>
                    <a:pt x="45442" y="94812"/>
                  </a:lnTo>
                  <a:lnTo>
                    <a:pt x="30328" y="142384"/>
                  </a:lnTo>
                  <a:lnTo>
                    <a:pt x="16884" y="187339"/>
                  </a:lnTo>
                  <a:lnTo>
                    <a:pt x="12795" y="196247"/>
                  </a:lnTo>
                  <a:lnTo>
                    <a:pt x="9436" y="211045"/>
                  </a:lnTo>
                  <a:lnTo>
                    <a:pt x="7349" y="213567"/>
                  </a:lnTo>
                  <a:lnTo>
                    <a:pt x="4899" y="215249"/>
                  </a:lnTo>
                  <a:lnTo>
                    <a:pt x="3266" y="217429"/>
                  </a:lnTo>
                  <a:lnTo>
                    <a:pt x="0" y="22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29"/>
            <p:cNvSpPr/>
            <p:nvPr>
              <p:custDataLst>
                <p:tags r:id="rId73"/>
              </p:custDataLst>
            </p:nvPr>
          </p:nvSpPr>
          <p:spPr>
            <a:xfrm>
              <a:off x="7677150" y="5753100"/>
              <a:ext cx="76201" cy="209551"/>
            </a:xfrm>
            <a:custGeom>
              <a:avLst/>
              <a:gdLst/>
              <a:ahLst/>
              <a:cxnLst/>
              <a:rect l="0" t="0" r="0" b="0"/>
              <a:pathLst>
                <a:path w="76201" h="209551">
                  <a:moveTo>
                    <a:pt x="76200" y="0"/>
                  </a:moveTo>
                  <a:lnTo>
                    <a:pt x="76200" y="0"/>
                  </a:lnTo>
                  <a:lnTo>
                    <a:pt x="76200" y="13257"/>
                  </a:lnTo>
                  <a:lnTo>
                    <a:pt x="73378" y="19298"/>
                  </a:lnTo>
                  <a:lnTo>
                    <a:pt x="71144" y="22390"/>
                  </a:lnTo>
                  <a:lnTo>
                    <a:pt x="59310" y="66929"/>
                  </a:lnTo>
                  <a:lnTo>
                    <a:pt x="54968" y="85801"/>
                  </a:lnTo>
                  <a:lnTo>
                    <a:pt x="40730" y="123832"/>
                  </a:lnTo>
                  <a:lnTo>
                    <a:pt x="38211" y="135470"/>
                  </a:lnTo>
                  <a:lnTo>
                    <a:pt x="18871" y="169216"/>
                  </a:lnTo>
                  <a:lnTo>
                    <a:pt x="13678" y="176807"/>
                  </a:lnTo>
                  <a:lnTo>
                    <a:pt x="10756" y="187031"/>
                  </a:lnTo>
                  <a:lnTo>
                    <a:pt x="10072" y="193544"/>
                  </a:lnTo>
                  <a:lnTo>
                    <a:pt x="6946" y="19996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30"/>
            <p:cNvSpPr/>
            <p:nvPr>
              <p:custDataLst>
                <p:tags r:id="rId74"/>
              </p:custDataLst>
            </p:nvPr>
          </p:nvSpPr>
          <p:spPr>
            <a:xfrm>
              <a:off x="7915706" y="5067303"/>
              <a:ext cx="75770" cy="123823"/>
            </a:xfrm>
            <a:custGeom>
              <a:avLst/>
              <a:gdLst/>
              <a:ahLst/>
              <a:cxnLst/>
              <a:rect l="0" t="0" r="0" b="0"/>
              <a:pathLst>
                <a:path w="75770" h="123823">
                  <a:moveTo>
                    <a:pt x="37669" y="28572"/>
                  </a:moveTo>
                  <a:lnTo>
                    <a:pt x="37669" y="28572"/>
                  </a:lnTo>
                  <a:lnTo>
                    <a:pt x="42725" y="28572"/>
                  </a:lnTo>
                  <a:lnTo>
                    <a:pt x="44214" y="29630"/>
                  </a:lnTo>
                  <a:lnTo>
                    <a:pt x="45207" y="31394"/>
                  </a:lnTo>
                  <a:lnTo>
                    <a:pt x="45869" y="33628"/>
                  </a:lnTo>
                  <a:lnTo>
                    <a:pt x="46311" y="34060"/>
                  </a:lnTo>
                  <a:lnTo>
                    <a:pt x="46606" y="33288"/>
                  </a:lnTo>
                  <a:lnTo>
                    <a:pt x="47160" y="23791"/>
                  </a:lnTo>
                  <a:lnTo>
                    <a:pt x="50001" y="18333"/>
                  </a:lnTo>
                  <a:lnTo>
                    <a:pt x="52240" y="15396"/>
                  </a:lnTo>
                  <a:lnTo>
                    <a:pt x="52675" y="13438"/>
                  </a:lnTo>
                  <a:lnTo>
                    <a:pt x="51906" y="12133"/>
                  </a:lnTo>
                  <a:lnTo>
                    <a:pt x="50336" y="11263"/>
                  </a:lnTo>
                  <a:lnTo>
                    <a:pt x="49288" y="9624"/>
                  </a:lnTo>
                  <a:lnTo>
                    <a:pt x="47469" y="1474"/>
                  </a:lnTo>
                  <a:lnTo>
                    <a:pt x="46320" y="982"/>
                  </a:lnTo>
                  <a:lnTo>
                    <a:pt x="20371" y="0"/>
                  </a:lnTo>
                  <a:lnTo>
                    <a:pt x="14081" y="5054"/>
                  </a:lnTo>
                  <a:lnTo>
                    <a:pt x="11310" y="10359"/>
                  </a:lnTo>
                  <a:lnTo>
                    <a:pt x="10571" y="13255"/>
                  </a:lnTo>
                  <a:lnTo>
                    <a:pt x="1749" y="28645"/>
                  </a:lnTo>
                  <a:lnTo>
                    <a:pt x="0" y="46343"/>
                  </a:lnTo>
                  <a:lnTo>
                    <a:pt x="2582" y="55167"/>
                  </a:lnTo>
                  <a:lnTo>
                    <a:pt x="6200" y="63675"/>
                  </a:lnTo>
                  <a:lnTo>
                    <a:pt x="9295" y="79307"/>
                  </a:lnTo>
                  <a:lnTo>
                    <a:pt x="16445" y="91112"/>
                  </a:lnTo>
                  <a:lnTo>
                    <a:pt x="24208" y="101312"/>
                  </a:lnTo>
                  <a:lnTo>
                    <a:pt x="26394" y="107821"/>
                  </a:lnTo>
                  <a:lnTo>
                    <a:pt x="28036" y="109979"/>
                  </a:lnTo>
                  <a:lnTo>
                    <a:pt x="45347" y="120464"/>
                  </a:lnTo>
                  <a:lnTo>
                    <a:pt x="75769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31"/>
            <p:cNvSpPr/>
            <p:nvPr>
              <p:custDataLst>
                <p:tags r:id="rId75"/>
              </p:custDataLst>
            </p:nvPr>
          </p:nvSpPr>
          <p:spPr>
            <a:xfrm>
              <a:off x="7621901" y="4838700"/>
              <a:ext cx="264800" cy="76201"/>
            </a:xfrm>
            <a:custGeom>
              <a:avLst/>
              <a:gdLst/>
              <a:ahLst/>
              <a:cxnLst/>
              <a:rect l="0" t="0" r="0" b="0"/>
              <a:pathLst>
                <a:path w="264800" h="76201">
                  <a:moveTo>
                    <a:pt x="45724" y="76200"/>
                  </a:moveTo>
                  <a:lnTo>
                    <a:pt x="45724" y="76200"/>
                  </a:lnTo>
                  <a:lnTo>
                    <a:pt x="27824" y="68661"/>
                  </a:lnTo>
                  <a:lnTo>
                    <a:pt x="10950" y="65879"/>
                  </a:lnTo>
                  <a:lnTo>
                    <a:pt x="0" y="58508"/>
                  </a:lnTo>
                  <a:lnTo>
                    <a:pt x="425" y="56998"/>
                  </a:lnTo>
                  <a:lnTo>
                    <a:pt x="20539" y="34795"/>
                  </a:lnTo>
                  <a:lnTo>
                    <a:pt x="29592" y="31340"/>
                  </a:lnTo>
                  <a:lnTo>
                    <a:pt x="75391" y="18457"/>
                  </a:lnTo>
                  <a:lnTo>
                    <a:pt x="106020" y="12171"/>
                  </a:lnTo>
                  <a:lnTo>
                    <a:pt x="149239" y="10047"/>
                  </a:lnTo>
                  <a:lnTo>
                    <a:pt x="188350" y="3082"/>
                  </a:lnTo>
                  <a:lnTo>
                    <a:pt x="231135" y="406"/>
                  </a:lnTo>
                  <a:lnTo>
                    <a:pt x="264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32"/>
            <p:cNvSpPr/>
            <p:nvPr>
              <p:custDataLst>
                <p:tags r:id="rId76"/>
              </p:custDataLst>
            </p:nvPr>
          </p:nvSpPr>
          <p:spPr>
            <a:xfrm>
              <a:off x="7800975" y="4877033"/>
              <a:ext cx="46152" cy="223926"/>
            </a:xfrm>
            <a:custGeom>
              <a:avLst/>
              <a:gdLst/>
              <a:ahLst/>
              <a:cxnLst/>
              <a:rect l="0" t="0" r="0" b="0"/>
              <a:pathLst>
                <a:path w="46152" h="223926">
                  <a:moveTo>
                    <a:pt x="19050" y="18817"/>
                  </a:moveTo>
                  <a:lnTo>
                    <a:pt x="19050" y="18817"/>
                  </a:lnTo>
                  <a:lnTo>
                    <a:pt x="24106" y="8704"/>
                  </a:lnTo>
                  <a:lnTo>
                    <a:pt x="26654" y="5725"/>
                  </a:lnTo>
                  <a:lnTo>
                    <a:pt x="36383" y="552"/>
                  </a:lnTo>
                  <a:lnTo>
                    <a:pt x="42648" y="0"/>
                  </a:lnTo>
                  <a:lnTo>
                    <a:pt x="44307" y="981"/>
                  </a:lnTo>
                  <a:lnTo>
                    <a:pt x="45413" y="2693"/>
                  </a:lnTo>
                  <a:lnTo>
                    <a:pt x="46151" y="4893"/>
                  </a:lnTo>
                  <a:lnTo>
                    <a:pt x="38336" y="51594"/>
                  </a:lnTo>
                  <a:lnTo>
                    <a:pt x="37112" y="69921"/>
                  </a:lnTo>
                  <a:lnTo>
                    <a:pt x="28406" y="114289"/>
                  </a:lnTo>
                  <a:lnTo>
                    <a:pt x="20011" y="155083"/>
                  </a:lnTo>
                  <a:lnTo>
                    <a:pt x="18276" y="174315"/>
                  </a:lnTo>
                  <a:lnTo>
                    <a:pt x="10130" y="208476"/>
                  </a:lnTo>
                  <a:lnTo>
                    <a:pt x="9645" y="216794"/>
                  </a:lnTo>
                  <a:lnTo>
                    <a:pt x="4504" y="223292"/>
                  </a:lnTo>
                  <a:lnTo>
                    <a:pt x="3002" y="223925"/>
                  </a:lnTo>
                  <a:lnTo>
                    <a:pt x="2001" y="223289"/>
                  </a:lnTo>
                  <a:lnTo>
                    <a:pt x="0" y="21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33"/>
            <p:cNvSpPr/>
            <p:nvPr>
              <p:custDataLst>
                <p:tags r:id="rId77"/>
              </p:custDataLst>
            </p:nvPr>
          </p:nvSpPr>
          <p:spPr>
            <a:xfrm>
              <a:off x="7715250" y="4906699"/>
              <a:ext cx="66676" cy="189177"/>
            </a:xfrm>
            <a:custGeom>
              <a:avLst/>
              <a:gdLst/>
              <a:ahLst/>
              <a:cxnLst/>
              <a:rect l="0" t="0" r="0" b="0"/>
              <a:pathLst>
                <a:path w="66676" h="189177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49663" y="27988"/>
                  </a:lnTo>
                  <a:lnTo>
                    <a:pt x="34403" y="72272"/>
                  </a:lnTo>
                  <a:lnTo>
                    <a:pt x="21263" y="119701"/>
                  </a:lnTo>
                  <a:lnTo>
                    <a:pt x="16883" y="134018"/>
                  </a:lnTo>
                  <a:lnTo>
                    <a:pt x="1451" y="181371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34"/>
            <p:cNvSpPr/>
            <p:nvPr>
              <p:custDataLst>
                <p:tags r:id="rId78"/>
              </p:custDataLst>
            </p:nvPr>
          </p:nvSpPr>
          <p:spPr>
            <a:xfrm>
              <a:off x="7210553" y="4839103"/>
              <a:ext cx="428454" cy="1199306"/>
            </a:xfrm>
            <a:custGeom>
              <a:avLst/>
              <a:gdLst/>
              <a:ahLst/>
              <a:cxnLst/>
              <a:rect l="0" t="0" r="0" b="0"/>
              <a:pathLst>
                <a:path w="428454" h="1199306">
                  <a:moveTo>
                    <a:pt x="409447" y="37697"/>
                  </a:moveTo>
                  <a:lnTo>
                    <a:pt x="409447" y="37697"/>
                  </a:lnTo>
                  <a:lnTo>
                    <a:pt x="422704" y="37697"/>
                  </a:lnTo>
                  <a:lnTo>
                    <a:pt x="424635" y="36639"/>
                  </a:lnTo>
                  <a:lnTo>
                    <a:pt x="425922" y="34875"/>
                  </a:lnTo>
                  <a:lnTo>
                    <a:pt x="427989" y="29496"/>
                  </a:lnTo>
                  <a:lnTo>
                    <a:pt x="428453" y="20088"/>
                  </a:lnTo>
                  <a:lnTo>
                    <a:pt x="427409" y="19607"/>
                  </a:lnTo>
                  <a:lnTo>
                    <a:pt x="415236" y="18773"/>
                  </a:lnTo>
                  <a:lnTo>
                    <a:pt x="413306" y="17673"/>
                  </a:lnTo>
                  <a:lnTo>
                    <a:pt x="412020" y="15881"/>
                  </a:lnTo>
                  <a:lnTo>
                    <a:pt x="411162" y="13628"/>
                  </a:lnTo>
                  <a:lnTo>
                    <a:pt x="409531" y="12126"/>
                  </a:lnTo>
                  <a:lnTo>
                    <a:pt x="404898" y="10457"/>
                  </a:lnTo>
                  <a:lnTo>
                    <a:pt x="379854" y="6476"/>
                  </a:lnTo>
                  <a:lnTo>
                    <a:pt x="361520" y="1635"/>
                  </a:lnTo>
                  <a:lnTo>
                    <a:pt x="336362" y="0"/>
                  </a:lnTo>
                  <a:lnTo>
                    <a:pt x="290116" y="7834"/>
                  </a:lnTo>
                  <a:lnTo>
                    <a:pt x="245757" y="17210"/>
                  </a:lnTo>
                  <a:lnTo>
                    <a:pt x="210026" y="28819"/>
                  </a:lnTo>
                  <a:lnTo>
                    <a:pt x="173209" y="50435"/>
                  </a:lnTo>
                  <a:lnTo>
                    <a:pt x="164046" y="59586"/>
                  </a:lnTo>
                  <a:lnTo>
                    <a:pt x="139704" y="101363"/>
                  </a:lnTo>
                  <a:lnTo>
                    <a:pt x="128735" y="147512"/>
                  </a:lnTo>
                  <a:lnTo>
                    <a:pt x="124361" y="193583"/>
                  </a:lnTo>
                  <a:lnTo>
                    <a:pt x="118772" y="236529"/>
                  </a:lnTo>
                  <a:lnTo>
                    <a:pt x="115535" y="276056"/>
                  </a:lnTo>
                  <a:lnTo>
                    <a:pt x="109520" y="316226"/>
                  </a:lnTo>
                  <a:lnTo>
                    <a:pt x="106091" y="354938"/>
                  </a:lnTo>
                  <a:lnTo>
                    <a:pt x="105075" y="393221"/>
                  </a:lnTo>
                  <a:lnTo>
                    <a:pt x="99717" y="436431"/>
                  </a:lnTo>
                  <a:lnTo>
                    <a:pt x="96484" y="477691"/>
                  </a:lnTo>
                  <a:lnTo>
                    <a:pt x="90469" y="521784"/>
                  </a:lnTo>
                  <a:lnTo>
                    <a:pt x="87041" y="568363"/>
                  </a:lnTo>
                  <a:lnTo>
                    <a:pt x="80969" y="615678"/>
                  </a:lnTo>
                  <a:lnTo>
                    <a:pt x="77523" y="663211"/>
                  </a:lnTo>
                  <a:lnTo>
                    <a:pt x="71446" y="710808"/>
                  </a:lnTo>
                  <a:lnTo>
                    <a:pt x="67998" y="753369"/>
                  </a:lnTo>
                  <a:lnTo>
                    <a:pt x="61921" y="797847"/>
                  </a:lnTo>
                  <a:lnTo>
                    <a:pt x="53417" y="839484"/>
                  </a:lnTo>
                  <a:lnTo>
                    <a:pt x="44194" y="878631"/>
                  </a:lnTo>
                  <a:lnTo>
                    <a:pt x="34760" y="917041"/>
                  </a:lnTo>
                  <a:lnTo>
                    <a:pt x="25261" y="955233"/>
                  </a:lnTo>
                  <a:lnTo>
                    <a:pt x="19116" y="998460"/>
                  </a:lnTo>
                  <a:lnTo>
                    <a:pt x="11630" y="1037573"/>
                  </a:lnTo>
                  <a:lnTo>
                    <a:pt x="7237" y="1063501"/>
                  </a:lnTo>
                  <a:lnTo>
                    <a:pt x="2054" y="1087411"/>
                  </a:lnTo>
                  <a:lnTo>
                    <a:pt x="0" y="1130779"/>
                  </a:lnTo>
                  <a:lnTo>
                    <a:pt x="4966" y="1149209"/>
                  </a:lnTo>
                  <a:lnTo>
                    <a:pt x="16126" y="1166794"/>
                  </a:lnTo>
                  <a:lnTo>
                    <a:pt x="26442" y="1177166"/>
                  </a:lnTo>
                  <a:lnTo>
                    <a:pt x="36729" y="1183714"/>
                  </a:lnTo>
                  <a:lnTo>
                    <a:pt x="80418" y="1196387"/>
                  </a:lnTo>
                  <a:lnTo>
                    <a:pt x="119213" y="1199305"/>
                  </a:lnTo>
                  <a:lnTo>
                    <a:pt x="158755" y="1198601"/>
                  </a:lnTo>
                  <a:lnTo>
                    <a:pt x="200960" y="1191534"/>
                  </a:lnTo>
                  <a:lnTo>
                    <a:pt x="244753" y="1189422"/>
                  </a:lnTo>
                  <a:lnTo>
                    <a:pt x="285622" y="1180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35"/>
            <p:cNvSpPr/>
            <p:nvPr>
              <p:custDataLst>
                <p:tags r:id="rId79"/>
              </p:custDataLst>
            </p:nvPr>
          </p:nvSpPr>
          <p:spPr>
            <a:xfrm>
              <a:off x="6867580" y="5534025"/>
              <a:ext cx="161871" cy="38101"/>
            </a:xfrm>
            <a:custGeom>
              <a:avLst/>
              <a:gdLst/>
              <a:ahLst/>
              <a:cxnLst/>
              <a:rect l="0" t="0" r="0" b="0"/>
              <a:pathLst>
                <a:path w="161871" h="38101">
                  <a:moveTo>
                    <a:pt x="28520" y="0"/>
                  </a:moveTo>
                  <a:lnTo>
                    <a:pt x="28520" y="0"/>
                  </a:lnTo>
                  <a:lnTo>
                    <a:pt x="7062" y="13257"/>
                  </a:lnTo>
                  <a:lnTo>
                    <a:pt x="3108" y="19298"/>
                  </a:lnTo>
                  <a:lnTo>
                    <a:pt x="361" y="28412"/>
                  </a:lnTo>
                  <a:lnTo>
                    <a:pt x="0" y="36615"/>
                  </a:lnTo>
                  <a:lnTo>
                    <a:pt x="1040" y="37109"/>
                  </a:lnTo>
                  <a:lnTo>
                    <a:pt x="43175" y="38083"/>
                  </a:lnTo>
                  <a:lnTo>
                    <a:pt x="88618" y="38100"/>
                  </a:lnTo>
                  <a:lnTo>
                    <a:pt x="129822" y="38100"/>
                  </a:lnTo>
                  <a:lnTo>
                    <a:pt x="16187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36"/>
            <p:cNvSpPr/>
            <p:nvPr>
              <p:custDataLst>
                <p:tags r:id="rId80"/>
              </p:custDataLst>
            </p:nvPr>
          </p:nvSpPr>
          <p:spPr>
            <a:xfrm>
              <a:off x="6877050" y="54483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1" y="16228"/>
                  </a:lnTo>
                  <a:lnTo>
                    <a:pt x="25694" y="12505"/>
                  </a:lnTo>
                  <a:lnTo>
                    <a:pt x="38158" y="10113"/>
                  </a:lnTo>
                  <a:lnTo>
                    <a:pt x="45534" y="8729"/>
                  </a:lnTo>
                  <a:lnTo>
                    <a:pt x="68530" y="1358"/>
                  </a:lnTo>
                  <a:lnTo>
                    <a:pt x="115724" y="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37"/>
            <p:cNvSpPr/>
            <p:nvPr>
              <p:custDataLst>
                <p:tags r:id="rId81"/>
              </p:custDataLst>
            </p:nvPr>
          </p:nvSpPr>
          <p:spPr>
            <a:xfrm>
              <a:off x="6362700" y="4943475"/>
              <a:ext cx="380997" cy="1047586"/>
            </a:xfrm>
            <a:custGeom>
              <a:avLst/>
              <a:gdLst/>
              <a:ahLst/>
              <a:cxnLst/>
              <a:rect l="0" t="0" r="0" b="0"/>
              <a:pathLst>
                <a:path w="380997" h="1047586">
                  <a:moveTo>
                    <a:pt x="0" y="0"/>
                  </a:moveTo>
                  <a:lnTo>
                    <a:pt x="0" y="0"/>
                  </a:lnTo>
                  <a:lnTo>
                    <a:pt x="44896" y="0"/>
                  </a:lnTo>
                  <a:lnTo>
                    <a:pt x="88759" y="2822"/>
                  </a:lnTo>
                  <a:lnTo>
                    <a:pt x="135603" y="8937"/>
                  </a:lnTo>
                  <a:lnTo>
                    <a:pt x="181272" y="9447"/>
                  </a:lnTo>
                  <a:lnTo>
                    <a:pt x="219134" y="12332"/>
                  </a:lnTo>
                  <a:lnTo>
                    <a:pt x="260162" y="18165"/>
                  </a:lnTo>
                  <a:lnTo>
                    <a:pt x="293043" y="21698"/>
                  </a:lnTo>
                  <a:lnTo>
                    <a:pt x="339594" y="33229"/>
                  </a:lnTo>
                  <a:lnTo>
                    <a:pt x="374482" y="52163"/>
                  </a:lnTo>
                  <a:lnTo>
                    <a:pt x="378103" y="57756"/>
                  </a:lnTo>
                  <a:lnTo>
                    <a:pt x="379712" y="64827"/>
                  </a:lnTo>
                  <a:lnTo>
                    <a:pt x="380950" y="111301"/>
                  </a:lnTo>
                  <a:lnTo>
                    <a:pt x="380996" y="154297"/>
                  </a:lnTo>
                  <a:lnTo>
                    <a:pt x="370639" y="200275"/>
                  </a:lnTo>
                  <a:lnTo>
                    <a:pt x="363665" y="238175"/>
                  </a:lnTo>
                  <a:lnTo>
                    <a:pt x="361231" y="282781"/>
                  </a:lnTo>
                  <a:lnTo>
                    <a:pt x="354478" y="328908"/>
                  </a:lnTo>
                  <a:lnTo>
                    <a:pt x="350211" y="370152"/>
                  </a:lnTo>
                  <a:lnTo>
                    <a:pt x="345067" y="409183"/>
                  </a:lnTo>
                  <a:lnTo>
                    <a:pt x="343542" y="447559"/>
                  </a:lnTo>
                  <a:lnTo>
                    <a:pt x="340268" y="488564"/>
                  </a:lnTo>
                  <a:lnTo>
                    <a:pt x="335417" y="531404"/>
                  </a:lnTo>
                  <a:lnTo>
                    <a:pt x="331158" y="573730"/>
                  </a:lnTo>
                  <a:lnTo>
                    <a:pt x="326016" y="616964"/>
                  </a:lnTo>
                  <a:lnTo>
                    <a:pt x="324492" y="656584"/>
                  </a:lnTo>
                  <a:lnTo>
                    <a:pt x="324040" y="695135"/>
                  </a:lnTo>
                  <a:lnTo>
                    <a:pt x="323887" y="741031"/>
                  </a:lnTo>
                  <a:lnTo>
                    <a:pt x="323858" y="787217"/>
                  </a:lnTo>
                  <a:lnTo>
                    <a:pt x="323851" y="828011"/>
                  </a:lnTo>
                  <a:lnTo>
                    <a:pt x="326672" y="857054"/>
                  </a:lnTo>
                  <a:lnTo>
                    <a:pt x="332492" y="903791"/>
                  </a:lnTo>
                  <a:lnTo>
                    <a:pt x="333297" y="945776"/>
                  </a:lnTo>
                  <a:lnTo>
                    <a:pt x="332310" y="983159"/>
                  </a:lnTo>
                  <a:lnTo>
                    <a:pt x="325768" y="995686"/>
                  </a:lnTo>
                  <a:lnTo>
                    <a:pt x="301576" y="1022300"/>
                  </a:lnTo>
                  <a:lnTo>
                    <a:pt x="269313" y="1041396"/>
                  </a:lnTo>
                  <a:lnTo>
                    <a:pt x="250658" y="1045868"/>
                  </a:lnTo>
                  <a:lnTo>
                    <a:pt x="204509" y="1047585"/>
                  </a:lnTo>
                  <a:lnTo>
                    <a:pt x="171512" y="1040113"/>
                  </a:lnTo>
                  <a:lnTo>
                    <a:pt x="124014" y="1019099"/>
                  </a:lnTo>
                  <a:lnTo>
                    <a:pt x="104775" y="100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8"/>
            <p:cNvSpPr/>
            <p:nvPr>
              <p:custDataLst>
                <p:tags r:id="rId82"/>
              </p:custDataLst>
            </p:nvPr>
          </p:nvSpPr>
          <p:spPr>
            <a:xfrm>
              <a:off x="6019800" y="5753100"/>
              <a:ext cx="238126" cy="38101"/>
            </a:xfrm>
            <a:custGeom>
              <a:avLst/>
              <a:gdLst/>
              <a:ahLst/>
              <a:cxnLst/>
              <a:rect l="0" t="0" r="0" b="0"/>
              <a:pathLst>
                <a:path w="2381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7739"/>
                  </a:lnTo>
                  <a:lnTo>
                    <a:pt x="8201" y="24843"/>
                  </a:lnTo>
                  <a:lnTo>
                    <a:pt x="9701" y="22912"/>
                  </a:lnTo>
                  <a:lnTo>
                    <a:pt x="26752" y="12844"/>
                  </a:lnTo>
                  <a:lnTo>
                    <a:pt x="73201" y="4598"/>
                  </a:lnTo>
                  <a:lnTo>
                    <a:pt x="116197" y="404"/>
                  </a:lnTo>
                  <a:lnTo>
                    <a:pt x="158358" y="36"/>
                  </a:lnTo>
                  <a:lnTo>
                    <a:pt x="205016" y="3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39"/>
            <p:cNvSpPr/>
            <p:nvPr>
              <p:custDataLst>
                <p:tags r:id="rId83"/>
              </p:custDataLst>
            </p:nvPr>
          </p:nvSpPr>
          <p:spPr>
            <a:xfrm>
              <a:off x="6019966" y="5801118"/>
              <a:ext cx="112608" cy="218518"/>
            </a:xfrm>
            <a:custGeom>
              <a:avLst/>
              <a:gdLst/>
              <a:ahLst/>
              <a:cxnLst/>
              <a:rect l="0" t="0" r="0" b="0"/>
              <a:pathLst>
                <a:path w="112608" h="218518">
                  <a:moveTo>
                    <a:pt x="104609" y="9132"/>
                  </a:moveTo>
                  <a:lnTo>
                    <a:pt x="104609" y="9132"/>
                  </a:lnTo>
                  <a:lnTo>
                    <a:pt x="86295" y="9132"/>
                  </a:lnTo>
                  <a:lnTo>
                    <a:pt x="77772" y="6310"/>
                  </a:lnTo>
                  <a:lnTo>
                    <a:pt x="70456" y="2587"/>
                  </a:lnTo>
                  <a:lnTo>
                    <a:pt x="54314" y="195"/>
                  </a:lnTo>
                  <a:lnTo>
                    <a:pt x="48854" y="0"/>
                  </a:lnTo>
                  <a:lnTo>
                    <a:pt x="39965" y="2604"/>
                  </a:lnTo>
                  <a:lnTo>
                    <a:pt x="32487" y="6231"/>
                  </a:lnTo>
                  <a:lnTo>
                    <a:pt x="12613" y="9936"/>
                  </a:lnTo>
                  <a:lnTo>
                    <a:pt x="1727" y="17299"/>
                  </a:lnTo>
                  <a:lnTo>
                    <a:pt x="675" y="20876"/>
                  </a:lnTo>
                  <a:lnTo>
                    <a:pt x="0" y="31795"/>
                  </a:lnTo>
                  <a:lnTo>
                    <a:pt x="2730" y="37902"/>
                  </a:lnTo>
                  <a:lnTo>
                    <a:pt x="45352" y="83216"/>
                  </a:lnTo>
                  <a:lnTo>
                    <a:pt x="92924" y="130797"/>
                  </a:lnTo>
                  <a:lnTo>
                    <a:pt x="96819" y="134692"/>
                  </a:lnTo>
                  <a:lnTo>
                    <a:pt x="101147" y="144664"/>
                  </a:lnTo>
                  <a:lnTo>
                    <a:pt x="104129" y="155094"/>
                  </a:lnTo>
                  <a:lnTo>
                    <a:pt x="111844" y="170413"/>
                  </a:lnTo>
                  <a:lnTo>
                    <a:pt x="112607" y="173802"/>
                  </a:lnTo>
                  <a:lnTo>
                    <a:pt x="112058" y="177121"/>
                  </a:lnTo>
                  <a:lnTo>
                    <a:pt x="108624" y="183629"/>
                  </a:lnTo>
                  <a:lnTo>
                    <a:pt x="82323" y="212329"/>
                  </a:lnTo>
                  <a:lnTo>
                    <a:pt x="76007" y="215859"/>
                  </a:lnTo>
                  <a:lnTo>
                    <a:pt x="63679" y="217845"/>
                  </a:lnTo>
                  <a:lnTo>
                    <a:pt x="45607" y="218517"/>
                  </a:lnTo>
                  <a:lnTo>
                    <a:pt x="38522" y="215786"/>
                  </a:lnTo>
                  <a:lnTo>
                    <a:pt x="9359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40"/>
            <p:cNvSpPr/>
            <p:nvPr>
              <p:custDataLst>
                <p:tags r:id="rId84"/>
              </p:custDataLst>
            </p:nvPr>
          </p:nvSpPr>
          <p:spPr>
            <a:xfrm>
              <a:off x="5934075" y="5934075"/>
              <a:ext cx="19051" cy="19048"/>
            </a:xfrm>
            <a:custGeom>
              <a:avLst/>
              <a:gdLst/>
              <a:ahLst/>
              <a:cxnLst/>
              <a:rect l="0" t="0" r="0" b="0"/>
              <a:pathLst>
                <a:path w="19051" h="19048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10361" y="17064"/>
                  </a:lnTo>
                  <a:lnTo>
                    <a:pt x="19036" y="1904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41"/>
            <p:cNvSpPr/>
            <p:nvPr>
              <p:custDataLst>
                <p:tags r:id="rId85"/>
              </p:custDataLst>
            </p:nvPr>
          </p:nvSpPr>
          <p:spPr>
            <a:xfrm>
              <a:off x="5743705" y="5848368"/>
              <a:ext cx="119619" cy="171373"/>
            </a:xfrm>
            <a:custGeom>
              <a:avLst/>
              <a:gdLst/>
              <a:ahLst/>
              <a:cxnLst/>
              <a:rect l="0" t="0" r="0" b="0"/>
              <a:pathLst>
                <a:path w="119619" h="171373">
                  <a:moveTo>
                    <a:pt x="76070" y="19032"/>
                  </a:moveTo>
                  <a:lnTo>
                    <a:pt x="76070" y="19032"/>
                  </a:lnTo>
                  <a:lnTo>
                    <a:pt x="76070" y="9623"/>
                  </a:lnTo>
                  <a:lnTo>
                    <a:pt x="67869" y="1316"/>
                  </a:lnTo>
                  <a:lnTo>
                    <a:pt x="61881" y="377"/>
                  </a:lnTo>
                  <a:lnTo>
                    <a:pt x="56358" y="2979"/>
                  </a:lnTo>
                  <a:lnTo>
                    <a:pt x="34750" y="16857"/>
                  </a:lnTo>
                  <a:lnTo>
                    <a:pt x="15433" y="49497"/>
                  </a:lnTo>
                  <a:lnTo>
                    <a:pt x="12079" y="59383"/>
                  </a:lnTo>
                  <a:lnTo>
                    <a:pt x="7368" y="76850"/>
                  </a:lnTo>
                  <a:lnTo>
                    <a:pt x="2092" y="95429"/>
                  </a:lnTo>
                  <a:lnTo>
                    <a:pt x="0" y="134637"/>
                  </a:lnTo>
                  <a:lnTo>
                    <a:pt x="4965" y="150534"/>
                  </a:lnTo>
                  <a:lnTo>
                    <a:pt x="13139" y="163594"/>
                  </a:lnTo>
                  <a:lnTo>
                    <a:pt x="19173" y="167948"/>
                  </a:lnTo>
                  <a:lnTo>
                    <a:pt x="26440" y="169884"/>
                  </a:lnTo>
                  <a:lnTo>
                    <a:pt x="64863" y="171372"/>
                  </a:lnTo>
                  <a:lnTo>
                    <a:pt x="73912" y="168584"/>
                  </a:lnTo>
                  <a:lnTo>
                    <a:pt x="106370" y="149041"/>
                  </a:lnTo>
                  <a:lnTo>
                    <a:pt x="110704" y="139961"/>
                  </a:lnTo>
                  <a:lnTo>
                    <a:pt x="113967" y="98238"/>
                  </a:lnTo>
                  <a:lnTo>
                    <a:pt x="119618" y="72973"/>
                  </a:lnTo>
                  <a:lnTo>
                    <a:pt x="117297" y="60291"/>
                  </a:lnTo>
                  <a:lnTo>
                    <a:pt x="110040" y="46309"/>
                  </a:lnTo>
                  <a:lnTo>
                    <a:pt x="82735" y="11566"/>
                  </a:lnTo>
                  <a:lnTo>
                    <a:pt x="72683" y="5131"/>
                  </a:lnTo>
                  <a:lnTo>
                    <a:pt x="61072" y="1507"/>
                  </a:lnTo>
                  <a:lnTo>
                    <a:pt x="24348" y="0"/>
                  </a:lnTo>
                  <a:lnTo>
                    <a:pt x="22539" y="1052"/>
                  </a:lnTo>
                  <a:lnTo>
                    <a:pt x="21332" y="2812"/>
                  </a:lnTo>
                  <a:lnTo>
                    <a:pt x="18920" y="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22"/>
          <p:cNvGrpSpPr/>
          <p:nvPr/>
        </p:nvGrpSpPr>
        <p:grpSpPr>
          <a:xfrm>
            <a:off x="8525049" y="4733961"/>
            <a:ext cx="1150811" cy="1456829"/>
            <a:chOff x="8525049" y="4733961"/>
            <a:chExt cx="1150811" cy="1456829"/>
          </a:xfrm>
        </p:grpSpPr>
        <p:sp>
          <p:nvSpPr>
            <p:cNvPr id="173" name="SMARTInkShape-1442"/>
            <p:cNvSpPr/>
            <p:nvPr>
              <p:custDataLst>
                <p:tags r:id="rId58"/>
              </p:custDataLst>
            </p:nvPr>
          </p:nvSpPr>
          <p:spPr>
            <a:xfrm>
              <a:off x="9487470" y="5278222"/>
              <a:ext cx="188390" cy="284379"/>
            </a:xfrm>
            <a:custGeom>
              <a:avLst/>
              <a:gdLst/>
              <a:ahLst/>
              <a:cxnLst/>
              <a:rect l="0" t="0" r="0" b="0"/>
              <a:pathLst>
                <a:path w="188390" h="284379">
                  <a:moveTo>
                    <a:pt x="66105" y="46253"/>
                  </a:moveTo>
                  <a:lnTo>
                    <a:pt x="66105" y="46253"/>
                  </a:lnTo>
                  <a:lnTo>
                    <a:pt x="26381" y="23863"/>
                  </a:lnTo>
                  <a:lnTo>
                    <a:pt x="12437" y="12354"/>
                  </a:lnTo>
                  <a:lnTo>
                    <a:pt x="1352" y="8706"/>
                  </a:lnTo>
                  <a:lnTo>
                    <a:pt x="711" y="7464"/>
                  </a:lnTo>
                  <a:lnTo>
                    <a:pt x="0" y="3261"/>
                  </a:lnTo>
                  <a:lnTo>
                    <a:pt x="868" y="1717"/>
                  </a:lnTo>
                  <a:lnTo>
                    <a:pt x="2505" y="687"/>
                  </a:lnTo>
                  <a:lnTo>
                    <a:pt x="4654" y="0"/>
                  </a:lnTo>
                  <a:lnTo>
                    <a:pt x="50479" y="12852"/>
                  </a:lnTo>
                  <a:lnTo>
                    <a:pt x="91248" y="30512"/>
                  </a:lnTo>
                  <a:lnTo>
                    <a:pt x="137784" y="62697"/>
                  </a:lnTo>
                  <a:lnTo>
                    <a:pt x="167879" y="93953"/>
                  </a:lnTo>
                  <a:lnTo>
                    <a:pt x="174839" y="107669"/>
                  </a:lnTo>
                  <a:lnTo>
                    <a:pt x="186463" y="153322"/>
                  </a:lnTo>
                  <a:lnTo>
                    <a:pt x="188389" y="166511"/>
                  </a:lnTo>
                  <a:lnTo>
                    <a:pt x="180139" y="211330"/>
                  </a:lnTo>
                  <a:lnTo>
                    <a:pt x="173035" y="229338"/>
                  </a:lnTo>
                  <a:lnTo>
                    <a:pt x="153857" y="258802"/>
                  </a:lnTo>
                  <a:lnTo>
                    <a:pt x="138908" y="269627"/>
                  </a:lnTo>
                  <a:lnTo>
                    <a:pt x="104205" y="28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43"/>
            <p:cNvSpPr/>
            <p:nvPr>
              <p:custDataLst>
                <p:tags r:id="rId59"/>
              </p:custDataLst>
            </p:nvPr>
          </p:nvSpPr>
          <p:spPr>
            <a:xfrm>
              <a:off x="9307974" y="5467350"/>
              <a:ext cx="331327" cy="47626"/>
            </a:xfrm>
            <a:custGeom>
              <a:avLst/>
              <a:gdLst/>
              <a:ahLst/>
              <a:cxnLst/>
              <a:rect l="0" t="0" r="0" b="0"/>
              <a:pathLst>
                <a:path w="331327" h="47626">
                  <a:moveTo>
                    <a:pt x="121776" y="0"/>
                  </a:moveTo>
                  <a:lnTo>
                    <a:pt x="121776" y="0"/>
                  </a:lnTo>
                  <a:lnTo>
                    <a:pt x="75642" y="19298"/>
                  </a:lnTo>
                  <a:lnTo>
                    <a:pt x="36182" y="35300"/>
                  </a:lnTo>
                  <a:lnTo>
                    <a:pt x="24468" y="37914"/>
                  </a:lnTo>
                  <a:lnTo>
                    <a:pt x="8323" y="45393"/>
                  </a:lnTo>
                  <a:lnTo>
                    <a:pt x="0" y="47184"/>
                  </a:lnTo>
                  <a:lnTo>
                    <a:pt x="376" y="47331"/>
                  </a:lnTo>
                  <a:lnTo>
                    <a:pt x="41582" y="47623"/>
                  </a:lnTo>
                  <a:lnTo>
                    <a:pt x="84405" y="47625"/>
                  </a:lnTo>
                  <a:lnTo>
                    <a:pt x="122978" y="46567"/>
                  </a:lnTo>
                  <a:lnTo>
                    <a:pt x="167444" y="40086"/>
                  </a:lnTo>
                  <a:lnTo>
                    <a:pt x="207114" y="38493"/>
                  </a:lnTo>
                  <a:lnTo>
                    <a:pt x="251012" y="38178"/>
                  </a:lnTo>
                  <a:lnTo>
                    <a:pt x="285083" y="35293"/>
                  </a:lnTo>
                  <a:lnTo>
                    <a:pt x="3313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44"/>
            <p:cNvSpPr/>
            <p:nvPr>
              <p:custDataLst>
                <p:tags r:id="rId60"/>
              </p:custDataLst>
            </p:nvPr>
          </p:nvSpPr>
          <p:spPr>
            <a:xfrm>
              <a:off x="9344059" y="5372103"/>
              <a:ext cx="276192" cy="27249"/>
            </a:xfrm>
            <a:custGeom>
              <a:avLst/>
              <a:gdLst/>
              <a:ahLst/>
              <a:cxnLst/>
              <a:rect l="0" t="0" r="0" b="0"/>
              <a:pathLst>
                <a:path w="276192" h="27249">
                  <a:moveTo>
                    <a:pt x="9491" y="19047"/>
                  </a:moveTo>
                  <a:lnTo>
                    <a:pt x="9491" y="19047"/>
                  </a:lnTo>
                  <a:lnTo>
                    <a:pt x="4434" y="19047"/>
                  </a:lnTo>
                  <a:lnTo>
                    <a:pt x="2945" y="20105"/>
                  </a:lnTo>
                  <a:lnTo>
                    <a:pt x="1951" y="21869"/>
                  </a:lnTo>
                  <a:lnTo>
                    <a:pt x="357" y="27248"/>
                  </a:lnTo>
                  <a:lnTo>
                    <a:pt x="0" y="20255"/>
                  </a:lnTo>
                  <a:lnTo>
                    <a:pt x="2803" y="19583"/>
                  </a:lnTo>
                  <a:lnTo>
                    <a:pt x="17273" y="18059"/>
                  </a:lnTo>
                  <a:lnTo>
                    <a:pt x="38977" y="11522"/>
                  </a:lnTo>
                  <a:lnTo>
                    <a:pt x="76246" y="6876"/>
                  </a:lnTo>
                  <a:lnTo>
                    <a:pt x="98062" y="2035"/>
                  </a:lnTo>
                  <a:lnTo>
                    <a:pt x="143216" y="265"/>
                  </a:lnTo>
                  <a:lnTo>
                    <a:pt x="185459" y="32"/>
                  </a:lnTo>
                  <a:lnTo>
                    <a:pt x="228376" y="0"/>
                  </a:lnTo>
                  <a:lnTo>
                    <a:pt x="262412" y="9698"/>
                  </a:lnTo>
                  <a:lnTo>
                    <a:pt x="276191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45"/>
            <p:cNvSpPr/>
            <p:nvPr>
              <p:custDataLst>
                <p:tags r:id="rId61"/>
              </p:custDataLst>
            </p:nvPr>
          </p:nvSpPr>
          <p:spPr>
            <a:xfrm>
              <a:off x="8734425" y="5725088"/>
              <a:ext cx="52820" cy="180413"/>
            </a:xfrm>
            <a:custGeom>
              <a:avLst/>
              <a:gdLst/>
              <a:ahLst/>
              <a:cxnLst/>
              <a:rect l="0" t="0" r="0" b="0"/>
              <a:pathLst>
                <a:path w="52820" h="180413">
                  <a:moveTo>
                    <a:pt x="9525" y="47062"/>
                  </a:moveTo>
                  <a:lnTo>
                    <a:pt x="9525" y="47062"/>
                  </a:lnTo>
                  <a:lnTo>
                    <a:pt x="22782" y="25603"/>
                  </a:lnTo>
                  <a:lnTo>
                    <a:pt x="33977" y="12289"/>
                  </a:lnTo>
                  <a:lnTo>
                    <a:pt x="36267" y="5855"/>
                  </a:lnTo>
                  <a:lnTo>
                    <a:pt x="37936" y="3715"/>
                  </a:lnTo>
                  <a:lnTo>
                    <a:pt x="46140" y="0"/>
                  </a:lnTo>
                  <a:lnTo>
                    <a:pt x="52242" y="4660"/>
                  </a:lnTo>
                  <a:lnTo>
                    <a:pt x="52819" y="7153"/>
                  </a:lnTo>
                  <a:lnTo>
                    <a:pt x="52146" y="9872"/>
                  </a:lnTo>
                  <a:lnTo>
                    <a:pt x="49635" y="15716"/>
                  </a:lnTo>
                  <a:lnTo>
                    <a:pt x="47162" y="24956"/>
                  </a:lnTo>
                  <a:lnTo>
                    <a:pt x="41256" y="35455"/>
                  </a:lnTo>
                  <a:lnTo>
                    <a:pt x="30022" y="82153"/>
                  </a:lnTo>
                  <a:lnTo>
                    <a:pt x="16873" y="125254"/>
                  </a:lnTo>
                  <a:lnTo>
                    <a:pt x="1451" y="164406"/>
                  </a:lnTo>
                  <a:lnTo>
                    <a:pt x="0" y="18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446"/>
            <p:cNvSpPr/>
            <p:nvPr>
              <p:custDataLst>
                <p:tags r:id="rId62"/>
              </p:custDataLst>
            </p:nvPr>
          </p:nvSpPr>
          <p:spPr>
            <a:xfrm>
              <a:off x="8610761" y="5652388"/>
              <a:ext cx="333215" cy="81663"/>
            </a:xfrm>
            <a:custGeom>
              <a:avLst/>
              <a:gdLst/>
              <a:ahLst/>
              <a:cxnLst/>
              <a:rect l="0" t="0" r="0" b="0"/>
              <a:pathLst>
                <a:path w="333215" h="81663">
                  <a:moveTo>
                    <a:pt x="28414" y="81662"/>
                  </a:moveTo>
                  <a:lnTo>
                    <a:pt x="28414" y="81662"/>
                  </a:lnTo>
                  <a:lnTo>
                    <a:pt x="3962" y="56152"/>
                  </a:lnTo>
                  <a:lnTo>
                    <a:pt x="1061" y="46704"/>
                  </a:lnTo>
                  <a:lnTo>
                    <a:pt x="0" y="35914"/>
                  </a:lnTo>
                  <a:lnTo>
                    <a:pt x="4943" y="29536"/>
                  </a:lnTo>
                  <a:lnTo>
                    <a:pt x="10221" y="26745"/>
                  </a:lnTo>
                  <a:lnTo>
                    <a:pt x="52102" y="14899"/>
                  </a:lnTo>
                  <a:lnTo>
                    <a:pt x="95700" y="6914"/>
                  </a:lnTo>
                  <a:lnTo>
                    <a:pt x="140913" y="5749"/>
                  </a:lnTo>
                  <a:lnTo>
                    <a:pt x="187788" y="2696"/>
                  </a:lnTo>
                  <a:lnTo>
                    <a:pt x="208255" y="0"/>
                  </a:lnTo>
                  <a:lnTo>
                    <a:pt x="250087" y="4069"/>
                  </a:lnTo>
                  <a:lnTo>
                    <a:pt x="297181" y="6336"/>
                  </a:lnTo>
                  <a:lnTo>
                    <a:pt x="333214" y="14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447"/>
            <p:cNvSpPr/>
            <p:nvPr>
              <p:custDataLst>
                <p:tags r:id="rId63"/>
              </p:custDataLst>
            </p:nvPr>
          </p:nvSpPr>
          <p:spPr>
            <a:xfrm>
              <a:off x="8805223" y="5833742"/>
              <a:ext cx="148278" cy="214634"/>
            </a:xfrm>
            <a:custGeom>
              <a:avLst/>
              <a:gdLst/>
              <a:ahLst/>
              <a:cxnLst/>
              <a:rect l="0" t="0" r="0" b="0"/>
              <a:pathLst>
                <a:path w="148278" h="214634">
                  <a:moveTo>
                    <a:pt x="43502" y="24133"/>
                  </a:moveTo>
                  <a:lnTo>
                    <a:pt x="43502" y="24133"/>
                  </a:lnTo>
                  <a:lnTo>
                    <a:pt x="43502" y="29189"/>
                  </a:lnTo>
                  <a:lnTo>
                    <a:pt x="42444" y="30678"/>
                  </a:lnTo>
                  <a:lnTo>
                    <a:pt x="40680" y="31672"/>
                  </a:lnTo>
                  <a:lnTo>
                    <a:pt x="38445" y="32334"/>
                  </a:lnTo>
                  <a:lnTo>
                    <a:pt x="36956" y="33834"/>
                  </a:lnTo>
                  <a:lnTo>
                    <a:pt x="35301" y="38322"/>
                  </a:lnTo>
                  <a:lnTo>
                    <a:pt x="33979" y="84734"/>
                  </a:lnTo>
                  <a:lnTo>
                    <a:pt x="33977" y="130726"/>
                  </a:lnTo>
                  <a:lnTo>
                    <a:pt x="32919" y="151061"/>
                  </a:lnTo>
                  <a:lnTo>
                    <a:pt x="22217" y="176343"/>
                  </a:lnTo>
                  <a:lnTo>
                    <a:pt x="18167" y="182798"/>
                  </a:lnTo>
                  <a:lnTo>
                    <a:pt x="16366" y="189196"/>
                  </a:lnTo>
                  <a:lnTo>
                    <a:pt x="14829" y="191325"/>
                  </a:lnTo>
                  <a:lnTo>
                    <a:pt x="12745" y="192744"/>
                  </a:lnTo>
                  <a:lnTo>
                    <a:pt x="5831" y="195417"/>
                  </a:lnTo>
                  <a:lnTo>
                    <a:pt x="473" y="195535"/>
                  </a:lnTo>
                  <a:lnTo>
                    <a:pt x="0" y="194492"/>
                  </a:lnTo>
                  <a:lnTo>
                    <a:pt x="4021" y="185215"/>
                  </a:lnTo>
                  <a:lnTo>
                    <a:pt x="8189" y="140986"/>
                  </a:lnTo>
                  <a:lnTo>
                    <a:pt x="27791" y="94899"/>
                  </a:lnTo>
                  <a:lnTo>
                    <a:pt x="49861" y="49586"/>
                  </a:lnTo>
                  <a:lnTo>
                    <a:pt x="60438" y="31557"/>
                  </a:lnTo>
                  <a:lnTo>
                    <a:pt x="87071" y="9689"/>
                  </a:lnTo>
                  <a:lnTo>
                    <a:pt x="100478" y="3171"/>
                  </a:lnTo>
                  <a:lnTo>
                    <a:pt x="103712" y="633"/>
                  </a:lnTo>
                  <a:lnTo>
                    <a:pt x="106924" y="0"/>
                  </a:lnTo>
                  <a:lnTo>
                    <a:pt x="110125" y="636"/>
                  </a:lnTo>
                  <a:lnTo>
                    <a:pt x="116505" y="3106"/>
                  </a:lnTo>
                  <a:lnTo>
                    <a:pt x="126045" y="5555"/>
                  </a:lnTo>
                  <a:lnTo>
                    <a:pt x="132398" y="9878"/>
                  </a:lnTo>
                  <a:lnTo>
                    <a:pt x="135928" y="15328"/>
                  </a:lnTo>
                  <a:lnTo>
                    <a:pt x="138195" y="27449"/>
                  </a:lnTo>
                  <a:lnTo>
                    <a:pt x="138588" y="36875"/>
                  </a:lnTo>
                  <a:lnTo>
                    <a:pt x="135856" y="43202"/>
                  </a:lnTo>
                  <a:lnTo>
                    <a:pt x="123554" y="59061"/>
                  </a:lnTo>
                  <a:lnTo>
                    <a:pt x="121414" y="65410"/>
                  </a:lnTo>
                  <a:lnTo>
                    <a:pt x="114819" y="71758"/>
                  </a:lnTo>
                  <a:lnTo>
                    <a:pt x="91536" y="87986"/>
                  </a:lnTo>
                  <a:lnTo>
                    <a:pt x="84959" y="90612"/>
                  </a:lnTo>
                  <a:lnTo>
                    <a:pt x="75305" y="96983"/>
                  </a:lnTo>
                  <a:lnTo>
                    <a:pt x="64441" y="99892"/>
                  </a:lnTo>
                  <a:lnTo>
                    <a:pt x="53470" y="100322"/>
                  </a:lnTo>
                  <a:lnTo>
                    <a:pt x="53065" y="108533"/>
                  </a:lnTo>
                  <a:lnTo>
                    <a:pt x="58094" y="114521"/>
                  </a:lnTo>
                  <a:lnTo>
                    <a:pt x="63393" y="117223"/>
                  </a:lnTo>
                  <a:lnTo>
                    <a:pt x="66288" y="117943"/>
                  </a:lnTo>
                  <a:lnTo>
                    <a:pt x="68218" y="119481"/>
                  </a:lnTo>
                  <a:lnTo>
                    <a:pt x="70362" y="124013"/>
                  </a:lnTo>
                  <a:lnTo>
                    <a:pt x="76960" y="129555"/>
                  </a:lnTo>
                  <a:lnTo>
                    <a:pt x="85888" y="134488"/>
                  </a:lnTo>
                  <a:lnTo>
                    <a:pt x="93385" y="136680"/>
                  </a:lnTo>
                  <a:lnTo>
                    <a:pt x="95807" y="138323"/>
                  </a:lnTo>
                  <a:lnTo>
                    <a:pt x="97422" y="140476"/>
                  </a:lnTo>
                  <a:lnTo>
                    <a:pt x="100276" y="145691"/>
                  </a:lnTo>
                  <a:lnTo>
                    <a:pt x="125067" y="173382"/>
                  </a:lnTo>
                  <a:lnTo>
                    <a:pt x="131227" y="186063"/>
                  </a:lnTo>
                  <a:lnTo>
                    <a:pt x="135407" y="192410"/>
                  </a:lnTo>
                  <a:lnTo>
                    <a:pt x="138312" y="203227"/>
                  </a:lnTo>
                  <a:lnTo>
                    <a:pt x="148277" y="21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48"/>
            <p:cNvSpPr/>
            <p:nvPr>
              <p:custDataLst>
                <p:tags r:id="rId64"/>
              </p:custDataLst>
            </p:nvPr>
          </p:nvSpPr>
          <p:spPr>
            <a:xfrm>
              <a:off x="9010650" y="4733961"/>
              <a:ext cx="366409" cy="1456829"/>
            </a:xfrm>
            <a:custGeom>
              <a:avLst/>
              <a:gdLst/>
              <a:ahLst/>
              <a:cxnLst/>
              <a:rect l="0" t="0" r="0" b="0"/>
              <a:pathLst>
                <a:path w="366409" h="1456829">
                  <a:moveTo>
                    <a:pt x="38100" y="28539"/>
                  </a:moveTo>
                  <a:lnTo>
                    <a:pt x="38100" y="28539"/>
                  </a:lnTo>
                  <a:lnTo>
                    <a:pt x="38100" y="14350"/>
                  </a:lnTo>
                  <a:lnTo>
                    <a:pt x="39158" y="12729"/>
                  </a:lnTo>
                  <a:lnTo>
                    <a:pt x="40922" y="11649"/>
                  </a:lnTo>
                  <a:lnTo>
                    <a:pt x="73496" y="871"/>
                  </a:lnTo>
                  <a:lnTo>
                    <a:pt x="120792" y="0"/>
                  </a:lnTo>
                  <a:lnTo>
                    <a:pt x="162780" y="7508"/>
                  </a:lnTo>
                  <a:lnTo>
                    <a:pt x="200193" y="14154"/>
                  </a:lnTo>
                  <a:lnTo>
                    <a:pt x="240133" y="25913"/>
                  </a:lnTo>
                  <a:lnTo>
                    <a:pt x="264473" y="30583"/>
                  </a:lnTo>
                  <a:lnTo>
                    <a:pt x="303644" y="45741"/>
                  </a:lnTo>
                  <a:lnTo>
                    <a:pt x="340475" y="78413"/>
                  </a:lnTo>
                  <a:lnTo>
                    <a:pt x="355120" y="102009"/>
                  </a:lnTo>
                  <a:lnTo>
                    <a:pt x="366408" y="139703"/>
                  </a:lnTo>
                  <a:lnTo>
                    <a:pt x="366400" y="155203"/>
                  </a:lnTo>
                  <a:lnTo>
                    <a:pt x="361478" y="194875"/>
                  </a:lnTo>
                  <a:lnTo>
                    <a:pt x="354527" y="236766"/>
                  </a:lnTo>
                  <a:lnTo>
                    <a:pt x="347784" y="280984"/>
                  </a:lnTo>
                  <a:lnTo>
                    <a:pt x="339290" y="317944"/>
                  </a:lnTo>
                  <a:lnTo>
                    <a:pt x="330071" y="355705"/>
                  </a:lnTo>
                  <a:lnTo>
                    <a:pt x="325693" y="398763"/>
                  </a:lnTo>
                  <a:lnTo>
                    <a:pt x="319339" y="439977"/>
                  </a:lnTo>
                  <a:lnTo>
                    <a:pt x="310754" y="484057"/>
                  </a:lnTo>
                  <a:lnTo>
                    <a:pt x="301508" y="530631"/>
                  </a:lnTo>
                  <a:lnTo>
                    <a:pt x="292065" y="577945"/>
                  </a:lnTo>
                  <a:lnTo>
                    <a:pt x="282565" y="625478"/>
                  </a:lnTo>
                  <a:lnTo>
                    <a:pt x="273047" y="673075"/>
                  </a:lnTo>
                  <a:lnTo>
                    <a:pt x="263524" y="720692"/>
                  </a:lnTo>
                  <a:lnTo>
                    <a:pt x="254353" y="755262"/>
                  </a:lnTo>
                  <a:lnTo>
                    <a:pt x="244279" y="790735"/>
                  </a:lnTo>
                  <a:lnTo>
                    <a:pt x="236273" y="824140"/>
                  </a:lnTo>
                  <a:lnTo>
                    <a:pt x="232011" y="856626"/>
                  </a:lnTo>
                  <a:lnTo>
                    <a:pt x="229058" y="888702"/>
                  </a:lnTo>
                  <a:lnTo>
                    <a:pt x="224217" y="920598"/>
                  </a:lnTo>
                  <a:lnTo>
                    <a:pt x="221361" y="952412"/>
                  </a:lnTo>
                  <a:lnTo>
                    <a:pt x="220091" y="984191"/>
                  </a:lnTo>
                  <a:lnTo>
                    <a:pt x="219525" y="1015954"/>
                  </a:lnTo>
                  <a:lnTo>
                    <a:pt x="222098" y="1047709"/>
                  </a:lnTo>
                  <a:lnTo>
                    <a:pt x="226674" y="1092516"/>
                  </a:lnTo>
                  <a:lnTo>
                    <a:pt x="228029" y="1135425"/>
                  </a:lnTo>
                  <a:lnTo>
                    <a:pt x="231253" y="1178830"/>
                  </a:lnTo>
                  <a:lnTo>
                    <a:pt x="238912" y="1218502"/>
                  </a:lnTo>
                  <a:lnTo>
                    <a:pt x="245924" y="1264777"/>
                  </a:lnTo>
                  <a:lnTo>
                    <a:pt x="247309" y="1305550"/>
                  </a:lnTo>
                  <a:lnTo>
                    <a:pt x="244760" y="1347627"/>
                  </a:lnTo>
                  <a:lnTo>
                    <a:pt x="236882" y="1390166"/>
                  </a:lnTo>
                  <a:lnTo>
                    <a:pt x="220397" y="1415651"/>
                  </a:lnTo>
                  <a:lnTo>
                    <a:pt x="204298" y="1430488"/>
                  </a:lnTo>
                  <a:lnTo>
                    <a:pt x="175469" y="1449408"/>
                  </a:lnTo>
                  <a:lnTo>
                    <a:pt x="150768" y="1454954"/>
                  </a:lnTo>
                  <a:lnTo>
                    <a:pt x="107432" y="1456828"/>
                  </a:lnTo>
                  <a:lnTo>
                    <a:pt x="67200" y="1454376"/>
                  </a:lnTo>
                  <a:lnTo>
                    <a:pt x="19931" y="1437983"/>
                  </a:lnTo>
                  <a:lnTo>
                    <a:pt x="0" y="1428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49"/>
            <p:cNvSpPr/>
            <p:nvPr>
              <p:custDataLst>
                <p:tags r:id="rId65"/>
              </p:custDataLst>
            </p:nvPr>
          </p:nvSpPr>
          <p:spPr>
            <a:xfrm>
              <a:off x="8639213" y="5715127"/>
              <a:ext cx="76046" cy="208852"/>
            </a:xfrm>
            <a:custGeom>
              <a:avLst/>
              <a:gdLst/>
              <a:ahLst/>
              <a:cxnLst/>
              <a:rect l="0" t="0" r="0" b="0"/>
              <a:pathLst>
                <a:path w="76046" h="208852">
                  <a:moveTo>
                    <a:pt x="57112" y="18923"/>
                  </a:moveTo>
                  <a:lnTo>
                    <a:pt x="57112" y="18923"/>
                  </a:lnTo>
                  <a:lnTo>
                    <a:pt x="62169" y="18923"/>
                  </a:lnTo>
                  <a:lnTo>
                    <a:pt x="63658" y="17865"/>
                  </a:lnTo>
                  <a:lnTo>
                    <a:pt x="64652" y="16101"/>
                  </a:lnTo>
                  <a:lnTo>
                    <a:pt x="66376" y="9222"/>
                  </a:lnTo>
                  <a:lnTo>
                    <a:pt x="66522" y="4734"/>
                  </a:lnTo>
                  <a:lnTo>
                    <a:pt x="67619" y="3113"/>
                  </a:lnTo>
                  <a:lnTo>
                    <a:pt x="69408" y="2033"/>
                  </a:lnTo>
                  <a:lnTo>
                    <a:pt x="75767" y="0"/>
                  </a:lnTo>
                  <a:lnTo>
                    <a:pt x="76045" y="4967"/>
                  </a:lnTo>
                  <a:lnTo>
                    <a:pt x="75025" y="6444"/>
                  </a:lnTo>
                  <a:lnTo>
                    <a:pt x="73288" y="7428"/>
                  </a:lnTo>
                  <a:lnTo>
                    <a:pt x="71071" y="8085"/>
                  </a:lnTo>
                  <a:lnTo>
                    <a:pt x="69593" y="9581"/>
                  </a:lnTo>
                  <a:lnTo>
                    <a:pt x="64399" y="19587"/>
                  </a:lnTo>
                  <a:lnTo>
                    <a:pt x="61971" y="22540"/>
                  </a:lnTo>
                  <a:lnTo>
                    <a:pt x="59271" y="31467"/>
                  </a:lnTo>
                  <a:lnTo>
                    <a:pt x="54929" y="48392"/>
                  </a:lnTo>
                  <a:lnTo>
                    <a:pt x="49763" y="66813"/>
                  </a:lnTo>
                  <a:lnTo>
                    <a:pt x="49037" y="73074"/>
                  </a:lnTo>
                  <a:lnTo>
                    <a:pt x="42587" y="85677"/>
                  </a:lnTo>
                  <a:lnTo>
                    <a:pt x="34782" y="98332"/>
                  </a:lnTo>
                  <a:lnTo>
                    <a:pt x="18541" y="142750"/>
                  </a:lnTo>
                  <a:lnTo>
                    <a:pt x="13511" y="155449"/>
                  </a:lnTo>
                  <a:lnTo>
                    <a:pt x="9621" y="173440"/>
                  </a:lnTo>
                  <a:lnTo>
                    <a:pt x="2184" y="189537"/>
                  </a:lnTo>
                  <a:lnTo>
                    <a:pt x="0" y="208851"/>
                  </a:lnTo>
                  <a:lnTo>
                    <a:pt x="5031" y="204197"/>
                  </a:lnTo>
                  <a:lnTo>
                    <a:pt x="7507" y="198986"/>
                  </a:lnTo>
                  <a:lnTo>
                    <a:pt x="9487" y="19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50"/>
            <p:cNvSpPr/>
            <p:nvPr>
              <p:custDataLst>
                <p:tags r:id="rId66"/>
              </p:custDataLst>
            </p:nvPr>
          </p:nvSpPr>
          <p:spPr>
            <a:xfrm>
              <a:off x="8791694" y="5001197"/>
              <a:ext cx="123707" cy="256604"/>
            </a:xfrm>
            <a:custGeom>
              <a:avLst/>
              <a:gdLst/>
              <a:ahLst/>
              <a:cxnLst/>
              <a:rect l="0" t="0" r="0" b="0"/>
              <a:pathLst>
                <a:path w="123707" h="256604">
                  <a:moveTo>
                    <a:pt x="28456" y="66103"/>
                  </a:moveTo>
                  <a:lnTo>
                    <a:pt x="28456" y="66103"/>
                  </a:lnTo>
                  <a:lnTo>
                    <a:pt x="28456" y="112831"/>
                  </a:lnTo>
                  <a:lnTo>
                    <a:pt x="28456" y="135595"/>
                  </a:lnTo>
                  <a:lnTo>
                    <a:pt x="19105" y="180224"/>
                  </a:lnTo>
                  <a:lnTo>
                    <a:pt x="19046" y="183459"/>
                  </a:lnTo>
                  <a:lnTo>
                    <a:pt x="16160" y="189875"/>
                  </a:lnTo>
                  <a:lnTo>
                    <a:pt x="12408" y="196254"/>
                  </a:lnTo>
                  <a:lnTo>
                    <a:pt x="9801" y="207093"/>
                  </a:lnTo>
                  <a:lnTo>
                    <a:pt x="1240" y="217014"/>
                  </a:lnTo>
                  <a:lnTo>
                    <a:pt x="786" y="216452"/>
                  </a:lnTo>
                  <a:lnTo>
                    <a:pt x="0" y="210171"/>
                  </a:lnTo>
                  <a:lnTo>
                    <a:pt x="11645" y="180790"/>
                  </a:lnTo>
                  <a:lnTo>
                    <a:pt x="14073" y="177487"/>
                  </a:lnTo>
                  <a:lnTo>
                    <a:pt x="16772" y="168170"/>
                  </a:lnTo>
                  <a:lnTo>
                    <a:pt x="17492" y="162722"/>
                  </a:lnTo>
                  <a:lnTo>
                    <a:pt x="40264" y="118068"/>
                  </a:lnTo>
                  <a:lnTo>
                    <a:pt x="63329" y="72521"/>
                  </a:lnTo>
                  <a:lnTo>
                    <a:pt x="88779" y="26712"/>
                  </a:lnTo>
                  <a:lnTo>
                    <a:pt x="113624" y="0"/>
                  </a:lnTo>
                  <a:lnTo>
                    <a:pt x="122333" y="7679"/>
                  </a:lnTo>
                  <a:lnTo>
                    <a:pt x="123300" y="13632"/>
                  </a:lnTo>
                  <a:lnTo>
                    <a:pt x="120704" y="19147"/>
                  </a:lnTo>
                  <a:lnTo>
                    <a:pt x="118530" y="22098"/>
                  </a:lnTo>
                  <a:lnTo>
                    <a:pt x="115469" y="36366"/>
                  </a:lnTo>
                  <a:lnTo>
                    <a:pt x="114563" y="48943"/>
                  </a:lnTo>
                  <a:lnTo>
                    <a:pt x="111528" y="56007"/>
                  </a:lnTo>
                  <a:lnTo>
                    <a:pt x="100957" y="69165"/>
                  </a:lnTo>
                  <a:lnTo>
                    <a:pt x="94898" y="72755"/>
                  </a:lnTo>
                  <a:lnTo>
                    <a:pt x="91801" y="73713"/>
                  </a:lnTo>
                  <a:lnTo>
                    <a:pt x="89737" y="75409"/>
                  </a:lnTo>
                  <a:lnTo>
                    <a:pt x="87442" y="80116"/>
                  </a:lnTo>
                  <a:lnTo>
                    <a:pt x="84713" y="81795"/>
                  </a:lnTo>
                  <a:lnTo>
                    <a:pt x="72877" y="85217"/>
                  </a:lnTo>
                  <a:lnTo>
                    <a:pt x="70770" y="87312"/>
                  </a:lnTo>
                  <a:lnTo>
                    <a:pt x="67389" y="93223"/>
                  </a:lnTo>
                  <a:lnTo>
                    <a:pt x="64103" y="94031"/>
                  </a:lnTo>
                  <a:lnTo>
                    <a:pt x="49243" y="94640"/>
                  </a:lnTo>
                  <a:lnTo>
                    <a:pt x="48665" y="95711"/>
                  </a:lnTo>
                  <a:lnTo>
                    <a:pt x="47659" y="102876"/>
                  </a:lnTo>
                  <a:lnTo>
                    <a:pt x="63318" y="121048"/>
                  </a:lnTo>
                  <a:lnTo>
                    <a:pt x="66655" y="129890"/>
                  </a:lnTo>
                  <a:lnTo>
                    <a:pt x="109955" y="177228"/>
                  </a:lnTo>
                  <a:lnTo>
                    <a:pt x="112303" y="183578"/>
                  </a:lnTo>
                  <a:lnTo>
                    <a:pt x="114869" y="202824"/>
                  </a:lnTo>
                  <a:lnTo>
                    <a:pt x="120617" y="215503"/>
                  </a:lnTo>
                  <a:lnTo>
                    <a:pt x="123706" y="256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51"/>
            <p:cNvSpPr/>
            <p:nvPr>
              <p:custDataLst>
                <p:tags r:id="rId67"/>
              </p:custDataLst>
            </p:nvPr>
          </p:nvSpPr>
          <p:spPr>
            <a:xfrm>
              <a:off x="8525049" y="4802643"/>
              <a:ext cx="352252" cy="64633"/>
            </a:xfrm>
            <a:custGeom>
              <a:avLst/>
              <a:gdLst/>
              <a:ahLst/>
              <a:cxnLst/>
              <a:rect l="0" t="0" r="0" b="0"/>
              <a:pathLst>
                <a:path w="352252" h="64633">
                  <a:moveTo>
                    <a:pt x="47451" y="64632"/>
                  </a:moveTo>
                  <a:lnTo>
                    <a:pt x="47451" y="64632"/>
                  </a:lnTo>
                  <a:lnTo>
                    <a:pt x="42395" y="64632"/>
                  </a:lnTo>
                  <a:lnTo>
                    <a:pt x="9866" y="55695"/>
                  </a:lnTo>
                  <a:lnTo>
                    <a:pt x="6519" y="55499"/>
                  </a:lnTo>
                  <a:lnTo>
                    <a:pt x="4288" y="54311"/>
                  </a:lnTo>
                  <a:lnTo>
                    <a:pt x="2800" y="52459"/>
                  </a:lnTo>
                  <a:lnTo>
                    <a:pt x="1148" y="47580"/>
                  </a:lnTo>
                  <a:lnTo>
                    <a:pt x="0" y="37783"/>
                  </a:lnTo>
                  <a:lnTo>
                    <a:pt x="4934" y="31513"/>
                  </a:lnTo>
                  <a:lnTo>
                    <a:pt x="15854" y="28745"/>
                  </a:lnTo>
                  <a:lnTo>
                    <a:pt x="37031" y="24366"/>
                  </a:lnTo>
                  <a:lnTo>
                    <a:pt x="59533" y="19187"/>
                  </a:lnTo>
                  <a:lnTo>
                    <a:pt x="105995" y="10748"/>
                  </a:lnTo>
                  <a:lnTo>
                    <a:pt x="153128" y="8127"/>
                  </a:lnTo>
                  <a:lnTo>
                    <a:pt x="190593" y="4851"/>
                  </a:lnTo>
                  <a:lnTo>
                    <a:pt x="228504" y="0"/>
                  </a:lnTo>
                  <a:lnTo>
                    <a:pt x="263727" y="1384"/>
                  </a:lnTo>
                  <a:lnTo>
                    <a:pt x="309129" y="6277"/>
                  </a:lnTo>
                  <a:lnTo>
                    <a:pt x="352251" y="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52"/>
            <p:cNvSpPr/>
            <p:nvPr>
              <p:custDataLst>
                <p:tags r:id="rId68"/>
              </p:custDataLst>
            </p:nvPr>
          </p:nvSpPr>
          <p:spPr>
            <a:xfrm>
              <a:off x="8715375" y="4848341"/>
              <a:ext cx="47499" cy="238010"/>
            </a:xfrm>
            <a:custGeom>
              <a:avLst/>
              <a:gdLst/>
              <a:ahLst/>
              <a:cxnLst/>
              <a:rect l="0" t="0" r="0" b="0"/>
              <a:pathLst>
                <a:path w="47499" h="238010">
                  <a:moveTo>
                    <a:pt x="28575" y="9409"/>
                  </a:moveTo>
                  <a:lnTo>
                    <a:pt x="28575" y="9409"/>
                  </a:lnTo>
                  <a:lnTo>
                    <a:pt x="36776" y="1208"/>
                  </a:lnTo>
                  <a:lnTo>
                    <a:pt x="46186" y="0"/>
                  </a:lnTo>
                  <a:lnTo>
                    <a:pt x="47498" y="21353"/>
                  </a:lnTo>
                  <a:lnTo>
                    <a:pt x="35861" y="66777"/>
                  </a:lnTo>
                  <a:lnTo>
                    <a:pt x="31813" y="80414"/>
                  </a:lnTo>
                  <a:lnTo>
                    <a:pt x="22313" y="126010"/>
                  </a:lnTo>
                  <a:lnTo>
                    <a:pt x="16418" y="171282"/>
                  </a:lnTo>
                  <a:lnTo>
                    <a:pt x="11568" y="190368"/>
                  </a:lnTo>
                  <a:lnTo>
                    <a:pt x="8545" y="224937"/>
                  </a:lnTo>
                  <a:lnTo>
                    <a:pt x="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53"/>
            <p:cNvSpPr/>
            <p:nvPr>
              <p:custDataLst>
                <p:tags r:id="rId69"/>
              </p:custDataLst>
            </p:nvPr>
          </p:nvSpPr>
          <p:spPr>
            <a:xfrm>
              <a:off x="8620125" y="4857760"/>
              <a:ext cx="57151" cy="180966"/>
            </a:xfrm>
            <a:custGeom>
              <a:avLst/>
              <a:gdLst/>
              <a:ahLst/>
              <a:cxnLst/>
              <a:rect l="0" t="0" r="0" b="0"/>
              <a:pathLst>
                <a:path w="57151" h="180966">
                  <a:moveTo>
                    <a:pt x="57150" y="9515"/>
                  </a:moveTo>
                  <a:lnTo>
                    <a:pt x="57150" y="9515"/>
                  </a:lnTo>
                  <a:lnTo>
                    <a:pt x="57150" y="0"/>
                  </a:lnTo>
                  <a:lnTo>
                    <a:pt x="57150" y="46336"/>
                  </a:lnTo>
                  <a:lnTo>
                    <a:pt x="54328" y="55160"/>
                  </a:lnTo>
                  <a:lnTo>
                    <a:pt x="50604" y="63668"/>
                  </a:lnTo>
                  <a:lnTo>
                    <a:pt x="40282" y="98710"/>
                  </a:lnTo>
                  <a:lnTo>
                    <a:pt x="31201" y="123873"/>
                  </a:lnTo>
                  <a:lnTo>
                    <a:pt x="26531" y="142882"/>
                  </a:lnTo>
                  <a:lnTo>
                    <a:pt x="18445" y="159098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1454"/>
          <p:cNvSpPr/>
          <p:nvPr>
            <p:custDataLst>
              <p:tags r:id="rId6"/>
            </p:custDataLst>
          </p:nvPr>
        </p:nvSpPr>
        <p:spPr>
          <a:xfrm>
            <a:off x="1981200" y="4915016"/>
            <a:ext cx="1923964" cy="723785"/>
          </a:xfrm>
          <a:custGeom>
            <a:avLst/>
            <a:gdLst/>
            <a:ahLst/>
            <a:cxnLst/>
            <a:rect l="0" t="0" r="0" b="0"/>
            <a:pathLst>
              <a:path w="1923964" h="723785">
                <a:moveTo>
                  <a:pt x="0" y="666634"/>
                </a:moveTo>
                <a:lnTo>
                  <a:pt x="0" y="666634"/>
                </a:lnTo>
                <a:lnTo>
                  <a:pt x="44742" y="666634"/>
                </a:lnTo>
                <a:lnTo>
                  <a:pt x="60364" y="666634"/>
                </a:lnTo>
                <a:lnTo>
                  <a:pt x="66692" y="669456"/>
                </a:lnTo>
                <a:lnTo>
                  <a:pt x="73033" y="673179"/>
                </a:lnTo>
                <a:lnTo>
                  <a:pt x="83611" y="675276"/>
                </a:lnTo>
                <a:lnTo>
                  <a:pt x="121447" y="677195"/>
                </a:lnTo>
                <a:lnTo>
                  <a:pt x="143660" y="683693"/>
                </a:lnTo>
                <a:lnTo>
                  <a:pt x="191109" y="688455"/>
                </a:lnTo>
                <a:lnTo>
                  <a:pt x="209730" y="693208"/>
                </a:lnTo>
                <a:lnTo>
                  <a:pt x="250488" y="695033"/>
                </a:lnTo>
                <a:lnTo>
                  <a:pt x="294688" y="695193"/>
                </a:lnTo>
                <a:lnTo>
                  <a:pt x="339691" y="695209"/>
                </a:lnTo>
                <a:lnTo>
                  <a:pt x="386023" y="687008"/>
                </a:lnTo>
                <a:lnTo>
                  <a:pt x="432781" y="685762"/>
                </a:lnTo>
                <a:lnTo>
                  <a:pt x="478536" y="685691"/>
                </a:lnTo>
                <a:lnTo>
                  <a:pt x="523993" y="685684"/>
                </a:lnTo>
                <a:lnTo>
                  <a:pt x="571427" y="685684"/>
                </a:lnTo>
                <a:lnTo>
                  <a:pt x="611054" y="685684"/>
                </a:lnTo>
                <a:lnTo>
                  <a:pt x="657416" y="685684"/>
                </a:lnTo>
                <a:lnTo>
                  <a:pt x="698329" y="685684"/>
                </a:lnTo>
                <a:lnTo>
                  <a:pt x="743346" y="685684"/>
                </a:lnTo>
                <a:lnTo>
                  <a:pt x="790627" y="693223"/>
                </a:lnTo>
                <a:lnTo>
                  <a:pt x="831661" y="694947"/>
                </a:lnTo>
                <a:lnTo>
                  <a:pt x="876693" y="695175"/>
                </a:lnTo>
                <a:lnTo>
                  <a:pt x="923977" y="698026"/>
                </a:lnTo>
                <a:lnTo>
                  <a:pt x="965011" y="703851"/>
                </a:lnTo>
                <a:lnTo>
                  <a:pt x="1010043" y="704618"/>
                </a:lnTo>
                <a:lnTo>
                  <a:pt x="1057327" y="704718"/>
                </a:lnTo>
                <a:lnTo>
                  <a:pt x="1104907" y="705790"/>
                </a:lnTo>
                <a:lnTo>
                  <a:pt x="1152526" y="712935"/>
                </a:lnTo>
                <a:lnTo>
                  <a:pt x="1200150" y="714084"/>
                </a:lnTo>
                <a:lnTo>
                  <a:pt x="1247775" y="714236"/>
                </a:lnTo>
                <a:lnTo>
                  <a:pt x="1290343" y="714256"/>
                </a:lnTo>
                <a:lnTo>
                  <a:pt x="1334089" y="714259"/>
                </a:lnTo>
                <a:lnTo>
                  <a:pt x="1374656" y="713201"/>
                </a:lnTo>
                <a:lnTo>
                  <a:pt x="1421414" y="705617"/>
                </a:lnTo>
                <a:lnTo>
                  <a:pt x="1466959" y="698265"/>
                </a:lnTo>
                <a:lnTo>
                  <a:pt x="1514402" y="688931"/>
                </a:lnTo>
                <a:lnTo>
                  <a:pt x="1562011" y="678365"/>
                </a:lnTo>
                <a:lnTo>
                  <a:pt x="1590030" y="669265"/>
                </a:lnTo>
                <a:lnTo>
                  <a:pt x="1609534" y="664591"/>
                </a:lnTo>
                <a:lnTo>
                  <a:pt x="1650630" y="647405"/>
                </a:lnTo>
                <a:lnTo>
                  <a:pt x="1671587" y="638005"/>
                </a:lnTo>
                <a:lnTo>
                  <a:pt x="1712928" y="619004"/>
                </a:lnTo>
                <a:lnTo>
                  <a:pt x="1755714" y="596784"/>
                </a:lnTo>
                <a:lnTo>
                  <a:pt x="1800687" y="568562"/>
                </a:lnTo>
                <a:lnTo>
                  <a:pt x="1845628" y="530636"/>
                </a:lnTo>
                <a:lnTo>
                  <a:pt x="1879562" y="483928"/>
                </a:lnTo>
                <a:lnTo>
                  <a:pt x="1908174" y="439758"/>
                </a:lnTo>
                <a:lnTo>
                  <a:pt x="1920699" y="405317"/>
                </a:lnTo>
                <a:lnTo>
                  <a:pt x="1923963" y="357751"/>
                </a:lnTo>
                <a:lnTo>
                  <a:pt x="1922985" y="321538"/>
                </a:lnTo>
                <a:lnTo>
                  <a:pt x="1916509" y="302683"/>
                </a:lnTo>
                <a:lnTo>
                  <a:pt x="1915848" y="297000"/>
                </a:lnTo>
                <a:lnTo>
                  <a:pt x="1913290" y="292153"/>
                </a:lnTo>
                <a:lnTo>
                  <a:pt x="1901695" y="279216"/>
                </a:lnTo>
                <a:lnTo>
                  <a:pt x="1882460" y="239734"/>
                </a:lnTo>
                <a:lnTo>
                  <a:pt x="1873463" y="230662"/>
                </a:lnTo>
                <a:lnTo>
                  <a:pt x="1863467" y="222044"/>
                </a:lnTo>
                <a:lnTo>
                  <a:pt x="1845604" y="202086"/>
                </a:lnTo>
                <a:lnTo>
                  <a:pt x="1835210" y="193468"/>
                </a:lnTo>
                <a:lnTo>
                  <a:pt x="1817092" y="173511"/>
                </a:lnTo>
                <a:lnTo>
                  <a:pt x="1774697" y="144180"/>
                </a:lnTo>
                <a:lnTo>
                  <a:pt x="1748342" y="127792"/>
                </a:lnTo>
                <a:lnTo>
                  <a:pt x="1704414" y="111128"/>
                </a:lnTo>
                <a:lnTo>
                  <a:pt x="1664815" y="95151"/>
                </a:lnTo>
                <a:lnTo>
                  <a:pt x="1618979" y="79261"/>
                </a:lnTo>
                <a:lnTo>
                  <a:pt x="1581097" y="69381"/>
                </a:lnTo>
                <a:lnTo>
                  <a:pt x="1533518" y="59326"/>
                </a:lnTo>
                <a:lnTo>
                  <a:pt x="1492601" y="47334"/>
                </a:lnTo>
                <a:lnTo>
                  <a:pt x="1449124" y="39831"/>
                </a:lnTo>
                <a:lnTo>
                  <a:pt x="1408903" y="31803"/>
                </a:lnTo>
                <a:lnTo>
                  <a:pt x="1364112" y="26297"/>
                </a:lnTo>
                <a:lnTo>
                  <a:pt x="1324377" y="20389"/>
                </a:lnTo>
                <a:lnTo>
                  <a:pt x="1284896" y="18163"/>
                </a:lnTo>
                <a:lnTo>
                  <a:pt x="1240251" y="11452"/>
                </a:lnTo>
                <a:lnTo>
                  <a:pt x="1200546" y="9812"/>
                </a:lnTo>
                <a:lnTo>
                  <a:pt x="1161070" y="9488"/>
                </a:lnTo>
                <a:lnTo>
                  <a:pt x="1116426" y="9426"/>
                </a:lnTo>
                <a:lnTo>
                  <a:pt x="1076721" y="9412"/>
                </a:lnTo>
                <a:lnTo>
                  <a:pt x="1038303" y="2864"/>
                </a:lnTo>
                <a:lnTo>
                  <a:pt x="1000140" y="472"/>
                </a:lnTo>
                <a:lnTo>
                  <a:pt x="962028" y="0"/>
                </a:lnTo>
                <a:lnTo>
                  <a:pt x="922867" y="6453"/>
                </a:lnTo>
                <a:lnTo>
                  <a:pt x="878286" y="8825"/>
                </a:lnTo>
                <a:lnTo>
                  <a:pt x="851136" y="12058"/>
                </a:lnTo>
                <a:lnTo>
                  <a:pt x="824041" y="16897"/>
                </a:lnTo>
                <a:lnTo>
                  <a:pt x="782016" y="18531"/>
                </a:lnTo>
                <a:lnTo>
                  <a:pt x="743141" y="25400"/>
                </a:lnTo>
                <a:lnTo>
                  <a:pt x="704888" y="30677"/>
                </a:lnTo>
                <a:lnTo>
                  <a:pt x="666757" y="41597"/>
                </a:lnTo>
                <a:lnTo>
                  <a:pt x="628652" y="47399"/>
                </a:lnTo>
                <a:lnTo>
                  <a:pt x="590550" y="57640"/>
                </a:lnTo>
                <a:lnTo>
                  <a:pt x="552450" y="69853"/>
                </a:lnTo>
                <a:lnTo>
                  <a:pt x="504825" y="85626"/>
                </a:lnTo>
                <a:lnTo>
                  <a:pt x="458258" y="102544"/>
                </a:lnTo>
                <a:lnTo>
                  <a:pt x="417776" y="125560"/>
                </a:lnTo>
                <a:lnTo>
                  <a:pt x="371301" y="150124"/>
                </a:lnTo>
                <a:lnTo>
                  <a:pt x="324885" y="174421"/>
                </a:lnTo>
                <a:lnTo>
                  <a:pt x="284423" y="198186"/>
                </a:lnTo>
                <a:lnTo>
                  <a:pt x="245489" y="221136"/>
                </a:lnTo>
                <a:lnTo>
                  <a:pt x="200671" y="254428"/>
                </a:lnTo>
                <a:lnTo>
                  <a:pt x="155613" y="292387"/>
                </a:lnTo>
                <a:lnTo>
                  <a:pt x="126652" y="316248"/>
                </a:lnTo>
                <a:lnTo>
                  <a:pt x="86387" y="363873"/>
                </a:lnTo>
                <a:lnTo>
                  <a:pt x="57167" y="411498"/>
                </a:lnTo>
                <a:lnTo>
                  <a:pt x="50452" y="426291"/>
                </a:lnTo>
                <a:lnTo>
                  <a:pt x="35940" y="468785"/>
                </a:lnTo>
                <a:lnTo>
                  <a:pt x="31848" y="480276"/>
                </a:lnTo>
                <a:lnTo>
                  <a:pt x="28660" y="526783"/>
                </a:lnTo>
                <a:lnTo>
                  <a:pt x="28578" y="560435"/>
                </a:lnTo>
                <a:lnTo>
                  <a:pt x="31399" y="569340"/>
                </a:lnTo>
                <a:lnTo>
                  <a:pt x="45051" y="590255"/>
                </a:lnTo>
                <a:lnTo>
                  <a:pt x="48344" y="606285"/>
                </a:lnTo>
                <a:lnTo>
                  <a:pt x="60838" y="622181"/>
                </a:lnTo>
                <a:lnTo>
                  <a:pt x="73126" y="633825"/>
                </a:lnTo>
                <a:lnTo>
                  <a:pt x="85745" y="640045"/>
                </a:lnTo>
                <a:lnTo>
                  <a:pt x="101603" y="653138"/>
                </a:lnTo>
                <a:lnTo>
                  <a:pt x="145363" y="673252"/>
                </a:lnTo>
                <a:lnTo>
                  <a:pt x="157606" y="681530"/>
                </a:lnTo>
                <a:lnTo>
                  <a:pt x="203542" y="700764"/>
                </a:lnTo>
                <a:lnTo>
                  <a:pt x="250492" y="707324"/>
                </a:lnTo>
                <a:lnTo>
                  <a:pt x="294688" y="713650"/>
                </a:lnTo>
                <a:lnTo>
                  <a:pt x="339691" y="714223"/>
                </a:lnTo>
                <a:lnTo>
                  <a:pt x="385211" y="722899"/>
                </a:lnTo>
                <a:lnTo>
                  <a:pt x="409575" y="7237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Shape-1455"/>
          <p:cNvSpPr/>
          <p:nvPr>
            <p:custDataLst>
              <p:tags r:id="rId7"/>
            </p:custDataLst>
          </p:nvPr>
        </p:nvSpPr>
        <p:spPr>
          <a:xfrm>
            <a:off x="4629267" y="4895861"/>
            <a:ext cx="752342" cy="1438227"/>
          </a:xfrm>
          <a:custGeom>
            <a:avLst/>
            <a:gdLst/>
            <a:ahLst/>
            <a:cxnLst/>
            <a:rect l="0" t="0" r="0" b="0"/>
            <a:pathLst>
              <a:path w="752342" h="1438227">
                <a:moveTo>
                  <a:pt x="619008" y="266689"/>
                </a:moveTo>
                <a:lnTo>
                  <a:pt x="619008" y="266689"/>
                </a:lnTo>
                <a:lnTo>
                  <a:pt x="628141" y="257556"/>
                </a:lnTo>
                <a:lnTo>
                  <a:pt x="628533" y="230341"/>
                </a:lnTo>
                <a:lnTo>
                  <a:pt x="635078" y="221330"/>
                </a:lnTo>
                <a:lnTo>
                  <a:pt x="637175" y="212445"/>
                </a:lnTo>
                <a:lnTo>
                  <a:pt x="637942" y="196804"/>
                </a:lnTo>
                <a:lnTo>
                  <a:pt x="635184" y="190472"/>
                </a:lnTo>
                <a:lnTo>
                  <a:pt x="631489" y="184132"/>
                </a:lnTo>
                <a:lnTo>
                  <a:pt x="629117" y="171438"/>
                </a:lnTo>
                <a:lnTo>
                  <a:pt x="627497" y="144981"/>
                </a:lnTo>
                <a:lnTo>
                  <a:pt x="619893" y="118347"/>
                </a:lnTo>
                <a:lnTo>
                  <a:pt x="619401" y="111507"/>
                </a:lnTo>
                <a:lnTo>
                  <a:pt x="616360" y="104939"/>
                </a:lnTo>
                <a:lnTo>
                  <a:pt x="612539" y="98492"/>
                </a:lnTo>
                <a:lnTo>
                  <a:pt x="609331" y="88912"/>
                </a:lnTo>
                <a:lnTo>
                  <a:pt x="568197" y="44439"/>
                </a:lnTo>
                <a:lnTo>
                  <a:pt x="545983" y="23272"/>
                </a:lnTo>
                <a:lnTo>
                  <a:pt x="533283" y="17053"/>
                </a:lnTo>
                <a:lnTo>
                  <a:pt x="526933" y="12864"/>
                </a:lnTo>
                <a:lnTo>
                  <a:pt x="489716" y="959"/>
                </a:lnTo>
                <a:lnTo>
                  <a:pt x="448861" y="0"/>
                </a:lnTo>
                <a:lnTo>
                  <a:pt x="440024" y="2816"/>
                </a:lnTo>
                <a:lnTo>
                  <a:pt x="431509" y="6537"/>
                </a:lnTo>
                <a:lnTo>
                  <a:pt x="415874" y="9690"/>
                </a:lnTo>
                <a:lnTo>
                  <a:pt x="403010" y="15799"/>
                </a:lnTo>
                <a:lnTo>
                  <a:pt x="387321" y="19137"/>
                </a:lnTo>
                <a:lnTo>
                  <a:pt x="340606" y="47671"/>
                </a:lnTo>
                <a:lnTo>
                  <a:pt x="318350" y="63496"/>
                </a:lnTo>
                <a:lnTo>
                  <a:pt x="308144" y="74074"/>
                </a:lnTo>
                <a:lnTo>
                  <a:pt x="297359" y="89086"/>
                </a:lnTo>
                <a:lnTo>
                  <a:pt x="283345" y="100707"/>
                </a:lnTo>
                <a:lnTo>
                  <a:pt x="253504" y="145329"/>
                </a:lnTo>
                <a:lnTo>
                  <a:pt x="216184" y="192655"/>
                </a:lnTo>
                <a:lnTo>
                  <a:pt x="178212" y="240156"/>
                </a:lnTo>
                <a:lnTo>
                  <a:pt x="140115" y="287778"/>
                </a:lnTo>
                <a:lnTo>
                  <a:pt x="121892" y="311542"/>
                </a:lnTo>
                <a:lnTo>
                  <a:pt x="95186" y="354415"/>
                </a:lnTo>
                <a:lnTo>
                  <a:pt x="89865" y="366003"/>
                </a:lnTo>
                <a:lnTo>
                  <a:pt x="75496" y="412438"/>
                </a:lnTo>
                <a:lnTo>
                  <a:pt x="66384" y="433347"/>
                </a:lnTo>
                <a:lnTo>
                  <a:pt x="61189" y="443417"/>
                </a:lnTo>
                <a:lnTo>
                  <a:pt x="46915" y="488710"/>
                </a:lnTo>
                <a:lnTo>
                  <a:pt x="39747" y="519389"/>
                </a:lnTo>
                <a:lnTo>
                  <a:pt x="35393" y="552267"/>
                </a:lnTo>
                <a:lnTo>
                  <a:pt x="30513" y="571438"/>
                </a:lnTo>
                <a:lnTo>
                  <a:pt x="21099" y="617123"/>
                </a:lnTo>
                <a:lnTo>
                  <a:pt x="19060" y="663447"/>
                </a:lnTo>
                <a:lnTo>
                  <a:pt x="10298" y="708007"/>
                </a:lnTo>
                <a:lnTo>
                  <a:pt x="9460" y="752464"/>
                </a:lnTo>
                <a:lnTo>
                  <a:pt x="8357" y="784214"/>
                </a:lnTo>
                <a:lnTo>
                  <a:pt x="766" y="822314"/>
                </a:lnTo>
                <a:lnTo>
                  <a:pt x="0" y="854064"/>
                </a:lnTo>
                <a:lnTo>
                  <a:pt x="2757" y="863942"/>
                </a:lnTo>
                <a:lnTo>
                  <a:pt x="6452" y="872918"/>
                </a:lnTo>
                <a:lnTo>
                  <a:pt x="9235" y="914564"/>
                </a:lnTo>
                <a:lnTo>
                  <a:pt x="10444" y="945103"/>
                </a:lnTo>
                <a:lnTo>
                  <a:pt x="16942" y="964005"/>
                </a:lnTo>
                <a:lnTo>
                  <a:pt x="18816" y="1006580"/>
                </a:lnTo>
                <a:lnTo>
                  <a:pt x="30687" y="1049730"/>
                </a:lnTo>
                <a:lnTo>
                  <a:pt x="34740" y="1061324"/>
                </a:lnTo>
                <a:lnTo>
                  <a:pt x="45333" y="1104941"/>
                </a:lnTo>
                <a:lnTo>
                  <a:pt x="49686" y="1123955"/>
                </a:lnTo>
                <a:lnTo>
                  <a:pt x="57678" y="1140172"/>
                </a:lnTo>
                <a:lnTo>
                  <a:pt x="79296" y="1178307"/>
                </a:lnTo>
                <a:lnTo>
                  <a:pt x="95722" y="1216971"/>
                </a:lnTo>
                <a:lnTo>
                  <a:pt x="123724" y="1259465"/>
                </a:lnTo>
                <a:lnTo>
                  <a:pt x="155458" y="1306638"/>
                </a:lnTo>
                <a:lnTo>
                  <a:pt x="197922" y="1350536"/>
                </a:lnTo>
                <a:lnTo>
                  <a:pt x="244351" y="1395924"/>
                </a:lnTo>
                <a:lnTo>
                  <a:pt x="274122" y="1410277"/>
                </a:lnTo>
                <a:lnTo>
                  <a:pt x="293472" y="1422505"/>
                </a:lnTo>
                <a:lnTo>
                  <a:pt x="334983" y="1436778"/>
                </a:lnTo>
                <a:lnTo>
                  <a:pt x="379159" y="1438226"/>
                </a:lnTo>
                <a:lnTo>
                  <a:pt x="415696" y="1437204"/>
                </a:lnTo>
                <a:lnTo>
                  <a:pt x="463317" y="1422454"/>
                </a:lnTo>
                <a:lnTo>
                  <a:pt x="479156" y="1419116"/>
                </a:lnTo>
                <a:lnTo>
                  <a:pt x="515954" y="1396861"/>
                </a:lnTo>
                <a:lnTo>
                  <a:pt x="535914" y="1373558"/>
                </a:lnTo>
                <a:lnTo>
                  <a:pt x="582639" y="1331672"/>
                </a:lnTo>
                <a:lnTo>
                  <a:pt x="599768" y="1311796"/>
                </a:lnTo>
                <a:lnTo>
                  <a:pt x="631705" y="1265083"/>
                </a:lnTo>
                <a:lnTo>
                  <a:pt x="635235" y="1255109"/>
                </a:lnTo>
                <a:lnTo>
                  <a:pt x="642557" y="1231458"/>
                </a:lnTo>
                <a:lnTo>
                  <a:pt x="654459" y="1200083"/>
                </a:lnTo>
                <a:lnTo>
                  <a:pt x="662010" y="1155686"/>
                </a:lnTo>
                <a:lnTo>
                  <a:pt x="673563" y="1123939"/>
                </a:lnTo>
                <a:lnTo>
                  <a:pt x="678752" y="1078300"/>
                </a:lnTo>
                <a:lnTo>
                  <a:pt x="684314" y="1051307"/>
                </a:lnTo>
                <a:lnTo>
                  <a:pt x="690619" y="1007792"/>
                </a:lnTo>
                <a:lnTo>
                  <a:pt x="701486" y="961199"/>
                </a:lnTo>
                <a:lnTo>
                  <a:pt x="704448" y="919888"/>
                </a:lnTo>
                <a:lnTo>
                  <a:pt x="705767" y="872957"/>
                </a:lnTo>
                <a:lnTo>
                  <a:pt x="714432" y="825393"/>
                </a:lnTo>
                <a:lnTo>
                  <a:pt x="722342" y="780608"/>
                </a:lnTo>
                <a:lnTo>
                  <a:pt x="726415" y="740896"/>
                </a:lnTo>
                <a:lnTo>
                  <a:pt x="732401" y="696103"/>
                </a:lnTo>
                <a:lnTo>
                  <a:pt x="738245" y="655854"/>
                </a:lnTo>
                <a:lnTo>
                  <a:pt x="745051" y="609410"/>
                </a:lnTo>
                <a:lnTo>
                  <a:pt x="751396" y="568486"/>
                </a:lnTo>
                <a:lnTo>
                  <a:pt x="752232" y="523469"/>
                </a:lnTo>
                <a:lnTo>
                  <a:pt x="752341" y="476187"/>
                </a:lnTo>
                <a:lnTo>
                  <a:pt x="751298" y="428607"/>
                </a:lnTo>
                <a:lnTo>
                  <a:pt x="739100" y="380989"/>
                </a:lnTo>
                <a:lnTo>
                  <a:pt x="720887" y="333364"/>
                </a:lnTo>
                <a:lnTo>
                  <a:pt x="697139" y="286797"/>
                </a:lnTo>
                <a:lnTo>
                  <a:pt x="653463" y="243777"/>
                </a:lnTo>
                <a:lnTo>
                  <a:pt x="609003" y="204562"/>
                </a:lnTo>
                <a:lnTo>
                  <a:pt x="570230" y="178060"/>
                </a:lnTo>
                <a:lnTo>
                  <a:pt x="525725" y="155265"/>
                </a:lnTo>
                <a:lnTo>
                  <a:pt x="486047" y="135201"/>
                </a:lnTo>
                <a:lnTo>
                  <a:pt x="446577" y="118459"/>
                </a:lnTo>
                <a:lnTo>
                  <a:pt x="401934" y="107783"/>
                </a:lnTo>
                <a:lnTo>
                  <a:pt x="374773" y="102837"/>
                </a:lnTo>
                <a:lnTo>
                  <a:pt x="347662" y="96239"/>
                </a:lnTo>
                <a:lnTo>
                  <a:pt x="340366" y="95684"/>
                </a:lnTo>
                <a:lnTo>
                  <a:pt x="337997" y="94477"/>
                </a:lnTo>
                <a:lnTo>
                  <a:pt x="336417" y="92614"/>
                </a:lnTo>
                <a:lnTo>
                  <a:pt x="333258" y="857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Shape-1456"/>
          <p:cNvSpPr/>
          <p:nvPr>
            <p:custDataLst>
              <p:tags r:id="rId8"/>
            </p:custDataLst>
          </p:nvPr>
        </p:nvSpPr>
        <p:spPr>
          <a:xfrm>
            <a:off x="7496192" y="4600575"/>
            <a:ext cx="656768" cy="742871"/>
          </a:xfrm>
          <a:custGeom>
            <a:avLst/>
            <a:gdLst/>
            <a:ahLst/>
            <a:cxnLst/>
            <a:rect l="0" t="0" r="0" b="0"/>
            <a:pathLst>
              <a:path w="656768" h="742871">
                <a:moveTo>
                  <a:pt x="371458" y="28575"/>
                </a:moveTo>
                <a:lnTo>
                  <a:pt x="371458" y="28575"/>
                </a:lnTo>
                <a:lnTo>
                  <a:pt x="324230" y="28575"/>
                </a:lnTo>
                <a:lnTo>
                  <a:pt x="278792" y="28575"/>
                </a:lnTo>
                <a:lnTo>
                  <a:pt x="253069" y="29633"/>
                </a:lnTo>
                <a:lnTo>
                  <a:pt x="235721" y="36179"/>
                </a:lnTo>
                <a:lnTo>
                  <a:pt x="188098" y="63533"/>
                </a:lnTo>
                <a:lnTo>
                  <a:pt x="140473" y="101776"/>
                </a:lnTo>
                <a:lnTo>
                  <a:pt x="121769" y="121665"/>
                </a:lnTo>
                <a:lnTo>
                  <a:pt x="98006" y="141155"/>
                </a:lnTo>
                <a:lnTo>
                  <a:pt x="63636" y="184235"/>
                </a:lnTo>
                <a:lnTo>
                  <a:pt x="38278" y="228605"/>
                </a:lnTo>
                <a:lnTo>
                  <a:pt x="19050" y="269522"/>
                </a:lnTo>
                <a:lnTo>
                  <a:pt x="7524" y="313737"/>
                </a:lnTo>
                <a:lnTo>
                  <a:pt x="2218" y="333200"/>
                </a:lnTo>
                <a:lnTo>
                  <a:pt x="179" y="378999"/>
                </a:lnTo>
                <a:lnTo>
                  <a:pt x="0" y="421746"/>
                </a:lnTo>
                <a:lnTo>
                  <a:pt x="1049" y="438267"/>
                </a:lnTo>
                <a:lnTo>
                  <a:pt x="9684" y="485702"/>
                </a:lnTo>
                <a:lnTo>
                  <a:pt x="28754" y="533210"/>
                </a:lnTo>
                <a:lnTo>
                  <a:pt x="50794" y="577839"/>
                </a:lnTo>
                <a:lnTo>
                  <a:pt x="82709" y="621241"/>
                </a:lnTo>
                <a:lnTo>
                  <a:pt x="127953" y="660486"/>
                </a:lnTo>
                <a:lnTo>
                  <a:pt x="171490" y="685619"/>
                </a:lnTo>
                <a:lnTo>
                  <a:pt x="215885" y="708014"/>
                </a:lnTo>
                <a:lnTo>
                  <a:pt x="261391" y="729191"/>
                </a:lnTo>
                <a:lnTo>
                  <a:pt x="307075" y="734112"/>
                </a:lnTo>
                <a:lnTo>
                  <a:pt x="352527" y="742035"/>
                </a:lnTo>
                <a:lnTo>
                  <a:pt x="398902" y="742870"/>
                </a:lnTo>
                <a:lnTo>
                  <a:pt x="415808" y="741868"/>
                </a:lnTo>
                <a:lnTo>
                  <a:pt x="459653" y="733247"/>
                </a:lnTo>
                <a:lnTo>
                  <a:pt x="504766" y="714179"/>
                </a:lnTo>
                <a:lnTo>
                  <a:pt x="525144" y="701636"/>
                </a:lnTo>
                <a:lnTo>
                  <a:pt x="569748" y="658910"/>
                </a:lnTo>
                <a:lnTo>
                  <a:pt x="597426" y="635993"/>
                </a:lnTo>
                <a:lnTo>
                  <a:pt x="615586" y="605079"/>
                </a:lnTo>
                <a:lnTo>
                  <a:pt x="638138" y="557738"/>
                </a:lnTo>
                <a:lnTo>
                  <a:pt x="644854" y="534967"/>
                </a:lnTo>
                <a:lnTo>
                  <a:pt x="653856" y="494252"/>
                </a:lnTo>
                <a:lnTo>
                  <a:pt x="656767" y="447537"/>
                </a:lnTo>
                <a:lnTo>
                  <a:pt x="649611" y="404749"/>
                </a:lnTo>
                <a:lnTo>
                  <a:pt x="648064" y="362878"/>
                </a:lnTo>
                <a:lnTo>
                  <a:pt x="640153" y="324034"/>
                </a:lnTo>
                <a:lnTo>
                  <a:pt x="625578" y="285786"/>
                </a:lnTo>
                <a:lnTo>
                  <a:pt x="607686" y="247657"/>
                </a:lnTo>
                <a:lnTo>
                  <a:pt x="579810" y="209551"/>
                </a:lnTo>
                <a:lnTo>
                  <a:pt x="546343" y="166981"/>
                </a:lnTo>
                <a:lnTo>
                  <a:pt x="506584" y="132467"/>
                </a:lnTo>
                <a:lnTo>
                  <a:pt x="464237" y="97898"/>
                </a:lnTo>
                <a:lnTo>
                  <a:pt x="425053" y="74163"/>
                </a:lnTo>
                <a:lnTo>
                  <a:pt x="382752" y="47021"/>
                </a:lnTo>
                <a:lnTo>
                  <a:pt x="340585" y="21693"/>
                </a:lnTo>
                <a:lnTo>
                  <a:pt x="29525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326"/>
          <p:cNvGrpSpPr/>
          <p:nvPr/>
        </p:nvGrpSpPr>
        <p:grpSpPr>
          <a:xfrm>
            <a:off x="9839340" y="4859205"/>
            <a:ext cx="2266936" cy="389071"/>
            <a:chOff x="9839340" y="4859205"/>
            <a:chExt cx="2266936" cy="389071"/>
          </a:xfrm>
        </p:grpSpPr>
        <p:sp>
          <p:nvSpPr>
            <p:cNvPr id="189" name="SMARTInkShape-1457"/>
            <p:cNvSpPr/>
            <p:nvPr>
              <p:custDataLst>
                <p:tags r:id="rId35"/>
              </p:custDataLst>
            </p:nvPr>
          </p:nvSpPr>
          <p:spPr>
            <a:xfrm>
              <a:off x="12022005" y="5097202"/>
              <a:ext cx="84271" cy="103018"/>
            </a:xfrm>
            <a:custGeom>
              <a:avLst/>
              <a:gdLst/>
              <a:ahLst/>
              <a:cxnLst/>
              <a:rect l="0" t="0" r="0" b="0"/>
              <a:pathLst>
                <a:path w="84271" h="103018">
                  <a:moveTo>
                    <a:pt x="65220" y="27248"/>
                  </a:moveTo>
                  <a:lnTo>
                    <a:pt x="65220" y="27248"/>
                  </a:lnTo>
                  <a:lnTo>
                    <a:pt x="65220" y="3152"/>
                  </a:lnTo>
                  <a:lnTo>
                    <a:pt x="64162" y="1659"/>
                  </a:lnTo>
                  <a:lnTo>
                    <a:pt x="62396" y="664"/>
                  </a:lnTo>
                  <a:lnTo>
                    <a:pt x="60162" y="0"/>
                  </a:lnTo>
                  <a:lnTo>
                    <a:pt x="58674" y="616"/>
                  </a:lnTo>
                  <a:lnTo>
                    <a:pt x="57682" y="2085"/>
                  </a:lnTo>
                  <a:lnTo>
                    <a:pt x="57018" y="4123"/>
                  </a:lnTo>
                  <a:lnTo>
                    <a:pt x="55518" y="5481"/>
                  </a:lnTo>
                  <a:lnTo>
                    <a:pt x="51029" y="6990"/>
                  </a:lnTo>
                  <a:lnTo>
                    <a:pt x="39526" y="9018"/>
                  </a:lnTo>
                  <a:lnTo>
                    <a:pt x="30208" y="14673"/>
                  </a:lnTo>
                  <a:lnTo>
                    <a:pt x="23905" y="16367"/>
                  </a:lnTo>
                  <a:lnTo>
                    <a:pt x="21802" y="17877"/>
                  </a:lnTo>
                  <a:lnTo>
                    <a:pt x="20400" y="19943"/>
                  </a:lnTo>
                  <a:lnTo>
                    <a:pt x="17783" y="25060"/>
                  </a:lnTo>
                  <a:lnTo>
                    <a:pt x="11418" y="33890"/>
                  </a:lnTo>
                  <a:lnTo>
                    <a:pt x="8004" y="43209"/>
                  </a:lnTo>
                  <a:lnTo>
                    <a:pt x="1817" y="52674"/>
                  </a:lnTo>
                  <a:lnTo>
                    <a:pt x="0" y="59009"/>
                  </a:lnTo>
                  <a:lnTo>
                    <a:pt x="574" y="62180"/>
                  </a:lnTo>
                  <a:lnTo>
                    <a:pt x="6276" y="74874"/>
                  </a:lnTo>
                  <a:lnTo>
                    <a:pt x="6873" y="78049"/>
                  </a:lnTo>
                  <a:lnTo>
                    <a:pt x="8330" y="80165"/>
                  </a:lnTo>
                  <a:lnTo>
                    <a:pt x="10361" y="81576"/>
                  </a:lnTo>
                  <a:lnTo>
                    <a:pt x="15438" y="84202"/>
                  </a:lnTo>
                  <a:lnTo>
                    <a:pt x="24246" y="90573"/>
                  </a:lnTo>
                  <a:lnTo>
                    <a:pt x="33559" y="93988"/>
                  </a:lnTo>
                  <a:lnTo>
                    <a:pt x="44079" y="100175"/>
                  </a:lnTo>
                  <a:lnTo>
                    <a:pt x="67074" y="103017"/>
                  </a:lnTo>
                  <a:lnTo>
                    <a:pt x="74158" y="100434"/>
                  </a:lnTo>
                  <a:lnTo>
                    <a:pt x="84270" y="9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58"/>
            <p:cNvSpPr/>
            <p:nvPr>
              <p:custDataLst>
                <p:tags r:id="rId36"/>
              </p:custDataLst>
            </p:nvPr>
          </p:nvSpPr>
          <p:spPr>
            <a:xfrm>
              <a:off x="11868577" y="4925750"/>
              <a:ext cx="218649" cy="36776"/>
            </a:xfrm>
            <a:custGeom>
              <a:avLst/>
              <a:gdLst/>
              <a:ahLst/>
              <a:cxnLst/>
              <a:rect l="0" t="0" r="0" b="0"/>
              <a:pathLst>
                <a:path w="218649" h="36776">
                  <a:moveTo>
                    <a:pt x="18623" y="36775"/>
                  </a:moveTo>
                  <a:lnTo>
                    <a:pt x="18623" y="36775"/>
                  </a:lnTo>
                  <a:lnTo>
                    <a:pt x="13565" y="36775"/>
                  </a:lnTo>
                  <a:lnTo>
                    <a:pt x="12077" y="35717"/>
                  </a:lnTo>
                  <a:lnTo>
                    <a:pt x="11085" y="33953"/>
                  </a:lnTo>
                  <a:lnTo>
                    <a:pt x="10421" y="31719"/>
                  </a:lnTo>
                  <a:lnTo>
                    <a:pt x="8921" y="30230"/>
                  </a:lnTo>
                  <a:lnTo>
                    <a:pt x="1015" y="27642"/>
                  </a:lnTo>
                  <a:lnTo>
                    <a:pt x="214" y="24602"/>
                  </a:lnTo>
                  <a:lnTo>
                    <a:pt x="0" y="22310"/>
                  </a:lnTo>
                  <a:lnTo>
                    <a:pt x="916" y="20781"/>
                  </a:lnTo>
                  <a:lnTo>
                    <a:pt x="2584" y="19762"/>
                  </a:lnTo>
                  <a:lnTo>
                    <a:pt x="9990" y="18329"/>
                  </a:lnTo>
                  <a:lnTo>
                    <a:pt x="12868" y="18128"/>
                  </a:lnTo>
                  <a:lnTo>
                    <a:pt x="18887" y="15082"/>
                  </a:lnTo>
                  <a:lnTo>
                    <a:pt x="25090" y="11259"/>
                  </a:lnTo>
                  <a:lnTo>
                    <a:pt x="35592" y="9106"/>
                  </a:lnTo>
                  <a:lnTo>
                    <a:pt x="76344" y="8279"/>
                  </a:lnTo>
                  <a:lnTo>
                    <a:pt x="117877" y="7149"/>
                  </a:lnTo>
                  <a:lnTo>
                    <a:pt x="156969" y="0"/>
                  </a:lnTo>
                  <a:lnTo>
                    <a:pt x="201530" y="7664"/>
                  </a:lnTo>
                  <a:lnTo>
                    <a:pt x="218648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59"/>
            <p:cNvSpPr/>
            <p:nvPr>
              <p:custDataLst>
                <p:tags r:id="rId37"/>
              </p:custDataLst>
            </p:nvPr>
          </p:nvSpPr>
          <p:spPr>
            <a:xfrm>
              <a:off x="11991975" y="4963966"/>
              <a:ext cx="28574" cy="160485"/>
            </a:xfrm>
            <a:custGeom>
              <a:avLst/>
              <a:gdLst/>
              <a:ahLst/>
              <a:cxnLst/>
              <a:rect l="0" t="0" r="0" b="0"/>
              <a:pathLst>
                <a:path w="28574" h="160485">
                  <a:moveTo>
                    <a:pt x="19050" y="17609"/>
                  </a:moveTo>
                  <a:lnTo>
                    <a:pt x="19050" y="17609"/>
                  </a:lnTo>
                  <a:lnTo>
                    <a:pt x="19050" y="12553"/>
                  </a:lnTo>
                  <a:lnTo>
                    <a:pt x="20108" y="11064"/>
                  </a:lnTo>
                  <a:lnTo>
                    <a:pt x="21874" y="10070"/>
                  </a:lnTo>
                  <a:lnTo>
                    <a:pt x="24108" y="9408"/>
                  </a:lnTo>
                  <a:lnTo>
                    <a:pt x="25596" y="7908"/>
                  </a:lnTo>
                  <a:lnTo>
                    <a:pt x="28184" y="0"/>
                  </a:lnTo>
                  <a:lnTo>
                    <a:pt x="28573" y="22168"/>
                  </a:lnTo>
                  <a:lnTo>
                    <a:pt x="25751" y="27749"/>
                  </a:lnTo>
                  <a:lnTo>
                    <a:pt x="22029" y="33757"/>
                  </a:lnTo>
                  <a:lnTo>
                    <a:pt x="19933" y="44148"/>
                  </a:lnTo>
                  <a:lnTo>
                    <a:pt x="18252" y="59104"/>
                  </a:lnTo>
                  <a:lnTo>
                    <a:pt x="10884" y="77545"/>
                  </a:lnTo>
                  <a:lnTo>
                    <a:pt x="9561" y="120688"/>
                  </a:lnTo>
                  <a:lnTo>
                    <a:pt x="9527" y="144181"/>
                  </a:lnTo>
                  <a:lnTo>
                    <a:pt x="8468" y="146440"/>
                  </a:lnTo>
                  <a:lnTo>
                    <a:pt x="6704" y="147947"/>
                  </a:lnTo>
                  <a:lnTo>
                    <a:pt x="4471" y="148951"/>
                  </a:lnTo>
                  <a:lnTo>
                    <a:pt x="2980" y="150679"/>
                  </a:lnTo>
                  <a:lnTo>
                    <a:pt x="0" y="16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60"/>
            <p:cNvSpPr/>
            <p:nvPr>
              <p:custDataLst>
                <p:tags r:id="rId38"/>
              </p:custDataLst>
            </p:nvPr>
          </p:nvSpPr>
          <p:spPr>
            <a:xfrm>
              <a:off x="11925300" y="4962559"/>
              <a:ext cx="57151" cy="123792"/>
            </a:xfrm>
            <a:custGeom>
              <a:avLst/>
              <a:gdLst/>
              <a:ahLst/>
              <a:cxnLst/>
              <a:rect l="0" t="0" r="0" b="0"/>
              <a:pathLst>
                <a:path w="57151" h="123792">
                  <a:moveTo>
                    <a:pt x="47625" y="9491"/>
                  </a:moveTo>
                  <a:lnTo>
                    <a:pt x="47625" y="9491"/>
                  </a:lnTo>
                  <a:lnTo>
                    <a:pt x="52683" y="9491"/>
                  </a:lnTo>
                  <a:lnTo>
                    <a:pt x="54171" y="8433"/>
                  </a:lnTo>
                  <a:lnTo>
                    <a:pt x="55163" y="6669"/>
                  </a:lnTo>
                  <a:lnTo>
                    <a:pt x="57141" y="0"/>
                  </a:lnTo>
                  <a:lnTo>
                    <a:pt x="57150" y="14156"/>
                  </a:lnTo>
                  <a:lnTo>
                    <a:pt x="54326" y="19678"/>
                  </a:lnTo>
                  <a:lnTo>
                    <a:pt x="50604" y="25661"/>
                  </a:lnTo>
                  <a:lnTo>
                    <a:pt x="47448" y="34978"/>
                  </a:lnTo>
                  <a:lnTo>
                    <a:pt x="41340" y="44442"/>
                  </a:lnTo>
                  <a:lnTo>
                    <a:pt x="38003" y="53948"/>
                  </a:lnTo>
                  <a:lnTo>
                    <a:pt x="31839" y="64526"/>
                  </a:lnTo>
                  <a:lnTo>
                    <a:pt x="28483" y="79538"/>
                  </a:lnTo>
                  <a:lnTo>
                    <a:pt x="21257" y="91159"/>
                  </a:lnTo>
                  <a:lnTo>
                    <a:pt x="13471" y="101304"/>
                  </a:lnTo>
                  <a:lnTo>
                    <a:pt x="10695" y="111014"/>
                  </a:lnTo>
                  <a:lnTo>
                    <a:pt x="10045" y="117407"/>
                  </a:lnTo>
                  <a:lnTo>
                    <a:pt x="8814" y="119535"/>
                  </a:lnTo>
                  <a:lnTo>
                    <a:pt x="6933" y="120954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61"/>
            <p:cNvSpPr/>
            <p:nvPr>
              <p:custDataLst>
                <p:tags r:id="rId39"/>
              </p:custDataLst>
            </p:nvPr>
          </p:nvSpPr>
          <p:spPr>
            <a:xfrm>
              <a:off x="11744440" y="5086350"/>
              <a:ext cx="95136" cy="9526"/>
            </a:xfrm>
            <a:custGeom>
              <a:avLst/>
              <a:gdLst/>
              <a:ahLst/>
              <a:cxnLst/>
              <a:rect l="0" t="0" r="0" b="0"/>
              <a:pathLst>
                <a:path w="95136" h="9526">
                  <a:moveTo>
                    <a:pt x="9410" y="0"/>
                  </a:moveTo>
                  <a:lnTo>
                    <a:pt x="9410" y="0"/>
                  </a:lnTo>
                  <a:lnTo>
                    <a:pt x="0" y="9409"/>
                  </a:lnTo>
                  <a:lnTo>
                    <a:pt x="31765" y="9525"/>
                  </a:lnTo>
                  <a:lnTo>
                    <a:pt x="38044" y="6703"/>
                  </a:lnTo>
                  <a:lnTo>
                    <a:pt x="41200" y="4469"/>
                  </a:lnTo>
                  <a:lnTo>
                    <a:pt x="63358" y="392"/>
                  </a:lnTo>
                  <a:lnTo>
                    <a:pt x="95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62"/>
            <p:cNvSpPr/>
            <p:nvPr>
              <p:custDataLst>
                <p:tags r:id="rId40"/>
              </p:custDataLst>
            </p:nvPr>
          </p:nvSpPr>
          <p:spPr>
            <a:xfrm>
              <a:off x="11744325" y="50196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31800" y="9525"/>
                  </a:lnTo>
                  <a:lnTo>
                    <a:pt x="73822" y="2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63"/>
            <p:cNvSpPr/>
            <p:nvPr>
              <p:custDataLst>
                <p:tags r:id="rId41"/>
              </p:custDataLst>
            </p:nvPr>
          </p:nvSpPr>
          <p:spPr>
            <a:xfrm>
              <a:off x="11525250" y="5076875"/>
              <a:ext cx="104776" cy="171401"/>
            </a:xfrm>
            <a:custGeom>
              <a:avLst/>
              <a:gdLst/>
              <a:ahLst/>
              <a:cxnLst/>
              <a:rect l="0" t="0" r="0" b="0"/>
              <a:pathLst>
                <a:path w="104776" h="171401">
                  <a:moveTo>
                    <a:pt x="28575" y="28525"/>
                  </a:moveTo>
                  <a:lnTo>
                    <a:pt x="28575" y="28525"/>
                  </a:lnTo>
                  <a:lnTo>
                    <a:pt x="28575" y="36726"/>
                  </a:lnTo>
                  <a:lnTo>
                    <a:pt x="15484" y="38846"/>
                  </a:lnTo>
                  <a:lnTo>
                    <a:pt x="13498" y="40698"/>
                  </a:lnTo>
                  <a:lnTo>
                    <a:pt x="10309" y="46217"/>
                  </a:lnTo>
                  <a:lnTo>
                    <a:pt x="9526" y="92032"/>
                  </a:lnTo>
                  <a:lnTo>
                    <a:pt x="9525" y="136083"/>
                  </a:lnTo>
                  <a:lnTo>
                    <a:pt x="8467" y="138331"/>
                  </a:lnTo>
                  <a:lnTo>
                    <a:pt x="6701" y="139829"/>
                  </a:lnTo>
                  <a:lnTo>
                    <a:pt x="4468" y="140827"/>
                  </a:lnTo>
                  <a:lnTo>
                    <a:pt x="2979" y="142552"/>
                  </a:lnTo>
                  <a:lnTo>
                    <a:pt x="1323" y="147289"/>
                  </a:lnTo>
                  <a:lnTo>
                    <a:pt x="9" y="161720"/>
                  </a:lnTo>
                  <a:lnTo>
                    <a:pt x="0" y="116357"/>
                  </a:lnTo>
                  <a:lnTo>
                    <a:pt x="1058" y="100293"/>
                  </a:lnTo>
                  <a:lnTo>
                    <a:pt x="17335" y="55757"/>
                  </a:lnTo>
                  <a:lnTo>
                    <a:pt x="26315" y="35041"/>
                  </a:lnTo>
                  <a:lnTo>
                    <a:pt x="44856" y="9671"/>
                  </a:lnTo>
                  <a:lnTo>
                    <a:pt x="45779" y="6430"/>
                  </a:lnTo>
                  <a:lnTo>
                    <a:pt x="47451" y="4271"/>
                  </a:lnTo>
                  <a:lnTo>
                    <a:pt x="55664" y="519"/>
                  </a:lnTo>
                  <a:lnTo>
                    <a:pt x="65220" y="0"/>
                  </a:lnTo>
                  <a:lnTo>
                    <a:pt x="74748" y="8155"/>
                  </a:lnTo>
                  <a:lnTo>
                    <a:pt x="75770" y="14140"/>
                  </a:lnTo>
                  <a:lnTo>
                    <a:pt x="76190" y="41264"/>
                  </a:lnTo>
                  <a:lnTo>
                    <a:pt x="75133" y="43367"/>
                  </a:lnTo>
                  <a:lnTo>
                    <a:pt x="73373" y="44770"/>
                  </a:lnTo>
                  <a:lnTo>
                    <a:pt x="71140" y="45705"/>
                  </a:lnTo>
                  <a:lnTo>
                    <a:pt x="69652" y="47387"/>
                  </a:lnTo>
                  <a:lnTo>
                    <a:pt x="67998" y="52077"/>
                  </a:lnTo>
                  <a:lnTo>
                    <a:pt x="67066" y="60668"/>
                  </a:lnTo>
                  <a:lnTo>
                    <a:pt x="65877" y="62654"/>
                  </a:lnTo>
                  <a:lnTo>
                    <a:pt x="64027" y="63977"/>
                  </a:lnTo>
                  <a:lnTo>
                    <a:pt x="59149" y="66506"/>
                  </a:lnTo>
                  <a:lnTo>
                    <a:pt x="39576" y="84222"/>
                  </a:lnTo>
                  <a:lnTo>
                    <a:pt x="28703" y="85664"/>
                  </a:lnTo>
                  <a:lnTo>
                    <a:pt x="20386" y="85675"/>
                  </a:lnTo>
                  <a:lnTo>
                    <a:pt x="24502" y="85675"/>
                  </a:lnTo>
                  <a:lnTo>
                    <a:pt x="25859" y="86733"/>
                  </a:lnTo>
                  <a:lnTo>
                    <a:pt x="28218" y="93876"/>
                  </a:lnTo>
                  <a:lnTo>
                    <a:pt x="31238" y="94612"/>
                  </a:lnTo>
                  <a:lnTo>
                    <a:pt x="33526" y="94808"/>
                  </a:lnTo>
                  <a:lnTo>
                    <a:pt x="35050" y="95996"/>
                  </a:lnTo>
                  <a:lnTo>
                    <a:pt x="42755" y="108423"/>
                  </a:lnTo>
                  <a:lnTo>
                    <a:pt x="48282" y="111661"/>
                  </a:lnTo>
                  <a:lnTo>
                    <a:pt x="54267" y="114157"/>
                  </a:lnTo>
                  <a:lnTo>
                    <a:pt x="76218" y="130658"/>
                  </a:lnTo>
                  <a:lnTo>
                    <a:pt x="82559" y="133184"/>
                  </a:lnTo>
                  <a:lnTo>
                    <a:pt x="88903" y="137835"/>
                  </a:lnTo>
                  <a:lnTo>
                    <a:pt x="92429" y="143430"/>
                  </a:lnTo>
                  <a:lnTo>
                    <a:pt x="95055" y="149444"/>
                  </a:lnTo>
                  <a:lnTo>
                    <a:pt x="101424" y="158779"/>
                  </a:lnTo>
                  <a:lnTo>
                    <a:pt x="104775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64"/>
            <p:cNvSpPr/>
            <p:nvPr>
              <p:custDataLst>
                <p:tags r:id="rId42"/>
              </p:custDataLst>
            </p:nvPr>
          </p:nvSpPr>
          <p:spPr>
            <a:xfrm>
              <a:off x="11344415" y="4924425"/>
              <a:ext cx="228461" cy="57151"/>
            </a:xfrm>
            <a:custGeom>
              <a:avLst/>
              <a:gdLst/>
              <a:ahLst/>
              <a:cxnLst/>
              <a:rect l="0" t="0" r="0" b="0"/>
              <a:pathLst>
                <a:path w="228461" h="57151">
                  <a:moveTo>
                    <a:pt x="37960" y="57150"/>
                  </a:moveTo>
                  <a:lnTo>
                    <a:pt x="37960" y="57150"/>
                  </a:lnTo>
                  <a:lnTo>
                    <a:pt x="32903" y="57150"/>
                  </a:lnTo>
                  <a:lnTo>
                    <a:pt x="5229" y="48017"/>
                  </a:lnTo>
                  <a:lnTo>
                    <a:pt x="3439" y="46829"/>
                  </a:lnTo>
                  <a:lnTo>
                    <a:pt x="2245" y="44977"/>
                  </a:lnTo>
                  <a:lnTo>
                    <a:pt x="331" y="39458"/>
                  </a:lnTo>
                  <a:lnTo>
                    <a:pt x="0" y="33446"/>
                  </a:lnTo>
                  <a:lnTo>
                    <a:pt x="1013" y="31822"/>
                  </a:lnTo>
                  <a:lnTo>
                    <a:pt x="2744" y="30740"/>
                  </a:lnTo>
                  <a:lnTo>
                    <a:pt x="43091" y="16873"/>
                  </a:lnTo>
                  <a:lnTo>
                    <a:pt x="88021" y="7348"/>
                  </a:lnTo>
                  <a:lnTo>
                    <a:pt x="133530" y="967"/>
                  </a:lnTo>
                  <a:lnTo>
                    <a:pt x="175821" y="127"/>
                  </a:lnTo>
                  <a:lnTo>
                    <a:pt x="228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65"/>
            <p:cNvSpPr/>
            <p:nvPr>
              <p:custDataLst>
                <p:tags r:id="rId43"/>
              </p:custDataLst>
            </p:nvPr>
          </p:nvSpPr>
          <p:spPr>
            <a:xfrm>
              <a:off x="11472138" y="4953116"/>
              <a:ext cx="15012" cy="171335"/>
            </a:xfrm>
            <a:custGeom>
              <a:avLst/>
              <a:gdLst/>
              <a:ahLst/>
              <a:cxnLst/>
              <a:rect l="0" t="0" r="0" b="0"/>
              <a:pathLst>
                <a:path w="15012" h="171335">
                  <a:moveTo>
                    <a:pt x="5487" y="9409"/>
                  </a:moveTo>
                  <a:lnTo>
                    <a:pt x="5487" y="9409"/>
                  </a:lnTo>
                  <a:lnTo>
                    <a:pt x="14897" y="0"/>
                  </a:lnTo>
                  <a:lnTo>
                    <a:pt x="15011" y="31684"/>
                  </a:lnTo>
                  <a:lnTo>
                    <a:pt x="12188" y="38006"/>
                  </a:lnTo>
                  <a:lnTo>
                    <a:pt x="8466" y="44344"/>
                  </a:lnTo>
                  <a:lnTo>
                    <a:pt x="6370" y="54921"/>
                  </a:lnTo>
                  <a:lnTo>
                    <a:pt x="5509" y="101399"/>
                  </a:lnTo>
                  <a:lnTo>
                    <a:pt x="5490" y="125409"/>
                  </a:lnTo>
                  <a:lnTo>
                    <a:pt x="2666" y="132579"/>
                  </a:lnTo>
                  <a:lnTo>
                    <a:pt x="431" y="135972"/>
                  </a:lnTo>
                  <a:lnTo>
                    <a:pt x="0" y="139293"/>
                  </a:lnTo>
                  <a:lnTo>
                    <a:pt x="5487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66"/>
            <p:cNvSpPr/>
            <p:nvPr>
              <p:custDataLst>
                <p:tags r:id="rId44"/>
              </p:custDataLst>
            </p:nvPr>
          </p:nvSpPr>
          <p:spPr>
            <a:xfrm>
              <a:off x="11363325" y="4953000"/>
              <a:ext cx="66673" cy="152401"/>
            </a:xfrm>
            <a:custGeom>
              <a:avLst/>
              <a:gdLst/>
              <a:ahLst/>
              <a:cxnLst/>
              <a:rect l="0" t="0" r="0" b="0"/>
              <a:pathLst>
                <a:path w="66673" h="152401">
                  <a:moveTo>
                    <a:pt x="57150" y="0"/>
                  </a:moveTo>
                  <a:lnTo>
                    <a:pt x="57150" y="0"/>
                  </a:lnTo>
                  <a:lnTo>
                    <a:pt x="66666" y="0"/>
                  </a:lnTo>
                  <a:lnTo>
                    <a:pt x="66672" y="5056"/>
                  </a:lnTo>
                  <a:lnTo>
                    <a:pt x="63851" y="10361"/>
                  </a:lnTo>
                  <a:lnTo>
                    <a:pt x="60129" y="16247"/>
                  </a:lnTo>
                  <a:lnTo>
                    <a:pt x="56973" y="25510"/>
                  </a:lnTo>
                  <a:lnTo>
                    <a:pt x="42040" y="45518"/>
                  </a:lnTo>
                  <a:lnTo>
                    <a:pt x="36056" y="64691"/>
                  </a:lnTo>
                  <a:lnTo>
                    <a:pt x="23015" y="88835"/>
                  </a:lnTo>
                  <a:lnTo>
                    <a:pt x="11795" y="117387"/>
                  </a:lnTo>
                  <a:lnTo>
                    <a:pt x="3965" y="129208"/>
                  </a:lnTo>
                  <a:lnTo>
                    <a:pt x="1175" y="13941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67"/>
            <p:cNvSpPr/>
            <p:nvPr>
              <p:custDataLst>
                <p:tags r:id="rId45"/>
              </p:custDataLst>
            </p:nvPr>
          </p:nvSpPr>
          <p:spPr>
            <a:xfrm>
              <a:off x="11049000" y="4905375"/>
              <a:ext cx="180976" cy="15014"/>
            </a:xfrm>
            <a:custGeom>
              <a:avLst/>
              <a:gdLst/>
              <a:ahLst/>
              <a:cxnLst/>
              <a:rect l="0" t="0" r="0" b="0"/>
              <a:pathLst>
                <a:path w="180976" h="15014">
                  <a:moveTo>
                    <a:pt x="0" y="9525"/>
                  </a:moveTo>
                  <a:lnTo>
                    <a:pt x="0" y="9525"/>
                  </a:lnTo>
                  <a:lnTo>
                    <a:pt x="14191" y="9525"/>
                  </a:lnTo>
                  <a:lnTo>
                    <a:pt x="19711" y="12347"/>
                  </a:lnTo>
                  <a:lnTo>
                    <a:pt x="22666" y="14581"/>
                  </a:lnTo>
                  <a:lnTo>
                    <a:pt x="26752" y="15013"/>
                  </a:lnTo>
                  <a:lnTo>
                    <a:pt x="70851" y="9709"/>
                  </a:lnTo>
                  <a:lnTo>
                    <a:pt x="114359" y="9536"/>
                  </a:lnTo>
                  <a:lnTo>
                    <a:pt x="155227" y="670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68"/>
            <p:cNvSpPr/>
            <p:nvPr>
              <p:custDataLst>
                <p:tags r:id="rId46"/>
              </p:custDataLst>
            </p:nvPr>
          </p:nvSpPr>
          <p:spPr>
            <a:xfrm>
              <a:off x="11068062" y="4953393"/>
              <a:ext cx="66664" cy="180418"/>
            </a:xfrm>
            <a:custGeom>
              <a:avLst/>
              <a:gdLst/>
              <a:ahLst/>
              <a:cxnLst/>
              <a:rect l="0" t="0" r="0" b="0"/>
              <a:pathLst>
                <a:path w="66664" h="180418">
                  <a:moveTo>
                    <a:pt x="66663" y="18657"/>
                  </a:moveTo>
                  <a:lnTo>
                    <a:pt x="66663" y="18657"/>
                  </a:lnTo>
                  <a:lnTo>
                    <a:pt x="66663" y="13601"/>
                  </a:lnTo>
                  <a:lnTo>
                    <a:pt x="65605" y="12112"/>
                  </a:lnTo>
                  <a:lnTo>
                    <a:pt x="63839" y="11118"/>
                  </a:lnTo>
                  <a:lnTo>
                    <a:pt x="49328" y="9248"/>
                  </a:lnTo>
                  <a:lnTo>
                    <a:pt x="43065" y="9166"/>
                  </a:lnTo>
                  <a:lnTo>
                    <a:pt x="37478" y="6325"/>
                  </a:lnTo>
                  <a:lnTo>
                    <a:pt x="31467" y="2593"/>
                  </a:lnTo>
                  <a:lnTo>
                    <a:pt x="20884" y="0"/>
                  </a:lnTo>
                  <a:lnTo>
                    <a:pt x="8920" y="7198"/>
                  </a:lnTo>
                  <a:lnTo>
                    <a:pt x="5942" y="7843"/>
                  </a:lnTo>
                  <a:lnTo>
                    <a:pt x="3958" y="9330"/>
                  </a:lnTo>
                  <a:lnTo>
                    <a:pt x="2634" y="11381"/>
                  </a:lnTo>
                  <a:lnTo>
                    <a:pt x="511" y="17220"/>
                  </a:lnTo>
                  <a:lnTo>
                    <a:pt x="0" y="41010"/>
                  </a:lnTo>
                  <a:lnTo>
                    <a:pt x="2817" y="47289"/>
                  </a:lnTo>
                  <a:lnTo>
                    <a:pt x="25814" y="75808"/>
                  </a:lnTo>
                  <a:lnTo>
                    <a:pt x="33077" y="93564"/>
                  </a:lnTo>
                  <a:lnTo>
                    <a:pt x="54368" y="123257"/>
                  </a:lnTo>
                  <a:lnTo>
                    <a:pt x="56773" y="139284"/>
                  </a:lnTo>
                  <a:lnTo>
                    <a:pt x="57123" y="164706"/>
                  </a:lnTo>
                  <a:lnTo>
                    <a:pt x="54309" y="171057"/>
                  </a:lnTo>
                  <a:lnTo>
                    <a:pt x="52077" y="174232"/>
                  </a:lnTo>
                  <a:lnTo>
                    <a:pt x="46775" y="177760"/>
                  </a:lnTo>
                  <a:lnTo>
                    <a:pt x="37839" y="179746"/>
                  </a:lnTo>
                  <a:lnTo>
                    <a:pt x="30395" y="180417"/>
                  </a:lnTo>
                  <a:lnTo>
                    <a:pt x="20523" y="172367"/>
                  </a:lnTo>
                  <a:lnTo>
                    <a:pt x="9513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69"/>
            <p:cNvSpPr/>
            <p:nvPr>
              <p:custDataLst>
                <p:tags r:id="rId47"/>
              </p:custDataLst>
            </p:nvPr>
          </p:nvSpPr>
          <p:spPr>
            <a:xfrm>
              <a:off x="11010900" y="502920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4076" y="0"/>
                  </a:lnTo>
                  <a:lnTo>
                    <a:pt x="2717" y="1058"/>
                  </a:lnTo>
                  <a:lnTo>
                    <a:pt x="19" y="9447"/>
                  </a:lnTo>
                  <a:lnTo>
                    <a:pt x="2" y="951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70"/>
            <p:cNvSpPr/>
            <p:nvPr>
              <p:custDataLst>
                <p:tags r:id="rId48"/>
              </p:custDataLst>
            </p:nvPr>
          </p:nvSpPr>
          <p:spPr>
            <a:xfrm>
              <a:off x="10868028" y="4962917"/>
              <a:ext cx="66553" cy="142470"/>
            </a:xfrm>
            <a:custGeom>
              <a:avLst/>
              <a:gdLst/>
              <a:ahLst/>
              <a:cxnLst/>
              <a:rect l="0" t="0" r="0" b="0"/>
              <a:pathLst>
                <a:path w="66553" h="142470">
                  <a:moveTo>
                    <a:pt x="57147" y="9133"/>
                  </a:moveTo>
                  <a:lnTo>
                    <a:pt x="57147" y="9133"/>
                  </a:lnTo>
                  <a:lnTo>
                    <a:pt x="48013" y="0"/>
                  </a:lnTo>
                  <a:lnTo>
                    <a:pt x="47737" y="4781"/>
                  </a:lnTo>
                  <a:lnTo>
                    <a:pt x="46640" y="6232"/>
                  </a:lnTo>
                  <a:lnTo>
                    <a:pt x="39433" y="8751"/>
                  </a:lnTo>
                  <a:lnTo>
                    <a:pt x="33436" y="9020"/>
                  </a:lnTo>
                  <a:lnTo>
                    <a:pt x="31815" y="10116"/>
                  </a:lnTo>
                  <a:lnTo>
                    <a:pt x="30734" y="11905"/>
                  </a:lnTo>
                  <a:lnTo>
                    <a:pt x="30014" y="14156"/>
                  </a:lnTo>
                  <a:lnTo>
                    <a:pt x="28475" y="15657"/>
                  </a:lnTo>
                  <a:lnTo>
                    <a:pt x="18400" y="20887"/>
                  </a:lnTo>
                  <a:lnTo>
                    <a:pt x="15440" y="23319"/>
                  </a:lnTo>
                  <a:lnTo>
                    <a:pt x="12154" y="28843"/>
                  </a:lnTo>
                  <a:lnTo>
                    <a:pt x="9634" y="34826"/>
                  </a:lnTo>
                  <a:lnTo>
                    <a:pt x="4985" y="41014"/>
                  </a:lnTo>
                  <a:lnTo>
                    <a:pt x="2214" y="50113"/>
                  </a:lnTo>
                  <a:lnTo>
                    <a:pt x="35" y="96593"/>
                  </a:lnTo>
                  <a:lnTo>
                    <a:pt x="0" y="116957"/>
                  </a:lnTo>
                  <a:lnTo>
                    <a:pt x="2821" y="123377"/>
                  </a:lnTo>
                  <a:lnTo>
                    <a:pt x="17332" y="140598"/>
                  </a:lnTo>
                  <a:lnTo>
                    <a:pt x="21106" y="141645"/>
                  </a:lnTo>
                  <a:lnTo>
                    <a:pt x="42632" y="142469"/>
                  </a:lnTo>
                  <a:lnTo>
                    <a:pt x="48226" y="139654"/>
                  </a:lnTo>
                  <a:lnTo>
                    <a:pt x="51200" y="137422"/>
                  </a:lnTo>
                  <a:lnTo>
                    <a:pt x="54503" y="132120"/>
                  </a:lnTo>
                  <a:lnTo>
                    <a:pt x="56363" y="120363"/>
                  </a:lnTo>
                  <a:lnTo>
                    <a:pt x="57856" y="110427"/>
                  </a:lnTo>
                  <a:lnTo>
                    <a:pt x="63588" y="97825"/>
                  </a:lnTo>
                  <a:lnTo>
                    <a:pt x="66552" y="55333"/>
                  </a:lnTo>
                  <a:lnTo>
                    <a:pt x="57535" y="15921"/>
                  </a:lnTo>
                  <a:lnTo>
                    <a:pt x="56348" y="13658"/>
                  </a:lnTo>
                  <a:lnTo>
                    <a:pt x="54497" y="12150"/>
                  </a:lnTo>
                  <a:lnTo>
                    <a:pt x="49620" y="9416"/>
                  </a:lnTo>
                  <a:lnTo>
                    <a:pt x="38609" y="53"/>
                  </a:lnTo>
                  <a:lnTo>
                    <a:pt x="28572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71"/>
            <p:cNvSpPr/>
            <p:nvPr>
              <p:custDataLst>
                <p:tags r:id="rId49"/>
              </p:custDataLst>
            </p:nvPr>
          </p:nvSpPr>
          <p:spPr>
            <a:xfrm>
              <a:off x="10715625" y="4933950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5" y="46452"/>
                  </a:lnTo>
                  <a:lnTo>
                    <a:pt x="9525" y="91117"/>
                  </a:lnTo>
                  <a:lnTo>
                    <a:pt x="9525" y="97999"/>
                  </a:lnTo>
                  <a:lnTo>
                    <a:pt x="18876" y="142696"/>
                  </a:lnTo>
                  <a:lnTo>
                    <a:pt x="18935" y="145931"/>
                  </a:lnTo>
                  <a:lnTo>
                    <a:pt x="21821" y="152346"/>
                  </a:lnTo>
                  <a:lnTo>
                    <a:pt x="27239" y="160032"/>
                  </a:lnTo>
                  <a:lnTo>
                    <a:pt x="30804" y="161084"/>
                  </a:lnTo>
                  <a:lnTo>
                    <a:pt x="381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72"/>
            <p:cNvSpPr/>
            <p:nvPr>
              <p:custDataLst>
                <p:tags r:id="rId50"/>
              </p:custDataLst>
            </p:nvPr>
          </p:nvSpPr>
          <p:spPr>
            <a:xfrm>
              <a:off x="10668000" y="50101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0966"/>
                  </a:lnTo>
                  <a:lnTo>
                    <a:pt x="1058" y="10486"/>
                  </a:lnTo>
                  <a:lnTo>
                    <a:pt x="16247" y="8551"/>
                  </a:lnTo>
                  <a:lnTo>
                    <a:pt x="28649" y="2003"/>
                  </a:lnTo>
                  <a:lnTo>
                    <a:pt x="73202" y="23"/>
                  </a:lnTo>
                  <a:lnTo>
                    <a:pt x="104378" y="0"/>
                  </a:lnTo>
                  <a:lnTo>
                    <a:pt x="112713" y="282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73"/>
            <p:cNvSpPr/>
            <p:nvPr>
              <p:custDataLst>
                <p:tags r:id="rId51"/>
              </p:custDataLst>
            </p:nvPr>
          </p:nvSpPr>
          <p:spPr>
            <a:xfrm>
              <a:off x="10382265" y="5095910"/>
              <a:ext cx="114286" cy="123628"/>
            </a:xfrm>
            <a:custGeom>
              <a:avLst/>
              <a:gdLst/>
              <a:ahLst/>
              <a:cxnLst/>
              <a:rect l="0" t="0" r="0" b="0"/>
              <a:pathLst>
                <a:path w="114286" h="123628">
                  <a:moveTo>
                    <a:pt x="76185" y="19015"/>
                  </a:moveTo>
                  <a:lnTo>
                    <a:pt x="76185" y="19015"/>
                  </a:lnTo>
                  <a:lnTo>
                    <a:pt x="76185" y="9882"/>
                  </a:lnTo>
                  <a:lnTo>
                    <a:pt x="71128" y="9606"/>
                  </a:lnTo>
                  <a:lnTo>
                    <a:pt x="69639" y="8509"/>
                  </a:lnTo>
                  <a:lnTo>
                    <a:pt x="67983" y="4467"/>
                  </a:lnTo>
                  <a:lnTo>
                    <a:pt x="66483" y="2966"/>
                  </a:lnTo>
                  <a:lnTo>
                    <a:pt x="58576" y="360"/>
                  </a:lnTo>
                  <a:lnTo>
                    <a:pt x="49060" y="0"/>
                  </a:lnTo>
                  <a:lnTo>
                    <a:pt x="37927" y="5031"/>
                  </a:lnTo>
                  <a:lnTo>
                    <a:pt x="34804" y="7576"/>
                  </a:lnTo>
                  <a:lnTo>
                    <a:pt x="4155" y="44425"/>
                  </a:lnTo>
                  <a:lnTo>
                    <a:pt x="1221" y="53943"/>
                  </a:lnTo>
                  <a:lnTo>
                    <a:pt x="0" y="92009"/>
                  </a:lnTo>
                  <a:lnTo>
                    <a:pt x="5637" y="96612"/>
                  </a:lnTo>
                  <a:lnTo>
                    <a:pt x="13080" y="102186"/>
                  </a:lnTo>
                  <a:lnTo>
                    <a:pt x="19388" y="111274"/>
                  </a:lnTo>
                  <a:lnTo>
                    <a:pt x="32663" y="119610"/>
                  </a:lnTo>
                  <a:lnTo>
                    <a:pt x="47167" y="122964"/>
                  </a:lnTo>
                  <a:lnTo>
                    <a:pt x="65279" y="123627"/>
                  </a:lnTo>
                  <a:lnTo>
                    <a:pt x="74160" y="120896"/>
                  </a:lnTo>
                  <a:lnTo>
                    <a:pt x="82693" y="117212"/>
                  </a:lnTo>
                  <a:lnTo>
                    <a:pt x="98339" y="114080"/>
                  </a:lnTo>
                  <a:lnTo>
                    <a:pt x="114285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74"/>
            <p:cNvSpPr/>
            <p:nvPr>
              <p:custDataLst>
                <p:tags r:id="rId52"/>
              </p:custDataLst>
            </p:nvPr>
          </p:nvSpPr>
          <p:spPr>
            <a:xfrm>
              <a:off x="10191797" y="4906258"/>
              <a:ext cx="247604" cy="18168"/>
            </a:xfrm>
            <a:custGeom>
              <a:avLst/>
              <a:gdLst/>
              <a:ahLst/>
              <a:cxnLst/>
              <a:rect l="0" t="0" r="0" b="0"/>
              <a:pathLst>
                <a:path w="247604" h="18168">
                  <a:moveTo>
                    <a:pt x="28528" y="8642"/>
                  </a:moveTo>
                  <a:lnTo>
                    <a:pt x="28528" y="8642"/>
                  </a:lnTo>
                  <a:lnTo>
                    <a:pt x="0" y="8642"/>
                  </a:lnTo>
                  <a:lnTo>
                    <a:pt x="43184" y="8642"/>
                  </a:lnTo>
                  <a:lnTo>
                    <a:pt x="88114" y="5820"/>
                  </a:lnTo>
                  <a:lnTo>
                    <a:pt x="132566" y="0"/>
                  </a:lnTo>
                  <a:lnTo>
                    <a:pt x="155426" y="437"/>
                  </a:lnTo>
                  <a:lnTo>
                    <a:pt x="196682" y="7782"/>
                  </a:lnTo>
                  <a:lnTo>
                    <a:pt x="218757" y="9446"/>
                  </a:lnTo>
                  <a:lnTo>
                    <a:pt x="24760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475"/>
            <p:cNvSpPr/>
            <p:nvPr>
              <p:custDataLst>
                <p:tags r:id="rId53"/>
              </p:custDataLst>
            </p:nvPr>
          </p:nvSpPr>
          <p:spPr>
            <a:xfrm>
              <a:off x="10334625" y="4934111"/>
              <a:ext cx="19013" cy="171290"/>
            </a:xfrm>
            <a:custGeom>
              <a:avLst/>
              <a:gdLst/>
              <a:ahLst/>
              <a:cxnLst/>
              <a:rect l="0" t="0" r="0" b="0"/>
              <a:pathLst>
                <a:path w="19013" h="171290">
                  <a:moveTo>
                    <a:pt x="0" y="28414"/>
                  </a:moveTo>
                  <a:lnTo>
                    <a:pt x="0" y="28414"/>
                  </a:lnTo>
                  <a:lnTo>
                    <a:pt x="0" y="23358"/>
                  </a:lnTo>
                  <a:lnTo>
                    <a:pt x="2824" y="18053"/>
                  </a:lnTo>
                  <a:lnTo>
                    <a:pt x="6546" y="12167"/>
                  </a:lnTo>
                  <a:lnTo>
                    <a:pt x="8202" y="6024"/>
                  </a:lnTo>
                  <a:lnTo>
                    <a:pt x="9702" y="3962"/>
                  </a:lnTo>
                  <a:lnTo>
                    <a:pt x="11760" y="2588"/>
                  </a:lnTo>
                  <a:lnTo>
                    <a:pt x="18623" y="0"/>
                  </a:lnTo>
                  <a:lnTo>
                    <a:pt x="19012" y="13111"/>
                  </a:lnTo>
                  <a:lnTo>
                    <a:pt x="16211" y="19143"/>
                  </a:lnTo>
                  <a:lnTo>
                    <a:pt x="12495" y="25352"/>
                  </a:lnTo>
                  <a:lnTo>
                    <a:pt x="10406" y="35856"/>
                  </a:lnTo>
                  <a:lnTo>
                    <a:pt x="8727" y="51903"/>
                  </a:lnTo>
                  <a:lnTo>
                    <a:pt x="905" y="87792"/>
                  </a:lnTo>
                  <a:lnTo>
                    <a:pt x="35" y="130411"/>
                  </a:lnTo>
                  <a:lnTo>
                    <a:pt x="0" y="17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76"/>
            <p:cNvSpPr/>
            <p:nvPr>
              <p:custDataLst>
                <p:tags r:id="rId54"/>
              </p:custDataLst>
            </p:nvPr>
          </p:nvSpPr>
          <p:spPr>
            <a:xfrm>
              <a:off x="10239421" y="4924425"/>
              <a:ext cx="85679" cy="161926"/>
            </a:xfrm>
            <a:custGeom>
              <a:avLst/>
              <a:gdLst/>
              <a:ahLst/>
              <a:cxnLst/>
              <a:rect l="0" t="0" r="0" b="0"/>
              <a:pathLst>
                <a:path w="85679" h="161926">
                  <a:moveTo>
                    <a:pt x="76154" y="0"/>
                  </a:moveTo>
                  <a:lnTo>
                    <a:pt x="76154" y="0"/>
                  </a:lnTo>
                  <a:lnTo>
                    <a:pt x="85288" y="0"/>
                  </a:lnTo>
                  <a:lnTo>
                    <a:pt x="85678" y="9491"/>
                  </a:lnTo>
                  <a:lnTo>
                    <a:pt x="80622" y="9515"/>
                  </a:lnTo>
                  <a:lnTo>
                    <a:pt x="79133" y="10576"/>
                  </a:lnTo>
                  <a:lnTo>
                    <a:pt x="78141" y="12342"/>
                  </a:lnTo>
                  <a:lnTo>
                    <a:pt x="75356" y="25771"/>
                  </a:lnTo>
                  <a:lnTo>
                    <a:pt x="47511" y="68915"/>
                  </a:lnTo>
                  <a:lnTo>
                    <a:pt x="21825" y="112125"/>
                  </a:lnTo>
                  <a:lnTo>
                    <a:pt x="14504" y="131627"/>
                  </a:lnTo>
                  <a:lnTo>
                    <a:pt x="2602" y="151755"/>
                  </a:lnTo>
                  <a:lnTo>
                    <a:pt x="0" y="161749"/>
                  </a:lnTo>
                  <a:lnTo>
                    <a:pt x="947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77"/>
            <p:cNvSpPr/>
            <p:nvPr>
              <p:custDataLst>
                <p:tags r:id="rId55"/>
              </p:custDataLst>
            </p:nvPr>
          </p:nvSpPr>
          <p:spPr>
            <a:xfrm>
              <a:off x="10058438" y="4859205"/>
              <a:ext cx="76163" cy="303346"/>
            </a:xfrm>
            <a:custGeom>
              <a:avLst/>
              <a:gdLst/>
              <a:ahLst/>
              <a:cxnLst/>
              <a:rect l="0" t="0" r="0" b="0"/>
              <a:pathLst>
                <a:path w="76163" h="303346">
                  <a:moveTo>
                    <a:pt x="76162" y="74745"/>
                  </a:moveTo>
                  <a:lnTo>
                    <a:pt x="76162" y="74745"/>
                  </a:lnTo>
                  <a:lnTo>
                    <a:pt x="76162" y="34363"/>
                  </a:lnTo>
                  <a:lnTo>
                    <a:pt x="73338" y="27517"/>
                  </a:lnTo>
                  <a:lnTo>
                    <a:pt x="67960" y="19555"/>
                  </a:lnTo>
                  <a:lnTo>
                    <a:pt x="67028" y="13119"/>
                  </a:lnTo>
                  <a:lnTo>
                    <a:pt x="65839" y="11436"/>
                  </a:lnTo>
                  <a:lnTo>
                    <a:pt x="63989" y="10314"/>
                  </a:lnTo>
                  <a:lnTo>
                    <a:pt x="61697" y="9566"/>
                  </a:lnTo>
                  <a:lnTo>
                    <a:pt x="47354" y="728"/>
                  </a:lnTo>
                  <a:lnTo>
                    <a:pt x="44257" y="0"/>
                  </a:lnTo>
                  <a:lnTo>
                    <a:pt x="42192" y="573"/>
                  </a:lnTo>
                  <a:lnTo>
                    <a:pt x="40815" y="2014"/>
                  </a:lnTo>
                  <a:lnTo>
                    <a:pt x="39898" y="4033"/>
                  </a:lnTo>
                  <a:lnTo>
                    <a:pt x="38227" y="5378"/>
                  </a:lnTo>
                  <a:lnTo>
                    <a:pt x="27942" y="10360"/>
                  </a:lnTo>
                  <a:lnTo>
                    <a:pt x="15719" y="21222"/>
                  </a:lnTo>
                  <a:lnTo>
                    <a:pt x="12257" y="27321"/>
                  </a:lnTo>
                  <a:lnTo>
                    <a:pt x="9661" y="33559"/>
                  </a:lnTo>
                  <a:lnTo>
                    <a:pt x="3307" y="43021"/>
                  </a:lnTo>
                  <a:lnTo>
                    <a:pt x="952" y="53587"/>
                  </a:lnTo>
                  <a:lnTo>
                    <a:pt x="0" y="87053"/>
                  </a:lnTo>
                  <a:lnTo>
                    <a:pt x="1045" y="89301"/>
                  </a:lnTo>
                  <a:lnTo>
                    <a:pt x="2801" y="90799"/>
                  </a:lnTo>
                  <a:lnTo>
                    <a:pt x="7574" y="93522"/>
                  </a:lnTo>
                  <a:lnTo>
                    <a:pt x="17297" y="101821"/>
                  </a:lnTo>
                  <a:lnTo>
                    <a:pt x="23561" y="102875"/>
                  </a:lnTo>
                  <a:lnTo>
                    <a:pt x="32118" y="103189"/>
                  </a:lnTo>
                  <a:lnTo>
                    <a:pt x="34099" y="102174"/>
                  </a:lnTo>
                  <a:lnTo>
                    <a:pt x="35420" y="100438"/>
                  </a:lnTo>
                  <a:lnTo>
                    <a:pt x="36301" y="98224"/>
                  </a:lnTo>
                  <a:lnTo>
                    <a:pt x="37947" y="96748"/>
                  </a:lnTo>
                  <a:lnTo>
                    <a:pt x="42597" y="95107"/>
                  </a:lnTo>
                  <a:lnTo>
                    <a:pt x="44259" y="93611"/>
                  </a:lnTo>
                  <a:lnTo>
                    <a:pt x="55659" y="76495"/>
                  </a:lnTo>
                  <a:lnTo>
                    <a:pt x="63370" y="67486"/>
                  </a:lnTo>
                  <a:lnTo>
                    <a:pt x="66207" y="57457"/>
                  </a:lnTo>
                  <a:lnTo>
                    <a:pt x="67409" y="56869"/>
                  </a:lnTo>
                  <a:lnTo>
                    <a:pt x="76127" y="55699"/>
                  </a:lnTo>
                  <a:lnTo>
                    <a:pt x="76162" y="83419"/>
                  </a:lnTo>
                  <a:lnTo>
                    <a:pt x="73338" y="92006"/>
                  </a:lnTo>
                  <a:lnTo>
                    <a:pt x="71105" y="95777"/>
                  </a:lnTo>
                  <a:lnTo>
                    <a:pt x="70674" y="99349"/>
                  </a:lnTo>
                  <a:lnTo>
                    <a:pt x="75885" y="138772"/>
                  </a:lnTo>
                  <a:lnTo>
                    <a:pt x="67214" y="186244"/>
                  </a:lnTo>
                  <a:lnTo>
                    <a:pt x="66659" y="232679"/>
                  </a:lnTo>
                  <a:lnTo>
                    <a:pt x="66637" y="277831"/>
                  </a:lnTo>
                  <a:lnTo>
                    <a:pt x="66637" y="286008"/>
                  </a:lnTo>
                  <a:lnTo>
                    <a:pt x="63813" y="293170"/>
                  </a:lnTo>
                  <a:lnTo>
                    <a:pt x="57112" y="30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78"/>
            <p:cNvSpPr/>
            <p:nvPr>
              <p:custDataLst>
                <p:tags r:id="rId56"/>
              </p:custDataLst>
            </p:nvPr>
          </p:nvSpPr>
          <p:spPr>
            <a:xfrm>
              <a:off x="10010775" y="4991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79"/>
            <p:cNvSpPr/>
            <p:nvPr>
              <p:custDataLst>
                <p:tags r:id="rId57"/>
              </p:custDataLst>
            </p:nvPr>
          </p:nvSpPr>
          <p:spPr>
            <a:xfrm>
              <a:off x="9839340" y="4897340"/>
              <a:ext cx="95236" cy="197043"/>
            </a:xfrm>
            <a:custGeom>
              <a:avLst/>
              <a:gdLst/>
              <a:ahLst/>
              <a:cxnLst/>
              <a:rect l="0" t="0" r="0" b="0"/>
              <a:pathLst>
                <a:path w="95236" h="197043">
                  <a:moveTo>
                    <a:pt x="95235" y="17560"/>
                  </a:moveTo>
                  <a:lnTo>
                    <a:pt x="95235" y="17560"/>
                  </a:lnTo>
                  <a:lnTo>
                    <a:pt x="62034" y="17560"/>
                  </a:lnTo>
                  <a:lnTo>
                    <a:pt x="56488" y="20382"/>
                  </a:lnTo>
                  <a:lnTo>
                    <a:pt x="25266" y="49441"/>
                  </a:lnTo>
                  <a:lnTo>
                    <a:pt x="21805" y="55718"/>
                  </a:lnTo>
                  <a:lnTo>
                    <a:pt x="19209" y="62036"/>
                  </a:lnTo>
                  <a:lnTo>
                    <a:pt x="3955" y="82120"/>
                  </a:lnTo>
                  <a:lnTo>
                    <a:pt x="508" y="105136"/>
                  </a:lnTo>
                  <a:lnTo>
                    <a:pt x="0" y="149190"/>
                  </a:lnTo>
                  <a:lnTo>
                    <a:pt x="2814" y="158260"/>
                  </a:lnTo>
                  <a:lnTo>
                    <a:pt x="6533" y="165818"/>
                  </a:lnTo>
                  <a:lnTo>
                    <a:pt x="9687" y="176024"/>
                  </a:lnTo>
                  <a:lnTo>
                    <a:pt x="14176" y="182532"/>
                  </a:lnTo>
                  <a:lnTo>
                    <a:pt x="19698" y="186131"/>
                  </a:lnTo>
                  <a:lnTo>
                    <a:pt x="22653" y="187091"/>
                  </a:lnTo>
                  <a:lnTo>
                    <a:pt x="24620" y="188789"/>
                  </a:lnTo>
                  <a:lnTo>
                    <a:pt x="26809" y="193498"/>
                  </a:lnTo>
                  <a:lnTo>
                    <a:pt x="28451" y="195177"/>
                  </a:lnTo>
                  <a:lnTo>
                    <a:pt x="33098" y="197042"/>
                  </a:lnTo>
                  <a:lnTo>
                    <a:pt x="35818" y="196481"/>
                  </a:lnTo>
                  <a:lnTo>
                    <a:pt x="47790" y="190799"/>
                  </a:lnTo>
                  <a:lnTo>
                    <a:pt x="50905" y="190203"/>
                  </a:lnTo>
                  <a:lnTo>
                    <a:pt x="60345" y="184308"/>
                  </a:lnTo>
                  <a:lnTo>
                    <a:pt x="63854" y="178806"/>
                  </a:lnTo>
                  <a:lnTo>
                    <a:pt x="83064" y="131595"/>
                  </a:lnTo>
                  <a:lnTo>
                    <a:pt x="86666" y="89692"/>
                  </a:lnTo>
                  <a:lnTo>
                    <a:pt x="93898" y="58717"/>
                  </a:lnTo>
                  <a:lnTo>
                    <a:pt x="91819" y="48905"/>
                  </a:lnTo>
                  <a:lnTo>
                    <a:pt x="84698" y="37430"/>
                  </a:lnTo>
                  <a:lnTo>
                    <a:pt x="79968" y="30625"/>
                  </a:lnTo>
                  <a:lnTo>
                    <a:pt x="74110" y="17632"/>
                  </a:lnTo>
                  <a:lnTo>
                    <a:pt x="62039" y="3540"/>
                  </a:lnTo>
                  <a:lnTo>
                    <a:pt x="56492" y="746"/>
                  </a:lnTo>
                  <a:lnTo>
                    <a:pt x="53532" y="0"/>
                  </a:lnTo>
                  <a:lnTo>
                    <a:pt x="51557" y="561"/>
                  </a:lnTo>
                  <a:lnTo>
                    <a:pt x="50242" y="1995"/>
                  </a:lnTo>
                  <a:lnTo>
                    <a:pt x="48130" y="6842"/>
                  </a:lnTo>
                  <a:lnTo>
                    <a:pt x="45020" y="7505"/>
                  </a:lnTo>
                  <a:lnTo>
                    <a:pt x="42708" y="7682"/>
                  </a:lnTo>
                  <a:lnTo>
                    <a:pt x="41166" y="8858"/>
                  </a:lnTo>
                  <a:lnTo>
                    <a:pt x="39455" y="12987"/>
                  </a:lnTo>
                  <a:lnTo>
                    <a:pt x="38491" y="21262"/>
                  </a:lnTo>
                  <a:lnTo>
                    <a:pt x="39414" y="23203"/>
                  </a:lnTo>
                  <a:lnTo>
                    <a:pt x="41087" y="24497"/>
                  </a:lnTo>
                  <a:lnTo>
                    <a:pt x="47610" y="27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1480"/>
          <p:cNvSpPr/>
          <p:nvPr>
            <p:custDataLst>
              <p:tags r:id="rId9"/>
            </p:custDataLst>
          </p:nvPr>
        </p:nvSpPr>
        <p:spPr>
          <a:xfrm>
            <a:off x="2066925" y="4924442"/>
            <a:ext cx="1900662" cy="666734"/>
          </a:xfrm>
          <a:custGeom>
            <a:avLst/>
            <a:gdLst/>
            <a:ahLst/>
            <a:cxnLst/>
            <a:rect l="0" t="0" r="0" b="0"/>
            <a:pathLst>
              <a:path w="1900662" h="666734">
                <a:moveTo>
                  <a:pt x="0" y="647683"/>
                </a:moveTo>
                <a:lnTo>
                  <a:pt x="0" y="647683"/>
                </a:lnTo>
                <a:lnTo>
                  <a:pt x="5056" y="652739"/>
                </a:lnTo>
                <a:lnTo>
                  <a:pt x="10361" y="655222"/>
                </a:lnTo>
                <a:lnTo>
                  <a:pt x="51260" y="657201"/>
                </a:lnTo>
                <a:lnTo>
                  <a:pt x="96039" y="657208"/>
                </a:lnTo>
                <a:lnTo>
                  <a:pt x="140593" y="658266"/>
                </a:lnTo>
                <a:lnTo>
                  <a:pt x="183532" y="665850"/>
                </a:lnTo>
                <a:lnTo>
                  <a:pt x="228564" y="666681"/>
                </a:lnTo>
                <a:lnTo>
                  <a:pt x="267950" y="666726"/>
                </a:lnTo>
                <a:lnTo>
                  <a:pt x="309433" y="666733"/>
                </a:lnTo>
                <a:lnTo>
                  <a:pt x="349303" y="666733"/>
                </a:lnTo>
                <a:lnTo>
                  <a:pt x="396634" y="666733"/>
                </a:lnTo>
                <a:lnTo>
                  <a:pt x="444022" y="666733"/>
                </a:lnTo>
                <a:lnTo>
                  <a:pt x="487875" y="666733"/>
                </a:lnTo>
                <a:lnTo>
                  <a:pt x="524497" y="666733"/>
                </a:lnTo>
                <a:lnTo>
                  <a:pt x="562159" y="666733"/>
                </a:lnTo>
                <a:lnTo>
                  <a:pt x="600130" y="666733"/>
                </a:lnTo>
                <a:lnTo>
                  <a:pt x="638191" y="663911"/>
                </a:lnTo>
                <a:lnTo>
                  <a:pt x="676280" y="659194"/>
                </a:lnTo>
                <a:lnTo>
                  <a:pt x="717199" y="657796"/>
                </a:lnTo>
                <a:lnTo>
                  <a:pt x="760014" y="657383"/>
                </a:lnTo>
                <a:lnTo>
                  <a:pt x="799512" y="654437"/>
                </a:lnTo>
                <a:lnTo>
                  <a:pt x="838026" y="649684"/>
                </a:lnTo>
                <a:lnTo>
                  <a:pt x="876249" y="648276"/>
                </a:lnTo>
                <a:lnTo>
                  <a:pt x="914385" y="647859"/>
                </a:lnTo>
                <a:lnTo>
                  <a:pt x="960141" y="642661"/>
                </a:lnTo>
                <a:lnTo>
                  <a:pt x="1000155" y="639492"/>
                </a:lnTo>
                <a:lnTo>
                  <a:pt x="1046933" y="638422"/>
                </a:lnTo>
                <a:lnTo>
                  <a:pt x="1083374" y="637178"/>
                </a:lnTo>
                <a:lnTo>
                  <a:pt x="1120982" y="631636"/>
                </a:lnTo>
                <a:lnTo>
                  <a:pt x="1157878" y="629522"/>
                </a:lnTo>
                <a:lnTo>
                  <a:pt x="1202148" y="625987"/>
                </a:lnTo>
                <a:lnTo>
                  <a:pt x="1246288" y="615411"/>
                </a:lnTo>
                <a:lnTo>
                  <a:pt x="1292127" y="609676"/>
                </a:lnTo>
                <a:lnTo>
                  <a:pt x="1332854" y="599449"/>
                </a:lnTo>
                <a:lnTo>
                  <a:pt x="1376528" y="592294"/>
                </a:lnTo>
                <a:lnTo>
                  <a:pt x="1418317" y="583276"/>
                </a:lnTo>
                <a:lnTo>
                  <a:pt x="1459968" y="571304"/>
                </a:lnTo>
                <a:lnTo>
                  <a:pt x="1503590" y="558748"/>
                </a:lnTo>
                <a:lnTo>
                  <a:pt x="1543840" y="546076"/>
                </a:lnTo>
                <a:lnTo>
                  <a:pt x="1585814" y="533382"/>
                </a:lnTo>
                <a:lnTo>
                  <a:pt x="1625228" y="520683"/>
                </a:lnTo>
                <a:lnTo>
                  <a:pt x="1668394" y="501986"/>
                </a:lnTo>
                <a:lnTo>
                  <a:pt x="1713642" y="480291"/>
                </a:lnTo>
                <a:lnTo>
                  <a:pt x="1753951" y="458593"/>
                </a:lnTo>
                <a:lnTo>
                  <a:pt x="1796611" y="430304"/>
                </a:lnTo>
                <a:lnTo>
                  <a:pt x="1840416" y="396947"/>
                </a:lnTo>
                <a:lnTo>
                  <a:pt x="1874190" y="361288"/>
                </a:lnTo>
                <a:lnTo>
                  <a:pt x="1880723" y="348947"/>
                </a:lnTo>
                <a:lnTo>
                  <a:pt x="1887739" y="326599"/>
                </a:lnTo>
                <a:lnTo>
                  <a:pt x="1892037" y="317654"/>
                </a:lnTo>
                <a:lnTo>
                  <a:pt x="1900661" y="282294"/>
                </a:lnTo>
                <a:lnTo>
                  <a:pt x="1896423" y="263429"/>
                </a:lnTo>
                <a:lnTo>
                  <a:pt x="1884892" y="231947"/>
                </a:lnTo>
                <a:lnTo>
                  <a:pt x="1849412" y="192218"/>
                </a:lnTo>
                <a:lnTo>
                  <a:pt x="1807727" y="163633"/>
                </a:lnTo>
                <a:lnTo>
                  <a:pt x="1760624" y="135057"/>
                </a:lnTo>
                <a:lnTo>
                  <a:pt x="1717183" y="118425"/>
                </a:lnTo>
                <a:lnTo>
                  <a:pt x="1674108" y="102127"/>
                </a:lnTo>
                <a:lnTo>
                  <a:pt x="1637621" y="87751"/>
                </a:lnTo>
                <a:lnTo>
                  <a:pt x="1599999" y="76788"/>
                </a:lnTo>
                <a:lnTo>
                  <a:pt x="1562040" y="66837"/>
                </a:lnTo>
                <a:lnTo>
                  <a:pt x="1521160" y="57187"/>
                </a:lnTo>
                <a:lnTo>
                  <a:pt x="1478356" y="50446"/>
                </a:lnTo>
                <a:lnTo>
                  <a:pt x="1436039" y="45627"/>
                </a:lnTo>
                <a:lnTo>
                  <a:pt x="1389988" y="37497"/>
                </a:lnTo>
                <a:lnTo>
                  <a:pt x="1342829" y="31207"/>
                </a:lnTo>
                <a:lnTo>
                  <a:pt x="1295342" y="26521"/>
                </a:lnTo>
                <a:lnTo>
                  <a:pt x="1247758" y="21251"/>
                </a:lnTo>
                <a:lnTo>
                  <a:pt x="1200145" y="16868"/>
                </a:lnTo>
                <a:lnTo>
                  <a:pt x="1152523" y="11688"/>
                </a:lnTo>
                <a:lnTo>
                  <a:pt x="1104899" y="7332"/>
                </a:lnTo>
                <a:lnTo>
                  <a:pt x="1057275" y="2160"/>
                </a:lnTo>
                <a:lnTo>
                  <a:pt x="1012472" y="628"/>
                </a:lnTo>
                <a:lnTo>
                  <a:pt x="969564" y="174"/>
                </a:lnTo>
                <a:lnTo>
                  <a:pt x="923336" y="39"/>
                </a:lnTo>
                <a:lnTo>
                  <a:pt x="876125" y="0"/>
                </a:lnTo>
                <a:lnTo>
                  <a:pt x="831445" y="2810"/>
                </a:lnTo>
                <a:lnTo>
                  <a:pt x="788574" y="7524"/>
                </a:lnTo>
                <a:lnTo>
                  <a:pt x="745179" y="8920"/>
                </a:lnTo>
                <a:lnTo>
                  <a:pt x="702688" y="12157"/>
                </a:lnTo>
                <a:lnTo>
                  <a:pt x="659406" y="19817"/>
                </a:lnTo>
                <a:lnTo>
                  <a:pt x="619771" y="28791"/>
                </a:lnTo>
                <a:lnTo>
                  <a:pt x="581217" y="38152"/>
                </a:lnTo>
                <a:lnTo>
                  <a:pt x="542982" y="47628"/>
                </a:lnTo>
                <a:lnTo>
                  <a:pt x="504842" y="57139"/>
                </a:lnTo>
                <a:lnTo>
                  <a:pt x="459085" y="69835"/>
                </a:lnTo>
                <a:lnTo>
                  <a:pt x="419472" y="82533"/>
                </a:lnTo>
                <a:lnTo>
                  <a:pt x="381073" y="95233"/>
                </a:lnTo>
                <a:lnTo>
                  <a:pt x="334443" y="117654"/>
                </a:lnTo>
                <a:lnTo>
                  <a:pt x="286985" y="147026"/>
                </a:lnTo>
                <a:lnTo>
                  <a:pt x="241039" y="188671"/>
                </a:lnTo>
                <a:lnTo>
                  <a:pt x="212338" y="219237"/>
                </a:lnTo>
                <a:lnTo>
                  <a:pt x="182432" y="263519"/>
                </a:lnTo>
                <a:lnTo>
                  <a:pt x="155846" y="306900"/>
                </a:lnTo>
                <a:lnTo>
                  <a:pt x="147189" y="320462"/>
                </a:lnTo>
                <a:lnTo>
                  <a:pt x="136708" y="362390"/>
                </a:lnTo>
                <a:lnTo>
                  <a:pt x="133547" y="406577"/>
                </a:lnTo>
                <a:lnTo>
                  <a:pt x="133358" y="451089"/>
                </a:lnTo>
                <a:lnTo>
                  <a:pt x="134409" y="482409"/>
                </a:lnTo>
                <a:lnTo>
                  <a:pt x="147539" y="525269"/>
                </a:lnTo>
                <a:lnTo>
                  <a:pt x="154582" y="550215"/>
                </a:lnTo>
                <a:lnTo>
                  <a:pt x="184188" y="592345"/>
                </a:lnTo>
                <a:lnTo>
                  <a:pt x="211404" y="612638"/>
                </a:lnTo>
                <a:lnTo>
                  <a:pt x="221310" y="616233"/>
                </a:lnTo>
                <a:lnTo>
                  <a:pt x="231710" y="618888"/>
                </a:lnTo>
                <a:lnTo>
                  <a:pt x="261320" y="634184"/>
                </a:lnTo>
                <a:lnTo>
                  <a:pt x="307679" y="645465"/>
                </a:lnTo>
                <a:lnTo>
                  <a:pt x="351842" y="650310"/>
                </a:lnTo>
                <a:lnTo>
                  <a:pt x="371302" y="655164"/>
                </a:lnTo>
                <a:lnTo>
                  <a:pt x="415915" y="657088"/>
                </a:lnTo>
                <a:lnTo>
                  <a:pt x="459316" y="657200"/>
                </a:lnTo>
                <a:lnTo>
                  <a:pt x="504164" y="657208"/>
                </a:lnTo>
                <a:lnTo>
                  <a:pt x="549443" y="656150"/>
                </a:lnTo>
                <a:lnTo>
                  <a:pt x="571500" y="6476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Shape-1481"/>
          <p:cNvSpPr/>
          <p:nvPr>
            <p:custDataLst>
              <p:tags r:id="rId10"/>
            </p:custDataLst>
          </p:nvPr>
        </p:nvSpPr>
        <p:spPr>
          <a:xfrm>
            <a:off x="5591175" y="4734582"/>
            <a:ext cx="781051" cy="1513814"/>
          </a:xfrm>
          <a:custGeom>
            <a:avLst/>
            <a:gdLst/>
            <a:ahLst/>
            <a:cxnLst/>
            <a:rect l="0" t="0" r="0" b="0"/>
            <a:pathLst>
              <a:path w="781051" h="1513814">
                <a:moveTo>
                  <a:pt x="695325" y="342243"/>
                </a:moveTo>
                <a:lnTo>
                  <a:pt x="695325" y="342243"/>
                </a:lnTo>
                <a:lnTo>
                  <a:pt x="695325" y="337187"/>
                </a:lnTo>
                <a:lnTo>
                  <a:pt x="698147" y="331882"/>
                </a:lnTo>
                <a:lnTo>
                  <a:pt x="703526" y="324910"/>
                </a:lnTo>
                <a:lnTo>
                  <a:pt x="704734" y="315143"/>
                </a:lnTo>
                <a:lnTo>
                  <a:pt x="704850" y="272274"/>
                </a:lnTo>
                <a:lnTo>
                  <a:pt x="702028" y="265989"/>
                </a:lnTo>
                <a:lnTo>
                  <a:pt x="698305" y="259669"/>
                </a:lnTo>
                <a:lnTo>
                  <a:pt x="695913" y="246988"/>
                </a:lnTo>
                <a:lnTo>
                  <a:pt x="695718" y="243815"/>
                </a:lnTo>
                <a:lnTo>
                  <a:pt x="692677" y="237467"/>
                </a:lnTo>
                <a:lnTo>
                  <a:pt x="688856" y="231118"/>
                </a:lnTo>
                <a:lnTo>
                  <a:pt x="685648" y="221593"/>
                </a:lnTo>
                <a:lnTo>
                  <a:pt x="679522" y="211010"/>
                </a:lnTo>
                <a:lnTo>
                  <a:pt x="676179" y="195997"/>
                </a:lnTo>
                <a:lnTo>
                  <a:pt x="650466" y="149561"/>
                </a:lnTo>
                <a:lnTo>
                  <a:pt x="647871" y="139131"/>
                </a:lnTo>
                <a:lnTo>
                  <a:pt x="637582" y="123812"/>
                </a:lnTo>
                <a:lnTo>
                  <a:pt x="603243" y="77929"/>
                </a:lnTo>
                <a:lnTo>
                  <a:pt x="568325" y="34387"/>
                </a:lnTo>
                <a:lnTo>
                  <a:pt x="559153" y="30793"/>
                </a:lnTo>
                <a:lnTo>
                  <a:pt x="549079" y="28138"/>
                </a:lnTo>
                <a:lnTo>
                  <a:pt x="516510" y="11517"/>
                </a:lnTo>
                <a:lnTo>
                  <a:pt x="469355" y="0"/>
                </a:lnTo>
                <a:lnTo>
                  <a:pt x="425181" y="427"/>
                </a:lnTo>
                <a:lnTo>
                  <a:pt x="382841" y="13533"/>
                </a:lnTo>
                <a:lnTo>
                  <a:pt x="339646" y="25713"/>
                </a:lnTo>
                <a:lnTo>
                  <a:pt x="317132" y="37635"/>
                </a:lnTo>
                <a:lnTo>
                  <a:pt x="273847" y="62850"/>
                </a:lnTo>
                <a:lnTo>
                  <a:pt x="226435" y="106352"/>
                </a:lnTo>
                <a:lnTo>
                  <a:pt x="179251" y="153468"/>
                </a:lnTo>
                <a:lnTo>
                  <a:pt x="149262" y="200789"/>
                </a:lnTo>
                <a:lnTo>
                  <a:pt x="123826" y="247172"/>
                </a:lnTo>
                <a:lnTo>
                  <a:pt x="109008" y="278767"/>
                </a:lnTo>
                <a:lnTo>
                  <a:pt x="94662" y="323194"/>
                </a:lnTo>
                <a:lnTo>
                  <a:pt x="89696" y="335893"/>
                </a:lnTo>
                <a:lnTo>
                  <a:pt x="78418" y="383165"/>
                </a:lnTo>
                <a:lnTo>
                  <a:pt x="73573" y="427380"/>
                </a:lnTo>
                <a:lnTo>
                  <a:pt x="68719" y="446843"/>
                </a:lnTo>
                <a:lnTo>
                  <a:pt x="59316" y="492642"/>
                </a:lnTo>
                <a:lnTo>
                  <a:pt x="54970" y="513100"/>
                </a:lnTo>
                <a:lnTo>
                  <a:pt x="49801" y="532567"/>
                </a:lnTo>
                <a:lnTo>
                  <a:pt x="44994" y="573650"/>
                </a:lnTo>
                <a:lnTo>
                  <a:pt x="35883" y="617879"/>
                </a:lnTo>
                <a:lnTo>
                  <a:pt x="31823" y="631964"/>
                </a:lnTo>
                <a:lnTo>
                  <a:pt x="28860" y="677887"/>
                </a:lnTo>
                <a:lnTo>
                  <a:pt x="27541" y="723360"/>
                </a:lnTo>
                <a:lnTo>
                  <a:pt x="19935" y="770795"/>
                </a:lnTo>
                <a:lnTo>
                  <a:pt x="18069" y="812916"/>
                </a:lnTo>
                <a:lnTo>
                  <a:pt x="10414" y="859918"/>
                </a:lnTo>
                <a:lnTo>
                  <a:pt x="9603" y="906430"/>
                </a:lnTo>
                <a:lnTo>
                  <a:pt x="6718" y="935425"/>
                </a:lnTo>
                <a:lnTo>
                  <a:pt x="589" y="979813"/>
                </a:lnTo>
                <a:lnTo>
                  <a:pt x="52" y="1026004"/>
                </a:lnTo>
                <a:lnTo>
                  <a:pt x="5" y="1073503"/>
                </a:lnTo>
                <a:lnTo>
                  <a:pt x="0" y="1119991"/>
                </a:lnTo>
                <a:lnTo>
                  <a:pt x="1058" y="1152039"/>
                </a:lnTo>
                <a:lnTo>
                  <a:pt x="8937" y="1199317"/>
                </a:lnTo>
                <a:lnTo>
                  <a:pt x="9473" y="1240400"/>
                </a:lnTo>
                <a:lnTo>
                  <a:pt x="10561" y="1256833"/>
                </a:lnTo>
                <a:lnTo>
                  <a:pt x="18461" y="1304093"/>
                </a:lnTo>
                <a:lnTo>
                  <a:pt x="19846" y="1316890"/>
                </a:lnTo>
                <a:lnTo>
                  <a:pt x="30793" y="1361413"/>
                </a:lnTo>
                <a:lnTo>
                  <a:pt x="44360" y="1403575"/>
                </a:lnTo>
                <a:lnTo>
                  <a:pt x="47716" y="1420946"/>
                </a:lnTo>
                <a:lnTo>
                  <a:pt x="54942" y="1433266"/>
                </a:lnTo>
                <a:lnTo>
                  <a:pt x="98428" y="1478889"/>
                </a:lnTo>
                <a:lnTo>
                  <a:pt x="117672" y="1490534"/>
                </a:lnTo>
                <a:lnTo>
                  <a:pt x="164107" y="1506453"/>
                </a:lnTo>
                <a:lnTo>
                  <a:pt x="175595" y="1510545"/>
                </a:lnTo>
                <a:lnTo>
                  <a:pt x="220406" y="1513690"/>
                </a:lnTo>
                <a:lnTo>
                  <a:pt x="266876" y="1513813"/>
                </a:lnTo>
                <a:lnTo>
                  <a:pt x="298473" y="1512759"/>
                </a:lnTo>
                <a:lnTo>
                  <a:pt x="342901" y="1497343"/>
                </a:lnTo>
                <a:lnTo>
                  <a:pt x="361950" y="1492709"/>
                </a:lnTo>
                <a:lnTo>
                  <a:pt x="406400" y="1472422"/>
                </a:lnTo>
                <a:lnTo>
                  <a:pt x="449792" y="1441669"/>
                </a:lnTo>
                <a:lnTo>
                  <a:pt x="492518" y="1402169"/>
                </a:lnTo>
                <a:lnTo>
                  <a:pt x="521104" y="1378413"/>
                </a:lnTo>
                <a:lnTo>
                  <a:pt x="559195" y="1335898"/>
                </a:lnTo>
                <a:lnTo>
                  <a:pt x="588734" y="1292850"/>
                </a:lnTo>
                <a:lnTo>
                  <a:pt x="612337" y="1250685"/>
                </a:lnTo>
                <a:lnTo>
                  <a:pt x="636131" y="1208234"/>
                </a:lnTo>
                <a:lnTo>
                  <a:pt x="653781" y="1167836"/>
                </a:lnTo>
                <a:lnTo>
                  <a:pt x="669889" y="1122887"/>
                </a:lnTo>
                <a:lnTo>
                  <a:pt x="690513" y="1078437"/>
                </a:lnTo>
                <a:lnTo>
                  <a:pt x="703354" y="1035620"/>
                </a:lnTo>
                <a:lnTo>
                  <a:pt x="722038" y="994576"/>
                </a:lnTo>
                <a:lnTo>
                  <a:pt x="736232" y="955345"/>
                </a:lnTo>
                <a:lnTo>
                  <a:pt x="742681" y="914435"/>
                </a:lnTo>
                <a:lnTo>
                  <a:pt x="753050" y="875779"/>
                </a:lnTo>
                <a:lnTo>
                  <a:pt x="765288" y="837570"/>
                </a:lnTo>
                <a:lnTo>
                  <a:pt x="770293" y="798390"/>
                </a:lnTo>
                <a:lnTo>
                  <a:pt x="774104" y="753805"/>
                </a:lnTo>
                <a:lnTo>
                  <a:pt x="779678" y="714111"/>
                </a:lnTo>
                <a:lnTo>
                  <a:pt x="780779" y="674637"/>
                </a:lnTo>
                <a:lnTo>
                  <a:pt x="780996" y="629994"/>
                </a:lnTo>
                <a:lnTo>
                  <a:pt x="781039" y="590288"/>
                </a:lnTo>
                <a:lnTo>
                  <a:pt x="781048" y="545325"/>
                </a:lnTo>
                <a:lnTo>
                  <a:pt x="781050" y="504772"/>
                </a:lnTo>
                <a:lnTo>
                  <a:pt x="775994" y="461131"/>
                </a:lnTo>
                <a:lnTo>
                  <a:pt x="771349" y="419349"/>
                </a:lnTo>
                <a:lnTo>
                  <a:pt x="764160" y="380522"/>
                </a:lnTo>
                <a:lnTo>
                  <a:pt x="760843" y="362431"/>
                </a:lnTo>
                <a:lnTo>
                  <a:pt x="740668" y="321880"/>
                </a:lnTo>
                <a:lnTo>
                  <a:pt x="713657" y="285757"/>
                </a:lnTo>
                <a:lnTo>
                  <a:pt x="681472" y="254489"/>
                </a:lnTo>
                <a:lnTo>
                  <a:pt x="637604" y="229805"/>
                </a:lnTo>
                <a:lnTo>
                  <a:pt x="598014" y="209557"/>
                </a:lnTo>
                <a:lnTo>
                  <a:pt x="566625" y="196324"/>
                </a:lnTo>
                <a:lnTo>
                  <a:pt x="555927" y="187079"/>
                </a:lnTo>
                <a:lnTo>
                  <a:pt x="542925" y="1707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Shape-1482"/>
          <p:cNvSpPr/>
          <p:nvPr>
            <p:custDataLst>
              <p:tags r:id="rId11"/>
            </p:custDataLst>
          </p:nvPr>
        </p:nvSpPr>
        <p:spPr>
          <a:xfrm>
            <a:off x="8458862" y="4514850"/>
            <a:ext cx="746776" cy="828650"/>
          </a:xfrm>
          <a:custGeom>
            <a:avLst/>
            <a:gdLst/>
            <a:ahLst/>
            <a:cxnLst/>
            <a:rect l="0" t="0" r="0" b="0"/>
            <a:pathLst>
              <a:path w="746776" h="828650">
                <a:moveTo>
                  <a:pt x="542263" y="266700"/>
                </a:moveTo>
                <a:lnTo>
                  <a:pt x="542263" y="266700"/>
                </a:lnTo>
                <a:lnTo>
                  <a:pt x="547320" y="261644"/>
                </a:lnTo>
                <a:lnTo>
                  <a:pt x="555447" y="259161"/>
                </a:lnTo>
                <a:lnTo>
                  <a:pt x="565055" y="256999"/>
                </a:lnTo>
                <a:lnTo>
                  <a:pt x="579848" y="246988"/>
                </a:lnTo>
                <a:lnTo>
                  <a:pt x="596170" y="230629"/>
                </a:lnTo>
                <a:lnTo>
                  <a:pt x="623753" y="187389"/>
                </a:lnTo>
                <a:lnTo>
                  <a:pt x="626733" y="174526"/>
                </a:lnTo>
                <a:lnTo>
                  <a:pt x="628676" y="158838"/>
                </a:lnTo>
                <a:lnTo>
                  <a:pt x="635454" y="140697"/>
                </a:lnTo>
                <a:lnTo>
                  <a:pt x="636140" y="135073"/>
                </a:lnTo>
                <a:lnTo>
                  <a:pt x="634081" y="126002"/>
                </a:lnTo>
                <a:lnTo>
                  <a:pt x="630697" y="118442"/>
                </a:lnTo>
                <a:lnTo>
                  <a:pt x="625325" y="87768"/>
                </a:lnTo>
                <a:lnTo>
                  <a:pt x="623037" y="83912"/>
                </a:lnTo>
                <a:lnTo>
                  <a:pt x="577696" y="47642"/>
                </a:lnTo>
                <a:lnTo>
                  <a:pt x="535757" y="25401"/>
                </a:lnTo>
                <a:lnTo>
                  <a:pt x="490396" y="12875"/>
                </a:lnTo>
                <a:lnTo>
                  <a:pt x="443661" y="9819"/>
                </a:lnTo>
                <a:lnTo>
                  <a:pt x="396115" y="10609"/>
                </a:lnTo>
                <a:lnTo>
                  <a:pt x="351332" y="17730"/>
                </a:lnTo>
                <a:lnTo>
                  <a:pt x="306904" y="36777"/>
                </a:lnTo>
                <a:lnTo>
                  <a:pt x="285907" y="50055"/>
                </a:lnTo>
                <a:lnTo>
                  <a:pt x="263458" y="64573"/>
                </a:lnTo>
                <a:lnTo>
                  <a:pt x="239521" y="78399"/>
                </a:lnTo>
                <a:lnTo>
                  <a:pt x="199544" y="117315"/>
                </a:lnTo>
                <a:lnTo>
                  <a:pt x="164101" y="161353"/>
                </a:lnTo>
                <a:lnTo>
                  <a:pt x="138158" y="201204"/>
                </a:lnTo>
                <a:lnTo>
                  <a:pt x="107173" y="242748"/>
                </a:lnTo>
                <a:lnTo>
                  <a:pt x="83062" y="286359"/>
                </a:lnTo>
                <a:lnTo>
                  <a:pt x="60654" y="333454"/>
                </a:lnTo>
                <a:lnTo>
                  <a:pt x="43919" y="381010"/>
                </a:lnTo>
                <a:lnTo>
                  <a:pt x="27930" y="428626"/>
                </a:lnTo>
                <a:lnTo>
                  <a:pt x="13098" y="469705"/>
                </a:lnTo>
                <a:lnTo>
                  <a:pt x="4365" y="514742"/>
                </a:lnTo>
                <a:lnTo>
                  <a:pt x="0" y="554487"/>
                </a:lnTo>
                <a:lnTo>
                  <a:pt x="484" y="593797"/>
                </a:lnTo>
                <a:lnTo>
                  <a:pt x="9047" y="640381"/>
                </a:lnTo>
                <a:lnTo>
                  <a:pt x="19545" y="685911"/>
                </a:lnTo>
                <a:lnTo>
                  <a:pt x="46566" y="730422"/>
                </a:lnTo>
                <a:lnTo>
                  <a:pt x="70389" y="755450"/>
                </a:lnTo>
                <a:lnTo>
                  <a:pt x="111834" y="789150"/>
                </a:lnTo>
                <a:lnTo>
                  <a:pt x="126595" y="795234"/>
                </a:lnTo>
                <a:lnTo>
                  <a:pt x="141622" y="798996"/>
                </a:lnTo>
                <a:lnTo>
                  <a:pt x="181154" y="815099"/>
                </a:lnTo>
                <a:lnTo>
                  <a:pt x="222441" y="825340"/>
                </a:lnTo>
                <a:lnTo>
                  <a:pt x="268313" y="828382"/>
                </a:lnTo>
                <a:lnTo>
                  <a:pt x="308293" y="828649"/>
                </a:lnTo>
                <a:lnTo>
                  <a:pt x="332886" y="827610"/>
                </a:lnTo>
                <a:lnTo>
                  <a:pt x="380270" y="818974"/>
                </a:lnTo>
                <a:lnTo>
                  <a:pt x="422386" y="809527"/>
                </a:lnTo>
                <a:lnTo>
                  <a:pt x="461527" y="796494"/>
                </a:lnTo>
                <a:lnTo>
                  <a:pt x="505926" y="769636"/>
                </a:lnTo>
                <a:lnTo>
                  <a:pt x="553266" y="744356"/>
                </a:lnTo>
                <a:lnTo>
                  <a:pt x="595810" y="716071"/>
                </a:lnTo>
                <a:lnTo>
                  <a:pt x="627042" y="690800"/>
                </a:lnTo>
                <a:lnTo>
                  <a:pt x="660352" y="644324"/>
                </a:lnTo>
                <a:lnTo>
                  <a:pt x="686512" y="599630"/>
                </a:lnTo>
                <a:lnTo>
                  <a:pt x="707203" y="554283"/>
                </a:lnTo>
                <a:lnTo>
                  <a:pt x="722578" y="507382"/>
                </a:lnTo>
                <a:lnTo>
                  <a:pt x="735808" y="462173"/>
                </a:lnTo>
                <a:lnTo>
                  <a:pt x="740369" y="425042"/>
                </a:lnTo>
                <a:lnTo>
                  <a:pt x="746775" y="387229"/>
                </a:lnTo>
                <a:lnTo>
                  <a:pt x="745264" y="349214"/>
                </a:lnTo>
                <a:lnTo>
                  <a:pt x="740759" y="304990"/>
                </a:lnTo>
                <a:lnTo>
                  <a:pt x="727253" y="268990"/>
                </a:lnTo>
                <a:lnTo>
                  <a:pt x="709847" y="231513"/>
                </a:lnTo>
                <a:lnTo>
                  <a:pt x="689166" y="193597"/>
                </a:lnTo>
                <a:lnTo>
                  <a:pt x="657170" y="155552"/>
                </a:lnTo>
                <a:lnTo>
                  <a:pt x="619819" y="118526"/>
                </a:lnTo>
                <a:lnTo>
                  <a:pt x="573592" y="85919"/>
                </a:lnTo>
                <a:lnTo>
                  <a:pt x="534669" y="62175"/>
                </a:lnTo>
                <a:lnTo>
                  <a:pt x="492673" y="37511"/>
                </a:lnTo>
                <a:lnTo>
                  <a:pt x="42796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330"/>
          <p:cNvGrpSpPr/>
          <p:nvPr/>
        </p:nvGrpSpPr>
        <p:grpSpPr>
          <a:xfrm>
            <a:off x="9858378" y="5524500"/>
            <a:ext cx="2105013" cy="361951"/>
            <a:chOff x="9858378" y="5524500"/>
            <a:chExt cx="2105013" cy="361951"/>
          </a:xfrm>
        </p:grpSpPr>
        <p:sp>
          <p:nvSpPr>
            <p:cNvPr id="216" name="SMARTInkShape-1483"/>
            <p:cNvSpPr/>
            <p:nvPr>
              <p:custDataLst>
                <p:tags r:id="rId12"/>
              </p:custDataLst>
            </p:nvPr>
          </p:nvSpPr>
          <p:spPr>
            <a:xfrm>
              <a:off x="11820652" y="5667828"/>
              <a:ext cx="142739" cy="218623"/>
            </a:xfrm>
            <a:custGeom>
              <a:avLst/>
              <a:gdLst/>
              <a:ahLst/>
              <a:cxnLst/>
              <a:rect l="0" t="0" r="0" b="0"/>
              <a:pathLst>
                <a:path w="142739" h="218623">
                  <a:moveTo>
                    <a:pt x="37973" y="66222"/>
                  </a:moveTo>
                  <a:lnTo>
                    <a:pt x="37973" y="66222"/>
                  </a:lnTo>
                  <a:lnTo>
                    <a:pt x="37973" y="56731"/>
                  </a:lnTo>
                  <a:lnTo>
                    <a:pt x="37973" y="102516"/>
                  </a:lnTo>
                  <a:lnTo>
                    <a:pt x="37973" y="116665"/>
                  </a:lnTo>
                  <a:lnTo>
                    <a:pt x="28271" y="147868"/>
                  </a:lnTo>
                  <a:lnTo>
                    <a:pt x="21084" y="161293"/>
                  </a:lnTo>
                  <a:lnTo>
                    <a:pt x="18150" y="182811"/>
                  </a:lnTo>
                  <a:lnTo>
                    <a:pt x="16291" y="185223"/>
                  </a:lnTo>
                  <a:lnTo>
                    <a:pt x="13992" y="186831"/>
                  </a:lnTo>
                  <a:lnTo>
                    <a:pt x="12461" y="188961"/>
                  </a:lnTo>
                  <a:lnTo>
                    <a:pt x="7181" y="199985"/>
                  </a:lnTo>
                  <a:lnTo>
                    <a:pt x="300" y="208564"/>
                  </a:lnTo>
                  <a:lnTo>
                    <a:pt x="0" y="203883"/>
                  </a:lnTo>
                  <a:lnTo>
                    <a:pt x="2753" y="198665"/>
                  </a:lnTo>
                  <a:lnTo>
                    <a:pt x="6443" y="192819"/>
                  </a:lnTo>
                  <a:lnTo>
                    <a:pt x="19022" y="148389"/>
                  </a:lnTo>
                  <a:lnTo>
                    <a:pt x="35341" y="104300"/>
                  </a:lnTo>
                  <a:lnTo>
                    <a:pt x="40016" y="85265"/>
                  </a:lnTo>
                  <a:lnTo>
                    <a:pt x="57202" y="49994"/>
                  </a:lnTo>
                  <a:lnTo>
                    <a:pt x="60317" y="45878"/>
                  </a:lnTo>
                  <a:lnTo>
                    <a:pt x="63778" y="35661"/>
                  </a:lnTo>
                  <a:lnTo>
                    <a:pt x="64702" y="29973"/>
                  </a:lnTo>
                  <a:lnTo>
                    <a:pt x="67434" y="25122"/>
                  </a:lnTo>
                  <a:lnTo>
                    <a:pt x="93552" y="1076"/>
                  </a:lnTo>
                  <a:lnTo>
                    <a:pt x="99715" y="0"/>
                  </a:lnTo>
                  <a:lnTo>
                    <a:pt x="105277" y="2570"/>
                  </a:lnTo>
                  <a:lnTo>
                    <a:pt x="111278" y="6182"/>
                  </a:lnTo>
                  <a:lnTo>
                    <a:pt x="120606" y="9275"/>
                  </a:lnTo>
                  <a:lnTo>
                    <a:pt x="126908" y="13748"/>
                  </a:lnTo>
                  <a:lnTo>
                    <a:pt x="130417" y="19265"/>
                  </a:lnTo>
                  <a:lnTo>
                    <a:pt x="133034" y="25243"/>
                  </a:lnTo>
                  <a:lnTo>
                    <a:pt x="139399" y="34560"/>
                  </a:lnTo>
                  <a:lnTo>
                    <a:pt x="141756" y="44023"/>
                  </a:lnTo>
                  <a:lnTo>
                    <a:pt x="142738" y="87123"/>
                  </a:lnTo>
                  <a:lnTo>
                    <a:pt x="139921" y="94209"/>
                  </a:lnTo>
                  <a:lnTo>
                    <a:pt x="120358" y="116988"/>
                  </a:lnTo>
                  <a:lnTo>
                    <a:pt x="114099" y="120535"/>
                  </a:lnTo>
                  <a:lnTo>
                    <a:pt x="107790" y="123169"/>
                  </a:lnTo>
                  <a:lnTo>
                    <a:pt x="98289" y="129544"/>
                  </a:lnTo>
                  <a:lnTo>
                    <a:pt x="87712" y="131903"/>
                  </a:lnTo>
                  <a:lnTo>
                    <a:pt x="40846" y="132892"/>
                  </a:lnTo>
                  <a:lnTo>
                    <a:pt x="39888" y="132894"/>
                  </a:lnTo>
                  <a:lnTo>
                    <a:pt x="28486" y="123406"/>
                  </a:lnTo>
                  <a:lnTo>
                    <a:pt x="36653" y="123375"/>
                  </a:lnTo>
                  <a:lnTo>
                    <a:pt x="45318" y="129919"/>
                  </a:lnTo>
                  <a:lnTo>
                    <a:pt x="54142" y="133073"/>
                  </a:lnTo>
                  <a:lnTo>
                    <a:pt x="64519" y="139182"/>
                  </a:lnTo>
                  <a:lnTo>
                    <a:pt x="79470" y="142520"/>
                  </a:lnTo>
                  <a:lnTo>
                    <a:pt x="94540" y="152594"/>
                  </a:lnTo>
                  <a:lnTo>
                    <a:pt x="126863" y="183708"/>
                  </a:lnTo>
                  <a:lnTo>
                    <a:pt x="130396" y="190052"/>
                  </a:lnTo>
                  <a:lnTo>
                    <a:pt x="132664" y="202748"/>
                  </a:lnTo>
                  <a:lnTo>
                    <a:pt x="133223" y="21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84"/>
            <p:cNvSpPr/>
            <p:nvPr>
              <p:custDataLst>
                <p:tags r:id="rId13"/>
              </p:custDataLst>
            </p:nvPr>
          </p:nvSpPr>
          <p:spPr>
            <a:xfrm>
              <a:off x="11649512" y="5524500"/>
              <a:ext cx="218639" cy="85726"/>
            </a:xfrm>
            <a:custGeom>
              <a:avLst/>
              <a:gdLst/>
              <a:ahLst/>
              <a:cxnLst/>
              <a:rect l="0" t="0" r="0" b="0"/>
              <a:pathLst>
                <a:path w="218639" h="85726">
                  <a:moveTo>
                    <a:pt x="28138" y="85725"/>
                  </a:moveTo>
                  <a:lnTo>
                    <a:pt x="28138" y="85725"/>
                  </a:lnTo>
                  <a:lnTo>
                    <a:pt x="4540" y="62128"/>
                  </a:lnTo>
                  <a:lnTo>
                    <a:pt x="1774" y="56540"/>
                  </a:lnTo>
                  <a:lnTo>
                    <a:pt x="0" y="49386"/>
                  </a:lnTo>
                  <a:lnTo>
                    <a:pt x="4750" y="43090"/>
                  </a:lnTo>
                  <a:lnTo>
                    <a:pt x="9982" y="40318"/>
                  </a:lnTo>
                  <a:lnTo>
                    <a:pt x="12858" y="39579"/>
                  </a:lnTo>
                  <a:lnTo>
                    <a:pt x="26139" y="31846"/>
                  </a:lnTo>
                  <a:lnTo>
                    <a:pt x="72759" y="20501"/>
                  </a:lnTo>
                  <a:lnTo>
                    <a:pt x="115760" y="5920"/>
                  </a:lnTo>
                  <a:lnTo>
                    <a:pt x="157922" y="520"/>
                  </a:lnTo>
                  <a:lnTo>
                    <a:pt x="204580" y="45"/>
                  </a:lnTo>
                  <a:lnTo>
                    <a:pt x="21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85"/>
            <p:cNvSpPr/>
            <p:nvPr>
              <p:custDataLst>
                <p:tags r:id="rId14"/>
              </p:custDataLst>
            </p:nvPr>
          </p:nvSpPr>
          <p:spPr>
            <a:xfrm>
              <a:off x="11791950" y="5581698"/>
              <a:ext cx="19051" cy="152353"/>
            </a:xfrm>
            <a:custGeom>
              <a:avLst/>
              <a:gdLst/>
              <a:ahLst/>
              <a:cxnLst/>
              <a:rect l="0" t="0" r="0" b="0"/>
              <a:pathLst>
                <a:path w="19051" h="152353">
                  <a:moveTo>
                    <a:pt x="0" y="38052"/>
                  </a:moveTo>
                  <a:lnTo>
                    <a:pt x="0" y="38052"/>
                  </a:lnTo>
                  <a:lnTo>
                    <a:pt x="0" y="32996"/>
                  </a:lnTo>
                  <a:lnTo>
                    <a:pt x="2824" y="27691"/>
                  </a:lnTo>
                  <a:lnTo>
                    <a:pt x="15187" y="12542"/>
                  </a:lnTo>
                  <a:lnTo>
                    <a:pt x="19035" y="0"/>
                  </a:lnTo>
                  <a:lnTo>
                    <a:pt x="19050" y="30820"/>
                  </a:lnTo>
                  <a:lnTo>
                    <a:pt x="16226" y="37660"/>
                  </a:lnTo>
                  <a:lnTo>
                    <a:pt x="13992" y="40965"/>
                  </a:lnTo>
                  <a:lnTo>
                    <a:pt x="10848" y="55730"/>
                  </a:lnTo>
                  <a:lnTo>
                    <a:pt x="8543" y="88782"/>
                  </a:lnTo>
                  <a:lnTo>
                    <a:pt x="2002" y="106909"/>
                  </a:lnTo>
                  <a:lnTo>
                    <a:pt x="0" y="15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86"/>
            <p:cNvSpPr/>
            <p:nvPr>
              <p:custDataLst>
                <p:tags r:id="rId15"/>
              </p:custDataLst>
            </p:nvPr>
          </p:nvSpPr>
          <p:spPr>
            <a:xfrm>
              <a:off x="11715750" y="5581766"/>
              <a:ext cx="56760" cy="133235"/>
            </a:xfrm>
            <a:custGeom>
              <a:avLst/>
              <a:gdLst/>
              <a:ahLst/>
              <a:cxnLst/>
              <a:rect l="0" t="0" r="0" b="0"/>
              <a:pathLst>
                <a:path w="56760" h="133235">
                  <a:moveTo>
                    <a:pt x="47625" y="9409"/>
                  </a:moveTo>
                  <a:lnTo>
                    <a:pt x="47625" y="9409"/>
                  </a:lnTo>
                  <a:lnTo>
                    <a:pt x="56759" y="277"/>
                  </a:lnTo>
                  <a:lnTo>
                    <a:pt x="51977" y="0"/>
                  </a:lnTo>
                  <a:lnTo>
                    <a:pt x="50526" y="1020"/>
                  </a:lnTo>
                  <a:lnTo>
                    <a:pt x="49559" y="2758"/>
                  </a:lnTo>
                  <a:lnTo>
                    <a:pt x="47882" y="9592"/>
                  </a:lnTo>
                  <a:lnTo>
                    <a:pt x="47658" y="17494"/>
                  </a:lnTo>
                  <a:lnTo>
                    <a:pt x="41086" y="26254"/>
                  </a:lnTo>
                  <a:lnTo>
                    <a:pt x="26395" y="65987"/>
                  </a:lnTo>
                  <a:lnTo>
                    <a:pt x="15443" y="84203"/>
                  </a:lnTo>
                  <a:lnTo>
                    <a:pt x="7482" y="104056"/>
                  </a:lnTo>
                  <a:lnTo>
                    <a:pt x="3326" y="110741"/>
                  </a:lnTo>
                  <a:lnTo>
                    <a:pt x="985" y="120455"/>
                  </a:lnTo>
                  <a:lnTo>
                    <a:pt x="0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87"/>
            <p:cNvSpPr/>
            <p:nvPr>
              <p:custDataLst>
                <p:tags r:id="rId16"/>
              </p:custDataLst>
            </p:nvPr>
          </p:nvSpPr>
          <p:spPr>
            <a:xfrm>
              <a:off x="11525285" y="5695950"/>
              <a:ext cx="85691" cy="1"/>
            </a:xfrm>
            <a:custGeom>
              <a:avLst/>
              <a:gdLst/>
              <a:ahLst/>
              <a:cxnLst/>
              <a:rect l="0" t="0" r="0" b="0"/>
              <a:pathLst>
                <a:path w="85691" h="1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45625" y="0"/>
                  </a:lnTo>
                  <a:lnTo>
                    <a:pt x="85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88"/>
            <p:cNvSpPr/>
            <p:nvPr>
              <p:custDataLst>
                <p:tags r:id="rId17"/>
              </p:custDataLst>
            </p:nvPr>
          </p:nvSpPr>
          <p:spPr>
            <a:xfrm>
              <a:off x="11506200" y="5629285"/>
              <a:ext cx="104776" cy="19041"/>
            </a:xfrm>
            <a:custGeom>
              <a:avLst/>
              <a:gdLst/>
              <a:ahLst/>
              <a:cxnLst/>
              <a:rect l="0" t="0" r="0" b="0"/>
              <a:pathLst>
                <a:path w="104776" h="19041">
                  <a:moveTo>
                    <a:pt x="0" y="19040"/>
                  </a:moveTo>
                  <a:lnTo>
                    <a:pt x="0" y="19040"/>
                  </a:lnTo>
                  <a:lnTo>
                    <a:pt x="0" y="9908"/>
                  </a:lnTo>
                  <a:lnTo>
                    <a:pt x="25509" y="8464"/>
                  </a:lnTo>
                  <a:lnTo>
                    <a:pt x="38122" y="1977"/>
                  </a:lnTo>
                  <a:lnTo>
                    <a:pt x="84153" y="6"/>
                  </a:lnTo>
                  <a:lnTo>
                    <a:pt x="87853" y="0"/>
                  </a:lnTo>
                  <a:lnTo>
                    <a:pt x="94785" y="2817"/>
                  </a:lnTo>
                  <a:lnTo>
                    <a:pt x="1047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89"/>
            <p:cNvSpPr/>
            <p:nvPr>
              <p:custDataLst>
                <p:tags r:id="rId18"/>
              </p:custDataLst>
            </p:nvPr>
          </p:nvSpPr>
          <p:spPr>
            <a:xfrm>
              <a:off x="11239503" y="5648377"/>
              <a:ext cx="95248" cy="171399"/>
            </a:xfrm>
            <a:custGeom>
              <a:avLst/>
              <a:gdLst/>
              <a:ahLst/>
              <a:cxnLst/>
              <a:rect l="0" t="0" r="0" b="0"/>
              <a:pathLst>
                <a:path w="95248" h="171399">
                  <a:moveTo>
                    <a:pt x="28572" y="66623"/>
                  </a:moveTo>
                  <a:lnTo>
                    <a:pt x="28572" y="66623"/>
                  </a:lnTo>
                  <a:lnTo>
                    <a:pt x="19438" y="75755"/>
                  </a:lnTo>
                  <a:lnTo>
                    <a:pt x="27282" y="84315"/>
                  </a:lnTo>
                  <a:lnTo>
                    <a:pt x="28190" y="90327"/>
                  </a:lnTo>
                  <a:lnTo>
                    <a:pt x="25580" y="95855"/>
                  </a:lnTo>
                  <a:lnTo>
                    <a:pt x="21950" y="101840"/>
                  </a:lnTo>
                  <a:lnTo>
                    <a:pt x="19621" y="114305"/>
                  </a:lnTo>
                  <a:lnTo>
                    <a:pt x="19161" y="126959"/>
                  </a:lnTo>
                  <a:lnTo>
                    <a:pt x="16275" y="133303"/>
                  </a:lnTo>
                  <a:lnTo>
                    <a:pt x="12523" y="139650"/>
                  </a:lnTo>
                  <a:lnTo>
                    <a:pt x="10115" y="152348"/>
                  </a:lnTo>
                  <a:lnTo>
                    <a:pt x="9917" y="155523"/>
                  </a:lnTo>
                  <a:lnTo>
                    <a:pt x="8728" y="157640"/>
                  </a:lnTo>
                  <a:lnTo>
                    <a:pt x="6876" y="159051"/>
                  </a:lnTo>
                  <a:lnTo>
                    <a:pt x="4583" y="159992"/>
                  </a:lnTo>
                  <a:lnTo>
                    <a:pt x="3055" y="161677"/>
                  </a:lnTo>
                  <a:lnTo>
                    <a:pt x="1" y="171381"/>
                  </a:lnTo>
                  <a:lnTo>
                    <a:pt x="0" y="171387"/>
                  </a:lnTo>
                  <a:lnTo>
                    <a:pt x="1055" y="128836"/>
                  </a:lnTo>
                  <a:lnTo>
                    <a:pt x="19293" y="85597"/>
                  </a:lnTo>
                  <a:lnTo>
                    <a:pt x="24449" y="72939"/>
                  </a:lnTo>
                  <a:lnTo>
                    <a:pt x="28408" y="54971"/>
                  </a:lnTo>
                  <a:lnTo>
                    <a:pt x="49660" y="10135"/>
                  </a:lnTo>
                  <a:lnTo>
                    <a:pt x="52155" y="6739"/>
                  </a:lnTo>
                  <a:lnTo>
                    <a:pt x="57751" y="2966"/>
                  </a:lnTo>
                  <a:lnTo>
                    <a:pt x="66557" y="345"/>
                  </a:lnTo>
                  <a:lnTo>
                    <a:pt x="74718" y="0"/>
                  </a:lnTo>
                  <a:lnTo>
                    <a:pt x="80815" y="5019"/>
                  </a:lnTo>
                  <a:lnTo>
                    <a:pt x="83542" y="10316"/>
                  </a:lnTo>
                  <a:lnTo>
                    <a:pt x="85532" y="28597"/>
                  </a:lnTo>
                  <a:lnTo>
                    <a:pt x="85684" y="41238"/>
                  </a:lnTo>
                  <a:lnTo>
                    <a:pt x="82883" y="47580"/>
                  </a:lnTo>
                  <a:lnTo>
                    <a:pt x="79167" y="53926"/>
                  </a:lnTo>
                  <a:lnTo>
                    <a:pt x="76019" y="63449"/>
                  </a:lnTo>
                  <a:lnTo>
                    <a:pt x="59773" y="85673"/>
                  </a:lnTo>
                  <a:lnTo>
                    <a:pt x="58898" y="88848"/>
                  </a:lnTo>
                  <a:lnTo>
                    <a:pt x="57256" y="90965"/>
                  </a:lnTo>
                  <a:lnTo>
                    <a:pt x="50946" y="95002"/>
                  </a:lnTo>
                  <a:lnTo>
                    <a:pt x="49100" y="99697"/>
                  </a:lnTo>
                  <a:lnTo>
                    <a:pt x="47548" y="101373"/>
                  </a:lnTo>
                  <a:lnTo>
                    <a:pt x="43004" y="103234"/>
                  </a:lnTo>
                  <a:lnTo>
                    <a:pt x="29092" y="104685"/>
                  </a:lnTo>
                  <a:lnTo>
                    <a:pt x="28572" y="122439"/>
                  </a:lnTo>
                  <a:lnTo>
                    <a:pt x="29630" y="122884"/>
                  </a:lnTo>
                  <a:lnTo>
                    <a:pt x="33629" y="123378"/>
                  </a:lnTo>
                  <a:lnTo>
                    <a:pt x="35118" y="124568"/>
                  </a:lnTo>
                  <a:lnTo>
                    <a:pt x="38895" y="133450"/>
                  </a:lnTo>
                  <a:lnTo>
                    <a:pt x="43037" y="137952"/>
                  </a:lnTo>
                  <a:lnTo>
                    <a:pt x="48406" y="140658"/>
                  </a:lnTo>
                  <a:lnTo>
                    <a:pt x="51320" y="141380"/>
                  </a:lnTo>
                  <a:lnTo>
                    <a:pt x="53262" y="142919"/>
                  </a:lnTo>
                  <a:lnTo>
                    <a:pt x="61692" y="155954"/>
                  </a:lnTo>
                  <a:lnTo>
                    <a:pt x="67282" y="159242"/>
                  </a:lnTo>
                  <a:lnTo>
                    <a:pt x="82627" y="162585"/>
                  </a:lnTo>
                  <a:lnTo>
                    <a:pt x="95247" y="17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90"/>
            <p:cNvSpPr/>
            <p:nvPr>
              <p:custDataLst>
                <p:tags r:id="rId19"/>
              </p:custDataLst>
            </p:nvPr>
          </p:nvSpPr>
          <p:spPr>
            <a:xfrm>
              <a:off x="11058675" y="5553075"/>
              <a:ext cx="218926" cy="47626"/>
            </a:xfrm>
            <a:custGeom>
              <a:avLst/>
              <a:gdLst/>
              <a:ahLst/>
              <a:cxnLst/>
              <a:rect l="0" t="0" r="0" b="0"/>
              <a:pathLst>
                <a:path w="218926" h="47626">
                  <a:moveTo>
                    <a:pt x="18900" y="47625"/>
                  </a:moveTo>
                  <a:lnTo>
                    <a:pt x="18900" y="47625"/>
                  </a:lnTo>
                  <a:lnTo>
                    <a:pt x="13843" y="42569"/>
                  </a:lnTo>
                  <a:lnTo>
                    <a:pt x="8539" y="40086"/>
                  </a:lnTo>
                  <a:lnTo>
                    <a:pt x="1565" y="38493"/>
                  </a:lnTo>
                  <a:lnTo>
                    <a:pt x="994" y="37304"/>
                  </a:lnTo>
                  <a:lnTo>
                    <a:pt x="0" y="29933"/>
                  </a:lnTo>
                  <a:lnTo>
                    <a:pt x="1007" y="29481"/>
                  </a:lnTo>
                  <a:lnTo>
                    <a:pt x="4950" y="28977"/>
                  </a:lnTo>
                  <a:lnTo>
                    <a:pt x="10231" y="25932"/>
                  </a:lnTo>
                  <a:lnTo>
                    <a:pt x="16106" y="22109"/>
                  </a:lnTo>
                  <a:lnTo>
                    <a:pt x="25362" y="18898"/>
                  </a:lnTo>
                  <a:lnTo>
                    <a:pt x="35866" y="12772"/>
                  </a:lnTo>
                  <a:lnTo>
                    <a:pt x="79122" y="6893"/>
                  </a:lnTo>
                  <a:lnTo>
                    <a:pt x="123021" y="907"/>
                  </a:lnTo>
                  <a:lnTo>
                    <a:pt x="163152" y="120"/>
                  </a:lnTo>
                  <a:lnTo>
                    <a:pt x="210169" y="8"/>
                  </a:lnTo>
                  <a:lnTo>
                    <a:pt x="218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91"/>
            <p:cNvSpPr/>
            <p:nvPr>
              <p:custDataLst>
                <p:tags r:id="rId20"/>
              </p:custDataLst>
            </p:nvPr>
          </p:nvSpPr>
          <p:spPr>
            <a:xfrm>
              <a:off x="11182350" y="5591223"/>
              <a:ext cx="17610" cy="142828"/>
            </a:xfrm>
            <a:custGeom>
              <a:avLst/>
              <a:gdLst/>
              <a:ahLst/>
              <a:cxnLst/>
              <a:rect l="0" t="0" r="0" b="0"/>
              <a:pathLst>
                <a:path w="17610" h="142828">
                  <a:moveTo>
                    <a:pt x="0" y="28527"/>
                  </a:moveTo>
                  <a:lnTo>
                    <a:pt x="0" y="28527"/>
                  </a:lnTo>
                  <a:lnTo>
                    <a:pt x="5057" y="23471"/>
                  </a:lnTo>
                  <a:lnTo>
                    <a:pt x="7538" y="18166"/>
                  </a:lnTo>
                  <a:lnTo>
                    <a:pt x="8202" y="15270"/>
                  </a:lnTo>
                  <a:lnTo>
                    <a:pt x="17609" y="1785"/>
                  </a:lnTo>
                  <a:lnTo>
                    <a:pt x="17031" y="1174"/>
                  </a:lnTo>
                  <a:lnTo>
                    <a:pt x="9879" y="0"/>
                  </a:lnTo>
                  <a:lnTo>
                    <a:pt x="9525" y="45650"/>
                  </a:lnTo>
                  <a:lnTo>
                    <a:pt x="8467" y="54129"/>
                  </a:lnTo>
                  <a:lnTo>
                    <a:pt x="1323" y="77890"/>
                  </a:lnTo>
                  <a:lnTo>
                    <a:pt x="35" y="122055"/>
                  </a:lnTo>
                  <a:lnTo>
                    <a:pt x="0" y="14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92"/>
            <p:cNvSpPr/>
            <p:nvPr>
              <p:custDataLst>
                <p:tags r:id="rId21"/>
              </p:custDataLst>
            </p:nvPr>
          </p:nvSpPr>
          <p:spPr>
            <a:xfrm>
              <a:off x="11096625" y="5610259"/>
              <a:ext cx="47626" cy="104742"/>
            </a:xfrm>
            <a:custGeom>
              <a:avLst/>
              <a:gdLst/>
              <a:ahLst/>
              <a:cxnLst/>
              <a:rect l="0" t="0" r="0" b="0"/>
              <a:pathLst>
                <a:path w="47626" h="104742">
                  <a:moveTo>
                    <a:pt x="47625" y="9491"/>
                  </a:moveTo>
                  <a:lnTo>
                    <a:pt x="47625" y="9491"/>
                  </a:lnTo>
                  <a:lnTo>
                    <a:pt x="47625" y="0"/>
                  </a:lnTo>
                  <a:lnTo>
                    <a:pt x="39423" y="8170"/>
                  </a:lnTo>
                  <a:lnTo>
                    <a:pt x="37302" y="16835"/>
                  </a:lnTo>
                  <a:lnTo>
                    <a:pt x="21639" y="38124"/>
                  </a:lnTo>
                  <a:lnTo>
                    <a:pt x="19142" y="44442"/>
                  </a:lnTo>
                  <a:lnTo>
                    <a:pt x="2642" y="66642"/>
                  </a:lnTo>
                  <a:lnTo>
                    <a:pt x="347" y="82516"/>
                  </a:lnTo>
                  <a:lnTo>
                    <a:pt x="0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93"/>
            <p:cNvSpPr/>
            <p:nvPr>
              <p:custDataLst>
                <p:tags r:id="rId22"/>
              </p:custDataLst>
            </p:nvPr>
          </p:nvSpPr>
          <p:spPr>
            <a:xfrm>
              <a:off x="10925175" y="55435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8202" y="10883"/>
                  </a:lnTo>
                  <a:lnTo>
                    <a:pt x="14191" y="9927"/>
                  </a:lnTo>
                  <a:lnTo>
                    <a:pt x="15810" y="8735"/>
                  </a:lnTo>
                  <a:lnTo>
                    <a:pt x="17609" y="4587"/>
                  </a:lnTo>
                  <a:lnTo>
                    <a:pt x="19147" y="3059"/>
                  </a:lnTo>
                  <a:lnTo>
                    <a:pt x="23680" y="1358"/>
                  </a:lnTo>
                  <a:lnTo>
                    <a:pt x="69469" y="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94"/>
            <p:cNvSpPr/>
            <p:nvPr>
              <p:custDataLst>
                <p:tags r:id="rId23"/>
              </p:custDataLst>
            </p:nvPr>
          </p:nvSpPr>
          <p:spPr>
            <a:xfrm>
              <a:off x="10934700" y="5572161"/>
              <a:ext cx="57151" cy="180940"/>
            </a:xfrm>
            <a:custGeom>
              <a:avLst/>
              <a:gdLst/>
              <a:ahLst/>
              <a:cxnLst/>
              <a:rect l="0" t="0" r="0" b="0"/>
              <a:pathLst>
                <a:path w="57151" h="180940">
                  <a:moveTo>
                    <a:pt x="57150" y="28539"/>
                  </a:moveTo>
                  <a:lnTo>
                    <a:pt x="57150" y="28539"/>
                  </a:lnTo>
                  <a:lnTo>
                    <a:pt x="57150" y="14350"/>
                  </a:lnTo>
                  <a:lnTo>
                    <a:pt x="56092" y="12729"/>
                  </a:lnTo>
                  <a:lnTo>
                    <a:pt x="54326" y="11649"/>
                  </a:lnTo>
                  <a:lnTo>
                    <a:pt x="48948" y="9916"/>
                  </a:lnTo>
                  <a:lnTo>
                    <a:pt x="40283" y="3027"/>
                  </a:lnTo>
                  <a:lnTo>
                    <a:pt x="30326" y="368"/>
                  </a:lnTo>
                  <a:lnTo>
                    <a:pt x="20528" y="0"/>
                  </a:lnTo>
                  <a:lnTo>
                    <a:pt x="20035" y="1046"/>
                  </a:lnTo>
                  <a:lnTo>
                    <a:pt x="19487" y="5032"/>
                  </a:lnTo>
                  <a:lnTo>
                    <a:pt x="18284" y="6517"/>
                  </a:lnTo>
                  <a:lnTo>
                    <a:pt x="14123" y="8168"/>
                  </a:lnTo>
                  <a:lnTo>
                    <a:pt x="12591" y="9667"/>
                  </a:lnTo>
                  <a:lnTo>
                    <a:pt x="9928" y="17574"/>
                  </a:lnTo>
                  <a:lnTo>
                    <a:pt x="9645" y="23644"/>
                  </a:lnTo>
                  <a:lnTo>
                    <a:pt x="6755" y="29186"/>
                  </a:lnTo>
                  <a:lnTo>
                    <a:pt x="3002" y="35176"/>
                  </a:lnTo>
                  <a:lnTo>
                    <a:pt x="593" y="47646"/>
                  </a:lnTo>
                  <a:lnTo>
                    <a:pt x="395" y="50802"/>
                  </a:lnTo>
                  <a:lnTo>
                    <a:pt x="2998" y="57131"/>
                  </a:lnTo>
                  <a:lnTo>
                    <a:pt x="6624" y="63471"/>
                  </a:lnTo>
                  <a:lnTo>
                    <a:pt x="8951" y="76165"/>
                  </a:lnTo>
                  <a:lnTo>
                    <a:pt x="9516" y="107914"/>
                  </a:lnTo>
                  <a:lnTo>
                    <a:pt x="12343" y="114264"/>
                  </a:lnTo>
                  <a:lnTo>
                    <a:pt x="16070" y="120614"/>
                  </a:lnTo>
                  <a:lnTo>
                    <a:pt x="18462" y="133314"/>
                  </a:lnTo>
                  <a:lnTo>
                    <a:pt x="19047" y="169533"/>
                  </a:lnTo>
                  <a:lnTo>
                    <a:pt x="10848" y="179450"/>
                  </a:lnTo>
                  <a:lnTo>
                    <a:pt x="7290" y="180277"/>
                  </a:lnTo>
                  <a:lnTo>
                    <a:pt x="0" y="180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95"/>
            <p:cNvSpPr/>
            <p:nvPr>
              <p:custDataLst>
                <p:tags r:id="rId24"/>
              </p:custDataLst>
            </p:nvPr>
          </p:nvSpPr>
          <p:spPr>
            <a:xfrm>
              <a:off x="10868025" y="5676900"/>
              <a:ext cx="9526" cy="19017"/>
            </a:xfrm>
            <a:custGeom>
              <a:avLst/>
              <a:gdLst/>
              <a:ahLst/>
              <a:cxnLst/>
              <a:rect l="0" t="0" r="0" b="0"/>
              <a:pathLst>
                <a:path w="9526" h="19017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0" y="4585"/>
                  </a:lnTo>
                  <a:lnTo>
                    <a:pt x="1058" y="3056"/>
                  </a:lnTo>
                  <a:lnTo>
                    <a:pt x="2824" y="203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96"/>
            <p:cNvSpPr/>
            <p:nvPr>
              <p:custDataLst>
                <p:tags r:id="rId25"/>
              </p:custDataLst>
            </p:nvPr>
          </p:nvSpPr>
          <p:spPr>
            <a:xfrm>
              <a:off x="10744320" y="5572125"/>
              <a:ext cx="66556" cy="142745"/>
            </a:xfrm>
            <a:custGeom>
              <a:avLst/>
              <a:gdLst/>
              <a:ahLst/>
              <a:cxnLst/>
              <a:rect l="0" t="0" r="0" b="0"/>
              <a:pathLst>
                <a:path w="66556" h="142745">
                  <a:moveTo>
                    <a:pt x="66555" y="9525"/>
                  </a:moveTo>
                  <a:lnTo>
                    <a:pt x="66555" y="9525"/>
                  </a:lnTo>
                  <a:lnTo>
                    <a:pt x="66555" y="34"/>
                  </a:lnTo>
                  <a:lnTo>
                    <a:pt x="48946" y="0"/>
                  </a:lnTo>
                  <a:lnTo>
                    <a:pt x="42875" y="5056"/>
                  </a:lnTo>
                  <a:lnTo>
                    <a:pt x="40156" y="10361"/>
                  </a:lnTo>
                  <a:lnTo>
                    <a:pt x="39430" y="13257"/>
                  </a:lnTo>
                  <a:lnTo>
                    <a:pt x="33354" y="22390"/>
                  </a:lnTo>
                  <a:lnTo>
                    <a:pt x="22876" y="34958"/>
                  </a:lnTo>
                  <a:lnTo>
                    <a:pt x="10883" y="68527"/>
                  </a:lnTo>
                  <a:lnTo>
                    <a:pt x="8639" y="82288"/>
                  </a:lnTo>
                  <a:lnTo>
                    <a:pt x="2946" y="93056"/>
                  </a:lnTo>
                  <a:lnTo>
                    <a:pt x="0" y="126605"/>
                  </a:lnTo>
                  <a:lnTo>
                    <a:pt x="1017" y="128853"/>
                  </a:lnTo>
                  <a:lnTo>
                    <a:pt x="2755" y="130353"/>
                  </a:lnTo>
                  <a:lnTo>
                    <a:pt x="4971" y="131352"/>
                  </a:lnTo>
                  <a:lnTo>
                    <a:pt x="6449" y="133076"/>
                  </a:lnTo>
                  <a:lnTo>
                    <a:pt x="9017" y="141376"/>
                  </a:lnTo>
                  <a:lnTo>
                    <a:pt x="12055" y="142209"/>
                  </a:lnTo>
                  <a:lnTo>
                    <a:pt x="17572" y="142744"/>
                  </a:lnTo>
                  <a:lnTo>
                    <a:pt x="33084" y="128682"/>
                  </a:lnTo>
                  <a:lnTo>
                    <a:pt x="35804" y="123161"/>
                  </a:lnTo>
                  <a:lnTo>
                    <a:pt x="36530" y="120208"/>
                  </a:lnTo>
                  <a:lnTo>
                    <a:pt x="44240" y="106804"/>
                  </a:lnTo>
                  <a:lnTo>
                    <a:pt x="47596" y="91853"/>
                  </a:lnTo>
                  <a:lnTo>
                    <a:pt x="53765" y="79191"/>
                  </a:lnTo>
                  <a:lnTo>
                    <a:pt x="56902" y="36675"/>
                  </a:lnTo>
                  <a:lnTo>
                    <a:pt x="54150" y="29353"/>
                  </a:lnTo>
                  <a:lnTo>
                    <a:pt x="50460" y="22571"/>
                  </a:lnTo>
                  <a:lnTo>
                    <a:pt x="47620" y="10096"/>
                  </a:lnTo>
                  <a:lnTo>
                    <a:pt x="39316" y="9576"/>
                  </a:lnTo>
                  <a:lnTo>
                    <a:pt x="284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97"/>
            <p:cNvSpPr/>
            <p:nvPr>
              <p:custDataLst>
                <p:tags r:id="rId26"/>
              </p:custDataLst>
            </p:nvPr>
          </p:nvSpPr>
          <p:spPr>
            <a:xfrm>
              <a:off x="10563225" y="55911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642" y="25693"/>
                  </a:lnTo>
                  <a:lnTo>
                    <a:pt x="9518" y="70048"/>
                  </a:lnTo>
                  <a:lnTo>
                    <a:pt x="9525" y="116116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98"/>
            <p:cNvSpPr/>
            <p:nvPr>
              <p:custDataLst>
                <p:tags r:id="rId27"/>
              </p:custDataLst>
            </p:nvPr>
          </p:nvSpPr>
          <p:spPr>
            <a:xfrm>
              <a:off x="10506190" y="5648441"/>
              <a:ext cx="123711" cy="9410"/>
            </a:xfrm>
            <a:custGeom>
              <a:avLst/>
              <a:gdLst/>
              <a:ahLst/>
              <a:cxnLst/>
              <a:rect l="0" t="0" r="0" b="0"/>
              <a:pathLst>
                <a:path w="123711" h="9410">
                  <a:moveTo>
                    <a:pt x="9410" y="9409"/>
                  </a:moveTo>
                  <a:lnTo>
                    <a:pt x="9410" y="9409"/>
                  </a:lnTo>
                  <a:lnTo>
                    <a:pt x="0" y="0"/>
                  </a:lnTo>
                  <a:lnTo>
                    <a:pt x="9020" y="9019"/>
                  </a:lnTo>
                  <a:lnTo>
                    <a:pt x="53885" y="9409"/>
                  </a:lnTo>
                  <a:lnTo>
                    <a:pt x="100604" y="9409"/>
                  </a:lnTo>
                  <a:lnTo>
                    <a:pt x="12371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99"/>
            <p:cNvSpPr/>
            <p:nvPr>
              <p:custDataLst>
                <p:tags r:id="rId28"/>
              </p:custDataLst>
            </p:nvPr>
          </p:nvSpPr>
          <p:spPr>
            <a:xfrm>
              <a:off x="10267962" y="5695950"/>
              <a:ext cx="76189" cy="85712"/>
            </a:xfrm>
            <a:custGeom>
              <a:avLst/>
              <a:gdLst/>
              <a:ahLst/>
              <a:cxnLst/>
              <a:rect l="0" t="0" r="0" b="0"/>
              <a:pathLst>
                <a:path w="76189" h="85712">
                  <a:moveTo>
                    <a:pt x="66663" y="0"/>
                  </a:moveTo>
                  <a:lnTo>
                    <a:pt x="66663" y="0"/>
                  </a:lnTo>
                  <a:lnTo>
                    <a:pt x="30013" y="0"/>
                  </a:lnTo>
                  <a:lnTo>
                    <a:pt x="21245" y="6545"/>
                  </a:lnTo>
                  <a:lnTo>
                    <a:pt x="15432" y="8201"/>
                  </a:lnTo>
                  <a:lnTo>
                    <a:pt x="13459" y="9701"/>
                  </a:lnTo>
                  <a:lnTo>
                    <a:pt x="1466" y="26824"/>
                  </a:lnTo>
                  <a:lnTo>
                    <a:pt x="425" y="33113"/>
                  </a:lnTo>
                  <a:lnTo>
                    <a:pt x="0" y="60361"/>
                  </a:lnTo>
                  <a:lnTo>
                    <a:pt x="1055" y="62466"/>
                  </a:lnTo>
                  <a:lnTo>
                    <a:pt x="2815" y="63868"/>
                  </a:lnTo>
                  <a:lnTo>
                    <a:pt x="5047" y="64804"/>
                  </a:lnTo>
                  <a:lnTo>
                    <a:pt x="6536" y="66485"/>
                  </a:lnTo>
                  <a:lnTo>
                    <a:pt x="11748" y="76789"/>
                  </a:lnTo>
                  <a:lnTo>
                    <a:pt x="14179" y="79768"/>
                  </a:lnTo>
                  <a:lnTo>
                    <a:pt x="19699" y="83077"/>
                  </a:lnTo>
                  <a:lnTo>
                    <a:pt x="31868" y="85202"/>
                  </a:lnTo>
                  <a:lnTo>
                    <a:pt x="60317" y="85711"/>
                  </a:lnTo>
                  <a:lnTo>
                    <a:pt x="66664" y="82897"/>
                  </a:lnTo>
                  <a:lnTo>
                    <a:pt x="761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00"/>
            <p:cNvSpPr/>
            <p:nvPr>
              <p:custDataLst>
                <p:tags r:id="rId29"/>
              </p:custDataLst>
            </p:nvPr>
          </p:nvSpPr>
          <p:spPr>
            <a:xfrm>
              <a:off x="10144163" y="5562600"/>
              <a:ext cx="123788" cy="38101"/>
            </a:xfrm>
            <a:custGeom>
              <a:avLst/>
              <a:gdLst/>
              <a:ahLst/>
              <a:cxnLst/>
              <a:rect l="0" t="0" r="0" b="0"/>
              <a:pathLst>
                <a:path w="123788" h="38101">
                  <a:moveTo>
                    <a:pt x="19012" y="38100"/>
                  </a:moveTo>
                  <a:lnTo>
                    <a:pt x="19012" y="38100"/>
                  </a:lnTo>
                  <a:lnTo>
                    <a:pt x="89" y="19177"/>
                  </a:lnTo>
                  <a:lnTo>
                    <a:pt x="0" y="14031"/>
                  </a:lnTo>
                  <a:lnTo>
                    <a:pt x="1045" y="12529"/>
                  </a:lnTo>
                  <a:lnTo>
                    <a:pt x="2801" y="11528"/>
                  </a:lnTo>
                  <a:lnTo>
                    <a:pt x="13223" y="9920"/>
                  </a:lnTo>
                  <a:lnTo>
                    <a:pt x="35978" y="8489"/>
                  </a:lnTo>
                  <a:lnTo>
                    <a:pt x="58968" y="1327"/>
                  </a:lnTo>
                  <a:lnTo>
                    <a:pt x="103017" y="34"/>
                  </a:lnTo>
                  <a:lnTo>
                    <a:pt x="123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01"/>
            <p:cNvSpPr/>
            <p:nvPr>
              <p:custDataLst>
                <p:tags r:id="rId30"/>
              </p:custDataLst>
            </p:nvPr>
          </p:nvSpPr>
          <p:spPr>
            <a:xfrm>
              <a:off x="10220325" y="5600745"/>
              <a:ext cx="19051" cy="114256"/>
            </a:xfrm>
            <a:custGeom>
              <a:avLst/>
              <a:gdLst/>
              <a:ahLst/>
              <a:cxnLst/>
              <a:rect l="0" t="0" r="0" b="0"/>
              <a:pathLst>
                <a:path w="19051" h="114256">
                  <a:moveTo>
                    <a:pt x="9525" y="19005"/>
                  </a:moveTo>
                  <a:lnTo>
                    <a:pt x="9525" y="19005"/>
                  </a:lnTo>
                  <a:lnTo>
                    <a:pt x="14582" y="13949"/>
                  </a:lnTo>
                  <a:lnTo>
                    <a:pt x="17063" y="8644"/>
                  </a:lnTo>
                  <a:lnTo>
                    <a:pt x="19040" y="0"/>
                  </a:lnTo>
                  <a:lnTo>
                    <a:pt x="19050" y="47587"/>
                  </a:lnTo>
                  <a:lnTo>
                    <a:pt x="19050" y="50759"/>
                  </a:lnTo>
                  <a:lnTo>
                    <a:pt x="9640" y="93207"/>
                  </a:lnTo>
                  <a:lnTo>
                    <a:pt x="3002" y="102415"/>
                  </a:lnTo>
                  <a:lnTo>
                    <a:pt x="0" y="11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02"/>
            <p:cNvSpPr/>
            <p:nvPr>
              <p:custDataLst>
                <p:tags r:id="rId31"/>
              </p:custDataLst>
            </p:nvPr>
          </p:nvSpPr>
          <p:spPr>
            <a:xfrm>
              <a:off x="10153650" y="5591302"/>
              <a:ext cx="57148" cy="133224"/>
            </a:xfrm>
            <a:custGeom>
              <a:avLst/>
              <a:gdLst/>
              <a:ahLst/>
              <a:cxnLst/>
              <a:rect l="0" t="0" r="0" b="0"/>
              <a:pathLst>
                <a:path w="57148" h="133224">
                  <a:moveTo>
                    <a:pt x="47625" y="28448"/>
                  </a:moveTo>
                  <a:lnTo>
                    <a:pt x="47625" y="28448"/>
                  </a:lnTo>
                  <a:lnTo>
                    <a:pt x="47625" y="10838"/>
                  </a:lnTo>
                  <a:lnTo>
                    <a:pt x="57035" y="0"/>
                  </a:lnTo>
                  <a:lnTo>
                    <a:pt x="57147" y="14066"/>
                  </a:lnTo>
                  <a:lnTo>
                    <a:pt x="54326" y="19587"/>
                  </a:lnTo>
                  <a:lnTo>
                    <a:pt x="50604" y="25568"/>
                  </a:lnTo>
                  <a:lnTo>
                    <a:pt x="47448" y="34885"/>
                  </a:lnTo>
                  <a:lnTo>
                    <a:pt x="41340" y="45407"/>
                  </a:lnTo>
                  <a:lnTo>
                    <a:pt x="38001" y="60401"/>
                  </a:lnTo>
                  <a:lnTo>
                    <a:pt x="12291" y="106830"/>
                  </a:lnTo>
                  <a:lnTo>
                    <a:pt x="10071" y="125423"/>
                  </a:lnTo>
                  <a:lnTo>
                    <a:pt x="8830" y="128023"/>
                  </a:lnTo>
                  <a:lnTo>
                    <a:pt x="6945" y="129757"/>
                  </a:lnTo>
                  <a:lnTo>
                    <a:pt x="0" y="13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503"/>
            <p:cNvSpPr/>
            <p:nvPr>
              <p:custDataLst>
                <p:tags r:id="rId32"/>
              </p:custDataLst>
            </p:nvPr>
          </p:nvSpPr>
          <p:spPr>
            <a:xfrm>
              <a:off x="10071962" y="5572125"/>
              <a:ext cx="15014" cy="142876"/>
            </a:xfrm>
            <a:custGeom>
              <a:avLst/>
              <a:gdLst/>
              <a:ahLst/>
              <a:cxnLst/>
              <a:rect l="0" t="0" r="0" b="0"/>
              <a:pathLst>
                <a:path w="15014" h="142876">
                  <a:moveTo>
                    <a:pt x="15013" y="9525"/>
                  </a:moveTo>
                  <a:lnTo>
                    <a:pt x="15013" y="9525"/>
                  </a:lnTo>
                  <a:lnTo>
                    <a:pt x="15013" y="0"/>
                  </a:lnTo>
                  <a:lnTo>
                    <a:pt x="15013" y="8201"/>
                  </a:lnTo>
                  <a:lnTo>
                    <a:pt x="8467" y="16868"/>
                  </a:lnTo>
                  <a:lnTo>
                    <a:pt x="6811" y="22666"/>
                  </a:lnTo>
                  <a:lnTo>
                    <a:pt x="5498" y="69737"/>
                  </a:lnTo>
                  <a:lnTo>
                    <a:pt x="5488" y="117358"/>
                  </a:lnTo>
                  <a:lnTo>
                    <a:pt x="5488" y="126966"/>
                  </a:lnTo>
                  <a:lnTo>
                    <a:pt x="4430" y="129094"/>
                  </a:lnTo>
                  <a:lnTo>
                    <a:pt x="2664" y="130513"/>
                  </a:lnTo>
                  <a:lnTo>
                    <a:pt x="431" y="131457"/>
                  </a:lnTo>
                  <a:lnTo>
                    <a:pt x="0" y="133147"/>
                  </a:lnTo>
                  <a:lnTo>
                    <a:pt x="548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504"/>
            <p:cNvSpPr/>
            <p:nvPr>
              <p:custDataLst>
                <p:tags r:id="rId33"/>
              </p:custDataLst>
            </p:nvPr>
          </p:nvSpPr>
          <p:spPr>
            <a:xfrm>
              <a:off x="10010775" y="5629275"/>
              <a:ext cx="8203" cy="1"/>
            </a:xfrm>
            <a:custGeom>
              <a:avLst/>
              <a:gdLst/>
              <a:ahLst/>
              <a:cxnLst/>
              <a:rect l="0" t="0" r="0" b="0"/>
              <a:pathLst>
                <a:path w="8203" h="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505"/>
            <p:cNvSpPr/>
            <p:nvPr>
              <p:custDataLst>
                <p:tags r:id="rId34"/>
              </p:custDataLst>
            </p:nvPr>
          </p:nvSpPr>
          <p:spPr>
            <a:xfrm>
              <a:off x="9858378" y="5572125"/>
              <a:ext cx="85723" cy="142745"/>
            </a:xfrm>
            <a:custGeom>
              <a:avLst/>
              <a:gdLst/>
              <a:ahLst/>
              <a:cxnLst/>
              <a:rect l="0" t="0" r="0" b="0"/>
              <a:pathLst>
                <a:path w="85723" h="142745">
                  <a:moveTo>
                    <a:pt x="76197" y="19050"/>
                  </a:moveTo>
                  <a:lnTo>
                    <a:pt x="76197" y="19050"/>
                  </a:lnTo>
                  <a:lnTo>
                    <a:pt x="76197" y="10849"/>
                  </a:lnTo>
                  <a:lnTo>
                    <a:pt x="77255" y="10408"/>
                  </a:lnTo>
                  <a:lnTo>
                    <a:pt x="85331" y="9559"/>
                  </a:lnTo>
                  <a:lnTo>
                    <a:pt x="85722" y="0"/>
                  </a:lnTo>
                  <a:lnTo>
                    <a:pt x="80665" y="0"/>
                  </a:lnTo>
                  <a:lnTo>
                    <a:pt x="79176" y="1058"/>
                  </a:lnTo>
                  <a:lnTo>
                    <a:pt x="78184" y="2822"/>
                  </a:lnTo>
                  <a:lnTo>
                    <a:pt x="77520" y="5056"/>
                  </a:lnTo>
                  <a:lnTo>
                    <a:pt x="76020" y="6545"/>
                  </a:lnTo>
                  <a:lnTo>
                    <a:pt x="66009" y="11759"/>
                  </a:lnTo>
                  <a:lnTo>
                    <a:pt x="60028" y="15810"/>
                  </a:lnTo>
                  <a:lnTo>
                    <a:pt x="50710" y="19148"/>
                  </a:lnTo>
                  <a:lnTo>
                    <a:pt x="44407" y="23680"/>
                  </a:lnTo>
                  <a:lnTo>
                    <a:pt x="40902" y="29222"/>
                  </a:lnTo>
                  <a:lnTo>
                    <a:pt x="39967" y="32181"/>
                  </a:lnTo>
                  <a:lnTo>
                    <a:pt x="33283" y="38292"/>
                  </a:lnTo>
                  <a:lnTo>
                    <a:pt x="16803" y="50838"/>
                  </a:lnTo>
                  <a:lnTo>
                    <a:pt x="12758" y="57167"/>
                  </a:lnTo>
                  <a:lnTo>
                    <a:pt x="9903" y="63507"/>
                  </a:lnTo>
                  <a:lnTo>
                    <a:pt x="3401" y="73027"/>
                  </a:lnTo>
                  <a:lnTo>
                    <a:pt x="1005" y="82550"/>
                  </a:lnTo>
                  <a:lnTo>
                    <a:pt x="0" y="127000"/>
                  </a:lnTo>
                  <a:lnTo>
                    <a:pt x="1057" y="129117"/>
                  </a:lnTo>
                  <a:lnTo>
                    <a:pt x="2821" y="130528"/>
                  </a:lnTo>
                  <a:lnTo>
                    <a:pt x="5055" y="131469"/>
                  </a:lnTo>
                  <a:lnTo>
                    <a:pt x="6543" y="133154"/>
                  </a:lnTo>
                  <a:lnTo>
                    <a:pt x="8199" y="137849"/>
                  </a:lnTo>
                  <a:lnTo>
                    <a:pt x="9699" y="139525"/>
                  </a:lnTo>
                  <a:lnTo>
                    <a:pt x="14188" y="141386"/>
                  </a:lnTo>
                  <a:lnTo>
                    <a:pt x="31877" y="142744"/>
                  </a:lnTo>
                  <a:lnTo>
                    <a:pt x="38155" y="139995"/>
                  </a:lnTo>
                  <a:lnTo>
                    <a:pt x="69964" y="110994"/>
                  </a:lnTo>
                  <a:lnTo>
                    <a:pt x="73426" y="104717"/>
                  </a:lnTo>
                  <a:lnTo>
                    <a:pt x="85062" y="64439"/>
                  </a:lnTo>
                  <a:lnTo>
                    <a:pt x="85684" y="35352"/>
                  </a:lnTo>
                  <a:lnTo>
                    <a:pt x="82883" y="28765"/>
                  </a:lnTo>
                  <a:lnTo>
                    <a:pt x="79167" y="22310"/>
                  </a:lnTo>
                  <a:lnTo>
                    <a:pt x="76784" y="9542"/>
                  </a:lnTo>
                  <a:lnTo>
                    <a:pt x="76588" y="6361"/>
                  </a:lnTo>
                  <a:lnTo>
                    <a:pt x="75399" y="4240"/>
                  </a:lnTo>
                  <a:lnTo>
                    <a:pt x="73549" y="2827"/>
                  </a:lnTo>
                  <a:lnTo>
                    <a:pt x="68031" y="558"/>
                  </a:lnTo>
                  <a:lnTo>
                    <a:pt x="57575" y="15"/>
                  </a:lnTo>
                  <a:lnTo>
                    <a:pt x="5714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404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SMARTInkShape-Group454"/>
          <p:cNvGrpSpPr/>
          <p:nvPr/>
        </p:nvGrpSpPr>
        <p:grpSpPr>
          <a:xfrm>
            <a:off x="8886825" y="6562726"/>
            <a:ext cx="971436" cy="257023"/>
            <a:chOff x="8886825" y="6562726"/>
            <a:chExt cx="971436" cy="257023"/>
          </a:xfrm>
        </p:grpSpPr>
        <p:sp>
          <p:nvSpPr>
            <p:cNvPr id="485" name="SMARTInkShape-2051"/>
            <p:cNvSpPr/>
            <p:nvPr>
              <p:custDataLst>
                <p:tags r:id="rId411"/>
              </p:custDataLst>
            </p:nvPr>
          </p:nvSpPr>
          <p:spPr>
            <a:xfrm>
              <a:off x="8886825" y="66675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23680"/>
                  </a:lnTo>
                  <a:lnTo>
                    <a:pt x="35278" y="29222"/>
                  </a:lnTo>
                  <a:lnTo>
                    <a:pt x="31554" y="35213"/>
                  </a:lnTo>
                  <a:lnTo>
                    <a:pt x="28399" y="44536"/>
                  </a:lnTo>
                  <a:lnTo>
                    <a:pt x="22290" y="54001"/>
                  </a:lnTo>
                  <a:lnTo>
                    <a:pt x="14421" y="74910"/>
                  </a:lnTo>
                  <a:lnTo>
                    <a:pt x="11730" y="7851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52"/>
            <p:cNvSpPr/>
            <p:nvPr>
              <p:custDataLst>
                <p:tags r:id="rId412"/>
              </p:custDataLst>
            </p:nvPr>
          </p:nvSpPr>
          <p:spPr>
            <a:xfrm>
              <a:off x="9086850" y="6564050"/>
              <a:ext cx="28566" cy="151076"/>
            </a:xfrm>
            <a:custGeom>
              <a:avLst/>
              <a:gdLst/>
              <a:ahLst/>
              <a:cxnLst/>
              <a:rect l="0" t="0" r="0" b="0"/>
              <a:pathLst>
                <a:path w="28566" h="151076">
                  <a:moveTo>
                    <a:pt x="19050" y="8200"/>
                  </a:moveTo>
                  <a:lnTo>
                    <a:pt x="19050" y="8200"/>
                  </a:lnTo>
                  <a:lnTo>
                    <a:pt x="27251" y="8200"/>
                  </a:lnTo>
                  <a:lnTo>
                    <a:pt x="27694" y="7142"/>
                  </a:lnTo>
                  <a:lnTo>
                    <a:pt x="28460" y="0"/>
                  </a:lnTo>
                  <a:lnTo>
                    <a:pt x="28565" y="15194"/>
                  </a:lnTo>
                  <a:lnTo>
                    <a:pt x="21034" y="27753"/>
                  </a:lnTo>
                  <a:lnTo>
                    <a:pt x="19060" y="73308"/>
                  </a:lnTo>
                  <a:lnTo>
                    <a:pt x="16232" y="82292"/>
                  </a:lnTo>
                  <a:lnTo>
                    <a:pt x="12505" y="90872"/>
                  </a:lnTo>
                  <a:lnTo>
                    <a:pt x="8728" y="118360"/>
                  </a:lnTo>
                  <a:lnTo>
                    <a:pt x="3055" y="129623"/>
                  </a:lnTo>
                  <a:lnTo>
                    <a:pt x="0" y="15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53"/>
            <p:cNvSpPr/>
            <p:nvPr>
              <p:custDataLst>
                <p:tags r:id="rId413"/>
              </p:custDataLst>
            </p:nvPr>
          </p:nvSpPr>
          <p:spPr>
            <a:xfrm>
              <a:off x="9115425" y="6582215"/>
              <a:ext cx="28576" cy="104336"/>
            </a:xfrm>
            <a:custGeom>
              <a:avLst/>
              <a:gdLst/>
              <a:ahLst/>
              <a:cxnLst/>
              <a:rect l="0" t="0" r="0" b="0"/>
              <a:pathLst>
                <a:path w="28576" h="104336">
                  <a:moveTo>
                    <a:pt x="0" y="37660"/>
                  </a:moveTo>
                  <a:lnTo>
                    <a:pt x="0" y="37660"/>
                  </a:lnTo>
                  <a:lnTo>
                    <a:pt x="5057" y="32604"/>
                  </a:lnTo>
                  <a:lnTo>
                    <a:pt x="7540" y="27299"/>
                  </a:lnTo>
                  <a:lnTo>
                    <a:pt x="8201" y="24403"/>
                  </a:lnTo>
                  <a:lnTo>
                    <a:pt x="18091" y="9249"/>
                  </a:lnTo>
                  <a:lnTo>
                    <a:pt x="18923" y="1045"/>
                  </a:lnTo>
                  <a:lnTo>
                    <a:pt x="20024" y="551"/>
                  </a:lnTo>
                  <a:lnTo>
                    <a:pt x="24069" y="0"/>
                  </a:lnTo>
                  <a:lnTo>
                    <a:pt x="25571" y="912"/>
                  </a:lnTo>
                  <a:lnTo>
                    <a:pt x="26572" y="2578"/>
                  </a:lnTo>
                  <a:lnTo>
                    <a:pt x="27982" y="9979"/>
                  </a:lnTo>
                  <a:lnTo>
                    <a:pt x="28574" y="56175"/>
                  </a:lnTo>
                  <a:lnTo>
                    <a:pt x="28575" y="104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54"/>
            <p:cNvSpPr/>
            <p:nvPr>
              <p:custDataLst>
                <p:tags r:id="rId414"/>
              </p:custDataLst>
            </p:nvPr>
          </p:nvSpPr>
          <p:spPr>
            <a:xfrm>
              <a:off x="9005547" y="6562726"/>
              <a:ext cx="157504" cy="38100"/>
            </a:xfrm>
            <a:custGeom>
              <a:avLst/>
              <a:gdLst/>
              <a:ahLst/>
              <a:cxnLst/>
              <a:rect l="0" t="0" r="0" b="0"/>
              <a:pathLst>
                <a:path w="157504" h="38100">
                  <a:moveTo>
                    <a:pt x="43203" y="38099"/>
                  </a:moveTo>
                  <a:lnTo>
                    <a:pt x="43203" y="38099"/>
                  </a:lnTo>
                  <a:lnTo>
                    <a:pt x="5344" y="18330"/>
                  </a:lnTo>
                  <a:lnTo>
                    <a:pt x="623" y="14143"/>
                  </a:lnTo>
                  <a:lnTo>
                    <a:pt x="0" y="12604"/>
                  </a:lnTo>
                  <a:lnTo>
                    <a:pt x="644" y="11577"/>
                  </a:lnTo>
                  <a:lnTo>
                    <a:pt x="2130" y="10892"/>
                  </a:lnTo>
                  <a:lnTo>
                    <a:pt x="3121" y="9378"/>
                  </a:lnTo>
                  <a:lnTo>
                    <a:pt x="4222" y="4873"/>
                  </a:lnTo>
                  <a:lnTo>
                    <a:pt x="5574" y="3248"/>
                  </a:lnTo>
                  <a:lnTo>
                    <a:pt x="9899" y="1443"/>
                  </a:lnTo>
                  <a:lnTo>
                    <a:pt x="56924" y="24"/>
                  </a:lnTo>
                  <a:lnTo>
                    <a:pt x="100413" y="0"/>
                  </a:lnTo>
                  <a:lnTo>
                    <a:pt x="113080" y="1058"/>
                  </a:lnTo>
                  <a:lnTo>
                    <a:pt x="157503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55"/>
            <p:cNvSpPr/>
            <p:nvPr>
              <p:custDataLst>
                <p:tags r:id="rId415"/>
              </p:custDataLst>
            </p:nvPr>
          </p:nvSpPr>
          <p:spPr>
            <a:xfrm>
              <a:off x="9172702" y="6686550"/>
              <a:ext cx="76074" cy="85726"/>
            </a:xfrm>
            <a:custGeom>
              <a:avLst/>
              <a:gdLst/>
              <a:ahLst/>
              <a:cxnLst/>
              <a:rect l="0" t="0" r="0" b="0"/>
              <a:pathLst>
                <a:path w="76074" h="85726">
                  <a:moveTo>
                    <a:pt x="76073" y="0"/>
                  </a:moveTo>
                  <a:lnTo>
                    <a:pt x="76073" y="0"/>
                  </a:lnTo>
                  <a:lnTo>
                    <a:pt x="67872" y="0"/>
                  </a:lnTo>
                  <a:lnTo>
                    <a:pt x="61882" y="5056"/>
                  </a:lnTo>
                  <a:lnTo>
                    <a:pt x="59205" y="5487"/>
                  </a:lnTo>
                  <a:lnTo>
                    <a:pt x="56360" y="4717"/>
                  </a:lnTo>
                  <a:lnTo>
                    <a:pt x="49249" y="931"/>
                  </a:lnTo>
                  <a:lnTo>
                    <a:pt x="45454" y="3236"/>
                  </a:lnTo>
                  <a:lnTo>
                    <a:pt x="42961" y="5333"/>
                  </a:lnTo>
                  <a:lnTo>
                    <a:pt x="37368" y="7662"/>
                  </a:lnTo>
                  <a:lnTo>
                    <a:pt x="25153" y="9157"/>
                  </a:lnTo>
                  <a:lnTo>
                    <a:pt x="23075" y="10338"/>
                  </a:lnTo>
                  <a:lnTo>
                    <a:pt x="21692" y="12184"/>
                  </a:lnTo>
                  <a:lnTo>
                    <a:pt x="19096" y="17056"/>
                  </a:lnTo>
                  <a:lnTo>
                    <a:pt x="12743" y="25750"/>
                  </a:lnTo>
                  <a:lnTo>
                    <a:pt x="9330" y="35029"/>
                  </a:lnTo>
                  <a:lnTo>
                    <a:pt x="1327" y="45758"/>
                  </a:lnTo>
                  <a:lnTo>
                    <a:pt x="304" y="52128"/>
                  </a:lnTo>
                  <a:lnTo>
                    <a:pt x="0" y="60719"/>
                  </a:lnTo>
                  <a:lnTo>
                    <a:pt x="2751" y="66850"/>
                  </a:lnTo>
                  <a:lnTo>
                    <a:pt x="4967" y="69967"/>
                  </a:lnTo>
                  <a:lnTo>
                    <a:pt x="10251" y="73430"/>
                  </a:lnTo>
                  <a:lnTo>
                    <a:pt x="13141" y="74354"/>
                  </a:lnTo>
                  <a:lnTo>
                    <a:pt x="15068" y="76027"/>
                  </a:lnTo>
                  <a:lnTo>
                    <a:pt x="17209" y="80709"/>
                  </a:lnTo>
                  <a:lnTo>
                    <a:pt x="18839" y="82381"/>
                  </a:lnTo>
                  <a:lnTo>
                    <a:pt x="23471" y="84239"/>
                  </a:lnTo>
                  <a:lnTo>
                    <a:pt x="6654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56"/>
            <p:cNvSpPr/>
            <p:nvPr>
              <p:custDataLst>
                <p:tags r:id="rId416"/>
              </p:custDataLst>
            </p:nvPr>
          </p:nvSpPr>
          <p:spPr>
            <a:xfrm>
              <a:off x="9325366" y="6648450"/>
              <a:ext cx="66285" cy="9526"/>
            </a:xfrm>
            <a:custGeom>
              <a:avLst/>
              <a:gdLst/>
              <a:ahLst/>
              <a:cxnLst/>
              <a:rect l="0" t="0" r="0" b="0"/>
              <a:pathLst>
                <a:path w="66285" h="9526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5"/>
                  </a:lnTo>
                  <a:lnTo>
                    <a:pt x="6312" y="7538"/>
                  </a:lnTo>
                  <a:lnTo>
                    <a:pt x="0" y="9409"/>
                  </a:lnTo>
                  <a:lnTo>
                    <a:pt x="47046" y="9525"/>
                  </a:lnTo>
                  <a:lnTo>
                    <a:pt x="662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57"/>
            <p:cNvSpPr/>
            <p:nvPr>
              <p:custDataLst>
                <p:tags r:id="rId417"/>
              </p:custDataLst>
            </p:nvPr>
          </p:nvSpPr>
          <p:spPr>
            <a:xfrm>
              <a:off x="9306433" y="6734175"/>
              <a:ext cx="123318" cy="9526"/>
            </a:xfrm>
            <a:custGeom>
              <a:avLst/>
              <a:gdLst/>
              <a:ahLst/>
              <a:cxnLst/>
              <a:rect l="0" t="0" r="0" b="0"/>
              <a:pathLst>
                <a:path w="123318" h="9526">
                  <a:moveTo>
                    <a:pt x="18542" y="0"/>
                  </a:moveTo>
                  <a:lnTo>
                    <a:pt x="18542" y="0"/>
                  </a:lnTo>
                  <a:lnTo>
                    <a:pt x="5285" y="0"/>
                  </a:lnTo>
                  <a:lnTo>
                    <a:pt x="3355" y="1058"/>
                  </a:lnTo>
                  <a:lnTo>
                    <a:pt x="2066" y="2822"/>
                  </a:lnTo>
                  <a:lnTo>
                    <a:pt x="0" y="8200"/>
                  </a:lnTo>
                  <a:lnTo>
                    <a:pt x="890" y="8642"/>
                  </a:lnTo>
                  <a:lnTo>
                    <a:pt x="44826" y="9523"/>
                  </a:lnTo>
                  <a:lnTo>
                    <a:pt x="86669" y="9525"/>
                  </a:lnTo>
                  <a:lnTo>
                    <a:pt x="123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58"/>
            <p:cNvSpPr/>
            <p:nvPr>
              <p:custDataLst>
                <p:tags r:id="rId418"/>
              </p:custDataLst>
            </p:nvPr>
          </p:nvSpPr>
          <p:spPr>
            <a:xfrm>
              <a:off x="9548114" y="6591334"/>
              <a:ext cx="72088" cy="152321"/>
            </a:xfrm>
            <a:custGeom>
              <a:avLst/>
              <a:gdLst/>
              <a:ahLst/>
              <a:cxnLst/>
              <a:rect l="0" t="0" r="0" b="0"/>
              <a:pathLst>
                <a:path w="72088" h="152321">
                  <a:moveTo>
                    <a:pt x="43561" y="9491"/>
                  </a:moveTo>
                  <a:lnTo>
                    <a:pt x="43561" y="9491"/>
                  </a:lnTo>
                  <a:lnTo>
                    <a:pt x="34427" y="359"/>
                  </a:lnTo>
                  <a:lnTo>
                    <a:pt x="25870" y="0"/>
                  </a:lnTo>
                  <a:lnTo>
                    <a:pt x="16430" y="8170"/>
                  </a:lnTo>
                  <a:lnTo>
                    <a:pt x="6911" y="9376"/>
                  </a:lnTo>
                  <a:lnTo>
                    <a:pt x="6428" y="10472"/>
                  </a:lnTo>
                  <a:lnTo>
                    <a:pt x="5588" y="22737"/>
                  </a:lnTo>
                  <a:lnTo>
                    <a:pt x="4487" y="24672"/>
                  </a:lnTo>
                  <a:lnTo>
                    <a:pt x="2695" y="25962"/>
                  </a:lnTo>
                  <a:lnTo>
                    <a:pt x="442" y="26821"/>
                  </a:lnTo>
                  <a:lnTo>
                    <a:pt x="0" y="29511"/>
                  </a:lnTo>
                  <a:lnTo>
                    <a:pt x="4533" y="44792"/>
                  </a:lnTo>
                  <a:lnTo>
                    <a:pt x="21900" y="66780"/>
                  </a:lnTo>
                  <a:lnTo>
                    <a:pt x="22771" y="69908"/>
                  </a:lnTo>
                  <a:lnTo>
                    <a:pt x="29382" y="76207"/>
                  </a:lnTo>
                  <a:lnTo>
                    <a:pt x="37258" y="82534"/>
                  </a:lnTo>
                  <a:lnTo>
                    <a:pt x="69355" y="123791"/>
                  </a:lnTo>
                  <a:lnTo>
                    <a:pt x="71769" y="133120"/>
                  </a:lnTo>
                  <a:lnTo>
                    <a:pt x="72087" y="146409"/>
                  </a:lnTo>
                  <a:lnTo>
                    <a:pt x="71045" y="148395"/>
                  </a:lnTo>
                  <a:lnTo>
                    <a:pt x="69293" y="149718"/>
                  </a:lnTo>
                  <a:lnTo>
                    <a:pt x="64522" y="151189"/>
                  </a:lnTo>
                  <a:lnTo>
                    <a:pt x="48538" y="152320"/>
                  </a:lnTo>
                  <a:lnTo>
                    <a:pt x="27596" y="144161"/>
                  </a:lnTo>
                  <a:lnTo>
                    <a:pt x="14986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59"/>
            <p:cNvSpPr/>
            <p:nvPr>
              <p:custDataLst>
                <p:tags r:id="rId419"/>
              </p:custDataLst>
            </p:nvPr>
          </p:nvSpPr>
          <p:spPr>
            <a:xfrm>
              <a:off x="9534525" y="65913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6345" y="9525"/>
                  </a:lnTo>
                  <a:lnTo>
                    <a:pt x="92516" y="9525"/>
                  </a:lnTo>
                  <a:lnTo>
                    <a:pt x="102149" y="6703"/>
                  </a:lnTo>
                  <a:lnTo>
                    <a:pt x="111016" y="298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60"/>
            <p:cNvSpPr/>
            <p:nvPr>
              <p:custDataLst>
                <p:tags r:id="rId420"/>
              </p:custDataLst>
            </p:nvPr>
          </p:nvSpPr>
          <p:spPr>
            <a:xfrm>
              <a:off x="9667875" y="6572250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95250" y="0"/>
                  </a:moveTo>
                  <a:lnTo>
                    <a:pt x="95250" y="0"/>
                  </a:lnTo>
                  <a:lnTo>
                    <a:pt x="95250" y="9132"/>
                  </a:lnTo>
                  <a:lnTo>
                    <a:pt x="87048" y="17691"/>
                  </a:lnTo>
                  <a:lnTo>
                    <a:pt x="86116" y="23704"/>
                  </a:lnTo>
                  <a:lnTo>
                    <a:pt x="85840" y="32188"/>
                  </a:lnTo>
                  <a:lnTo>
                    <a:pt x="82954" y="38295"/>
                  </a:lnTo>
                  <a:lnTo>
                    <a:pt x="79202" y="44536"/>
                  </a:lnTo>
                  <a:lnTo>
                    <a:pt x="68860" y="70054"/>
                  </a:lnTo>
                  <a:lnTo>
                    <a:pt x="61090" y="82728"/>
                  </a:lnTo>
                  <a:lnTo>
                    <a:pt x="52613" y="111566"/>
                  </a:lnTo>
                  <a:lnTo>
                    <a:pt x="25365" y="159154"/>
                  </a:lnTo>
                  <a:lnTo>
                    <a:pt x="12343" y="180192"/>
                  </a:lnTo>
                  <a:lnTo>
                    <a:pt x="9718" y="186977"/>
                  </a:lnTo>
                  <a:lnTo>
                    <a:pt x="3349" y="19674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61"/>
            <p:cNvSpPr/>
            <p:nvPr>
              <p:custDataLst>
                <p:tags r:id="rId421"/>
              </p:custDataLst>
            </p:nvPr>
          </p:nvSpPr>
          <p:spPr>
            <a:xfrm>
              <a:off x="9753610" y="6600835"/>
              <a:ext cx="104651" cy="218914"/>
            </a:xfrm>
            <a:custGeom>
              <a:avLst/>
              <a:gdLst/>
              <a:ahLst/>
              <a:cxnLst/>
              <a:rect l="0" t="0" r="0" b="0"/>
              <a:pathLst>
                <a:path w="104651" h="218914">
                  <a:moveTo>
                    <a:pt x="95240" y="9515"/>
                  </a:moveTo>
                  <a:lnTo>
                    <a:pt x="95240" y="9515"/>
                  </a:lnTo>
                  <a:lnTo>
                    <a:pt x="104650" y="106"/>
                  </a:lnTo>
                  <a:lnTo>
                    <a:pt x="96554" y="0"/>
                  </a:lnTo>
                  <a:lnTo>
                    <a:pt x="90573" y="5050"/>
                  </a:lnTo>
                  <a:lnTo>
                    <a:pt x="87874" y="10353"/>
                  </a:lnTo>
                  <a:lnTo>
                    <a:pt x="87154" y="13248"/>
                  </a:lnTo>
                  <a:lnTo>
                    <a:pt x="81085" y="22380"/>
                  </a:lnTo>
                  <a:lnTo>
                    <a:pt x="47597" y="67503"/>
                  </a:lnTo>
                  <a:lnTo>
                    <a:pt x="40908" y="83141"/>
                  </a:lnTo>
                  <a:lnTo>
                    <a:pt x="37225" y="93038"/>
                  </a:lnTo>
                  <a:lnTo>
                    <a:pt x="12659" y="140409"/>
                  </a:lnTo>
                  <a:lnTo>
                    <a:pt x="10446" y="149428"/>
                  </a:lnTo>
                  <a:lnTo>
                    <a:pt x="9928" y="155660"/>
                  </a:lnTo>
                  <a:lnTo>
                    <a:pt x="6876" y="161958"/>
                  </a:lnTo>
                  <a:lnTo>
                    <a:pt x="3051" y="168284"/>
                  </a:lnTo>
                  <a:lnTo>
                    <a:pt x="595" y="180969"/>
                  </a:lnTo>
                  <a:lnTo>
                    <a:pt x="0" y="199458"/>
                  </a:lnTo>
                  <a:lnTo>
                    <a:pt x="6538" y="207510"/>
                  </a:lnTo>
                  <a:lnTo>
                    <a:pt x="8192" y="213223"/>
                  </a:lnTo>
                  <a:lnTo>
                    <a:pt x="9692" y="215171"/>
                  </a:lnTo>
                  <a:lnTo>
                    <a:pt x="14181" y="217334"/>
                  </a:lnTo>
                  <a:lnTo>
                    <a:pt x="31870" y="218913"/>
                  </a:lnTo>
                  <a:lnTo>
                    <a:pt x="38148" y="216175"/>
                  </a:lnTo>
                  <a:lnTo>
                    <a:pt x="41305" y="213964"/>
                  </a:lnTo>
                  <a:lnTo>
                    <a:pt x="50800" y="200737"/>
                  </a:lnTo>
                  <a:lnTo>
                    <a:pt x="55262" y="188470"/>
                  </a:lnTo>
                  <a:lnTo>
                    <a:pt x="56975" y="173423"/>
                  </a:lnTo>
                  <a:lnTo>
                    <a:pt x="49578" y="161340"/>
                  </a:lnTo>
                  <a:lnTo>
                    <a:pt x="48924" y="158357"/>
                  </a:lnTo>
                  <a:lnTo>
                    <a:pt x="42946" y="149102"/>
                  </a:lnTo>
                  <a:lnTo>
                    <a:pt x="37424" y="145637"/>
                  </a:lnTo>
                  <a:lnTo>
                    <a:pt x="31445" y="143039"/>
                  </a:lnTo>
                  <a:lnTo>
                    <a:pt x="22128" y="136684"/>
                  </a:lnTo>
                  <a:lnTo>
                    <a:pt x="9515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455"/>
          <p:cNvGrpSpPr/>
          <p:nvPr/>
        </p:nvGrpSpPr>
        <p:grpSpPr>
          <a:xfrm>
            <a:off x="7839242" y="6467485"/>
            <a:ext cx="771359" cy="323283"/>
            <a:chOff x="7839242" y="6467485"/>
            <a:chExt cx="771359" cy="323283"/>
          </a:xfrm>
        </p:grpSpPr>
        <p:sp>
          <p:nvSpPr>
            <p:cNvPr id="497" name="SMARTInkShape-2062"/>
            <p:cNvSpPr/>
            <p:nvPr>
              <p:custDataLst>
                <p:tags r:id="rId402"/>
              </p:custDataLst>
            </p:nvPr>
          </p:nvSpPr>
          <p:spPr>
            <a:xfrm>
              <a:off x="7905870" y="6505612"/>
              <a:ext cx="66556" cy="190464"/>
            </a:xfrm>
            <a:custGeom>
              <a:avLst/>
              <a:gdLst/>
              <a:ahLst/>
              <a:cxnLst/>
              <a:rect l="0" t="0" r="0" b="0"/>
              <a:pathLst>
                <a:path w="66556" h="190464">
                  <a:moveTo>
                    <a:pt x="66555" y="28538"/>
                  </a:moveTo>
                  <a:lnTo>
                    <a:pt x="66555" y="28538"/>
                  </a:lnTo>
                  <a:lnTo>
                    <a:pt x="66555" y="0"/>
                  </a:lnTo>
                  <a:lnTo>
                    <a:pt x="66555" y="14154"/>
                  </a:lnTo>
                  <a:lnTo>
                    <a:pt x="63733" y="19676"/>
                  </a:lnTo>
                  <a:lnTo>
                    <a:pt x="60010" y="25658"/>
                  </a:lnTo>
                  <a:lnTo>
                    <a:pt x="56854" y="34976"/>
                  </a:lnTo>
                  <a:lnTo>
                    <a:pt x="50746" y="45497"/>
                  </a:lnTo>
                  <a:lnTo>
                    <a:pt x="42875" y="73548"/>
                  </a:lnTo>
                  <a:lnTo>
                    <a:pt x="32400" y="91953"/>
                  </a:lnTo>
                  <a:lnTo>
                    <a:pt x="23918" y="121020"/>
                  </a:lnTo>
                  <a:lnTo>
                    <a:pt x="13369" y="139548"/>
                  </a:lnTo>
                  <a:lnTo>
                    <a:pt x="8694" y="167252"/>
                  </a:lnTo>
                  <a:lnTo>
                    <a:pt x="1935" y="180743"/>
                  </a:lnTo>
                  <a:lnTo>
                    <a:pt x="0" y="189894"/>
                  </a:lnTo>
                  <a:lnTo>
                    <a:pt x="9405" y="190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63"/>
            <p:cNvSpPr/>
            <p:nvPr>
              <p:custDataLst>
                <p:tags r:id="rId403"/>
              </p:custDataLst>
            </p:nvPr>
          </p:nvSpPr>
          <p:spPr>
            <a:xfrm>
              <a:off x="8001404" y="6507015"/>
              <a:ext cx="37693" cy="189061"/>
            </a:xfrm>
            <a:custGeom>
              <a:avLst/>
              <a:gdLst/>
              <a:ahLst/>
              <a:cxnLst/>
              <a:rect l="0" t="0" r="0" b="0"/>
              <a:pathLst>
                <a:path w="37693" h="189061">
                  <a:moveTo>
                    <a:pt x="18646" y="17610"/>
                  </a:moveTo>
                  <a:lnTo>
                    <a:pt x="18646" y="17610"/>
                  </a:lnTo>
                  <a:lnTo>
                    <a:pt x="23702" y="12554"/>
                  </a:lnTo>
                  <a:lnTo>
                    <a:pt x="29007" y="10072"/>
                  </a:lnTo>
                  <a:lnTo>
                    <a:pt x="31903" y="9410"/>
                  </a:lnTo>
                  <a:lnTo>
                    <a:pt x="33834" y="7909"/>
                  </a:lnTo>
                  <a:lnTo>
                    <a:pt x="37188" y="0"/>
                  </a:lnTo>
                  <a:lnTo>
                    <a:pt x="37470" y="2023"/>
                  </a:lnTo>
                  <a:lnTo>
                    <a:pt x="37692" y="21237"/>
                  </a:lnTo>
                  <a:lnTo>
                    <a:pt x="32639" y="35500"/>
                  </a:lnTo>
                  <a:lnTo>
                    <a:pt x="21220" y="55139"/>
                  </a:lnTo>
                  <a:lnTo>
                    <a:pt x="10104" y="97335"/>
                  </a:lnTo>
                  <a:lnTo>
                    <a:pt x="8354" y="116138"/>
                  </a:lnTo>
                  <a:lnTo>
                    <a:pt x="504" y="147598"/>
                  </a:lnTo>
                  <a:lnTo>
                    <a:pt x="0" y="158638"/>
                  </a:lnTo>
                  <a:lnTo>
                    <a:pt x="2598" y="167778"/>
                  </a:lnTo>
                  <a:lnTo>
                    <a:pt x="6222" y="175368"/>
                  </a:lnTo>
                  <a:lnTo>
                    <a:pt x="9121" y="1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64"/>
            <p:cNvSpPr/>
            <p:nvPr>
              <p:custDataLst>
                <p:tags r:id="rId404"/>
              </p:custDataLst>
            </p:nvPr>
          </p:nvSpPr>
          <p:spPr>
            <a:xfrm>
              <a:off x="7839242" y="6477293"/>
              <a:ext cx="304634" cy="75908"/>
            </a:xfrm>
            <a:custGeom>
              <a:avLst/>
              <a:gdLst/>
              <a:ahLst/>
              <a:cxnLst/>
              <a:rect l="0" t="0" r="0" b="0"/>
              <a:pathLst>
                <a:path w="304634" h="75908">
                  <a:moveTo>
                    <a:pt x="47458" y="75907"/>
                  </a:moveTo>
                  <a:lnTo>
                    <a:pt x="47458" y="75907"/>
                  </a:lnTo>
                  <a:lnTo>
                    <a:pt x="29558" y="68369"/>
                  </a:lnTo>
                  <a:lnTo>
                    <a:pt x="6250" y="66498"/>
                  </a:lnTo>
                  <a:lnTo>
                    <a:pt x="4111" y="65401"/>
                  </a:lnTo>
                  <a:lnTo>
                    <a:pt x="2685" y="63611"/>
                  </a:lnTo>
                  <a:lnTo>
                    <a:pt x="397" y="58191"/>
                  </a:lnTo>
                  <a:lnTo>
                    <a:pt x="0" y="52196"/>
                  </a:lnTo>
                  <a:lnTo>
                    <a:pt x="1003" y="50574"/>
                  </a:lnTo>
                  <a:lnTo>
                    <a:pt x="2730" y="49494"/>
                  </a:lnTo>
                  <a:lnTo>
                    <a:pt x="4939" y="48773"/>
                  </a:lnTo>
                  <a:lnTo>
                    <a:pt x="17147" y="41071"/>
                  </a:lnTo>
                  <a:lnTo>
                    <a:pt x="58643" y="30489"/>
                  </a:lnTo>
                  <a:lnTo>
                    <a:pt x="104827" y="15454"/>
                  </a:lnTo>
                  <a:lnTo>
                    <a:pt x="152262" y="7229"/>
                  </a:lnTo>
                  <a:lnTo>
                    <a:pt x="195395" y="1192"/>
                  </a:lnTo>
                  <a:lnTo>
                    <a:pt x="236018" y="0"/>
                  </a:lnTo>
                  <a:lnTo>
                    <a:pt x="278784" y="791"/>
                  </a:lnTo>
                  <a:lnTo>
                    <a:pt x="304633" y="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65"/>
            <p:cNvSpPr/>
            <p:nvPr>
              <p:custDataLst>
                <p:tags r:id="rId405"/>
              </p:custDataLst>
            </p:nvPr>
          </p:nvSpPr>
          <p:spPr>
            <a:xfrm>
              <a:off x="8062194" y="6600840"/>
              <a:ext cx="100732" cy="171436"/>
            </a:xfrm>
            <a:custGeom>
              <a:avLst/>
              <a:gdLst/>
              <a:ahLst/>
              <a:cxnLst/>
              <a:rect l="0" t="0" r="0" b="0"/>
              <a:pathLst>
                <a:path w="100732" h="171436">
                  <a:moveTo>
                    <a:pt x="34056" y="57135"/>
                  </a:moveTo>
                  <a:lnTo>
                    <a:pt x="34056" y="57135"/>
                  </a:lnTo>
                  <a:lnTo>
                    <a:pt x="29000" y="57135"/>
                  </a:lnTo>
                  <a:lnTo>
                    <a:pt x="27511" y="58193"/>
                  </a:lnTo>
                  <a:lnTo>
                    <a:pt x="26518" y="59957"/>
                  </a:lnTo>
                  <a:lnTo>
                    <a:pt x="24792" y="66836"/>
                  </a:lnTo>
                  <a:lnTo>
                    <a:pt x="24541" y="75758"/>
                  </a:lnTo>
                  <a:lnTo>
                    <a:pt x="17987" y="83705"/>
                  </a:lnTo>
                  <a:lnTo>
                    <a:pt x="15890" y="92406"/>
                  </a:lnTo>
                  <a:lnTo>
                    <a:pt x="15007" y="137834"/>
                  </a:lnTo>
                  <a:lnTo>
                    <a:pt x="15006" y="146428"/>
                  </a:lnTo>
                  <a:lnTo>
                    <a:pt x="12184" y="152559"/>
                  </a:lnTo>
                  <a:lnTo>
                    <a:pt x="5515" y="161862"/>
                  </a:lnTo>
                  <a:lnTo>
                    <a:pt x="435" y="161896"/>
                  </a:lnTo>
                  <a:lnTo>
                    <a:pt x="0" y="160843"/>
                  </a:lnTo>
                  <a:lnTo>
                    <a:pt x="4085" y="151547"/>
                  </a:lnTo>
                  <a:lnTo>
                    <a:pt x="6355" y="136400"/>
                  </a:lnTo>
                  <a:lnTo>
                    <a:pt x="20653" y="109846"/>
                  </a:lnTo>
                  <a:lnTo>
                    <a:pt x="24440" y="92743"/>
                  </a:lnTo>
                  <a:lnTo>
                    <a:pt x="46877" y="50378"/>
                  </a:lnTo>
                  <a:lnTo>
                    <a:pt x="65817" y="17706"/>
                  </a:lnTo>
                  <a:lnTo>
                    <a:pt x="75333" y="6882"/>
                  </a:lnTo>
                  <a:lnTo>
                    <a:pt x="81682" y="3051"/>
                  </a:lnTo>
                  <a:lnTo>
                    <a:pt x="91010" y="389"/>
                  </a:lnTo>
                  <a:lnTo>
                    <a:pt x="100290" y="0"/>
                  </a:lnTo>
                  <a:lnTo>
                    <a:pt x="100720" y="14175"/>
                  </a:lnTo>
                  <a:lnTo>
                    <a:pt x="97904" y="19697"/>
                  </a:lnTo>
                  <a:lnTo>
                    <a:pt x="84922" y="35819"/>
                  </a:lnTo>
                  <a:lnTo>
                    <a:pt x="83121" y="41664"/>
                  </a:lnTo>
                  <a:lnTo>
                    <a:pt x="81583" y="43646"/>
                  </a:lnTo>
                  <a:lnTo>
                    <a:pt x="53049" y="64017"/>
                  </a:lnTo>
                  <a:lnTo>
                    <a:pt x="49893" y="64897"/>
                  </a:lnTo>
                  <a:lnTo>
                    <a:pt x="47789" y="66543"/>
                  </a:lnTo>
                  <a:lnTo>
                    <a:pt x="43769" y="72857"/>
                  </a:lnTo>
                  <a:lnTo>
                    <a:pt x="35544" y="75747"/>
                  </a:lnTo>
                  <a:lnTo>
                    <a:pt x="34717" y="78812"/>
                  </a:lnTo>
                  <a:lnTo>
                    <a:pt x="34067" y="93791"/>
                  </a:lnTo>
                  <a:lnTo>
                    <a:pt x="40604" y="102555"/>
                  </a:lnTo>
                  <a:lnTo>
                    <a:pt x="42258" y="108365"/>
                  </a:lnTo>
                  <a:lnTo>
                    <a:pt x="43757" y="110339"/>
                  </a:lnTo>
                  <a:lnTo>
                    <a:pt x="72214" y="130693"/>
                  </a:lnTo>
                  <a:lnTo>
                    <a:pt x="78532" y="133219"/>
                  </a:lnTo>
                  <a:lnTo>
                    <a:pt x="94383" y="146438"/>
                  </a:lnTo>
                  <a:lnTo>
                    <a:pt x="95441" y="148420"/>
                  </a:lnTo>
                  <a:lnTo>
                    <a:pt x="95088" y="149742"/>
                  </a:lnTo>
                  <a:lnTo>
                    <a:pt x="93794" y="150622"/>
                  </a:lnTo>
                  <a:lnTo>
                    <a:pt x="93990" y="152268"/>
                  </a:lnTo>
                  <a:lnTo>
                    <a:pt x="99634" y="160432"/>
                  </a:lnTo>
                  <a:lnTo>
                    <a:pt x="100731" y="17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066"/>
            <p:cNvSpPr/>
            <p:nvPr>
              <p:custDataLst>
                <p:tags r:id="rId406"/>
              </p:custDataLst>
            </p:nvPr>
          </p:nvSpPr>
          <p:spPr>
            <a:xfrm>
              <a:off x="8239125" y="6572250"/>
              <a:ext cx="85726" cy="9410"/>
            </a:xfrm>
            <a:custGeom>
              <a:avLst/>
              <a:gdLst/>
              <a:ahLst/>
              <a:cxnLst/>
              <a:rect l="0" t="0" r="0" b="0"/>
              <a:pathLst>
                <a:path w="8572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13257" y="9132"/>
                  </a:lnTo>
                  <a:lnTo>
                    <a:pt x="22390" y="9409"/>
                  </a:lnTo>
                  <a:lnTo>
                    <a:pt x="28649" y="6652"/>
                  </a:lnTo>
                  <a:lnTo>
                    <a:pt x="31799" y="4435"/>
                  </a:lnTo>
                  <a:lnTo>
                    <a:pt x="46346" y="131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067"/>
            <p:cNvSpPr/>
            <p:nvPr>
              <p:custDataLst>
                <p:tags r:id="rId407"/>
              </p:custDataLst>
            </p:nvPr>
          </p:nvSpPr>
          <p:spPr>
            <a:xfrm>
              <a:off x="8221515" y="6629400"/>
              <a:ext cx="122386" cy="28566"/>
            </a:xfrm>
            <a:custGeom>
              <a:avLst/>
              <a:gdLst/>
              <a:ahLst/>
              <a:cxnLst/>
              <a:rect l="0" t="0" r="0" b="0"/>
              <a:pathLst>
                <a:path w="122386" h="28566">
                  <a:moveTo>
                    <a:pt x="17610" y="19050"/>
                  </a:moveTo>
                  <a:lnTo>
                    <a:pt x="17610" y="19050"/>
                  </a:lnTo>
                  <a:lnTo>
                    <a:pt x="12554" y="19050"/>
                  </a:lnTo>
                  <a:lnTo>
                    <a:pt x="11065" y="20108"/>
                  </a:lnTo>
                  <a:lnTo>
                    <a:pt x="10072" y="21872"/>
                  </a:lnTo>
                  <a:lnTo>
                    <a:pt x="9410" y="24106"/>
                  </a:lnTo>
                  <a:lnTo>
                    <a:pt x="7909" y="25595"/>
                  </a:lnTo>
                  <a:lnTo>
                    <a:pt x="0" y="28182"/>
                  </a:lnTo>
                  <a:lnTo>
                    <a:pt x="20987" y="28565"/>
                  </a:lnTo>
                  <a:lnTo>
                    <a:pt x="27225" y="25748"/>
                  </a:lnTo>
                  <a:lnTo>
                    <a:pt x="30370" y="23515"/>
                  </a:lnTo>
                  <a:lnTo>
                    <a:pt x="44909" y="20373"/>
                  </a:lnTo>
                  <a:lnTo>
                    <a:pt x="72383" y="18069"/>
                  </a:lnTo>
                  <a:lnTo>
                    <a:pt x="94594" y="11526"/>
                  </a:lnTo>
                  <a:lnTo>
                    <a:pt x="105801" y="9356"/>
                  </a:lnTo>
                  <a:lnTo>
                    <a:pt x="12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68"/>
            <p:cNvSpPr/>
            <p:nvPr>
              <p:custDataLst>
                <p:tags r:id="rId408"/>
              </p:custDataLst>
            </p:nvPr>
          </p:nvSpPr>
          <p:spPr>
            <a:xfrm>
              <a:off x="8420100" y="6478324"/>
              <a:ext cx="19051" cy="151077"/>
            </a:xfrm>
            <a:custGeom>
              <a:avLst/>
              <a:gdLst/>
              <a:ahLst/>
              <a:cxnLst/>
              <a:rect l="0" t="0" r="0" b="0"/>
              <a:pathLst>
                <a:path w="19051" h="15107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409" y="6993"/>
                  </a:lnTo>
                  <a:lnTo>
                    <a:pt x="16048" y="15567"/>
                  </a:lnTo>
                  <a:lnTo>
                    <a:pt x="18161" y="24378"/>
                  </a:lnTo>
                  <a:lnTo>
                    <a:pt x="19042" y="68724"/>
                  </a:lnTo>
                  <a:lnTo>
                    <a:pt x="19050" y="115387"/>
                  </a:lnTo>
                  <a:lnTo>
                    <a:pt x="19050" y="134682"/>
                  </a:lnTo>
                  <a:lnTo>
                    <a:pt x="17992" y="136972"/>
                  </a:lnTo>
                  <a:lnTo>
                    <a:pt x="16228" y="138498"/>
                  </a:lnTo>
                  <a:lnTo>
                    <a:pt x="13994" y="139515"/>
                  </a:lnTo>
                  <a:lnTo>
                    <a:pt x="12505" y="141253"/>
                  </a:lnTo>
                  <a:lnTo>
                    <a:pt x="952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69"/>
            <p:cNvSpPr/>
            <p:nvPr>
              <p:custDataLst>
                <p:tags r:id="rId409"/>
              </p:custDataLst>
            </p:nvPr>
          </p:nvSpPr>
          <p:spPr>
            <a:xfrm>
              <a:off x="8458200" y="6467485"/>
              <a:ext cx="104775" cy="238116"/>
            </a:xfrm>
            <a:custGeom>
              <a:avLst/>
              <a:gdLst/>
              <a:ahLst/>
              <a:cxnLst/>
              <a:rect l="0" t="0" r="0" b="0"/>
              <a:pathLst>
                <a:path w="104775" h="238116">
                  <a:moveTo>
                    <a:pt x="95250" y="9515"/>
                  </a:moveTo>
                  <a:lnTo>
                    <a:pt x="95250" y="9515"/>
                  </a:lnTo>
                  <a:lnTo>
                    <a:pt x="104765" y="0"/>
                  </a:lnTo>
                  <a:lnTo>
                    <a:pt x="104774" y="13248"/>
                  </a:lnTo>
                  <a:lnTo>
                    <a:pt x="101953" y="19288"/>
                  </a:lnTo>
                  <a:lnTo>
                    <a:pt x="98230" y="25500"/>
                  </a:lnTo>
                  <a:lnTo>
                    <a:pt x="87908" y="50995"/>
                  </a:lnTo>
                  <a:lnTo>
                    <a:pt x="80139" y="63668"/>
                  </a:lnTo>
                  <a:lnTo>
                    <a:pt x="68941" y="105256"/>
                  </a:lnTo>
                  <a:lnTo>
                    <a:pt x="47572" y="152233"/>
                  </a:lnTo>
                  <a:lnTo>
                    <a:pt x="23282" y="194542"/>
                  </a:lnTo>
                  <a:lnTo>
                    <a:pt x="17063" y="216416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70"/>
            <p:cNvSpPr/>
            <p:nvPr>
              <p:custDataLst>
                <p:tags r:id="rId410"/>
              </p:custDataLst>
            </p:nvPr>
          </p:nvSpPr>
          <p:spPr>
            <a:xfrm>
              <a:off x="8505825" y="6573575"/>
              <a:ext cx="104776" cy="217193"/>
            </a:xfrm>
            <a:custGeom>
              <a:avLst/>
              <a:gdLst/>
              <a:ahLst/>
              <a:cxnLst/>
              <a:rect l="0" t="0" r="0" b="0"/>
              <a:pathLst>
                <a:path w="104776" h="217193">
                  <a:moveTo>
                    <a:pt x="104775" y="8200"/>
                  </a:moveTo>
                  <a:lnTo>
                    <a:pt x="104775" y="8200"/>
                  </a:lnTo>
                  <a:lnTo>
                    <a:pt x="99719" y="3144"/>
                  </a:lnTo>
                  <a:lnTo>
                    <a:pt x="94414" y="662"/>
                  </a:lnTo>
                  <a:lnTo>
                    <a:pt x="91518" y="0"/>
                  </a:lnTo>
                  <a:lnTo>
                    <a:pt x="89587" y="616"/>
                  </a:lnTo>
                  <a:lnTo>
                    <a:pt x="88300" y="2086"/>
                  </a:lnTo>
                  <a:lnTo>
                    <a:pt x="86233" y="6992"/>
                  </a:lnTo>
                  <a:lnTo>
                    <a:pt x="72513" y="21352"/>
                  </a:lnTo>
                  <a:lnTo>
                    <a:pt x="66447" y="24628"/>
                  </a:lnTo>
                  <a:lnTo>
                    <a:pt x="63349" y="25502"/>
                  </a:lnTo>
                  <a:lnTo>
                    <a:pt x="57083" y="32118"/>
                  </a:lnTo>
                  <a:lnTo>
                    <a:pt x="42324" y="53095"/>
                  </a:lnTo>
                  <a:lnTo>
                    <a:pt x="30866" y="86835"/>
                  </a:lnTo>
                  <a:lnTo>
                    <a:pt x="23021" y="100173"/>
                  </a:lnTo>
                  <a:lnTo>
                    <a:pt x="19283" y="134191"/>
                  </a:lnTo>
                  <a:lnTo>
                    <a:pt x="18095" y="145688"/>
                  </a:lnTo>
                  <a:lnTo>
                    <a:pt x="13593" y="163002"/>
                  </a:lnTo>
                  <a:lnTo>
                    <a:pt x="19924" y="195422"/>
                  </a:lnTo>
                  <a:lnTo>
                    <a:pt x="26553" y="208205"/>
                  </a:lnTo>
                  <a:lnTo>
                    <a:pt x="27227" y="211387"/>
                  </a:lnTo>
                  <a:lnTo>
                    <a:pt x="28735" y="213508"/>
                  </a:lnTo>
                  <a:lnTo>
                    <a:pt x="30798" y="214921"/>
                  </a:lnTo>
                  <a:lnTo>
                    <a:pt x="36657" y="217192"/>
                  </a:lnTo>
                  <a:lnTo>
                    <a:pt x="48272" y="210137"/>
                  </a:lnTo>
                  <a:lnTo>
                    <a:pt x="51231" y="209500"/>
                  </a:lnTo>
                  <a:lnTo>
                    <a:pt x="53205" y="208016"/>
                  </a:lnTo>
                  <a:lnTo>
                    <a:pt x="63350" y="192053"/>
                  </a:lnTo>
                  <a:lnTo>
                    <a:pt x="65690" y="182737"/>
                  </a:lnTo>
                  <a:lnTo>
                    <a:pt x="66664" y="147899"/>
                  </a:lnTo>
                  <a:lnTo>
                    <a:pt x="65609" y="145783"/>
                  </a:lnTo>
                  <a:lnTo>
                    <a:pt x="63848" y="144372"/>
                  </a:lnTo>
                  <a:lnTo>
                    <a:pt x="59068" y="141746"/>
                  </a:lnTo>
                  <a:lnTo>
                    <a:pt x="44285" y="128457"/>
                  </a:lnTo>
                  <a:lnTo>
                    <a:pt x="42223" y="127530"/>
                  </a:lnTo>
                  <a:lnTo>
                    <a:pt x="40849" y="127970"/>
                  </a:lnTo>
                  <a:lnTo>
                    <a:pt x="39933" y="129321"/>
                  </a:lnTo>
                  <a:lnTo>
                    <a:pt x="33270" y="130824"/>
                  </a:lnTo>
                  <a:lnTo>
                    <a:pt x="28530" y="131224"/>
                  </a:lnTo>
                  <a:lnTo>
                    <a:pt x="25371" y="130433"/>
                  </a:lnTo>
                  <a:lnTo>
                    <a:pt x="23264" y="128847"/>
                  </a:lnTo>
                  <a:lnTo>
                    <a:pt x="21859" y="126732"/>
                  </a:lnTo>
                  <a:lnTo>
                    <a:pt x="19864" y="126380"/>
                  </a:lnTo>
                  <a:lnTo>
                    <a:pt x="0" y="132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456"/>
          <p:cNvGrpSpPr/>
          <p:nvPr/>
        </p:nvGrpSpPr>
        <p:grpSpPr>
          <a:xfrm>
            <a:off x="7220345" y="6505575"/>
            <a:ext cx="313369" cy="238126"/>
            <a:chOff x="7220345" y="6505575"/>
            <a:chExt cx="313369" cy="238126"/>
          </a:xfrm>
        </p:grpSpPr>
        <p:sp>
          <p:nvSpPr>
            <p:cNvPr id="507" name="SMARTInkShape-2071"/>
            <p:cNvSpPr/>
            <p:nvPr>
              <p:custDataLst>
                <p:tags r:id="rId399"/>
              </p:custDataLst>
            </p:nvPr>
          </p:nvSpPr>
          <p:spPr>
            <a:xfrm>
              <a:off x="7220345" y="6591300"/>
              <a:ext cx="237731" cy="9526"/>
            </a:xfrm>
            <a:custGeom>
              <a:avLst/>
              <a:gdLst/>
              <a:ahLst/>
              <a:cxnLst/>
              <a:rect l="0" t="0" r="0" b="0"/>
              <a:pathLst>
                <a:path w="237731" h="9526">
                  <a:moveTo>
                    <a:pt x="18655" y="9525"/>
                  </a:moveTo>
                  <a:lnTo>
                    <a:pt x="18655" y="9525"/>
                  </a:lnTo>
                  <a:lnTo>
                    <a:pt x="0" y="9525"/>
                  </a:lnTo>
                  <a:lnTo>
                    <a:pt x="22274" y="9525"/>
                  </a:lnTo>
                  <a:lnTo>
                    <a:pt x="28378" y="6703"/>
                  </a:lnTo>
                  <a:lnTo>
                    <a:pt x="31487" y="4469"/>
                  </a:lnTo>
                  <a:lnTo>
                    <a:pt x="45976" y="1325"/>
                  </a:lnTo>
                  <a:lnTo>
                    <a:pt x="88617" y="78"/>
                  </a:lnTo>
                  <a:lnTo>
                    <a:pt x="135784" y="5"/>
                  </a:lnTo>
                  <a:lnTo>
                    <a:pt x="179992" y="0"/>
                  </a:lnTo>
                  <a:lnTo>
                    <a:pt x="225956" y="0"/>
                  </a:lnTo>
                  <a:lnTo>
                    <a:pt x="237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72"/>
            <p:cNvSpPr/>
            <p:nvPr>
              <p:custDataLst>
                <p:tags r:id="rId400"/>
              </p:custDataLst>
            </p:nvPr>
          </p:nvSpPr>
          <p:spPr>
            <a:xfrm>
              <a:off x="7246021" y="6638925"/>
              <a:ext cx="231105" cy="57150"/>
            </a:xfrm>
            <a:custGeom>
              <a:avLst/>
              <a:gdLst/>
              <a:ahLst/>
              <a:cxnLst/>
              <a:rect l="0" t="0" r="0" b="0"/>
              <a:pathLst>
                <a:path w="231105" h="57150">
                  <a:moveTo>
                    <a:pt x="31079" y="38100"/>
                  </a:moveTo>
                  <a:lnTo>
                    <a:pt x="31079" y="38100"/>
                  </a:lnTo>
                  <a:lnTo>
                    <a:pt x="31079" y="43156"/>
                  </a:lnTo>
                  <a:lnTo>
                    <a:pt x="30021" y="44645"/>
                  </a:lnTo>
                  <a:lnTo>
                    <a:pt x="28257" y="45638"/>
                  </a:lnTo>
                  <a:lnTo>
                    <a:pt x="26023" y="46300"/>
                  </a:lnTo>
                  <a:lnTo>
                    <a:pt x="13746" y="55710"/>
                  </a:lnTo>
                  <a:lnTo>
                    <a:pt x="0" y="56960"/>
                  </a:lnTo>
                  <a:lnTo>
                    <a:pt x="42491" y="57149"/>
                  </a:lnTo>
                  <a:lnTo>
                    <a:pt x="83233" y="48508"/>
                  </a:lnTo>
                  <a:lnTo>
                    <a:pt x="114876" y="44977"/>
                  </a:lnTo>
                  <a:lnTo>
                    <a:pt x="157557" y="35882"/>
                  </a:lnTo>
                  <a:lnTo>
                    <a:pt x="201926" y="18855"/>
                  </a:lnTo>
                  <a:lnTo>
                    <a:pt x="231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73"/>
            <p:cNvSpPr/>
            <p:nvPr>
              <p:custDataLst>
                <p:tags r:id="rId401"/>
              </p:custDataLst>
            </p:nvPr>
          </p:nvSpPr>
          <p:spPr>
            <a:xfrm>
              <a:off x="7391561" y="6505575"/>
              <a:ext cx="142153" cy="238126"/>
            </a:xfrm>
            <a:custGeom>
              <a:avLst/>
              <a:gdLst/>
              <a:ahLst/>
              <a:cxnLst/>
              <a:rect l="0" t="0" r="0" b="0"/>
              <a:pathLst>
                <a:path w="142153" h="238126">
                  <a:moveTo>
                    <a:pt x="28414" y="0"/>
                  </a:moveTo>
                  <a:lnTo>
                    <a:pt x="28414" y="0"/>
                  </a:lnTo>
                  <a:lnTo>
                    <a:pt x="382" y="0"/>
                  </a:lnTo>
                  <a:lnTo>
                    <a:pt x="0" y="5056"/>
                  </a:lnTo>
                  <a:lnTo>
                    <a:pt x="1005" y="6545"/>
                  </a:lnTo>
                  <a:lnTo>
                    <a:pt x="2733" y="7538"/>
                  </a:lnTo>
                  <a:lnTo>
                    <a:pt x="33994" y="19148"/>
                  </a:lnTo>
                  <a:lnTo>
                    <a:pt x="79566" y="44536"/>
                  </a:lnTo>
                  <a:lnTo>
                    <a:pt x="105954" y="60336"/>
                  </a:lnTo>
                  <a:lnTo>
                    <a:pt x="120125" y="74085"/>
                  </a:lnTo>
                  <a:lnTo>
                    <a:pt x="138448" y="101776"/>
                  </a:lnTo>
                  <a:lnTo>
                    <a:pt x="142152" y="125560"/>
                  </a:lnTo>
                  <a:lnTo>
                    <a:pt x="141544" y="147020"/>
                  </a:lnTo>
                  <a:lnTo>
                    <a:pt x="135076" y="164330"/>
                  </a:lnTo>
                  <a:lnTo>
                    <a:pt x="115264" y="188687"/>
                  </a:lnTo>
                  <a:lnTo>
                    <a:pt x="69256" y="218880"/>
                  </a:lnTo>
                  <a:lnTo>
                    <a:pt x="3793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1" name="SMARTInkShape-2074"/>
          <p:cNvSpPr/>
          <p:nvPr>
            <p:custDataLst>
              <p:tags r:id="rId1"/>
            </p:custDataLst>
          </p:nvPr>
        </p:nvSpPr>
        <p:spPr>
          <a:xfrm>
            <a:off x="9086903" y="5648325"/>
            <a:ext cx="1981067" cy="933451"/>
          </a:xfrm>
          <a:custGeom>
            <a:avLst/>
            <a:gdLst/>
            <a:ahLst/>
            <a:cxnLst/>
            <a:rect l="0" t="0" r="0" b="0"/>
            <a:pathLst>
              <a:path w="1981067" h="933451">
                <a:moveTo>
                  <a:pt x="209497" y="161925"/>
                </a:moveTo>
                <a:lnTo>
                  <a:pt x="209497" y="161925"/>
                </a:lnTo>
                <a:lnTo>
                  <a:pt x="201296" y="161925"/>
                </a:lnTo>
                <a:lnTo>
                  <a:pt x="200853" y="160867"/>
                </a:lnTo>
                <a:lnTo>
                  <a:pt x="199975" y="143302"/>
                </a:lnTo>
                <a:lnTo>
                  <a:pt x="213229" y="129655"/>
                </a:lnTo>
                <a:lnTo>
                  <a:pt x="222092" y="126416"/>
                </a:lnTo>
                <a:lnTo>
                  <a:pt x="232028" y="123918"/>
                </a:lnTo>
                <a:lnTo>
                  <a:pt x="245688" y="117620"/>
                </a:lnTo>
                <a:lnTo>
                  <a:pt x="289344" y="113533"/>
                </a:lnTo>
                <a:lnTo>
                  <a:pt x="333803" y="106137"/>
                </a:lnTo>
                <a:lnTo>
                  <a:pt x="379121" y="103986"/>
                </a:lnTo>
                <a:lnTo>
                  <a:pt x="416272" y="98309"/>
                </a:lnTo>
                <a:lnTo>
                  <a:pt x="455148" y="96157"/>
                </a:lnTo>
                <a:lnTo>
                  <a:pt x="499712" y="95519"/>
                </a:lnTo>
                <a:lnTo>
                  <a:pt x="546429" y="95329"/>
                </a:lnTo>
                <a:lnTo>
                  <a:pt x="593786" y="95273"/>
                </a:lnTo>
                <a:lnTo>
                  <a:pt x="625472" y="95261"/>
                </a:lnTo>
                <a:lnTo>
                  <a:pt x="660016" y="95255"/>
                </a:lnTo>
                <a:lnTo>
                  <a:pt x="695477" y="96310"/>
                </a:lnTo>
                <a:lnTo>
                  <a:pt x="728878" y="100307"/>
                </a:lnTo>
                <a:lnTo>
                  <a:pt x="764183" y="102789"/>
                </a:lnTo>
                <a:lnTo>
                  <a:pt x="801042" y="103892"/>
                </a:lnTo>
                <a:lnTo>
                  <a:pt x="838590" y="104383"/>
                </a:lnTo>
                <a:lnTo>
                  <a:pt x="876443" y="104600"/>
                </a:lnTo>
                <a:lnTo>
                  <a:pt x="913377" y="105756"/>
                </a:lnTo>
                <a:lnTo>
                  <a:pt x="947430" y="109798"/>
                </a:lnTo>
                <a:lnTo>
                  <a:pt x="983025" y="112299"/>
                </a:lnTo>
                <a:lnTo>
                  <a:pt x="1020013" y="114469"/>
                </a:lnTo>
                <a:lnTo>
                  <a:pt x="1057617" y="118961"/>
                </a:lnTo>
                <a:lnTo>
                  <a:pt x="1095498" y="121663"/>
                </a:lnTo>
                <a:lnTo>
                  <a:pt x="1132442" y="123923"/>
                </a:lnTo>
                <a:lnTo>
                  <a:pt x="1166500" y="128454"/>
                </a:lnTo>
                <a:lnTo>
                  <a:pt x="1202099" y="131175"/>
                </a:lnTo>
                <a:lnTo>
                  <a:pt x="1238029" y="133441"/>
                </a:lnTo>
                <a:lnTo>
                  <a:pt x="1271636" y="137978"/>
                </a:lnTo>
                <a:lnTo>
                  <a:pt x="1304212" y="143520"/>
                </a:lnTo>
                <a:lnTo>
                  <a:pt x="1336328" y="149512"/>
                </a:lnTo>
                <a:lnTo>
                  <a:pt x="1368242" y="155703"/>
                </a:lnTo>
                <a:lnTo>
                  <a:pt x="1400063" y="161981"/>
                </a:lnTo>
                <a:lnTo>
                  <a:pt x="1444908" y="171467"/>
                </a:lnTo>
                <a:lnTo>
                  <a:pt x="1487827" y="180980"/>
                </a:lnTo>
                <a:lnTo>
                  <a:pt x="1531236" y="190501"/>
                </a:lnTo>
                <a:lnTo>
                  <a:pt x="1578774" y="203200"/>
                </a:lnTo>
                <a:lnTo>
                  <a:pt x="1619795" y="215900"/>
                </a:lnTo>
                <a:lnTo>
                  <a:pt x="1664745" y="228600"/>
                </a:lnTo>
                <a:lnTo>
                  <a:pt x="1704512" y="246356"/>
                </a:lnTo>
                <a:lnTo>
                  <a:pt x="1744954" y="266112"/>
                </a:lnTo>
                <a:lnTo>
                  <a:pt x="1761871" y="273847"/>
                </a:lnTo>
                <a:lnTo>
                  <a:pt x="1803052" y="300720"/>
                </a:lnTo>
                <a:lnTo>
                  <a:pt x="1847779" y="331336"/>
                </a:lnTo>
                <a:lnTo>
                  <a:pt x="1892247" y="363681"/>
                </a:lnTo>
                <a:lnTo>
                  <a:pt x="1931287" y="402227"/>
                </a:lnTo>
                <a:lnTo>
                  <a:pt x="1962038" y="449718"/>
                </a:lnTo>
                <a:lnTo>
                  <a:pt x="1967364" y="461283"/>
                </a:lnTo>
                <a:lnTo>
                  <a:pt x="1974193" y="504879"/>
                </a:lnTo>
                <a:lnTo>
                  <a:pt x="1979086" y="523892"/>
                </a:lnTo>
                <a:lnTo>
                  <a:pt x="1981066" y="566034"/>
                </a:lnTo>
                <a:lnTo>
                  <a:pt x="1980065" y="583403"/>
                </a:lnTo>
                <a:lnTo>
                  <a:pt x="1973604" y="602112"/>
                </a:lnTo>
                <a:lnTo>
                  <a:pt x="1969387" y="619728"/>
                </a:lnTo>
                <a:lnTo>
                  <a:pt x="1963538" y="639588"/>
                </a:lnTo>
                <a:lnTo>
                  <a:pt x="1962524" y="655409"/>
                </a:lnTo>
                <a:lnTo>
                  <a:pt x="1960265" y="660248"/>
                </a:lnTo>
                <a:lnTo>
                  <a:pt x="1930585" y="702103"/>
                </a:lnTo>
                <a:lnTo>
                  <a:pt x="1911681" y="733481"/>
                </a:lnTo>
                <a:lnTo>
                  <a:pt x="1894595" y="749669"/>
                </a:lnTo>
                <a:lnTo>
                  <a:pt x="1883413" y="758637"/>
                </a:lnTo>
                <a:lnTo>
                  <a:pt x="1869052" y="774526"/>
                </a:lnTo>
                <a:lnTo>
                  <a:pt x="1826184" y="797689"/>
                </a:lnTo>
                <a:lnTo>
                  <a:pt x="1797471" y="817106"/>
                </a:lnTo>
                <a:lnTo>
                  <a:pt x="1752191" y="834756"/>
                </a:lnTo>
                <a:lnTo>
                  <a:pt x="1704875" y="850864"/>
                </a:lnTo>
                <a:lnTo>
                  <a:pt x="1665755" y="870139"/>
                </a:lnTo>
                <a:lnTo>
                  <a:pt x="1621181" y="882413"/>
                </a:lnTo>
                <a:lnTo>
                  <a:pt x="1588387" y="890458"/>
                </a:lnTo>
                <a:lnTo>
                  <a:pt x="1554683" y="900604"/>
                </a:lnTo>
                <a:lnTo>
                  <a:pt x="1509792" y="909088"/>
                </a:lnTo>
                <a:lnTo>
                  <a:pt x="1472715" y="917883"/>
                </a:lnTo>
                <a:lnTo>
                  <a:pt x="1434920" y="922135"/>
                </a:lnTo>
                <a:lnTo>
                  <a:pt x="1396910" y="923394"/>
                </a:lnTo>
                <a:lnTo>
                  <a:pt x="1358837" y="928824"/>
                </a:lnTo>
                <a:lnTo>
                  <a:pt x="1320743" y="932079"/>
                </a:lnTo>
                <a:lnTo>
                  <a:pt x="1277590" y="933044"/>
                </a:lnTo>
                <a:lnTo>
                  <a:pt x="1236346" y="933330"/>
                </a:lnTo>
                <a:lnTo>
                  <a:pt x="1192256" y="933414"/>
                </a:lnTo>
                <a:lnTo>
                  <a:pt x="1150738" y="933439"/>
                </a:lnTo>
                <a:lnTo>
                  <a:pt x="1106568" y="933447"/>
                </a:lnTo>
                <a:lnTo>
                  <a:pt x="1065023" y="933449"/>
                </a:lnTo>
                <a:lnTo>
                  <a:pt x="1020845" y="933450"/>
                </a:lnTo>
                <a:lnTo>
                  <a:pt x="979298" y="933450"/>
                </a:lnTo>
                <a:lnTo>
                  <a:pt x="935120" y="933450"/>
                </a:lnTo>
                <a:lnTo>
                  <a:pt x="888516" y="933450"/>
                </a:lnTo>
                <a:lnTo>
                  <a:pt x="841195" y="928394"/>
                </a:lnTo>
                <a:lnTo>
                  <a:pt x="793659" y="925250"/>
                </a:lnTo>
                <a:lnTo>
                  <a:pt x="746060" y="919261"/>
                </a:lnTo>
                <a:lnTo>
                  <a:pt x="698444" y="915840"/>
                </a:lnTo>
                <a:lnTo>
                  <a:pt x="650821" y="909770"/>
                </a:lnTo>
                <a:lnTo>
                  <a:pt x="608253" y="901269"/>
                </a:lnTo>
                <a:lnTo>
                  <a:pt x="563774" y="892047"/>
                </a:lnTo>
                <a:lnTo>
                  <a:pt x="517081" y="882612"/>
                </a:lnTo>
                <a:lnTo>
                  <a:pt x="469732" y="873114"/>
                </a:lnTo>
                <a:lnTo>
                  <a:pt x="427244" y="863598"/>
                </a:lnTo>
                <a:lnTo>
                  <a:pt x="387845" y="854074"/>
                </a:lnTo>
                <a:lnTo>
                  <a:pt x="349359" y="839494"/>
                </a:lnTo>
                <a:lnTo>
                  <a:pt x="306089" y="826824"/>
                </a:lnTo>
                <a:lnTo>
                  <a:pt x="269866" y="816368"/>
                </a:lnTo>
                <a:lnTo>
                  <a:pt x="233969" y="801510"/>
                </a:lnTo>
                <a:lnTo>
                  <a:pt x="196522" y="788759"/>
                </a:lnTo>
                <a:lnTo>
                  <a:pt x="152489" y="767364"/>
                </a:lnTo>
                <a:lnTo>
                  <a:pt x="109767" y="742755"/>
                </a:lnTo>
                <a:lnTo>
                  <a:pt x="67090" y="710116"/>
                </a:lnTo>
                <a:lnTo>
                  <a:pt x="26724" y="663397"/>
                </a:lnTo>
                <a:lnTo>
                  <a:pt x="6896" y="623740"/>
                </a:lnTo>
                <a:lnTo>
                  <a:pt x="1320" y="583034"/>
                </a:lnTo>
                <a:lnTo>
                  <a:pt x="218" y="543322"/>
                </a:lnTo>
                <a:lnTo>
                  <a:pt x="0" y="504904"/>
                </a:lnTo>
                <a:lnTo>
                  <a:pt x="8620" y="459136"/>
                </a:lnTo>
                <a:lnTo>
                  <a:pt x="26786" y="412152"/>
                </a:lnTo>
                <a:lnTo>
                  <a:pt x="45936" y="366928"/>
                </a:lnTo>
                <a:lnTo>
                  <a:pt x="68959" y="329793"/>
                </a:lnTo>
                <a:lnTo>
                  <a:pt x="95889" y="291979"/>
                </a:lnTo>
                <a:lnTo>
                  <a:pt x="123977" y="253964"/>
                </a:lnTo>
                <a:lnTo>
                  <a:pt x="152407" y="215889"/>
                </a:lnTo>
                <a:lnTo>
                  <a:pt x="180940" y="177797"/>
                </a:lnTo>
                <a:lnTo>
                  <a:pt x="209501" y="139699"/>
                </a:lnTo>
                <a:lnTo>
                  <a:pt x="255202" y="96504"/>
                </a:lnTo>
                <a:lnTo>
                  <a:pt x="302173" y="57398"/>
                </a:lnTo>
                <a:lnTo>
                  <a:pt x="348858" y="12733"/>
                </a:lnTo>
                <a:lnTo>
                  <a:pt x="36189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5" name="SMARTInkShape-Group458"/>
          <p:cNvGrpSpPr/>
          <p:nvPr/>
        </p:nvGrpSpPr>
        <p:grpSpPr>
          <a:xfrm>
            <a:off x="5154912" y="6457950"/>
            <a:ext cx="1817389" cy="314326"/>
            <a:chOff x="5154912" y="6457950"/>
            <a:chExt cx="1817389" cy="314326"/>
          </a:xfrm>
        </p:grpSpPr>
        <p:sp>
          <p:nvSpPr>
            <p:cNvPr id="512" name="SMARTInkShape-2075"/>
            <p:cNvSpPr/>
            <p:nvPr>
              <p:custDataLst>
                <p:tags r:id="rId386"/>
              </p:custDataLst>
            </p:nvPr>
          </p:nvSpPr>
          <p:spPr>
            <a:xfrm>
              <a:off x="5276864" y="6524626"/>
              <a:ext cx="76187" cy="199456"/>
            </a:xfrm>
            <a:custGeom>
              <a:avLst/>
              <a:gdLst/>
              <a:ahLst/>
              <a:cxnLst/>
              <a:rect l="0" t="0" r="0" b="0"/>
              <a:pathLst>
                <a:path w="76187" h="199456">
                  <a:moveTo>
                    <a:pt x="66661" y="19049"/>
                  </a:moveTo>
                  <a:lnTo>
                    <a:pt x="66661" y="19049"/>
                  </a:lnTo>
                  <a:lnTo>
                    <a:pt x="66661" y="10849"/>
                  </a:lnTo>
                  <a:lnTo>
                    <a:pt x="76186" y="0"/>
                  </a:lnTo>
                  <a:lnTo>
                    <a:pt x="71130" y="5055"/>
                  </a:lnTo>
                  <a:lnTo>
                    <a:pt x="68647" y="10360"/>
                  </a:lnTo>
                  <a:lnTo>
                    <a:pt x="65865" y="25509"/>
                  </a:lnTo>
                  <a:lnTo>
                    <a:pt x="60192" y="36015"/>
                  </a:lnTo>
                  <a:lnTo>
                    <a:pt x="56984" y="51004"/>
                  </a:lnTo>
                  <a:lnTo>
                    <a:pt x="50858" y="63677"/>
                  </a:lnTo>
                  <a:lnTo>
                    <a:pt x="37440" y="104970"/>
                  </a:lnTo>
                  <a:lnTo>
                    <a:pt x="19207" y="149036"/>
                  </a:lnTo>
                  <a:lnTo>
                    <a:pt x="8918" y="169217"/>
                  </a:lnTo>
                  <a:lnTo>
                    <a:pt x="3956" y="176807"/>
                  </a:lnTo>
                  <a:lnTo>
                    <a:pt x="1162" y="187030"/>
                  </a:lnTo>
                  <a:lnTo>
                    <a:pt x="32" y="199455"/>
                  </a:lnTo>
                  <a:lnTo>
                    <a:pt x="0" y="194799"/>
                  </a:lnTo>
                  <a:lnTo>
                    <a:pt x="2814" y="189587"/>
                  </a:lnTo>
                  <a:lnTo>
                    <a:pt x="9511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76"/>
            <p:cNvSpPr/>
            <p:nvPr>
              <p:custDataLst>
                <p:tags r:id="rId387"/>
              </p:custDataLst>
            </p:nvPr>
          </p:nvSpPr>
          <p:spPr>
            <a:xfrm>
              <a:off x="5400675" y="6515216"/>
              <a:ext cx="28460" cy="180860"/>
            </a:xfrm>
            <a:custGeom>
              <a:avLst/>
              <a:gdLst/>
              <a:ahLst/>
              <a:cxnLst/>
              <a:rect l="0" t="0" r="0" b="0"/>
              <a:pathLst>
                <a:path w="28460" h="180860">
                  <a:moveTo>
                    <a:pt x="19050" y="9409"/>
                  </a:moveTo>
                  <a:lnTo>
                    <a:pt x="19050" y="9409"/>
                  </a:lnTo>
                  <a:lnTo>
                    <a:pt x="28459" y="0"/>
                  </a:lnTo>
                  <a:lnTo>
                    <a:pt x="14382" y="14076"/>
                  </a:lnTo>
                  <a:lnTo>
                    <a:pt x="11684" y="19598"/>
                  </a:lnTo>
                  <a:lnTo>
                    <a:pt x="4506" y="64885"/>
                  </a:lnTo>
                  <a:lnTo>
                    <a:pt x="890" y="82534"/>
                  </a:lnTo>
                  <a:lnTo>
                    <a:pt x="23" y="126793"/>
                  </a:lnTo>
                  <a:lnTo>
                    <a:pt x="0" y="173147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77"/>
            <p:cNvSpPr/>
            <p:nvPr>
              <p:custDataLst>
                <p:tags r:id="rId388"/>
              </p:custDataLst>
            </p:nvPr>
          </p:nvSpPr>
          <p:spPr>
            <a:xfrm>
              <a:off x="5154912" y="6486525"/>
              <a:ext cx="350539" cy="76201"/>
            </a:xfrm>
            <a:custGeom>
              <a:avLst/>
              <a:gdLst/>
              <a:ahLst/>
              <a:cxnLst/>
              <a:rect l="0" t="0" r="0" b="0"/>
              <a:pathLst>
                <a:path w="350539" h="76201">
                  <a:moveTo>
                    <a:pt x="55263" y="76200"/>
                  </a:moveTo>
                  <a:lnTo>
                    <a:pt x="55263" y="76200"/>
                  </a:lnTo>
                  <a:lnTo>
                    <a:pt x="37363" y="68662"/>
                  </a:lnTo>
                  <a:lnTo>
                    <a:pt x="0" y="66685"/>
                  </a:lnTo>
                  <a:lnTo>
                    <a:pt x="430" y="65623"/>
                  </a:lnTo>
                  <a:lnTo>
                    <a:pt x="6480" y="58475"/>
                  </a:lnTo>
                  <a:lnTo>
                    <a:pt x="49011" y="49663"/>
                  </a:lnTo>
                  <a:lnTo>
                    <a:pt x="93794" y="40290"/>
                  </a:lnTo>
                  <a:lnTo>
                    <a:pt x="134370" y="31202"/>
                  </a:lnTo>
                  <a:lnTo>
                    <a:pt x="170424" y="26531"/>
                  </a:lnTo>
                  <a:lnTo>
                    <a:pt x="215476" y="15471"/>
                  </a:lnTo>
                  <a:lnTo>
                    <a:pt x="260437" y="10699"/>
                  </a:lnTo>
                  <a:lnTo>
                    <a:pt x="303800" y="4623"/>
                  </a:lnTo>
                  <a:lnTo>
                    <a:pt x="350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78"/>
            <p:cNvSpPr/>
            <p:nvPr>
              <p:custDataLst>
                <p:tags r:id="rId389"/>
              </p:custDataLst>
            </p:nvPr>
          </p:nvSpPr>
          <p:spPr>
            <a:xfrm>
              <a:off x="5467396" y="6619886"/>
              <a:ext cx="114255" cy="142709"/>
            </a:xfrm>
            <a:custGeom>
              <a:avLst/>
              <a:gdLst/>
              <a:ahLst/>
              <a:cxnLst/>
              <a:rect l="0" t="0" r="0" b="0"/>
              <a:pathLst>
                <a:path w="114255" h="142709">
                  <a:moveTo>
                    <a:pt x="76154" y="47614"/>
                  </a:moveTo>
                  <a:lnTo>
                    <a:pt x="76154" y="47614"/>
                  </a:lnTo>
                  <a:lnTo>
                    <a:pt x="76154" y="25224"/>
                  </a:lnTo>
                  <a:lnTo>
                    <a:pt x="77212" y="23162"/>
                  </a:lnTo>
                  <a:lnTo>
                    <a:pt x="78976" y="21788"/>
                  </a:lnTo>
                  <a:lnTo>
                    <a:pt x="81210" y="20872"/>
                  </a:lnTo>
                  <a:lnTo>
                    <a:pt x="80583" y="19203"/>
                  </a:lnTo>
                  <a:lnTo>
                    <a:pt x="68885" y="10999"/>
                  </a:lnTo>
                  <a:lnTo>
                    <a:pt x="67632" y="7352"/>
                  </a:lnTo>
                  <a:lnTo>
                    <a:pt x="66826" y="1444"/>
                  </a:lnTo>
                  <a:lnTo>
                    <a:pt x="65703" y="959"/>
                  </a:lnTo>
                  <a:lnTo>
                    <a:pt x="43965" y="0"/>
                  </a:lnTo>
                  <a:lnTo>
                    <a:pt x="37859" y="2816"/>
                  </a:lnTo>
                  <a:lnTo>
                    <a:pt x="25316" y="13247"/>
                  </a:lnTo>
                  <a:lnTo>
                    <a:pt x="21809" y="22109"/>
                  </a:lnTo>
                  <a:lnTo>
                    <a:pt x="19192" y="32045"/>
                  </a:lnTo>
                  <a:lnTo>
                    <a:pt x="8890" y="47047"/>
                  </a:lnTo>
                  <a:lnTo>
                    <a:pt x="5911" y="50412"/>
                  </a:lnTo>
                  <a:lnTo>
                    <a:pt x="2602" y="59794"/>
                  </a:lnTo>
                  <a:lnTo>
                    <a:pt x="0" y="103351"/>
                  </a:lnTo>
                  <a:lnTo>
                    <a:pt x="2796" y="112250"/>
                  </a:lnTo>
                  <a:lnTo>
                    <a:pt x="5024" y="116105"/>
                  </a:lnTo>
                  <a:lnTo>
                    <a:pt x="7567" y="118675"/>
                  </a:lnTo>
                  <a:lnTo>
                    <a:pt x="41458" y="138869"/>
                  </a:lnTo>
                  <a:lnTo>
                    <a:pt x="54115" y="141680"/>
                  </a:lnTo>
                  <a:lnTo>
                    <a:pt x="82946" y="142708"/>
                  </a:lnTo>
                  <a:lnTo>
                    <a:pt x="114254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79"/>
            <p:cNvSpPr/>
            <p:nvPr>
              <p:custDataLst>
                <p:tags r:id="rId390"/>
              </p:custDataLst>
            </p:nvPr>
          </p:nvSpPr>
          <p:spPr>
            <a:xfrm>
              <a:off x="5734050" y="65913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41290" y="28575"/>
                  </a:lnTo>
                  <a:lnTo>
                    <a:pt x="84040" y="19443"/>
                  </a:lnTo>
                  <a:lnTo>
                    <a:pt x="131538" y="9927"/>
                  </a:lnTo>
                  <a:lnTo>
                    <a:pt x="144573" y="9644"/>
                  </a:lnTo>
                  <a:lnTo>
                    <a:pt x="151743" y="6755"/>
                  </a:lnTo>
                  <a:lnTo>
                    <a:pt x="155137" y="4503"/>
                  </a:lnTo>
                  <a:lnTo>
                    <a:pt x="158457" y="4061"/>
                  </a:lnTo>
                  <a:lnTo>
                    <a:pt x="174586" y="8596"/>
                  </a:lnTo>
                  <a:lnTo>
                    <a:pt x="180958" y="62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080"/>
            <p:cNvSpPr/>
            <p:nvPr>
              <p:custDataLst>
                <p:tags r:id="rId391"/>
              </p:custDataLst>
            </p:nvPr>
          </p:nvSpPr>
          <p:spPr>
            <a:xfrm>
              <a:off x="5810264" y="6524625"/>
              <a:ext cx="76187" cy="180976"/>
            </a:xfrm>
            <a:custGeom>
              <a:avLst/>
              <a:gdLst/>
              <a:ahLst/>
              <a:cxnLst/>
              <a:rect l="0" t="0" r="0" b="0"/>
              <a:pathLst>
                <a:path w="76187" h="180976">
                  <a:moveTo>
                    <a:pt x="19036" y="9525"/>
                  </a:moveTo>
                  <a:lnTo>
                    <a:pt x="19036" y="9525"/>
                  </a:lnTo>
                  <a:lnTo>
                    <a:pt x="1703" y="9525"/>
                  </a:lnTo>
                  <a:lnTo>
                    <a:pt x="1131" y="8467"/>
                  </a:lnTo>
                  <a:lnTo>
                    <a:pt x="0" y="116"/>
                  </a:lnTo>
                  <a:lnTo>
                    <a:pt x="17678" y="0"/>
                  </a:lnTo>
                  <a:lnTo>
                    <a:pt x="18129" y="1058"/>
                  </a:lnTo>
                  <a:lnTo>
                    <a:pt x="18917" y="8200"/>
                  </a:lnTo>
                  <a:lnTo>
                    <a:pt x="25558" y="16868"/>
                  </a:lnTo>
                  <a:lnTo>
                    <a:pt x="27672" y="25694"/>
                  </a:lnTo>
                  <a:lnTo>
                    <a:pt x="28444" y="41314"/>
                  </a:lnTo>
                  <a:lnTo>
                    <a:pt x="31331" y="47642"/>
                  </a:lnTo>
                  <a:lnTo>
                    <a:pt x="33583" y="50811"/>
                  </a:lnTo>
                  <a:lnTo>
                    <a:pt x="36752" y="65385"/>
                  </a:lnTo>
                  <a:lnTo>
                    <a:pt x="38881" y="82726"/>
                  </a:lnTo>
                  <a:lnTo>
                    <a:pt x="46704" y="110165"/>
                  </a:lnTo>
                  <a:lnTo>
                    <a:pt x="48645" y="148317"/>
                  </a:lnTo>
                  <a:lnTo>
                    <a:pt x="55209" y="158481"/>
                  </a:lnTo>
                  <a:lnTo>
                    <a:pt x="76186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81"/>
            <p:cNvSpPr/>
            <p:nvPr>
              <p:custDataLst>
                <p:tags r:id="rId392"/>
              </p:custDataLst>
            </p:nvPr>
          </p:nvSpPr>
          <p:spPr>
            <a:xfrm>
              <a:off x="6067425" y="6524625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66675" y="0"/>
                  </a:moveTo>
                  <a:lnTo>
                    <a:pt x="66675" y="0"/>
                  </a:lnTo>
                  <a:lnTo>
                    <a:pt x="57543" y="0"/>
                  </a:lnTo>
                  <a:lnTo>
                    <a:pt x="52210" y="5056"/>
                  </a:lnTo>
                  <a:lnTo>
                    <a:pt x="49662" y="10361"/>
                  </a:lnTo>
                  <a:lnTo>
                    <a:pt x="48983" y="13257"/>
                  </a:lnTo>
                  <a:lnTo>
                    <a:pt x="47473" y="15188"/>
                  </a:lnTo>
                  <a:lnTo>
                    <a:pt x="42971" y="17333"/>
                  </a:lnTo>
                  <a:lnTo>
                    <a:pt x="41347" y="18963"/>
                  </a:lnTo>
                  <a:lnTo>
                    <a:pt x="39543" y="23598"/>
                  </a:lnTo>
                  <a:lnTo>
                    <a:pt x="35468" y="41103"/>
                  </a:lnTo>
                  <a:lnTo>
                    <a:pt x="30617" y="55218"/>
                  </a:lnTo>
                  <a:lnTo>
                    <a:pt x="26358" y="68924"/>
                  </a:lnTo>
                  <a:lnTo>
                    <a:pt x="21216" y="83569"/>
                  </a:lnTo>
                  <a:lnTo>
                    <a:pt x="18955" y="91116"/>
                  </a:lnTo>
                  <a:lnTo>
                    <a:pt x="12790" y="102374"/>
                  </a:lnTo>
                  <a:lnTo>
                    <a:pt x="8553" y="13943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82"/>
            <p:cNvSpPr/>
            <p:nvPr>
              <p:custDataLst>
                <p:tags r:id="rId393"/>
              </p:custDataLst>
            </p:nvPr>
          </p:nvSpPr>
          <p:spPr>
            <a:xfrm>
              <a:off x="6143625" y="6505575"/>
              <a:ext cx="28566" cy="200026"/>
            </a:xfrm>
            <a:custGeom>
              <a:avLst/>
              <a:gdLst/>
              <a:ahLst/>
              <a:cxnLst/>
              <a:rect l="0" t="0" r="0" b="0"/>
              <a:pathLst>
                <a:path w="28566" h="200026">
                  <a:moveTo>
                    <a:pt x="19050" y="0"/>
                  </a:moveTo>
                  <a:lnTo>
                    <a:pt x="19050" y="0"/>
                  </a:lnTo>
                  <a:lnTo>
                    <a:pt x="28182" y="0"/>
                  </a:lnTo>
                  <a:lnTo>
                    <a:pt x="28565" y="22390"/>
                  </a:lnTo>
                  <a:lnTo>
                    <a:pt x="19312" y="69787"/>
                  </a:lnTo>
                  <a:lnTo>
                    <a:pt x="19060" y="111557"/>
                  </a:lnTo>
                  <a:lnTo>
                    <a:pt x="10114" y="159120"/>
                  </a:lnTo>
                  <a:lnTo>
                    <a:pt x="8729" y="168087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083"/>
            <p:cNvSpPr/>
            <p:nvPr>
              <p:custDataLst>
                <p:tags r:id="rId394"/>
              </p:custDataLst>
            </p:nvPr>
          </p:nvSpPr>
          <p:spPr>
            <a:xfrm>
              <a:off x="6014419" y="6457950"/>
              <a:ext cx="253032" cy="85726"/>
            </a:xfrm>
            <a:custGeom>
              <a:avLst/>
              <a:gdLst/>
              <a:ahLst/>
              <a:cxnLst/>
              <a:rect l="0" t="0" r="0" b="0"/>
              <a:pathLst>
                <a:path w="253032" h="85726">
                  <a:moveTo>
                    <a:pt x="33956" y="85725"/>
                  </a:moveTo>
                  <a:lnTo>
                    <a:pt x="33956" y="85725"/>
                  </a:lnTo>
                  <a:lnTo>
                    <a:pt x="28900" y="80669"/>
                  </a:lnTo>
                  <a:lnTo>
                    <a:pt x="23595" y="78187"/>
                  </a:lnTo>
                  <a:lnTo>
                    <a:pt x="20699" y="77525"/>
                  </a:lnTo>
                  <a:lnTo>
                    <a:pt x="7214" y="68115"/>
                  </a:lnTo>
                  <a:lnTo>
                    <a:pt x="6195" y="64493"/>
                  </a:lnTo>
                  <a:lnTo>
                    <a:pt x="5924" y="62045"/>
                  </a:lnTo>
                  <a:lnTo>
                    <a:pt x="4685" y="60413"/>
                  </a:lnTo>
                  <a:lnTo>
                    <a:pt x="485" y="58600"/>
                  </a:lnTo>
                  <a:lnTo>
                    <a:pt x="0" y="57059"/>
                  </a:lnTo>
                  <a:lnTo>
                    <a:pt x="736" y="54972"/>
                  </a:lnTo>
                  <a:lnTo>
                    <a:pt x="9520" y="44020"/>
                  </a:lnTo>
                  <a:lnTo>
                    <a:pt x="15335" y="40731"/>
                  </a:lnTo>
                  <a:lnTo>
                    <a:pt x="62790" y="18871"/>
                  </a:lnTo>
                  <a:lnTo>
                    <a:pt x="76404" y="13678"/>
                  </a:lnTo>
                  <a:lnTo>
                    <a:pt x="120253" y="10072"/>
                  </a:lnTo>
                  <a:lnTo>
                    <a:pt x="164559" y="2058"/>
                  </a:lnTo>
                  <a:lnTo>
                    <a:pt x="205240" y="271"/>
                  </a:lnTo>
                  <a:lnTo>
                    <a:pt x="253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084"/>
            <p:cNvSpPr/>
            <p:nvPr>
              <p:custDataLst>
                <p:tags r:id="rId395"/>
              </p:custDataLst>
            </p:nvPr>
          </p:nvSpPr>
          <p:spPr>
            <a:xfrm>
              <a:off x="6219825" y="6581945"/>
              <a:ext cx="114301" cy="190331"/>
            </a:xfrm>
            <a:custGeom>
              <a:avLst/>
              <a:gdLst/>
              <a:ahLst/>
              <a:cxnLst/>
              <a:rect l="0" t="0" r="0" b="0"/>
              <a:pathLst>
                <a:path w="114301" h="190331">
                  <a:moveTo>
                    <a:pt x="28575" y="37930"/>
                  </a:moveTo>
                  <a:lnTo>
                    <a:pt x="28575" y="37930"/>
                  </a:lnTo>
                  <a:lnTo>
                    <a:pt x="19443" y="37930"/>
                  </a:lnTo>
                  <a:lnTo>
                    <a:pt x="19060" y="52119"/>
                  </a:lnTo>
                  <a:lnTo>
                    <a:pt x="17999" y="53739"/>
                  </a:lnTo>
                  <a:lnTo>
                    <a:pt x="16233" y="54820"/>
                  </a:lnTo>
                  <a:lnTo>
                    <a:pt x="13997" y="55540"/>
                  </a:lnTo>
                  <a:lnTo>
                    <a:pt x="12506" y="57078"/>
                  </a:lnTo>
                  <a:lnTo>
                    <a:pt x="10850" y="61610"/>
                  </a:lnTo>
                  <a:lnTo>
                    <a:pt x="8474" y="101437"/>
                  </a:lnTo>
                  <a:lnTo>
                    <a:pt x="2981" y="112015"/>
                  </a:lnTo>
                  <a:lnTo>
                    <a:pt x="5" y="159092"/>
                  </a:lnTo>
                  <a:lnTo>
                    <a:pt x="0" y="161229"/>
                  </a:lnTo>
                  <a:lnTo>
                    <a:pt x="0" y="139351"/>
                  </a:lnTo>
                  <a:lnTo>
                    <a:pt x="2822" y="133100"/>
                  </a:lnTo>
                  <a:lnTo>
                    <a:pt x="5056" y="129952"/>
                  </a:lnTo>
                  <a:lnTo>
                    <a:pt x="16890" y="85305"/>
                  </a:lnTo>
                  <a:lnTo>
                    <a:pt x="21232" y="66431"/>
                  </a:lnTo>
                  <a:lnTo>
                    <a:pt x="38292" y="31220"/>
                  </a:lnTo>
                  <a:lnTo>
                    <a:pt x="64796" y="1761"/>
                  </a:lnTo>
                  <a:lnTo>
                    <a:pt x="68662" y="688"/>
                  </a:lnTo>
                  <a:lnTo>
                    <a:pt x="79768" y="0"/>
                  </a:lnTo>
                  <a:lnTo>
                    <a:pt x="81754" y="1001"/>
                  </a:lnTo>
                  <a:lnTo>
                    <a:pt x="83077" y="2727"/>
                  </a:lnTo>
                  <a:lnTo>
                    <a:pt x="83960" y="4937"/>
                  </a:lnTo>
                  <a:lnTo>
                    <a:pt x="85606" y="6410"/>
                  </a:lnTo>
                  <a:lnTo>
                    <a:pt x="90259" y="8046"/>
                  </a:lnTo>
                  <a:lnTo>
                    <a:pt x="91922" y="9540"/>
                  </a:lnTo>
                  <a:lnTo>
                    <a:pt x="93771" y="14024"/>
                  </a:lnTo>
                  <a:lnTo>
                    <a:pt x="95120" y="31711"/>
                  </a:lnTo>
                  <a:lnTo>
                    <a:pt x="94105" y="33784"/>
                  </a:lnTo>
                  <a:lnTo>
                    <a:pt x="92370" y="35166"/>
                  </a:lnTo>
                  <a:lnTo>
                    <a:pt x="90156" y="36087"/>
                  </a:lnTo>
                  <a:lnTo>
                    <a:pt x="88678" y="38818"/>
                  </a:lnTo>
                  <a:lnTo>
                    <a:pt x="85542" y="50659"/>
                  </a:lnTo>
                  <a:lnTo>
                    <a:pt x="83485" y="52766"/>
                  </a:lnTo>
                  <a:lnTo>
                    <a:pt x="72583" y="61204"/>
                  </a:lnTo>
                  <a:lnTo>
                    <a:pt x="69300" y="66971"/>
                  </a:lnTo>
                  <a:lnTo>
                    <a:pt x="68425" y="69991"/>
                  </a:lnTo>
                  <a:lnTo>
                    <a:pt x="66783" y="72004"/>
                  </a:lnTo>
                  <a:lnTo>
                    <a:pt x="47446" y="83333"/>
                  </a:lnTo>
                  <a:lnTo>
                    <a:pt x="33591" y="85426"/>
                  </a:lnTo>
                  <a:lnTo>
                    <a:pt x="31919" y="86527"/>
                  </a:lnTo>
                  <a:lnTo>
                    <a:pt x="30804" y="88320"/>
                  </a:lnTo>
                  <a:lnTo>
                    <a:pt x="28706" y="94685"/>
                  </a:lnTo>
                  <a:lnTo>
                    <a:pt x="28586" y="103246"/>
                  </a:lnTo>
                  <a:lnTo>
                    <a:pt x="35123" y="111940"/>
                  </a:lnTo>
                  <a:lnTo>
                    <a:pt x="38276" y="120772"/>
                  </a:lnTo>
                  <a:lnTo>
                    <a:pt x="42765" y="126959"/>
                  </a:lnTo>
                  <a:lnTo>
                    <a:pt x="48287" y="130415"/>
                  </a:lnTo>
                  <a:lnTo>
                    <a:pt x="54268" y="133009"/>
                  </a:lnTo>
                  <a:lnTo>
                    <a:pt x="99784" y="175814"/>
                  </a:lnTo>
                  <a:lnTo>
                    <a:pt x="114300" y="19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85"/>
            <p:cNvSpPr/>
            <p:nvPr>
              <p:custDataLst>
                <p:tags r:id="rId396"/>
              </p:custDataLst>
            </p:nvPr>
          </p:nvSpPr>
          <p:spPr>
            <a:xfrm>
              <a:off x="6506900" y="6591300"/>
              <a:ext cx="179651" cy="9526"/>
            </a:xfrm>
            <a:custGeom>
              <a:avLst/>
              <a:gdLst/>
              <a:ahLst/>
              <a:cxnLst/>
              <a:rect l="0" t="0" r="0" b="0"/>
              <a:pathLst>
                <a:path w="179651" h="9526">
                  <a:moveTo>
                    <a:pt x="8200" y="9525"/>
                  </a:moveTo>
                  <a:lnTo>
                    <a:pt x="8200" y="9525"/>
                  </a:lnTo>
                  <a:lnTo>
                    <a:pt x="8200" y="393"/>
                  </a:lnTo>
                  <a:lnTo>
                    <a:pt x="0" y="34"/>
                  </a:lnTo>
                  <a:lnTo>
                    <a:pt x="47163" y="0"/>
                  </a:lnTo>
                  <a:lnTo>
                    <a:pt x="93979" y="0"/>
                  </a:lnTo>
                  <a:lnTo>
                    <a:pt x="137210" y="0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86"/>
            <p:cNvSpPr/>
            <p:nvPr>
              <p:custDataLst>
                <p:tags r:id="rId397"/>
              </p:custDataLst>
            </p:nvPr>
          </p:nvSpPr>
          <p:spPr>
            <a:xfrm>
              <a:off x="6535475" y="6648450"/>
              <a:ext cx="198701" cy="47188"/>
            </a:xfrm>
            <a:custGeom>
              <a:avLst/>
              <a:gdLst/>
              <a:ahLst/>
              <a:cxnLst/>
              <a:rect l="0" t="0" r="0" b="0"/>
              <a:pathLst>
                <a:path w="198701" h="47188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5378" y="10361"/>
                  </a:lnTo>
                  <a:lnTo>
                    <a:pt x="0" y="17333"/>
                  </a:lnTo>
                  <a:lnTo>
                    <a:pt x="616" y="18963"/>
                  </a:lnTo>
                  <a:lnTo>
                    <a:pt x="5483" y="26315"/>
                  </a:lnTo>
                  <a:lnTo>
                    <a:pt x="6992" y="32157"/>
                  </a:lnTo>
                  <a:lnTo>
                    <a:pt x="8453" y="34137"/>
                  </a:lnTo>
                  <a:lnTo>
                    <a:pt x="10486" y="35458"/>
                  </a:lnTo>
                  <a:lnTo>
                    <a:pt x="37812" y="45407"/>
                  </a:lnTo>
                  <a:lnTo>
                    <a:pt x="62380" y="47187"/>
                  </a:lnTo>
                  <a:lnTo>
                    <a:pt x="105348" y="39386"/>
                  </a:lnTo>
                  <a:lnTo>
                    <a:pt x="148502" y="38269"/>
                  </a:lnTo>
                  <a:lnTo>
                    <a:pt x="172185" y="35328"/>
                  </a:lnTo>
                  <a:lnTo>
                    <a:pt x="1987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087"/>
            <p:cNvSpPr/>
            <p:nvPr>
              <p:custDataLst>
                <p:tags r:id="rId398"/>
              </p:custDataLst>
            </p:nvPr>
          </p:nvSpPr>
          <p:spPr>
            <a:xfrm>
              <a:off x="6924675" y="6515530"/>
              <a:ext cx="47626" cy="256746"/>
            </a:xfrm>
            <a:custGeom>
              <a:avLst/>
              <a:gdLst/>
              <a:ahLst/>
              <a:cxnLst/>
              <a:rect l="0" t="0" r="0" b="0"/>
              <a:pathLst>
                <a:path w="47626" h="256746">
                  <a:moveTo>
                    <a:pt x="0" y="28145"/>
                  </a:moveTo>
                  <a:lnTo>
                    <a:pt x="0" y="28145"/>
                  </a:lnTo>
                  <a:lnTo>
                    <a:pt x="8200" y="19945"/>
                  </a:lnTo>
                  <a:lnTo>
                    <a:pt x="9409" y="10535"/>
                  </a:lnTo>
                  <a:lnTo>
                    <a:pt x="14547" y="4465"/>
                  </a:lnTo>
                  <a:lnTo>
                    <a:pt x="19871" y="1746"/>
                  </a:lnTo>
                  <a:lnTo>
                    <a:pt x="26855" y="0"/>
                  </a:lnTo>
                  <a:lnTo>
                    <a:pt x="27429" y="915"/>
                  </a:lnTo>
                  <a:lnTo>
                    <a:pt x="29532" y="15842"/>
                  </a:lnTo>
                  <a:lnTo>
                    <a:pt x="35092" y="26146"/>
                  </a:lnTo>
                  <a:lnTo>
                    <a:pt x="37924" y="69322"/>
                  </a:lnTo>
                  <a:lnTo>
                    <a:pt x="39081" y="85604"/>
                  </a:lnTo>
                  <a:lnTo>
                    <a:pt x="46291" y="124899"/>
                  </a:lnTo>
                  <a:lnTo>
                    <a:pt x="47449" y="168396"/>
                  </a:lnTo>
                  <a:lnTo>
                    <a:pt x="44751" y="192115"/>
                  </a:lnTo>
                  <a:lnTo>
                    <a:pt x="38490" y="230350"/>
                  </a:lnTo>
                  <a:lnTo>
                    <a:pt x="41096" y="237252"/>
                  </a:lnTo>
                  <a:lnTo>
                    <a:pt x="44723" y="243848"/>
                  </a:lnTo>
                  <a:lnTo>
                    <a:pt x="47625" y="25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459"/>
          <p:cNvGrpSpPr/>
          <p:nvPr/>
        </p:nvGrpSpPr>
        <p:grpSpPr>
          <a:xfrm>
            <a:off x="10372725" y="6010275"/>
            <a:ext cx="400051" cy="285751"/>
            <a:chOff x="10372725" y="6010275"/>
            <a:chExt cx="400051" cy="285751"/>
          </a:xfrm>
        </p:grpSpPr>
        <p:sp>
          <p:nvSpPr>
            <p:cNvPr id="526" name="SMARTInkShape-2088"/>
            <p:cNvSpPr/>
            <p:nvPr>
              <p:custDataLst>
                <p:tags r:id="rId382"/>
              </p:custDataLst>
            </p:nvPr>
          </p:nvSpPr>
          <p:spPr>
            <a:xfrm>
              <a:off x="10372725" y="6010275"/>
              <a:ext cx="123826" cy="200015"/>
            </a:xfrm>
            <a:custGeom>
              <a:avLst/>
              <a:gdLst/>
              <a:ahLst/>
              <a:cxnLst/>
              <a:rect l="0" t="0" r="0" b="0"/>
              <a:pathLst>
                <a:path w="123826" h="200015">
                  <a:moveTo>
                    <a:pt x="123825" y="19050"/>
                  </a:moveTo>
                  <a:lnTo>
                    <a:pt x="123825" y="19050"/>
                  </a:lnTo>
                  <a:lnTo>
                    <a:pt x="118768" y="19050"/>
                  </a:lnTo>
                  <a:lnTo>
                    <a:pt x="117279" y="17992"/>
                  </a:lnTo>
                  <a:lnTo>
                    <a:pt x="116287" y="16228"/>
                  </a:lnTo>
                  <a:lnTo>
                    <a:pt x="114691" y="10849"/>
                  </a:lnTo>
                  <a:lnTo>
                    <a:pt x="111652" y="10113"/>
                  </a:lnTo>
                  <a:lnTo>
                    <a:pt x="99837" y="9535"/>
                  </a:lnTo>
                  <a:lnTo>
                    <a:pt x="98308" y="8474"/>
                  </a:lnTo>
                  <a:lnTo>
                    <a:pt x="97288" y="6708"/>
                  </a:lnTo>
                  <a:lnTo>
                    <a:pt x="96609" y="4472"/>
                  </a:lnTo>
                  <a:lnTo>
                    <a:pt x="95098" y="2981"/>
                  </a:lnTo>
                  <a:lnTo>
                    <a:pt x="87168" y="393"/>
                  </a:lnTo>
                  <a:lnTo>
                    <a:pt x="39864" y="0"/>
                  </a:lnTo>
                  <a:lnTo>
                    <a:pt x="30054" y="8201"/>
                  </a:lnTo>
                  <a:lnTo>
                    <a:pt x="29230" y="11759"/>
                  </a:lnTo>
                  <a:lnTo>
                    <a:pt x="28703" y="22666"/>
                  </a:lnTo>
                  <a:lnTo>
                    <a:pt x="27604" y="24636"/>
                  </a:lnTo>
                  <a:lnTo>
                    <a:pt x="25810" y="25950"/>
                  </a:lnTo>
                  <a:lnTo>
                    <a:pt x="23556" y="26824"/>
                  </a:lnTo>
                  <a:lnTo>
                    <a:pt x="22054" y="28465"/>
                  </a:lnTo>
                  <a:lnTo>
                    <a:pt x="16821" y="38706"/>
                  </a:lnTo>
                  <a:lnTo>
                    <a:pt x="12768" y="44719"/>
                  </a:lnTo>
                  <a:lnTo>
                    <a:pt x="10484" y="54054"/>
                  </a:lnTo>
                  <a:lnTo>
                    <a:pt x="9652" y="64804"/>
                  </a:lnTo>
                  <a:lnTo>
                    <a:pt x="3004" y="73910"/>
                  </a:lnTo>
                  <a:lnTo>
                    <a:pt x="395" y="83960"/>
                  </a:lnTo>
                  <a:lnTo>
                    <a:pt x="3" y="95120"/>
                  </a:lnTo>
                  <a:lnTo>
                    <a:pt x="44537" y="95250"/>
                  </a:lnTo>
                  <a:lnTo>
                    <a:pt x="50840" y="95250"/>
                  </a:lnTo>
                  <a:lnTo>
                    <a:pt x="57168" y="98072"/>
                  </a:lnTo>
                  <a:lnTo>
                    <a:pt x="63509" y="101795"/>
                  </a:lnTo>
                  <a:lnTo>
                    <a:pt x="97101" y="112860"/>
                  </a:lnTo>
                  <a:lnTo>
                    <a:pt x="99660" y="114398"/>
                  </a:lnTo>
                  <a:lnTo>
                    <a:pt x="101364" y="116482"/>
                  </a:lnTo>
                  <a:lnTo>
                    <a:pt x="104318" y="121620"/>
                  </a:lnTo>
                  <a:lnTo>
                    <a:pt x="122049" y="141031"/>
                  </a:lnTo>
                  <a:lnTo>
                    <a:pt x="123037" y="144878"/>
                  </a:lnTo>
                  <a:lnTo>
                    <a:pt x="123669" y="155971"/>
                  </a:lnTo>
                  <a:lnTo>
                    <a:pt x="120933" y="162101"/>
                  </a:lnTo>
                  <a:lnTo>
                    <a:pt x="110554" y="174659"/>
                  </a:lnTo>
                  <a:lnTo>
                    <a:pt x="104523" y="178168"/>
                  </a:lnTo>
                  <a:lnTo>
                    <a:pt x="98313" y="180785"/>
                  </a:lnTo>
                  <a:lnTo>
                    <a:pt x="88867" y="187151"/>
                  </a:lnTo>
                  <a:lnTo>
                    <a:pt x="79366" y="189508"/>
                  </a:lnTo>
                  <a:lnTo>
                    <a:pt x="73021" y="190059"/>
                  </a:lnTo>
                  <a:lnTo>
                    <a:pt x="66673" y="193125"/>
                  </a:lnTo>
                  <a:lnTo>
                    <a:pt x="63498" y="195426"/>
                  </a:lnTo>
                  <a:lnTo>
                    <a:pt x="48918" y="198662"/>
                  </a:lnTo>
                  <a:lnTo>
                    <a:pt x="11440" y="200014"/>
                  </a:lnTo>
                  <a:lnTo>
                    <a:pt x="1491" y="191823"/>
                  </a:lnTo>
                  <a:lnTo>
                    <a:pt x="663" y="18826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089"/>
            <p:cNvSpPr/>
            <p:nvPr>
              <p:custDataLst>
                <p:tags r:id="rId383"/>
              </p:custDataLst>
            </p:nvPr>
          </p:nvSpPr>
          <p:spPr>
            <a:xfrm>
              <a:off x="10591804" y="6057950"/>
              <a:ext cx="104771" cy="152351"/>
            </a:xfrm>
            <a:custGeom>
              <a:avLst/>
              <a:gdLst/>
              <a:ahLst/>
              <a:cxnLst/>
              <a:rect l="0" t="0" r="0" b="0"/>
              <a:pathLst>
                <a:path w="104771" h="152351">
                  <a:moveTo>
                    <a:pt x="57146" y="19000"/>
                  </a:moveTo>
                  <a:lnTo>
                    <a:pt x="57146" y="19000"/>
                  </a:lnTo>
                  <a:lnTo>
                    <a:pt x="74837" y="19000"/>
                  </a:lnTo>
                  <a:lnTo>
                    <a:pt x="67876" y="10799"/>
                  </a:lnTo>
                  <a:lnTo>
                    <a:pt x="61971" y="9868"/>
                  </a:lnTo>
                  <a:lnTo>
                    <a:pt x="60364" y="10795"/>
                  </a:lnTo>
                  <a:lnTo>
                    <a:pt x="59289" y="12472"/>
                  </a:lnTo>
                  <a:lnTo>
                    <a:pt x="58576" y="14648"/>
                  </a:lnTo>
                  <a:lnTo>
                    <a:pt x="49795" y="28789"/>
                  </a:lnTo>
                  <a:lnTo>
                    <a:pt x="49071" y="31876"/>
                  </a:lnTo>
                  <a:lnTo>
                    <a:pt x="42995" y="41277"/>
                  </a:lnTo>
                  <a:lnTo>
                    <a:pt x="23195" y="63453"/>
                  </a:lnTo>
                  <a:lnTo>
                    <a:pt x="17043" y="76150"/>
                  </a:lnTo>
                  <a:lnTo>
                    <a:pt x="3967" y="92025"/>
                  </a:lnTo>
                  <a:lnTo>
                    <a:pt x="1171" y="101550"/>
                  </a:lnTo>
                  <a:lnTo>
                    <a:pt x="0" y="123610"/>
                  </a:lnTo>
                  <a:lnTo>
                    <a:pt x="5054" y="123727"/>
                  </a:lnTo>
                  <a:lnTo>
                    <a:pt x="10357" y="120931"/>
                  </a:lnTo>
                  <a:lnTo>
                    <a:pt x="13253" y="118704"/>
                  </a:lnTo>
                  <a:lnTo>
                    <a:pt x="16472" y="113407"/>
                  </a:lnTo>
                  <a:lnTo>
                    <a:pt x="18960" y="107525"/>
                  </a:lnTo>
                  <a:lnTo>
                    <a:pt x="53995" y="63252"/>
                  </a:lnTo>
                  <a:lnTo>
                    <a:pt x="88896" y="16252"/>
                  </a:lnTo>
                  <a:lnTo>
                    <a:pt x="92422" y="9665"/>
                  </a:lnTo>
                  <a:lnTo>
                    <a:pt x="93365" y="6427"/>
                  </a:lnTo>
                  <a:lnTo>
                    <a:pt x="95050" y="4268"/>
                  </a:lnTo>
                  <a:lnTo>
                    <a:pt x="104640" y="0"/>
                  </a:lnTo>
                  <a:lnTo>
                    <a:pt x="104770" y="31751"/>
                  </a:lnTo>
                  <a:lnTo>
                    <a:pt x="88961" y="79260"/>
                  </a:lnTo>
                  <a:lnTo>
                    <a:pt x="86006" y="107812"/>
                  </a:lnTo>
                  <a:lnTo>
                    <a:pt x="84747" y="120691"/>
                  </a:lnTo>
                  <a:lnTo>
                    <a:pt x="76789" y="144166"/>
                  </a:lnTo>
                  <a:lnTo>
                    <a:pt x="76591" y="146895"/>
                  </a:lnTo>
                  <a:lnTo>
                    <a:pt x="75402" y="148713"/>
                  </a:lnTo>
                  <a:lnTo>
                    <a:pt x="73550" y="149924"/>
                  </a:lnTo>
                  <a:lnTo>
                    <a:pt x="66671" y="15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090"/>
            <p:cNvSpPr/>
            <p:nvPr>
              <p:custDataLst>
                <p:tags r:id="rId384"/>
              </p:custDataLst>
            </p:nvPr>
          </p:nvSpPr>
          <p:spPr>
            <a:xfrm>
              <a:off x="10554137" y="6019800"/>
              <a:ext cx="180539" cy="76201"/>
            </a:xfrm>
            <a:custGeom>
              <a:avLst/>
              <a:gdLst/>
              <a:ahLst/>
              <a:cxnLst/>
              <a:rect l="0" t="0" r="0" b="0"/>
              <a:pathLst>
                <a:path w="180539" h="76201">
                  <a:moveTo>
                    <a:pt x="28138" y="76200"/>
                  </a:moveTo>
                  <a:lnTo>
                    <a:pt x="28138" y="76200"/>
                  </a:lnTo>
                  <a:lnTo>
                    <a:pt x="12951" y="59953"/>
                  </a:lnTo>
                  <a:lnTo>
                    <a:pt x="7029" y="47552"/>
                  </a:lnTo>
                  <a:lnTo>
                    <a:pt x="2881" y="41242"/>
                  </a:lnTo>
                  <a:lnTo>
                    <a:pt x="546" y="31740"/>
                  </a:lnTo>
                  <a:lnTo>
                    <a:pt x="0" y="25396"/>
                  </a:lnTo>
                  <a:lnTo>
                    <a:pt x="913" y="23281"/>
                  </a:lnTo>
                  <a:lnTo>
                    <a:pt x="2579" y="21870"/>
                  </a:lnTo>
                  <a:lnTo>
                    <a:pt x="7253" y="19245"/>
                  </a:lnTo>
                  <a:lnTo>
                    <a:pt x="15835" y="12875"/>
                  </a:lnTo>
                  <a:lnTo>
                    <a:pt x="48048" y="2182"/>
                  </a:lnTo>
                  <a:lnTo>
                    <a:pt x="91688" y="128"/>
                  </a:lnTo>
                  <a:lnTo>
                    <a:pt x="136091" y="8"/>
                  </a:lnTo>
                  <a:lnTo>
                    <a:pt x="180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91"/>
            <p:cNvSpPr/>
            <p:nvPr>
              <p:custDataLst>
                <p:tags r:id="rId385"/>
              </p:custDataLst>
            </p:nvPr>
          </p:nvSpPr>
          <p:spPr>
            <a:xfrm>
              <a:off x="10662534" y="6124625"/>
              <a:ext cx="110242" cy="171401"/>
            </a:xfrm>
            <a:custGeom>
              <a:avLst/>
              <a:gdLst/>
              <a:ahLst/>
              <a:cxnLst/>
              <a:rect l="0" t="0" r="0" b="0"/>
              <a:pathLst>
                <a:path w="110242" h="171401">
                  <a:moveTo>
                    <a:pt x="43566" y="66625"/>
                  </a:moveTo>
                  <a:lnTo>
                    <a:pt x="43566" y="66625"/>
                  </a:lnTo>
                  <a:lnTo>
                    <a:pt x="38509" y="71681"/>
                  </a:lnTo>
                  <a:lnTo>
                    <a:pt x="36028" y="76986"/>
                  </a:lnTo>
                  <a:lnTo>
                    <a:pt x="33059" y="101583"/>
                  </a:lnTo>
                  <a:lnTo>
                    <a:pt x="26518" y="114257"/>
                  </a:lnTo>
                  <a:lnTo>
                    <a:pt x="25852" y="117429"/>
                  </a:lnTo>
                  <a:lnTo>
                    <a:pt x="14218" y="142629"/>
                  </a:lnTo>
                  <a:lnTo>
                    <a:pt x="8529" y="150058"/>
                  </a:lnTo>
                  <a:lnTo>
                    <a:pt x="5586" y="161352"/>
                  </a:lnTo>
                  <a:lnTo>
                    <a:pt x="444" y="156663"/>
                  </a:lnTo>
                  <a:lnTo>
                    <a:pt x="0" y="155225"/>
                  </a:lnTo>
                  <a:lnTo>
                    <a:pt x="763" y="154267"/>
                  </a:lnTo>
                  <a:lnTo>
                    <a:pt x="2331" y="153629"/>
                  </a:lnTo>
                  <a:lnTo>
                    <a:pt x="3376" y="152144"/>
                  </a:lnTo>
                  <a:lnTo>
                    <a:pt x="4846" y="145000"/>
                  </a:lnTo>
                  <a:lnTo>
                    <a:pt x="5191" y="139205"/>
                  </a:lnTo>
                  <a:lnTo>
                    <a:pt x="8166" y="133103"/>
                  </a:lnTo>
                  <a:lnTo>
                    <a:pt x="10442" y="129993"/>
                  </a:lnTo>
                  <a:lnTo>
                    <a:pt x="25176" y="88244"/>
                  </a:lnTo>
                  <a:lnTo>
                    <a:pt x="37346" y="68426"/>
                  </a:lnTo>
                  <a:lnTo>
                    <a:pt x="48077" y="36636"/>
                  </a:lnTo>
                  <a:lnTo>
                    <a:pt x="69371" y="9544"/>
                  </a:lnTo>
                  <a:lnTo>
                    <a:pt x="70295" y="6345"/>
                  </a:lnTo>
                  <a:lnTo>
                    <a:pt x="71967" y="4214"/>
                  </a:lnTo>
                  <a:lnTo>
                    <a:pt x="76652" y="1844"/>
                  </a:lnTo>
                  <a:lnTo>
                    <a:pt x="95724" y="0"/>
                  </a:lnTo>
                  <a:lnTo>
                    <a:pt x="97388" y="1040"/>
                  </a:lnTo>
                  <a:lnTo>
                    <a:pt x="98498" y="2794"/>
                  </a:lnTo>
                  <a:lnTo>
                    <a:pt x="100425" y="9653"/>
                  </a:lnTo>
                  <a:lnTo>
                    <a:pt x="100715" y="50761"/>
                  </a:lnTo>
                  <a:lnTo>
                    <a:pt x="97892" y="57105"/>
                  </a:lnTo>
                  <a:lnTo>
                    <a:pt x="78327" y="79325"/>
                  </a:lnTo>
                  <a:lnTo>
                    <a:pt x="72067" y="82853"/>
                  </a:lnTo>
                  <a:lnTo>
                    <a:pt x="68916" y="83794"/>
                  </a:lnTo>
                  <a:lnTo>
                    <a:pt x="66817" y="85479"/>
                  </a:lnTo>
                  <a:lnTo>
                    <a:pt x="62802" y="91850"/>
                  </a:lnTo>
                  <a:lnTo>
                    <a:pt x="54579" y="94759"/>
                  </a:lnTo>
                  <a:lnTo>
                    <a:pt x="34079" y="95200"/>
                  </a:lnTo>
                  <a:lnTo>
                    <a:pt x="34053" y="100256"/>
                  </a:lnTo>
                  <a:lnTo>
                    <a:pt x="35108" y="101745"/>
                  </a:lnTo>
                  <a:lnTo>
                    <a:pt x="36868" y="102739"/>
                  </a:lnTo>
                  <a:lnTo>
                    <a:pt x="42243" y="104332"/>
                  </a:lnTo>
                  <a:lnTo>
                    <a:pt x="60411" y="120528"/>
                  </a:lnTo>
                  <a:lnTo>
                    <a:pt x="69254" y="123871"/>
                  </a:lnTo>
                  <a:lnTo>
                    <a:pt x="94376" y="146128"/>
                  </a:lnTo>
                  <a:lnTo>
                    <a:pt x="97898" y="152406"/>
                  </a:lnTo>
                  <a:lnTo>
                    <a:pt x="98838" y="155561"/>
                  </a:lnTo>
                  <a:lnTo>
                    <a:pt x="100521" y="157666"/>
                  </a:lnTo>
                  <a:lnTo>
                    <a:pt x="106890" y="161687"/>
                  </a:lnTo>
                  <a:lnTo>
                    <a:pt x="110241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460"/>
          <p:cNvGrpSpPr/>
          <p:nvPr/>
        </p:nvGrpSpPr>
        <p:grpSpPr>
          <a:xfrm>
            <a:off x="9296840" y="5972175"/>
            <a:ext cx="809186" cy="341538"/>
            <a:chOff x="9296840" y="5972175"/>
            <a:chExt cx="809186" cy="341538"/>
          </a:xfrm>
        </p:grpSpPr>
        <p:sp>
          <p:nvSpPr>
            <p:cNvPr id="531" name="SMARTInkShape-2092"/>
            <p:cNvSpPr/>
            <p:nvPr>
              <p:custDataLst>
                <p:tags r:id="rId376"/>
              </p:custDataLst>
            </p:nvPr>
          </p:nvSpPr>
          <p:spPr>
            <a:xfrm>
              <a:off x="9363113" y="5973499"/>
              <a:ext cx="85678" cy="217752"/>
            </a:xfrm>
            <a:custGeom>
              <a:avLst/>
              <a:gdLst/>
              <a:ahLst/>
              <a:cxnLst/>
              <a:rect l="0" t="0" r="0" b="0"/>
              <a:pathLst>
                <a:path w="85678" h="217752">
                  <a:moveTo>
                    <a:pt x="76162" y="8201"/>
                  </a:moveTo>
                  <a:lnTo>
                    <a:pt x="76162" y="8201"/>
                  </a:lnTo>
                  <a:lnTo>
                    <a:pt x="85296" y="8201"/>
                  </a:lnTo>
                  <a:lnTo>
                    <a:pt x="85653" y="0"/>
                  </a:lnTo>
                  <a:lnTo>
                    <a:pt x="85677" y="4125"/>
                  </a:lnTo>
                  <a:lnTo>
                    <a:pt x="84621" y="5484"/>
                  </a:lnTo>
                  <a:lnTo>
                    <a:pt x="80628" y="6993"/>
                  </a:lnTo>
                  <a:lnTo>
                    <a:pt x="79139" y="8454"/>
                  </a:lnTo>
                  <a:lnTo>
                    <a:pt x="73927" y="18403"/>
                  </a:lnTo>
                  <a:lnTo>
                    <a:pt x="69877" y="24377"/>
                  </a:lnTo>
                  <a:lnTo>
                    <a:pt x="50474" y="67847"/>
                  </a:lnTo>
                  <a:lnTo>
                    <a:pt x="28519" y="106885"/>
                  </a:lnTo>
                  <a:lnTo>
                    <a:pt x="14512" y="148868"/>
                  </a:lnTo>
                  <a:lnTo>
                    <a:pt x="7326" y="176955"/>
                  </a:lnTo>
                  <a:lnTo>
                    <a:pt x="3234" y="184803"/>
                  </a:lnTo>
                  <a:lnTo>
                    <a:pt x="609" y="198465"/>
                  </a:lnTo>
                  <a:lnTo>
                    <a:pt x="0" y="215855"/>
                  </a:lnTo>
                  <a:lnTo>
                    <a:pt x="1045" y="216487"/>
                  </a:lnTo>
                  <a:lnTo>
                    <a:pt x="9487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093"/>
            <p:cNvSpPr/>
            <p:nvPr>
              <p:custDataLst>
                <p:tags r:id="rId377"/>
              </p:custDataLst>
            </p:nvPr>
          </p:nvSpPr>
          <p:spPr>
            <a:xfrm>
              <a:off x="9477375" y="5991375"/>
              <a:ext cx="38098" cy="190351"/>
            </a:xfrm>
            <a:custGeom>
              <a:avLst/>
              <a:gdLst/>
              <a:ahLst/>
              <a:cxnLst/>
              <a:rect l="0" t="0" r="0" b="0"/>
              <a:pathLst>
                <a:path w="38098" h="190351">
                  <a:moveTo>
                    <a:pt x="28575" y="18900"/>
                  </a:moveTo>
                  <a:lnTo>
                    <a:pt x="28575" y="18900"/>
                  </a:lnTo>
                  <a:lnTo>
                    <a:pt x="28575" y="13844"/>
                  </a:lnTo>
                  <a:lnTo>
                    <a:pt x="31397" y="8539"/>
                  </a:lnTo>
                  <a:lnTo>
                    <a:pt x="37985" y="0"/>
                  </a:lnTo>
                  <a:lnTo>
                    <a:pt x="38097" y="14043"/>
                  </a:lnTo>
                  <a:lnTo>
                    <a:pt x="35276" y="19564"/>
                  </a:lnTo>
                  <a:lnTo>
                    <a:pt x="33043" y="22517"/>
                  </a:lnTo>
                  <a:lnTo>
                    <a:pt x="30560" y="31444"/>
                  </a:lnTo>
                  <a:lnTo>
                    <a:pt x="25927" y="59251"/>
                  </a:lnTo>
                  <a:lnTo>
                    <a:pt x="21088" y="76718"/>
                  </a:lnTo>
                  <a:lnTo>
                    <a:pt x="16832" y="95297"/>
                  </a:lnTo>
                  <a:lnTo>
                    <a:pt x="11690" y="114209"/>
                  </a:lnTo>
                  <a:lnTo>
                    <a:pt x="6893" y="144716"/>
                  </a:lnTo>
                  <a:lnTo>
                    <a:pt x="1361" y="163462"/>
                  </a:lnTo>
                  <a:lnTo>
                    <a:pt x="0" y="19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094"/>
            <p:cNvSpPr/>
            <p:nvPr>
              <p:custDataLst>
                <p:tags r:id="rId378"/>
              </p:custDataLst>
            </p:nvPr>
          </p:nvSpPr>
          <p:spPr>
            <a:xfrm>
              <a:off x="9296840" y="5972175"/>
              <a:ext cx="285311" cy="57151"/>
            </a:xfrm>
            <a:custGeom>
              <a:avLst/>
              <a:gdLst/>
              <a:ahLst/>
              <a:cxnLst/>
              <a:rect l="0" t="0" r="0" b="0"/>
              <a:pathLst>
                <a:path w="285311" h="57151">
                  <a:moveTo>
                    <a:pt x="37660" y="57150"/>
                  </a:moveTo>
                  <a:lnTo>
                    <a:pt x="37660" y="57150"/>
                  </a:lnTo>
                  <a:lnTo>
                    <a:pt x="32603" y="57150"/>
                  </a:lnTo>
                  <a:lnTo>
                    <a:pt x="27299" y="54328"/>
                  </a:lnTo>
                  <a:lnTo>
                    <a:pt x="21414" y="50605"/>
                  </a:lnTo>
                  <a:lnTo>
                    <a:pt x="10918" y="48018"/>
                  </a:lnTo>
                  <a:lnTo>
                    <a:pt x="4571" y="47741"/>
                  </a:lnTo>
                  <a:lnTo>
                    <a:pt x="2900" y="46644"/>
                  </a:lnTo>
                  <a:lnTo>
                    <a:pt x="1787" y="44854"/>
                  </a:lnTo>
                  <a:lnTo>
                    <a:pt x="0" y="39434"/>
                  </a:lnTo>
                  <a:lnTo>
                    <a:pt x="4747" y="33439"/>
                  </a:lnTo>
                  <a:lnTo>
                    <a:pt x="12802" y="30737"/>
                  </a:lnTo>
                  <a:lnTo>
                    <a:pt x="22378" y="28477"/>
                  </a:lnTo>
                  <a:lnTo>
                    <a:pt x="35838" y="22314"/>
                  </a:lnTo>
                  <a:lnTo>
                    <a:pt x="80473" y="12790"/>
                  </a:lnTo>
                  <a:lnTo>
                    <a:pt x="127010" y="4899"/>
                  </a:lnTo>
                  <a:lnTo>
                    <a:pt x="168747" y="967"/>
                  </a:lnTo>
                  <a:lnTo>
                    <a:pt x="208663" y="191"/>
                  </a:lnTo>
                  <a:lnTo>
                    <a:pt x="255618" y="26"/>
                  </a:lnTo>
                  <a:lnTo>
                    <a:pt x="285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095"/>
            <p:cNvSpPr/>
            <p:nvPr>
              <p:custDataLst>
                <p:tags r:id="rId379"/>
              </p:custDataLst>
            </p:nvPr>
          </p:nvSpPr>
          <p:spPr>
            <a:xfrm>
              <a:off x="9601215" y="6176261"/>
              <a:ext cx="114286" cy="137452"/>
            </a:xfrm>
            <a:custGeom>
              <a:avLst/>
              <a:gdLst/>
              <a:ahLst/>
              <a:cxnLst/>
              <a:rect l="0" t="0" r="0" b="0"/>
              <a:pathLst>
                <a:path w="114286" h="137452">
                  <a:moveTo>
                    <a:pt x="57135" y="24514"/>
                  </a:moveTo>
                  <a:lnTo>
                    <a:pt x="57135" y="24514"/>
                  </a:lnTo>
                  <a:lnTo>
                    <a:pt x="66269" y="15382"/>
                  </a:lnTo>
                  <a:lnTo>
                    <a:pt x="57517" y="5866"/>
                  </a:lnTo>
                  <a:lnTo>
                    <a:pt x="52192" y="5583"/>
                  </a:lnTo>
                  <a:lnTo>
                    <a:pt x="50664" y="4485"/>
                  </a:lnTo>
                  <a:lnTo>
                    <a:pt x="49646" y="2694"/>
                  </a:lnTo>
                  <a:lnTo>
                    <a:pt x="48967" y="442"/>
                  </a:lnTo>
                  <a:lnTo>
                    <a:pt x="47457" y="0"/>
                  </a:lnTo>
                  <a:lnTo>
                    <a:pt x="28365" y="7874"/>
                  </a:lnTo>
                  <a:lnTo>
                    <a:pt x="5939" y="28123"/>
                  </a:lnTo>
                  <a:lnTo>
                    <a:pt x="2632" y="34232"/>
                  </a:lnTo>
                  <a:lnTo>
                    <a:pt x="508" y="46777"/>
                  </a:lnTo>
                  <a:lnTo>
                    <a:pt x="0" y="84447"/>
                  </a:lnTo>
                  <a:lnTo>
                    <a:pt x="2815" y="91014"/>
                  </a:lnTo>
                  <a:lnTo>
                    <a:pt x="22377" y="113404"/>
                  </a:lnTo>
                  <a:lnTo>
                    <a:pt x="28634" y="116937"/>
                  </a:lnTo>
                  <a:lnTo>
                    <a:pt x="34943" y="119567"/>
                  </a:lnTo>
                  <a:lnTo>
                    <a:pt x="41275" y="124262"/>
                  </a:lnTo>
                  <a:lnTo>
                    <a:pt x="50440" y="127055"/>
                  </a:lnTo>
                  <a:lnTo>
                    <a:pt x="72129" y="130053"/>
                  </a:lnTo>
                  <a:lnTo>
                    <a:pt x="83332" y="135748"/>
                  </a:lnTo>
                  <a:lnTo>
                    <a:pt x="93825" y="137451"/>
                  </a:lnTo>
                  <a:lnTo>
                    <a:pt x="102722" y="135386"/>
                  </a:lnTo>
                  <a:lnTo>
                    <a:pt x="114285" y="12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096"/>
            <p:cNvSpPr/>
            <p:nvPr>
              <p:custDataLst>
                <p:tags r:id="rId380"/>
              </p:custDataLst>
            </p:nvPr>
          </p:nvSpPr>
          <p:spPr>
            <a:xfrm>
              <a:off x="9896866" y="6143625"/>
              <a:ext cx="152010" cy="9526"/>
            </a:xfrm>
            <a:custGeom>
              <a:avLst/>
              <a:gdLst/>
              <a:ahLst/>
              <a:cxnLst/>
              <a:rect l="0" t="0" r="0" b="0"/>
              <a:pathLst>
                <a:path w="152010" h="9526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6" y="2822"/>
                  </a:lnTo>
                  <a:lnTo>
                    <a:pt x="0" y="8201"/>
                  </a:lnTo>
                  <a:lnTo>
                    <a:pt x="929" y="8642"/>
                  </a:lnTo>
                  <a:lnTo>
                    <a:pt x="45271" y="9520"/>
                  </a:lnTo>
                  <a:lnTo>
                    <a:pt x="90803" y="9525"/>
                  </a:lnTo>
                  <a:lnTo>
                    <a:pt x="135024" y="883"/>
                  </a:lnTo>
                  <a:lnTo>
                    <a:pt x="152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097"/>
            <p:cNvSpPr/>
            <p:nvPr>
              <p:custDataLst>
                <p:tags r:id="rId381"/>
              </p:custDataLst>
            </p:nvPr>
          </p:nvSpPr>
          <p:spPr>
            <a:xfrm>
              <a:off x="9934690" y="6219825"/>
              <a:ext cx="171336" cy="24454"/>
            </a:xfrm>
            <a:custGeom>
              <a:avLst/>
              <a:gdLst/>
              <a:ahLst/>
              <a:cxnLst/>
              <a:rect l="0" t="0" r="0" b="0"/>
              <a:pathLst>
                <a:path w="171336" h="24454">
                  <a:moveTo>
                    <a:pt x="9410" y="0"/>
                  </a:moveTo>
                  <a:lnTo>
                    <a:pt x="9410" y="0"/>
                  </a:lnTo>
                  <a:lnTo>
                    <a:pt x="9410" y="5056"/>
                  </a:lnTo>
                  <a:lnTo>
                    <a:pt x="8352" y="6545"/>
                  </a:lnTo>
                  <a:lnTo>
                    <a:pt x="6586" y="7539"/>
                  </a:lnTo>
                  <a:lnTo>
                    <a:pt x="4353" y="8201"/>
                  </a:lnTo>
                  <a:lnTo>
                    <a:pt x="2864" y="9701"/>
                  </a:lnTo>
                  <a:lnTo>
                    <a:pt x="0" y="18623"/>
                  </a:lnTo>
                  <a:lnTo>
                    <a:pt x="4975" y="23980"/>
                  </a:lnTo>
                  <a:lnTo>
                    <a:pt x="7512" y="24453"/>
                  </a:lnTo>
                  <a:lnTo>
                    <a:pt x="10262" y="23711"/>
                  </a:lnTo>
                  <a:lnTo>
                    <a:pt x="13152" y="22157"/>
                  </a:lnTo>
                  <a:lnTo>
                    <a:pt x="38897" y="19459"/>
                  </a:lnTo>
                  <a:lnTo>
                    <a:pt x="82488" y="19074"/>
                  </a:lnTo>
                  <a:lnTo>
                    <a:pt x="114390" y="17997"/>
                  </a:lnTo>
                  <a:lnTo>
                    <a:pt x="159630" y="10408"/>
                  </a:lnTo>
                  <a:lnTo>
                    <a:pt x="1713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461"/>
          <p:cNvGrpSpPr/>
          <p:nvPr/>
        </p:nvGrpSpPr>
        <p:grpSpPr>
          <a:xfrm>
            <a:off x="8602434" y="5924561"/>
            <a:ext cx="407610" cy="276215"/>
            <a:chOff x="8602434" y="5924561"/>
            <a:chExt cx="407610" cy="276215"/>
          </a:xfrm>
        </p:grpSpPr>
        <p:sp>
          <p:nvSpPr>
            <p:cNvPr id="538" name="SMARTInkShape-2098"/>
            <p:cNvSpPr/>
            <p:nvPr>
              <p:custDataLst>
                <p:tags r:id="rId373"/>
              </p:custDataLst>
            </p:nvPr>
          </p:nvSpPr>
          <p:spPr>
            <a:xfrm>
              <a:off x="8602434" y="6019800"/>
              <a:ext cx="293917" cy="19051"/>
            </a:xfrm>
            <a:custGeom>
              <a:avLst/>
              <a:gdLst/>
              <a:ahLst/>
              <a:cxnLst/>
              <a:rect l="0" t="0" r="0" b="0"/>
              <a:pathLst>
                <a:path w="293917" h="19051">
                  <a:moveTo>
                    <a:pt x="17691" y="19050"/>
                  </a:moveTo>
                  <a:lnTo>
                    <a:pt x="17691" y="19050"/>
                  </a:lnTo>
                  <a:lnTo>
                    <a:pt x="8559" y="19050"/>
                  </a:lnTo>
                  <a:lnTo>
                    <a:pt x="0" y="10849"/>
                  </a:lnTo>
                  <a:lnTo>
                    <a:pt x="15162" y="9641"/>
                  </a:lnTo>
                  <a:lnTo>
                    <a:pt x="32400" y="8489"/>
                  </a:lnTo>
                  <a:lnTo>
                    <a:pt x="62405" y="1327"/>
                  </a:lnTo>
                  <a:lnTo>
                    <a:pt x="104287" y="175"/>
                  </a:lnTo>
                  <a:lnTo>
                    <a:pt x="141687" y="34"/>
                  </a:lnTo>
                  <a:lnTo>
                    <a:pt x="185137" y="7"/>
                  </a:lnTo>
                  <a:lnTo>
                    <a:pt x="228177" y="0"/>
                  </a:lnTo>
                  <a:lnTo>
                    <a:pt x="264467" y="1058"/>
                  </a:lnTo>
                  <a:lnTo>
                    <a:pt x="29391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099"/>
            <p:cNvSpPr/>
            <p:nvPr>
              <p:custDataLst>
                <p:tags r:id="rId374"/>
              </p:custDataLst>
            </p:nvPr>
          </p:nvSpPr>
          <p:spPr>
            <a:xfrm>
              <a:off x="8644512" y="6086475"/>
              <a:ext cx="299464" cy="37981"/>
            </a:xfrm>
            <a:custGeom>
              <a:avLst/>
              <a:gdLst/>
              <a:ahLst/>
              <a:cxnLst/>
              <a:rect l="0" t="0" r="0" b="0"/>
              <a:pathLst>
                <a:path w="299464" h="37981">
                  <a:moveTo>
                    <a:pt x="42288" y="9525"/>
                  </a:moveTo>
                  <a:lnTo>
                    <a:pt x="42288" y="9525"/>
                  </a:lnTo>
                  <a:lnTo>
                    <a:pt x="10765" y="26858"/>
                  </a:lnTo>
                  <a:lnTo>
                    <a:pt x="1080" y="28067"/>
                  </a:lnTo>
                  <a:lnTo>
                    <a:pt x="0" y="29293"/>
                  </a:lnTo>
                  <a:lnTo>
                    <a:pt x="338" y="31171"/>
                  </a:lnTo>
                  <a:lnTo>
                    <a:pt x="1621" y="33481"/>
                  </a:lnTo>
                  <a:lnTo>
                    <a:pt x="3535" y="35021"/>
                  </a:lnTo>
                  <a:lnTo>
                    <a:pt x="8483" y="36731"/>
                  </a:lnTo>
                  <a:lnTo>
                    <a:pt x="31568" y="37980"/>
                  </a:lnTo>
                  <a:lnTo>
                    <a:pt x="71960" y="30545"/>
                  </a:lnTo>
                  <a:lnTo>
                    <a:pt x="114236" y="28964"/>
                  </a:lnTo>
                  <a:lnTo>
                    <a:pt x="150859" y="23634"/>
                  </a:lnTo>
                  <a:lnTo>
                    <a:pt x="194614" y="18897"/>
                  </a:lnTo>
                  <a:lnTo>
                    <a:pt x="240103" y="8868"/>
                  </a:lnTo>
                  <a:lnTo>
                    <a:pt x="286472" y="1167"/>
                  </a:lnTo>
                  <a:lnTo>
                    <a:pt x="299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100"/>
            <p:cNvSpPr/>
            <p:nvPr>
              <p:custDataLst>
                <p:tags r:id="rId375"/>
              </p:custDataLst>
            </p:nvPr>
          </p:nvSpPr>
          <p:spPr>
            <a:xfrm>
              <a:off x="8839764" y="5924561"/>
              <a:ext cx="170280" cy="276215"/>
            </a:xfrm>
            <a:custGeom>
              <a:avLst/>
              <a:gdLst/>
              <a:ahLst/>
              <a:cxnLst/>
              <a:rect l="0" t="0" r="0" b="0"/>
              <a:pathLst>
                <a:path w="170280" h="276215">
                  <a:moveTo>
                    <a:pt x="47061" y="19039"/>
                  </a:moveTo>
                  <a:lnTo>
                    <a:pt x="47061" y="19039"/>
                  </a:lnTo>
                  <a:lnTo>
                    <a:pt x="29161" y="11500"/>
                  </a:lnTo>
                  <a:lnTo>
                    <a:pt x="25603" y="10838"/>
                  </a:lnTo>
                  <a:lnTo>
                    <a:pt x="18826" y="7280"/>
                  </a:lnTo>
                  <a:lnTo>
                    <a:pt x="12287" y="3229"/>
                  </a:lnTo>
                  <a:lnTo>
                    <a:pt x="0" y="116"/>
                  </a:lnTo>
                  <a:lnTo>
                    <a:pt x="12743" y="0"/>
                  </a:lnTo>
                  <a:lnTo>
                    <a:pt x="18756" y="2816"/>
                  </a:lnTo>
                  <a:lnTo>
                    <a:pt x="27072" y="7596"/>
                  </a:lnTo>
                  <a:lnTo>
                    <a:pt x="70585" y="28637"/>
                  </a:lnTo>
                  <a:lnTo>
                    <a:pt x="86089" y="36005"/>
                  </a:lnTo>
                  <a:lnTo>
                    <a:pt x="132655" y="76439"/>
                  </a:lnTo>
                  <a:lnTo>
                    <a:pt x="160514" y="106772"/>
                  </a:lnTo>
                  <a:lnTo>
                    <a:pt x="163971" y="112452"/>
                  </a:lnTo>
                  <a:lnTo>
                    <a:pt x="169519" y="142267"/>
                  </a:lnTo>
                  <a:lnTo>
                    <a:pt x="170279" y="152476"/>
                  </a:lnTo>
                  <a:lnTo>
                    <a:pt x="165650" y="169230"/>
                  </a:lnTo>
                  <a:lnTo>
                    <a:pt x="151564" y="197318"/>
                  </a:lnTo>
                  <a:lnTo>
                    <a:pt x="116907" y="244171"/>
                  </a:lnTo>
                  <a:lnTo>
                    <a:pt x="98919" y="263488"/>
                  </a:lnTo>
                  <a:lnTo>
                    <a:pt x="94686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462"/>
          <p:cNvGrpSpPr/>
          <p:nvPr/>
        </p:nvGrpSpPr>
        <p:grpSpPr>
          <a:xfrm>
            <a:off x="7439025" y="5886486"/>
            <a:ext cx="695326" cy="323815"/>
            <a:chOff x="7439025" y="5886486"/>
            <a:chExt cx="695326" cy="323815"/>
          </a:xfrm>
        </p:grpSpPr>
        <p:sp>
          <p:nvSpPr>
            <p:cNvPr id="542" name="SMARTInkShape-2101"/>
            <p:cNvSpPr/>
            <p:nvPr>
              <p:custDataLst>
                <p:tags r:id="rId367"/>
              </p:custDataLst>
            </p:nvPr>
          </p:nvSpPr>
          <p:spPr>
            <a:xfrm>
              <a:off x="7439025" y="60388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42562" y="9523"/>
                  </a:lnTo>
                  <a:lnTo>
                    <a:pt x="87068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102"/>
            <p:cNvSpPr/>
            <p:nvPr>
              <p:custDataLst>
                <p:tags r:id="rId368"/>
              </p:custDataLst>
            </p:nvPr>
          </p:nvSpPr>
          <p:spPr>
            <a:xfrm>
              <a:off x="7458225" y="6086475"/>
              <a:ext cx="114151" cy="57151"/>
            </a:xfrm>
            <a:custGeom>
              <a:avLst/>
              <a:gdLst/>
              <a:ahLst/>
              <a:cxnLst/>
              <a:rect l="0" t="0" r="0" b="0"/>
              <a:pathLst>
                <a:path w="114151" h="57151">
                  <a:moveTo>
                    <a:pt x="18900" y="0"/>
                  </a:moveTo>
                  <a:lnTo>
                    <a:pt x="18900" y="0"/>
                  </a:lnTo>
                  <a:lnTo>
                    <a:pt x="3712" y="16247"/>
                  </a:lnTo>
                  <a:lnTo>
                    <a:pt x="358" y="26742"/>
                  </a:lnTo>
                  <a:lnTo>
                    <a:pt x="0" y="38145"/>
                  </a:lnTo>
                  <a:lnTo>
                    <a:pt x="1009" y="41305"/>
                  </a:lnTo>
                  <a:lnTo>
                    <a:pt x="2739" y="43411"/>
                  </a:lnTo>
                  <a:lnTo>
                    <a:pt x="8064" y="46792"/>
                  </a:lnTo>
                  <a:lnTo>
                    <a:pt x="23266" y="48519"/>
                  </a:lnTo>
                  <a:lnTo>
                    <a:pt x="35246" y="54122"/>
                  </a:lnTo>
                  <a:lnTo>
                    <a:pt x="82542" y="57031"/>
                  </a:lnTo>
                  <a:lnTo>
                    <a:pt x="114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103"/>
            <p:cNvSpPr/>
            <p:nvPr>
              <p:custDataLst>
                <p:tags r:id="rId369"/>
              </p:custDataLst>
            </p:nvPr>
          </p:nvSpPr>
          <p:spPr>
            <a:xfrm>
              <a:off x="7858125" y="5924553"/>
              <a:ext cx="66676" cy="142873"/>
            </a:xfrm>
            <a:custGeom>
              <a:avLst/>
              <a:gdLst/>
              <a:ahLst/>
              <a:cxnLst/>
              <a:rect l="0" t="0" r="0" b="0"/>
              <a:pathLst>
                <a:path w="66676" h="142873">
                  <a:moveTo>
                    <a:pt x="66675" y="9522"/>
                  </a:moveTo>
                  <a:lnTo>
                    <a:pt x="66675" y="9522"/>
                  </a:lnTo>
                  <a:lnTo>
                    <a:pt x="66675" y="1321"/>
                  </a:lnTo>
                  <a:lnTo>
                    <a:pt x="65617" y="880"/>
                  </a:lnTo>
                  <a:lnTo>
                    <a:pt x="52128" y="0"/>
                  </a:lnTo>
                  <a:lnTo>
                    <a:pt x="50627" y="1057"/>
                  </a:lnTo>
                  <a:lnTo>
                    <a:pt x="49626" y="2820"/>
                  </a:lnTo>
                  <a:lnTo>
                    <a:pt x="46830" y="16244"/>
                  </a:lnTo>
                  <a:lnTo>
                    <a:pt x="32460" y="41501"/>
                  </a:lnTo>
                  <a:lnTo>
                    <a:pt x="16883" y="87905"/>
                  </a:lnTo>
                  <a:lnTo>
                    <a:pt x="11705" y="102597"/>
                  </a:lnTo>
                  <a:lnTo>
                    <a:pt x="9436" y="110156"/>
                  </a:lnTo>
                  <a:lnTo>
                    <a:pt x="2177" y="123631"/>
                  </a:lnTo>
                  <a:lnTo>
                    <a:pt x="0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104"/>
            <p:cNvSpPr/>
            <p:nvPr>
              <p:custDataLst>
                <p:tags r:id="rId370"/>
              </p:custDataLst>
            </p:nvPr>
          </p:nvSpPr>
          <p:spPr>
            <a:xfrm>
              <a:off x="7953375" y="5943634"/>
              <a:ext cx="19050" cy="142842"/>
            </a:xfrm>
            <a:custGeom>
              <a:avLst/>
              <a:gdLst/>
              <a:ahLst/>
              <a:cxnLst/>
              <a:rect l="0" t="0" r="0" b="0"/>
              <a:pathLst>
                <a:path w="19050" h="142842">
                  <a:moveTo>
                    <a:pt x="0" y="9491"/>
                  </a:moveTo>
                  <a:lnTo>
                    <a:pt x="0" y="9491"/>
                  </a:lnTo>
                  <a:lnTo>
                    <a:pt x="8200" y="1290"/>
                  </a:lnTo>
                  <a:lnTo>
                    <a:pt x="18623" y="0"/>
                  </a:lnTo>
                  <a:lnTo>
                    <a:pt x="19049" y="46312"/>
                  </a:lnTo>
                  <a:lnTo>
                    <a:pt x="17992" y="63644"/>
                  </a:lnTo>
                  <a:lnTo>
                    <a:pt x="10850" y="87426"/>
                  </a:lnTo>
                  <a:lnTo>
                    <a:pt x="9541" y="133125"/>
                  </a:lnTo>
                  <a:lnTo>
                    <a:pt x="952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105"/>
            <p:cNvSpPr/>
            <p:nvPr>
              <p:custDataLst>
                <p:tags r:id="rId371"/>
              </p:custDataLst>
            </p:nvPr>
          </p:nvSpPr>
          <p:spPr>
            <a:xfrm>
              <a:off x="7791617" y="5886486"/>
              <a:ext cx="237959" cy="57115"/>
            </a:xfrm>
            <a:custGeom>
              <a:avLst/>
              <a:gdLst/>
              <a:ahLst/>
              <a:cxnLst/>
              <a:rect l="0" t="0" r="0" b="0"/>
              <a:pathLst>
                <a:path w="237959" h="57115">
                  <a:moveTo>
                    <a:pt x="47458" y="57114"/>
                  </a:moveTo>
                  <a:lnTo>
                    <a:pt x="47458" y="57114"/>
                  </a:lnTo>
                  <a:lnTo>
                    <a:pt x="1734" y="30013"/>
                  </a:lnTo>
                  <a:lnTo>
                    <a:pt x="679" y="26372"/>
                  </a:lnTo>
                  <a:lnTo>
                    <a:pt x="0" y="20468"/>
                  </a:lnTo>
                  <a:lnTo>
                    <a:pt x="4939" y="14388"/>
                  </a:lnTo>
                  <a:lnTo>
                    <a:pt x="10216" y="11666"/>
                  </a:lnTo>
                  <a:lnTo>
                    <a:pt x="55855" y="2007"/>
                  </a:lnTo>
                  <a:lnTo>
                    <a:pt x="96189" y="233"/>
                  </a:lnTo>
                  <a:lnTo>
                    <a:pt x="142854" y="0"/>
                  </a:lnTo>
                  <a:lnTo>
                    <a:pt x="190352" y="2791"/>
                  </a:lnTo>
                  <a:lnTo>
                    <a:pt x="237958" y="9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106"/>
            <p:cNvSpPr/>
            <p:nvPr>
              <p:custDataLst>
                <p:tags r:id="rId372"/>
              </p:custDataLst>
            </p:nvPr>
          </p:nvSpPr>
          <p:spPr>
            <a:xfrm>
              <a:off x="8029575" y="6039017"/>
              <a:ext cx="104776" cy="171284"/>
            </a:xfrm>
            <a:custGeom>
              <a:avLst/>
              <a:gdLst/>
              <a:ahLst/>
              <a:cxnLst/>
              <a:rect l="0" t="0" r="0" b="0"/>
              <a:pathLst>
                <a:path w="104776" h="171284">
                  <a:moveTo>
                    <a:pt x="28575" y="56983"/>
                  </a:moveTo>
                  <a:lnTo>
                    <a:pt x="28575" y="56983"/>
                  </a:lnTo>
                  <a:lnTo>
                    <a:pt x="23519" y="62039"/>
                  </a:lnTo>
                  <a:lnTo>
                    <a:pt x="21037" y="67344"/>
                  </a:lnTo>
                  <a:lnTo>
                    <a:pt x="18254" y="82493"/>
                  </a:lnTo>
                  <a:lnTo>
                    <a:pt x="11563" y="95105"/>
                  </a:lnTo>
                  <a:lnTo>
                    <a:pt x="8491" y="130008"/>
                  </a:lnTo>
                  <a:lnTo>
                    <a:pt x="1991" y="142708"/>
                  </a:lnTo>
                  <a:lnTo>
                    <a:pt x="1" y="161720"/>
                  </a:lnTo>
                  <a:lnTo>
                    <a:pt x="0" y="134310"/>
                  </a:lnTo>
                  <a:lnTo>
                    <a:pt x="2822" y="125570"/>
                  </a:lnTo>
                  <a:lnTo>
                    <a:pt x="6545" y="117100"/>
                  </a:lnTo>
                  <a:lnTo>
                    <a:pt x="17610" y="69551"/>
                  </a:lnTo>
                  <a:lnTo>
                    <a:pt x="23680" y="50594"/>
                  </a:lnTo>
                  <a:lnTo>
                    <a:pt x="35213" y="32830"/>
                  </a:lnTo>
                  <a:lnTo>
                    <a:pt x="64797" y="1729"/>
                  </a:lnTo>
                  <a:lnTo>
                    <a:pt x="68662" y="676"/>
                  </a:lnTo>
                  <a:lnTo>
                    <a:pt x="79768" y="0"/>
                  </a:lnTo>
                  <a:lnTo>
                    <a:pt x="81754" y="1003"/>
                  </a:lnTo>
                  <a:lnTo>
                    <a:pt x="83077" y="2729"/>
                  </a:lnTo>
                  <a:lnTo>
                    <a:pt x="83960" y="4939"/>
                  </a:lnTo>
                  <a:lnTo>
                    <a:pt x="85606" y="6411"/>
                  </a:lnTo>
                  <a:lnTo>
                    <a:pt x="90259" y="8048"/>
                  </a:lnTo>
                  <a:lnTo>
                    <a:pt x="91922" y="9544"/>
                  </a:lnTo>
                  <a:lnTo>
                    <a:pt x="93772" y="14027"/>
                  </a:lnTo>
                  <a:lnTo>
                    <a:pt x="95212" y="32946"/>
                  </a:lnTo>
                  <a:lnTo>
                    <a:pt x="92411" y="38539"/>
                  </a:lnTo>
                  <a:lnTo>
                    <a:pt x="81990" y="50753"/>
                  </a:lnTo>
                  <a:lnTo>
                    <a:pt x="75951" y="54214"/>
                  </a:lnTo>
                  <a:lnTo>
                    <a:pt x="63451" y="56436"/>
                  </a:lnTo>
                  <a:lnTo>
                    <a:pt x="61351" y="57676"/>
                  </a:lnTo>
                  <a:lnTo>
                    <a:pt x="59951" y="59562"/>
                  </a:lnTo>
                  <a:lnTo>
                    <a:pt x="59017" y="61878"/>
                  </a:lnTo>
                  <a:lnTo>
                    <a:pt x="57337" y="63421"/>
                  </a:lnTo>
                  <a:lnTo>
                    <a:pt x="52647" y="65136"/>
                  </a:lnTo>
                  <a:lnTo>
                    <a:pt x="35525" y="67295"/>
                  </a:lnTo>
                  <a:lnTo>
                    <a:pt x="33208" y="69150"/>
                  </a:lnTo>
                  <a:lnTo>
                    <a:pt x="31664" y="71444"/>
                  </a:lnTo>
                  <a:lnTo>
                    <a:pt x="29576" y="72974"/>
                  </a:lnTo>
                  <a:lnTo>
                    <a:pt x="24434" y="74673"/>
                  </a:lnTo>
                  <a:lnTo>
                    <a:pt x="15589" y="75630"/>
                  </a:lnTo>
                  <a:lnTo>
                    <a:pt x="13567" y="76822"/>
                  </a:lnTo>
                  <a:lnTo>
                    <a:pt x="12220" y="78676"/>
                  </a:lnTo>
                  <a:lnTo>
                    <a:pt x="9572" y="85439"/>
                  </a:lnTo>
                  <a:lnTo>
                    <a:pt x="9539" y="90580"/>
                  </a:lnTo>
                  <a:lnTo>
                    <a:pt x="10592" y="92080"/>
                  </a:lnTo>
                  <a:lnTo>
                    <a:pt x="12354" y="93082"/>
                  </a:lnTo>
                  <a:lnTo>
                    <a:pt x="14585" y="93749"/>
                  </a:lnTo>
                  <a:lnTo>
                    <a:pt x="16073" y="95252"/>
                  </a:lnTo>
                  <a:lnTo>
                    <a:pt x="21285" y="105268"/>
                  </a:lnTo>
                  <a:lnTo>
                    <a:pt x="32191" y="117439"/>
                  </a:lnTo>
                  <a:lnTo>
                    <a:pt x="38296" y="120894"/>
                  </a:lnTo>
                  <a:lnTo>
                    <a:pt x="55895" y="128168"/>
                  </a:lnTo>
                  <a:lnTo>
                    <a:pt x="64707" y="136599"/>
                  </a:lnTo>
                  <a:lnTo>
                    <a:pt x="72150" y="145285"/>
                  </a:lnTo>
                  <a:lnTo>
                    <a:pt x="104775" y="17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463"/>
          <p:cNvGrpSpPr/>
          <p:nvPr/>
        </p:nvGrpSpPr>
        <p:grpSpPr>
          <a:xfrm>
            <a:off x="5943610" y="5924550"/>
            <a:ext cx="1247766" cy="314326"/>
            <a:chOff x="5943610" y="5924550"/>
            <a:chExt cx="1247766" cy="314326"/>
          </a:xfrm>
        </p:grpSpPr>
        <p:sp>
          <p:nvSpPr>
            <p:cNvPr id="549" name="SMARTInkShape-2107"/>
            <p:cNvSpPr/>
            <p:nvPr>
              <p:custDataLst>
                <p:tags r:id="rId357"/>
              </p:custDataLst>
            </p:nvPr>
          </p:nvSpPr>
          <p:spPr>
            <a:xfrm>
              <a:off x="5943610" y="6096000"/>
              <a:ext cx="161916" cy="28576"/>
            </a:xfrm>
            <a:custGeom>
              <a:avLst/>
              <a:gdLst/>
              <a:ahLst/>
              <a:cxnLst/>
              <a:rect l="0" t="0" r="0" b="0"/>
              <a:pathLst>
                <a:path w="161916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8192" y="28575"/>
                  </a:lnTo>
                  <a:lnTo>
                    <a:pt x="16858" y="22030"/>
                  </a:lnTo>
                  <a:lnTo>
                    <a:pt x="25683" y="19933"/>
                  </a:lnTo>
                  <a:lnTo>
                    <a:pt x="51012" y="18069"/>
                  </a:lnTo>
                  <a:lnTo>
                    <a:pt x="68905" y="11526"/>
                  </a:lnTo>
                  <a:lnTo>
                    <a:pt x="104961" y="6879"/>
                  </a:lnTo>
                  <a:lnTo>
                    <a:pt x="125147" y="1358"/>
                  </a:lnTo>
                  <a:lnTo>
                    <a:pt x="161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108"/>
            <p:cNvSpPr/>
            <p:nvPr>
              <p:custDataLst>
                <p:tags r:id="rId358"/>
              </p:custDataLst>
            </p:nvPr>
          </p:nvSpPr>
          <p:spPr>
            <a:xfrm>
              <a:off x="6019811" y="6029359"/>
              <a:ext cx="47615" cy="171417"/>
            </a:xfrm>
            <a:custGeom>
              <a:avLst/>
              <a:gdLst/>
              <a:ahLst/>
              <a:cxnLst/>
              <a:rect l="0" t="0" r="0" b="0"/>
              <a:pathLst>
                <a:path w="47615" h="171417">
                  <a:moveTo>
                    <a:pt x="19039" y="9491"/>
                  </a:moveTo>
                  <a:lnTo>
                    <a:pt x="19039" y="9491"/>
                  </a:lnTo>
                  <a:lnTo>
                    <a:pt x="13983" y="9491"/>
                  </a:lnTo>
                  <a:lnTo>
                    <a:pt x="12494" y="8433"/>
                  </a:lnTo>
                  <a:lnTo>
                    <a:pt x="11500" y="6669"/>
                  </a:lnTo>
                  <a:lnTo>
                    <a:pt x="10838" y="4435"/>
                  </a:lnTo>
                  <a:lnTo>
                    <a:pt x="9338" y="2946"/>
                  </a:lnTo>
                  <a:lnTo>
                    <a:pt x="116" y="0"/>
                  </a:lnTo>
                  <a:lnTo>
                    <a:pt x="0" y="13227"/>
                  </a:lnTo>
                  <a:lnTo>
                    <a:pt x="1054" y="15156"/>
                  </a:lnTo>
                  <a:lnTo>
                    <a:pt x="2816" y="16443"/>
                  </a:lnTo>
                  <a:lnTo>
                    <a:pt x="5049" y="17300"/>
                  </a:lnTo>
                  <a:lnTo>
                    <a:pt x="6537" y="19988"/>
                  </a:lnTo>
                  <a:lnTo>
                    <a:pt x="9690" y="32828"/>
                  </a:lnTo>
                  <a:lnTo>
                    <a:pt x="15799" y="44862"/>
                  </a:lnTo>
                  <a:lnTo>
                    <a:pt x="21671" y="83081"/>
                  </a:lnTo>
                  <a:lnTo>
                    <a:pt x="25502" y="91940"/>
                  </a:lnTo>
                  <a:lnTo>
                    <a:pt x="29542" y="139550"/>
                  </a:lnTo>
                  <a:lnTo>
                    <a:pt x="38258" y="166197"/>
                  </a:lnTo>
                  <a:lnTo>
                    <a:pt x="40318" y="167937"/>
                  </a:lnTo>
                  <a:lnTo>
                    <a:pt x="47614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109"/>
            <p:cNvSpPr/>
            <p:nvPr>
              <p:custDataLst>
                <p:tags r:id="rId359"/>
              </p:custDataLst>
            </p:nvPr>
          </p:nvSpPr>
          <p:spPr>
            <a:xfrm>
              <a:off x="6353189" y="5972291"/>
              <a:ext cx="85664" cy="171166"/>
            </a:xfrm>
            <a:custGeom>
              <a:avLst/>
              <a:gdLst/>
              <a:ahLst/>
              <a:cxnLst/>
              <a:rect l="0" t="0" r="0" b="0"/>
              <a:pathLst>
                <a:path w="85664" h="171166">
                  <a:moveTo>
                    <a:pt x="76186" y="9409"/>
                  </a:moveTo>
                  <a:lnTo>
                    <a:pt x="76186" y="9409"/>
                  </a:lnTo>
                  <a:lnTo>
                    <a:pt x="76186" y="4353"/>
                  </a:lnTo>
                  <a:lnTo>
                    <a:pt x="75128" y="2864"/>
                  </a:lnTo>
                  <a:lnTo>
                    <a:pt x="73364" y="1870"/>
                  </a:lnTo>
                  <a:lnTo>
                    <a:pt x="58853" y="0"/>
                  </a:lnTo>
                  <a:lnTo>
                    <a:pt x="34790" y="22278"/>
                  </a:lnTo>
                  <a:lnTo>
                    <a:pt x="31329" y="28535"/>
                  </a:lnTo>
                  <a:lnTo>
                    <a:pt x="15465" y="63946"/>
                  </a:lnTo>
                  <a:lnTo>
                    <a:pt x="4142" y="82349"/>
                  </a:lnTo>
                  <a:lnTo>
                    <a:pt x="533" y="111416"/>
                  </a:lnTo>
                  <a:lnTo>
                    <a:pt x="0" y="154912"/>
                  </a:lnTo>
                  <a:lnTo>
                    <a:pt x="2814" y="161566"/>
                  </a:lnTo>
                  <a:lnTo>
                    <a:pt x="5046" y="164822"/>
                  </a:lnTo>
                  <a:lnTo>
                    <a:pt x="10349" y="168440"/>
                  </a:lnTo>
                  <a:lnTo>
                    <a:pt x="19284" y="170477"/>
                  </a:lnTo>
                  <a:lnTo>
                    <a:pt x="31784" y="171165"/>
                  </a:lnTo>
                  <a:lnTo>
                    <a:pt x="38108" y="168437"/>
                  </a:lnTo>
                  <a:lnTo>
                    <a:pt x="44446" y="164754"/>
                  </a:lnTo>
                  <a:lnTo>
                    <a:pt x="53964" y="161623"/>
                  </a:lnTo>
                  <a:lnTo>
                    <a:pt x="69836" y="148667"/>
                  </a:lnTo>
                  <a:lnTo>
                    <a:pt x="79361" y="134396"/>
                  </a:lnTo>
                  <a:lnTo>
                    <a:pt x="83830" y="121820"/>
                  </a:lnTo>
                  <a:lnTo>
                    <a:pt x="85663" y="74659"/>
                  </a:lnTo>
                  <a:lnTo>
                    <a:pt x="76008" y="42143"/>
                  </a:lnTo>
                  <a:lnTo>
                    <a:pt x="71521" y="35247"/>
                  </a:lnTo>
                  <a:lnTo>
                    <a:pt x="65999" y="31476"/>
                  </a:lnTo>
                  <a:lnTo>
                    <a:pt x="60016" y="28742"/>
                  </a:lnTo>
                  <a:lnTo>
                    <a:pt x="53830" y="23998"/>
                  </a:lnTo>
                  <a:lnTo>
                    <a:pt x="51758" y="23369"/>
                  </a:lnTo>
                  <a:lnTo>
                    <a:pt x="50375" y="24007"/>
                  </a:lnTo>
                  <a:lnTo>
                    <a:pt x="49453" y="25491"/>
                  </a:lnTo>
                  <a:lnTo>
                    <a:pt x="47780" y="26480"/>
                  </a:lnTo>
                  <a:lnTo>
                    <a:pt x="43101" y="27580"/>
                  </a:lnTo>
                  <a:lnTo>
                    <a:pt x="41430" y="28931"/>
                  </a:lnTo>
                  <a:lnTo>
                    <a:pt x="38086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110"/>
            <p:cNvSpPr/>
            <p:nvPr>
              <p:custDataLst>
                <p:tags r:id="rId360"/>
              </p:custDataLst>
            </p:nvPr>
          </p:nvSpPr>
          <p:spPr>
            <a:xfrm>
              <a:off x="6524625" y="60579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111"/>
            <p:cNvSpPr/>
            <p:nvPr>
              <p:custDataLst>
                <p:tags r:id="rId361"/>
              </p:custDataLst>
            </p:nvPr>
          </p:nvSpPr>
          <p:spPr>
            <a:xfrm>
              <a:off x="6572251" y="5953128"/>
              <a:ext cx="47625" cy="209548"/>
            </a:xfrm>
            <a:custGeom>
              <a:avLst/>
              <a:gdLst/>
              <a:ahLst/>
              <a:cxnLst/>
              <a:rect l="0" t="0" r="0" b="0"/>
              <a:pathLst>
                <a:path w="47625" h="209548">
                  <a:moveTo>
                    <a:pt x="47624" y="9522"/>
                  </a:moveTo>
                  <a:lnTo>
                    <a:pt x="47624" y="9522"/>
                  </a:lnTo>
                  <a:lnTo>
                    <a:pt x="47624" y="4466"/>
                  </a:lnTo>
                  <a:lnTo>
                    <a:pt x="46566" y="2977"/>
                  </a:lnTo>
                  <a:lnTo>
                    <a:pt x="44802" y="1983"/>
                  </a:lnTo>
                  <a:lnTo>
                    <a:pt x="37923" y="259"/>
                  </a:lnTo>
                  <a:lnTo>
                    <a:pt x="11367" y="0"/>
                  </a:lnTo>
                  <a:lnTo>
                    <a:pt x="1484" y="8198"/>
                  </a:lnTo>
                  <a:lnTo>
                    <a:pt x="659" y="11756"/>
                  </a:lnTo>
                  <a:lnTo>
                    <a:pt x="0" y="57152"/>
                  </a:lnTo>
                  <a:lnTo>
                    <a:pt x="0" y="60325"/>
                  </a:lnTo>
                  <a:lnTo>
                    <a:pt x="2821" y="66673"/>
                  </a:lnTo>
                  <a:lnTo>
                    <a:pt x="24451" y="100714"/>
                  </a:lnTo>
                  <a:lnTo>
                    <a:pt x="35871" y="134130"/>
                  </a:lnTo>
                  <a:lnTo>
                    <a:pt x="38082" y="180905"/>
                  </a:lnTo>
                  <a:lnTo>
                    <a:pt x="38088" y="184102"/>
                  </a:lnTo>
                  <a:lnTo>
                    <a:pt x="35272" y="190477"/>
                  </a:lnTo>
                  <a:lnTo>
                    <a:pt x="31551" y="196839"/>
                  </a:lnTo>
                  <a:lnTo>
                    <a:pt x="28965" y="207665"/>
                  </a:lnTo>
                  <a:lnTo>
                    <a:pt x="27777" y="208292"/>
                  </a:lnTo>
                  <a:lnTo>
                    <a:pt x="19049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112"/>
            <p:cNvSpPr/>
            <p:nvPr>
              <p:custDataLst>
                <p:tags r:id="rId362"/>
              </p:custDataLst>
            </p:nvPr>
          </p:nvSpPr>
          <p:spPr>
            <a:xfrm>
              <a:off x="6534150" y="59245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45661" y="12150"/>
                  </a:lnTo>
                  <a:lnTo>
                    <a:pt x="90253" y="985"/>
                  </a:lnTo>
                  <a:lnTo>
                    <a:pt x="134765" y="5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113"/>
            <p:cNvSpPr/>
            <p:nvPr>
              <p:custDataLst>
                <p:tags r:id="rId363"/>
              </p:custDataLst>
            </p:nvPr>
          </p:nvSpPr>
          <p:spPr>
            <a:xfrm>
              <a:off x="6848475" y="5962660"/>
              <a:ext cx="85218" cy="180966"/>
            </a:xfrm>
            <a:custGeom>
              <a:avLst/>
              <a:gdLst/>
              <a:ahLst/>
              <a:cxnLst/>
              <a:rect l="0" t="0" r="0" b="0"/>
              <a:pathLst>
                <a:path w="85218" h="180966">
                  <a:moveTo>
                    <a:pt x="66675" y="9515"/>
                  </a:moveTo>
                  <a:lnTo>
                    <a:pt x="66675" y="9515"/>
                  </a:lnTo>
                  <a:lnTo>
                    <a:pt x="66675" y="383"/>
                  </a:lnTo>
                  <a:lnTo>
                    <a:pt x="84008" y="0"/>
                  </a:lnTo>
                  <a:lnTo>
                    <a:pt x="84580" y="1055"/>
                  </a:lnTo>
                  <a:lnTo>
                    <a:pt x="85217" y="5050"/>
                  </a:lnTo>
                  <a:lnTo>
                    <a:pt x="82676" y="10353"/>
                  </a:lnTo>
                  <a:lnTo>
                    <a:pt x="79078" y="16237"/>
                  </a:lnTo>
                  <a:lnTo>
                    <a:pt x="75995" y="25500"/>
                  </a:lnTo>
                  <a:lnTo>
                    <a:pt x="50712" y="70215"/>
                  </a:lnTo>
                  <a:lnTo>
                    <a:pt x="25398" y="117510"/>
                  </a:lnTo>
                  <a:lnTo>
                    <a:pt x="12347" y="144439"/>
                  </a:lnTo>
                  <a:lnTo>
                    <a:pt x="9721" y="155206"/>
                  </a:lnTo>
                  <a:lnTo>
                    <a:pt x="2233" y="170742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114"/>
            <p:cNvSpPr/>
            <p:nvPr>
              <p:custDataLst>
                <p:tags r:id="rId364"/>
              </p:custDataLst>
            </p:nvPr>
          </p:nvSpPr>
          <p:spPr>
            <a:xfrm>
              <a:off x="6972300" y="5953170"/>
              <a:ext cx="38061" cy="171406"/>
            </a:xfrm>
            <a:custGeom>
              <a:avLst/>
              <a:gdLst/>
              <a:ahLst/>
              <a:cxnLst/>
              <a:rect l="0" t="0" r="0" b="0"/>
              <a:pathLst>
                <a:path w="38061" h="171406">
                  <a:moveTo>
                    <a:pt x="9525" y="19005"/>
                  </a:moveTo>
                  <a:lnTo>
                    <a:pt x="9525" y="19005"/>
                  </a:lnTo>
                  <a:lnTo>
                    <a:pt x="19638" y="13949"/>
                  </a:lnTo>
                  <a:lnTo>
                    <a:pt x="22617" y="11401"/>
                  </a:lnTo>
                  <a:lnTo>
                    <a:pt x="27868" y="3817"/>
                  </a:lnTo>
                  <a:lnTo>
                    <a:pt x="37964" y="0"/>
                  </a:lnTo>
                  <a:lnTo>
                    <a:pt x="38060" y="5025"/>
                  </a:lnTo>
                  <a:lnTo>
                    <a:pt x="35260" y="10322"/>
                  </a:lnTo>
                  <a:lnTo>
                    <a:pt x="31546" y="16205"/>
                  </a:lnTo>
                  <a:lnTo>
                    <a:pt x="29455" y="26524"/>
                  </a:lnTo>
                  <a:lnTo>
                    <a:pt x="27594" y="59603"/>
                  </a:lnTo>
                  <a:lnTo>
                    <a:pt x="21051" y="78217"/>
                  </a:lnTo>
                  <a:lnTo>
                    <a:pt x="16821" y="95816"/>
                  </a:lnTo>
                  <a:lnTo>
                    <a:pt x="10966" y="115669"/>
                  </a:lnTo>
                  <a:lnTo>
                    <a:pt x="8751" y="136328"/>
                  </a:lnTo>
                  <a:lnTo>
                    <a:pt x="2042" y="154520"/>
                  </a:lnTo>
                  <a:lnTo>
                    <a:pt x="0" y="17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15"/>
            <p:cNvSpPr/>
            <p:nvPr>
              <p:custDataLst>
                <p:tags r:id="rId365"/>
              </p:custDataLst>
            </p:nvPr>
          </p:nvSpPr>
          <p:spPr>
            <a:xfrm>
              <a:off x="6782343" y="5924550"/>
              <a:ext cx="266158" cy="66676"/>
            </a:xfrm>
            <a:custGeom>
              <a:avLst/>
              <a:gdLst/>
              <a:ahLst/>
              <a:cxnLst/>
              <a:rect l="0" t="0" r="0" b="0"/>
              <a:pathLst>
                <a:path w="266158" h="66676">
                  <a:moveTo>
                    <a:pt x="28032" y="66675"/>
                  </a:moveTo>
                  <a:lnTo>
                    <a:pt x="28032" y="66675"/>
                  </a:lnTo>
                  <a:lnTo>
                    <a:pt x="22976" y="66675"/>
                  </a:lnTo>
                  <a:lnTo>
                    <a:pt x="17671" y="63853"/>
                  </a:lnTo>
                  <a:lnTo>
                    <a:pt x="11786" y="60130"/>
                  </a:lnTo>
                  <a:lnTo>
                    <a:pt x="5642" y="58474"/>
                  </a:lnTo>
                  <a:lnTo>
                    <a:pt x="3580" y="56974"/>
                  </a:lnTo>
                  <a:lnTo>
                    <a:pt x="2206" y="54916"/>
                  </a:lnTo>
                  <a:lnTo>
                    <a:pt x="272" y="46963"/>
                  </a:lnTo>
                  <a:lnTo>
                    <a:pt x="0" y="44009"/>
                  </a:lnTo>
                  <a:lnTo>
                    <a:pt x="2520" y="37904"/>
                  </a:lnTo>
                  <a:lnTo>
                    <a:pt x="4675" y="34794"/>
                  </a:lnTo>
                  <a:lnTo>
                    <a:pt x="8227" y="32722"/>
                  </a:lnTo>
                  <a:lnTo>
                    <a:pt x="26315" y="26572"/>
                  </a:lnTo>
                  <a:lnTo>
                    <a:pt x="30062" y="24065"/>
                  </a:lnTo>
                  <a:lnTo>
                    <a:pt x="57831" y="20041"/>
                  </a:lnTo>
                  <a:lnTo>
                    <a:pt x="105315" y="12591"/>
                  </a:lnTo>
                  <a:lnTo>
                    <a:pt x="152000" y="4873"/>
                  </a:lnTo>
                  <a:lnTo>
                    <a:pt x="199501" y="642"/>
                  </a:lnTo>
                  <a:lnTo>
                    <a:pt x="246272" y="56"/>
                  </a:lnTo>
                  <a:lnTo>
                    <a:pt x="266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116"/>
            <p:cNvSpPr/>
            <p:nvPr>
              <p:custDataLst>
                <p:tags r:id="rId366"/>
              </p:custDataLst>
            </p:nvPr>
          </p:nvSpPr>
          <p:spPr>
            <a:xfrm>
              <a:off x="7077075" y="6038889"/>
              <a:ext cx="114301" cy="199987"/>
            </a:xfrm>
            <a:custGeom>
              <a:avLst/>
              <a:gdLst/>
              <a:ahLst/>
              <a:cxnLst/>
              <a:rect l="0" t="0" r="0" b="0"/>
              <a:pathLst>
                <a:path w="114301" h="199987">
                  <a:moveTo>
                    <a:pt x="28575" y="47586"/>
                  </a:moveTo>
                  <a:lnTo>
                    <a:pt x="28575" y="47586"/>
                  </a:lnTo>
                  <a:lnTo>
                    <a:pt x="23519" y="52642"/>
                  </a:lnTo>
                  <a:lnTo>
                    <a:pt x="21037" y="57947"/>
                  </a:lnTo>
                  <a:lnTo>
                    <a:pt x="17998" y="101564"/>
                  </a:lnTo>
                  <a:lnTo>
                    <a:pt x="12506" y="112145"/>
                  </a:lnTo>
                  <a:lnTo>
                    <a:pt x="8544" y="148924"/>
                  </a:lnTo>
                  <a:lnTo>
                    <a:pt x="3001" y="159692"/>
                  </a:lnTo>
                  <a:lnTo>
                    <a:pt x="1" y="199827"/>
                  </a:lnTo>
                  <a:lnTo>
                    <a:pt x="0" y="186714"/>
                  </a:lnTo>
                  <a:lnTo>
                    <a:pt x="2822" y="180683"/>
                  </a:lnTo>
                  <a:lnTo>
                    <a:pt x="5056" y="177592"/>
                  </a:lnTo>
                  <a:lnTo>
                    <a:pt x="8200" y="163129"/>
                  </a:lnTo>
                  <a:lnTo>
                    <a:pt x="12173" y="133056"/>
                  </a:lnTo>
                  <a:lnTo>
                    <a:pt x="17012" y="114185"/>
                  </a:lnTo>
                  <a:lnTo>
                    <a:pt x="21693" y="68616"/>
                  </a:lnTo>
                  <a:lnTo>
                    <a:pt x="29359" y="50995"/>
                  </a:lnTo>
                  <a:lnTo>
                    <a:pt x="43494" y="25614"/>
                  </a:lnTo>
                  <a:lnTo>
                    <a:pt x="45789" y="17360"/>
                  </a:lnTo>
                  <a:lnTo>
                    <a:pt x="47460" y="14734"/>
                  </a:lnTo>
                  <a:lnTo>
                    <a:pt x="49632" y="12985"/>
                  </a:lnTo>
                  <a:lnTo>
                    <a:pt x="54867" y="9983"/>
                  </a:lnTo>
                  <a:lnTo>
                    <a:pt x="64912" y="1490"/>
                  </a:lnTo>
                  <a:lnTo>
                    <a:pt x="74722" y="95"/>
                  </a:lnTo>
                  <a:lnTo>
                    <a:pt x="80818" y="0"/>
                  </a:lnTo>
                  <a:lnTo>
                    <a:pt x="82455" y="1046"/>
                  </a:lnTo>
                  <a:lnTo>
                    <a:pt x="83545" y="2801"/>
                  </a:lnTo>
                  <a:lnTo>
                    <a:pt x="85437" y="9664"/>
                  </a:lnTo>
                  <a:lnTo>
                    <a:pt x="85598" y="14151"/>
                  </a:lnTo>
                  <a:lnTo>
                    <a:pt x="82847" y="19673"/>
                  </a:lnTo>
                  <a:lnTo>
                    <a:pt x="79154" y="25656"/>
                  </a:lnTo>
                  <a:lnTo>
                    <a:pt x="76018" y="34973"/>
                  </a:lnTo>
                  <a:lnTo>
                    <a:pt x="31845" y="82415"/>
                  </a:lnTo>
                  <a:lnTo>
                    <a:pt x="29006" y="85255"/>
                  </a:lnTo>
                  <a:lnTo>
                    <a:pt x="28702" y="90616"/>
                  </a:lnTo>
                  <a:lnTo>
                    <a:pt x="31453" y="95991"/>
                  </a:lnTo>
                  <a:lnTo>
                    <a:pt x="35146" y="101907"/>
                  </a:lnTo>
                  <a:lnTo>
                    <a:pt x="37516" y="114330"/>
                  </a:lnTo>
                  <a:lnTo>
                    <a:pt x="37712" y="117481"/>
                  </a:lnTo>
                  <a:lnTo>
                    <a:pt x="40749" y="123806"/>
                  </a:lnTo>
                  <a:lnTo>
                    <a:pt x="83435" y="169119"/>
                  </a:lnTo>
                  <a:lnTo>
                    <a:pt x="100620" y="187364"/>
                  </a:lnTo>
                  <a:lnTo>
                    <a:pt x="102929" y="193670"/>
                  </a:lnTo>
                  <a:lnTo>
                    <a:pt x="104602" y="195777"/>
                  </a:lnTo>
                  <a:lnTo>
                    <a:pt x="114300" y="19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464"/>
          <p:cNvGrpSpPr/>
          <p:nvPr/>
        </p:nvGrpSpPr>
        <p:grpSpPr>
          <a:xfrm>
            <a:off x="4888358" y="5954452"/>
            <a:ext cx="826643" cy="293911"/>
            <a:chOff x="4888358" y="5954452"/>
            <a:chExt cx="826643" cy="293911"/>
          </a:xfrm>
        </p:grpSpPr>
        <p:sp>
          <p:nvSpPr>
            <p:cNvPr id="560" name="SMARTInkShape-2117"/>
            <p:cNvSpPr/>
            <p:nvPr>
              <p:custDataLst>
                <p:tags r:id="rId350"/>
              </p:custDataLst>
            </p:nvPr>
          </p:nvSpPr>
          <p:spPr>
            <a:xfrm>
              <a:off x="4888358" y="5991628"/>
              <a:ext cx="121683" cy="207619"/>
            </a:xfrm>
            <a:custGeom>
              <a:avLst/>
              <a:gdLst/>
              <a:ahLst/>
              <a:cxnLst/>
              <a:rect l="0" t="0" r="0" b="0"/>
              <a:pathLst>
                <a:path w="121683" h="207619">
                  <a:moveTo>
                    <a:pt x="83692" y="37697"/>
                  </a:moveTo>
                  <a:lnTo>
                    <a:pt x="83692" y="37697"/>
                  </a:lnTo>
                  <a:lnTo>
                    <a:pt x="83692" y="23508"/>
                  </a:lnTo>
                  <a:lnTo>
                    <a:pt x="82634" y="21887"/>
                  </a:lnTo>
                  <a:lnTo>
                    <a:pt x="80870" y="20807"/>
                  </a:lnTo>
                  <a:lnTo>
                    <a:pt x="75491" y="19074"/>
                  </a:lnTo>
                  <a:lnTo>
                    <a:pt x="74755" y="16015"/>
                  </a:lnTo>
                  <a:lnTo>
                    <a:pt x="74170" y="957"/>
                  </a:lnTo>
                  <a:lnTo>
                    <a:pt x="73111" y="504"/>
                  </a:lnTo>
                  <a:lnTo>
                    <a:pt x="69111" y="0"/>
                  </a:lnTo>
                  <a:lnTo>
                    <a:pt x="67622" y="924"/>
                  </a:lnTo>
                  <a:lnTo>
                    <a:pt x="66628" y="2598"/>
                  </a:lnTo>
                  <a:lnTo>
                    <a:pt x="65034" y="7834"/>
                  </a:lnTo>
                  <a:lnTo>
                    <a:pt x="40197" y="35668"/>
                  </a:lnTo>
                  <a:lnTo>
                    <a:pt x="37903" y="45968"/>
                  </a:lnTo>
                  <a:lnTo>
                    <a:pt x="35174" y="50619"/>
                  </a:lnTo>
                  <a:lnTo>
                    <a:pt x="23338" y="63281"/>
                  </a:lnTo>
                  <a:lnTo>
                    <a:pt x="9847" y="104568"/>
                  </a:lnTo>
                  <a:lnTo>
                    <a:pt x="5368" y="123480"/>
                  </a:lnTo>
                  <a:lnTo>
                    <a:pt x="160" y="142489"/>
                  </a:lnTo>
                  <a:lnTo>
                    <a:pt x="0" y="154121"/>
                  </a:lnTo>
                  <a:lnTo>
                    <a:pt x="9782" y="187864"/>
                  </a:lnTo>
                  <a:lnTo>
                    <a:pt x="21650" y="203990"/>
                  </a:lnTo>
                  <a:lnTo>
                    <a:pt x="30012" y="206855"/>
                  </a:lnTo>
                  <a:lnTo>
                    <a:pt x="35205" y="207618"/>
                  </a:lnTo>
                  <a:lnTo>
                    <a:pt x="43798" y="205645"/>
                  </a:lnTo>
                  <a:lnTo>
                    <a:pt x="51145" y="202299"/>
                  </a:lnTo>
                  <a:lnTo>
                    <a:pt x="72770" y="194920"/>
                  </a:lnTo>
                  <a:lnTo>
                    <a:pt x="85512" y="186469"/>
                  </a:lnTo>
                  <a:lnTo>
                    <a:pt x="115407" y="144146"/>
                  </a:lnTo>
                  <a:lnTo>
                    <a:pt x="119899" y="126152"/>
                  </a:lnTo>
                  <a:lnTo>
                    <a:pt x="121682" y="82121"/>
                  </a:lnTo>
                  <a:lnTo>
                    <a:pt x="120702" y="64148"/>
                  </a:lnTo>
                  <a:lnTo>
                    <a:pt x="116721" y="55450"/>
                  </a:lnTo>
                  <a:lnTo>
                    <a:pt x="97339" y="24911"/>
                  </a:lnTo>
                  <a:lnTo>
                    <a:pt x="95049" y="16844"/>
                  </a:lnTo>
                  <a:lnTo>
                    <a:pt x="92322" y="14271"/>
                  </a:lnTo>
                  <a:lnTo>
                    <a:pt x="65282" y="49"/>
                  </a:lnTo>
                  <a:lnTo>
                    <a:pt x="64642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18"/>
            <p:cNvSpPr/>
            <p:nvPr>
              <p:custDataLst>
                <p:tags r:id="rId351"/>
              </p:custDataLst>
            </p:nvPr>
          </p:nvSpPr>
          <p:spPr>
            <a:xfrm>
              <a:off x="5076825" y="60864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19"/>
            <p:cNvSpPr/>
            <p:nvPr>
              <p:custDataLst>
                <p:tags r:id="rId352"/>
              </p:custDataLst>
            </p:nvPr>
          </p:nvSpPr>
          <p:spPr>
            <a:xfrm>
              <a:off x="5181600" y="60102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5" y="25510"/>
                  </a:lnTo>
                  <a:lnTo>
                    <a:pt x="8937" y="38122"/>
                  </a:lnTo>
                  <a:lnTo>
                    <a:pt x="10506" y="60523"/>
                  </a:lnTo>
                  <a:lnTo>
                    <a:pt x="17049" y="78434"/>
                  </a:lnTo>
                  <a:lnTo>
                    <a:pt x="18933" y="120781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120"/>
            <p:cNvSpPr/>
            <p:nvPr>
              <p:custDataLst>
                <p:tags r:id="rId353"/>
              </p:custDataLst>
            </p:nvPr>
          </p:nvSpPr>
          <p:spPr>
            <a:xfrm>
              <a:off x="5419725" y="5972210"/>
              <a:ext cx="47626" cy="161891"/>
            </a:xfrm>
            <a:custGeom>
              <a:avLst/>
              <a:gdLst/>
              <a:ahLst/>
              <a:cxnLst/>
              <a:rect l="0" t="0" r="0" b="0"/>
              <a:pathLst>
                <a:path w="47626" h="161891">
                  <a:moveTo>
                    <a:pt x="38100" y="19015"/>
                  </a:moveTo>
                  <a:lnTo>
                    <a:pt x="38100" y="19015"/>
                  </a:lnTo>
                  <a:lnTo>
                    <a:pt x="43156" y="19015"/>
                  </a:lnTo>
                  <a:lnTo>
                    <a:pt x="44645" y="17957"/>
                  </a:lnTo>
                  <a:lnTo>
                    <a:pt x="45639" y="16193"/>
                  </a:lnTo>
                  <a:lnTo>
                    <a:pt x="47509" y="9883"/>
                  </a:lnTo>
                  <a:lnTo>
                    <a:pt x="47625" y="0"/>
                  </a:lnTo>
                  <a:lnTo>
                    <a:pt x="47625" y="22356"/>
                  </a:lnTo>
                  <a:lnTo>
                    <a:pt x="30292" y="68102"/>
                  </a:lnTo>
                  <a:lnTo>
                    <a:pt x="12167" y="114446"/>
                  </a:lnTo>
                  <a:lnTo>
                    <a:pt x="9641" y="125987"/>
                  </a:lnTo>
                  <a:lnTo>
                    <a:pt x="2218" y="142020"/>
                  </a:lnTo>
                  <a:lnTo>
                    <a:pt x="0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121"/>
            <p:cNvSpPr/>
            <p:nvPr>
              <p:custDataLst>
                <p:tags r:id="rId354"/>
              </p:custDataLst>
            </p:nvPr>
          </p:nvSpPr>
          <p:spPr>
            <a:xfrm>
              <a:off x="5514975" y="6001258"/>
              <a:ext cx="9526" cy="151893"/>
            </a:xfrm>
            <a:custGeom>
              <a:avLst/>
              <a:gdLst/>
              <a:ahLst/>
              <a:cxnLst/>
              <a:rect l="0" t="0" r="0" b="0"/>
              <a:pathLst>
                <a:path w="9526" h="151893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9525" y="23094"/>
                  </a:lnTo>
                  <a:lnTo>
                    <a:pt x="392" y="59460"/>
                  </a:lnTo>
                  <a:lnTo>
                    <a:pt x="34" y="92093"/>
                  </a:lnTo>
                  <a:lnTo>
                    <a:pt x="2837" y="101679"/>
                  </a:lnTo>
                  <a:lnTo>
                    <a:pt x="6553" y="110526"/>
                  </a:lnTo>
                  <a:lnTo>
                    <a:pt x="9525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122"/>
            <p:cNvSpPr/>
            <p:nvPr>
              <p:custDataLst>
                <p:tags r:id="rId355"/>
              </p:custDataLst>
            </p:nvPr>
          </p:nvSpPr>
          <p:spPr>
            <a:xfrm>
              <a:off x="5363018" y="5954452"/>
              <a:ext cx="218633" cy="65349"/>
            </a:xfrm>
            <a:custGeom>
              <a:avLst/>
              <a:gdLst/>
              <a:ahLst/>
              <a:cxnLst/>
              <a:rect l="0" t="0" r="0" b="0"/>
              <a:pathLst>
                <a:path w="218633" h="65349">
                  <a:moveTo>
                    <a:pt x="47182" y="65348"/>
                  </a:moveTo>
                  <a:lnTo>
                    <a:pt x="47182" y="65348"/>
                  </a:lnTo>
                  <a:lnTo>
                    <a:pt x="29282" y="57809"/>
                  </a:lnTo>
                  <a:lnTo>
                    <a:pt x="25723" y="57147"/>
                  </a:lnTo>
                  <a:lnTo>
                    <a:pt x="18948" y="53589"/>
                  </a:lnTo>
                  <a:lnTo>
                    <a:pt x="1053" y="38224"/>
                  </a:lnTo>
                  <a:lnTo>
                    <a:pt x="0" y="32145"/>
                  </a:lnTo>
                  <a:lnTo>
                    <a:pt x="910" y="30513"/>
                  </a:lnTo>
                  <a:lnTo>
                    <a:pt x="2577" y="29425"/>
                  </a:lnTo>
                  <a:lnTo>
                    <a:pt x="4745" y="28699"/>
                  </a:lnTo>
                  <a:lnTo>
                    <a:pt x="16888" y="20989"/>
                  </a:lnTo>
                  <a:lnTo>
                    <a:pt x="63238" y="9649"/>
                  </a:lnTo>
                  <a:lnTo>
                    <a:pt x="102370" y="5567"/>
                  </a:lnTo>
                  <a:lnTo>
                    <a:pt x="125623" y="716"/>
                  </a:lnTo>
                  <a:lnTo>
                    <a:pt x="170244" y="0"/>
                  </a:lnTo>
                  <a:lnTo>
                    <a:pt x="218632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123"/>
            <p:cNvSpPr/>
            <p:nvPr>
              <p:custDataLst>
                <p:tags r:id="rId356"/>
              </p:custDataLst>
            </p:nvPr>
          </p:nvSpPr>
          <p:spPr>
            <a:xfrm>
              <a:off x="5583019" y="6096116"/>
              <a:ext cx="131982" cy="152247"/>
            </a:xfrm>
            <a:custGeom>
              <a:avLst/>
              <a:gdLst/>
              <a:ahLst/>
              <a:cxnLst/>
              <a:rect l="0" t="0" r="0" b="0"/>
              <a:pathLst>
                <a:path w="131982" h="152247">
                  <a:moveTo>
                    <a:pt x="55781" y="18934"/>
                  </a:moveTo>
                  <a:lnTo>
                    <a:pt x="55781" y="18934"/>
                  </a:lnTo>
                  <a:lnTo>
                    <a:pt x="55781" y="28066"/>
                  </a:lnTo>
                  <a:lnTo>
                    <a:pt x="64914" y="19317"/>
                  </a:lnTo>
                  <a:lnTo>
                    <a:pt x="65306" y="9444"/>
                  </a:lnTo>
                  <a:lnTo>
                    <a:pt x="57105" y="1211"/>
                  </a:lnTo>
                  <a:lnTo>
                    <a:pt x="47697" y="0"/>
                  </a:lnTo>
                  <a:lnTo>
                    <a:pt x="41626" y="4974"/>
                  </a:lnTo>
                  <a:lnTo>
                    <a:pt x="38906" y="10260"/>
                  </a:lnTo>
                  <a:lnTo>
                    <a:pt x="38182" y="13153"/>
                  </a:lnTo>
                  <a:lnTo>
                    <a:pt x="12103" y="54299"/>
                  </a:lnTo>
                  <a:lnTo>
                    <a:pt x="1712" y="98227"/>
                  </a:lnTo>
                  <a:lnTo>
                    <a:pt x="0" y="106387"/>
                  </a:lnTo>
                  <a:lnTo>
                    <a:pt x="603" y="110044"/>
                  </a:lnTo>
                  <a:lnTo>
                    <a:pt x="10443" y="133178"/>
                  </a:lnTo>
                  <a:lnTo>
                    <a:pt x="12855" y="136372"/>
                  </a:lnTo>
                  <a:lnTo>
                    <a:pt x="18358" y="139920"/>
                  </a:lnTo>
                  <a:lnTo>
                    <a:pt x="24332" y="142556"/>
                  </a:lnTo>
                  <a:lnTo>
                    <a:pt x="34889" y="150794"/>
                  </a:lnTo>
                  <a:lnTo>
                    <a:pt x="81464" y="152246"/>
                  </a:lnTo>
                  <a:lnTo>
                    <a:pt x="100091" y="151219"/>
                  </a:lnTo>
                  <a:lnTo>
                    <a:pt x="131981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2124"/>
          <p:cNvSpPr/>
          <p:nvPr>
            <p:custDataLst>
              <p:tags r:id="rId2"/>
            </p:custDataLst>
          </p:nvPr>
        </p:nvSpPr>
        <p:spPr>
          <a:xfrm>
            <a:off x="5279343" y="4648200"/>
            <a:ext cx="1233813" cy="76201"/>
          </a:xfrm>
          <a:custGeom>
            <a:avLst/>
            <a:gdLst/>
            <a:ahLst/>
            <a:cxnLst/>
            <a:rect l="0" t="0" r="0" b="0"/>
            <a:pathLst>
              <a:path w="1233813" h="76201">
                <a:moveTo>
                  <a:pt x="111807" y="66675"/>
                </a:moveTo>
                <a:lnTo>
                  <a:pt x="111807" y="66675"/>
                </a:lnTo>
                <a:lnTo>
                  <a:pt x="143329" y="66675"/>
                </a:lnTo>
                <a:lnTo>
                  <a:pt x="188247" y="57738"/>
                </a:lnTo>
                <a:lnTo>
                  <a:pt x="227393" y="57228"/>
                </a:lnTo>
                <a:lnTo>
                  <a:pt x="264460" y="54343"/>
                </a:lnTo>
                <a:lnTo>
                  <a:pt x="307414" y="48952"/>
                </a:lnTo>
                <a:lnTo>
                  <a:pt x="349211" y="48018"/>
                </a:lnTo>
                <a:lnTo>
                  <a:pt x="390052" y="42685"/>
                </a:lnTo>
                <a:lnTo>
                  <a:pt x="434021" y="39458"/>
                </a:lnTo>
                <a:lnTo>
                  <a:pt x="480564" y="38503"/>
                </a:lnTo>
                <a:lnTo>
                  <a:pt x="514882" y="35457"/>
                </a:lnTo>
                <a:lnTo>
                  <a:pt x="551301" y="31634"/>
                </a:lnTo>
                <a:lnTo>
                  <a:pt x="588654" y="29934"/>
                </a:lnTo>
                <a:lnTo>
                  <a:pt x="623601" y="26357"/>
                </a:lnTo>
                <a:lnTo>
                  <a:pt x="657829" y="22297"/>
                </a:lnTo>
                <a:lnTo>
                  <a:pt x="694209" y="20493"/>
                </a:lnTo>
                <a:lnTo>
                  <a:pt x="728722" y="19691"/>
                </a:lnTo>
                <a:lnTo>
                  <a:pt x="762758" y="19335"/>
                </a:lnTo>
                <a:lnTo>
                  <a:pt x="799052" y="19176"/>
                </a:lnTo>
                <a:lnTo>
                  <a:pt x="833527" y="19106"/>
                </a:lnTo>
                <a:lnTo>
                  <a:pt x="866488" y="18016"/>
                </a:lnTo>
                <a:lnTo>
                  <a:pt x="898776" y="14004"/>
                </a:lnTo>
                <a:lnTo>
                  <a:pt x="930766" y="11516"/>
                </a:lnTo>
                <a:lnTo>
                  <a:pt x="975703" y="10114"/>
                </a:lnTo>
                <a:lnTo>
                  <a:pt x="1018652" y="9700"/>
                </a:lnTo>
                <a:lnTo>
                  <a:pt x="1062067" y="9577"/>
                </a:lnTo>
                <a:lnTo>
                  <a:pt x="1109608" y="9535"/>
                </a:lnTo>
                <a:lnTo>
                  <a:pt x="1149573" y="9527"/>
                </a:lnTo>
                <a:lnTo>
                  <a:pt x="1192541" y="9525"/>
                </a:lnTo>
                <a:lnTo>
                  <a:pt x="1233812" y="9525"/>
                </a:lnTo>
                <a:lnTo>
                  <a:pt x="1214127" y="9525"/>
                </a:lnTo>
                <a:lnTo>
                  <a:pt x="1174038" y="883"/>
                </a:lnTo>
                <a:lnTo>
                  <a:pt x="1136782" y="175"/>
                </a:lnTo>
                <a:lnTo>
                  <a:pt x="1098480" y="2874"/>
                </a:lnTo>
                <a:lnTo>
                  <a:pt x="1056441" y="7554"/>
                </a:lnTo>
                <a:lnTo>
                  <a:pt x="1011529" y="8941"/>
                </a:lnTo>
                <a:lnTo>
                  <a:pt x="977350" y="9266"/>
                </a:lnTo>
                <a:lnTo>
                  <a:pt x="944521" y="9409"/>
                </a:lnTo>
                <a:lnTo>
                  <a:pt x="909469" y="12296"/>
                </a:lnTo>
                <a:lnTo>
                  <a:pt x="872723" y="16049"/>
                </a:lnTo>
                <a:lnTo>
                  <a:pt x="835224" y="17716"/>
                </a:lnTo>
                <a:lnTo>
                  <a:pt x="797393" y="18457"/>
                </a:lnTo>
                <a:lnTo>
                  <a:pt x="759412" y="18786"/>
                </a:lnTo>
                <a:lnTo>
                  <a:pt x="721365" y="18933"/>
                </a:lnTo>
                <a:lnTo>
                  <a:pt x="683288" y="21820"/>
                </a:lnTo>
                <a:lnTo>
                  <a:pt x="645199" y="25572"/>
                </a:lnTo>
                <a:lnTo>
                  <a:pt x="607103" y="27241"/>
                </a:lnTo>
                <a:lnTo>
                  <a:pt x="569005" y="30804"/>
                </a:lnTo>
                <a:lnTo>
                  <a:pt x="529848" y="34858"/>
                </a:lnTo>
                <a:lnTo>
                  <a:pt x="487750" y="36659"/>
                </a:lnTo>
                <a:lnTo>
                  <a:pt x="447168" y="37459"/>
                </a:lnTo>
                <a:lnTo>
                  <a:pt x="409023" y="38874"/>
                </a:lnTo>
                <a:lnTo>
                  <a:pt x="374431" y="43030"/>
                </a:lnTo>
                <a:lnTo>
                  <a:pt x="338595" y="45583"/>
                </a:lnTo>
                <a:lnTo>
                  <a:pt x="302560" y="47775"/>
                </a:lnTo>
                <a:lnTo>
                  <a:pt x="268906" y="52278"/>
                </a:lnTo>
                <a:lnTo>
                  <a:pt x="236309" y="54985"/>
                </a:lnTo>
                <a:lnTo>
                  <a:pt x="204183" y="56188"/>
                </a:lnTo>
                <a:lnTo>
                  <a:pt x="157404" y="57924"/>
                </a:lnTo>
                <a:lnTo>
                  <a:pt x="117321" y="63612"/>
                </a:lnTo>
                <a:lnTo>
                  <a:pt x="74796" y="68892"/>
                </a:lnTo>
                <a:lnTo>
                  <a:pt x="33830" y="75238"/>
                </a:lnTo>
                <a:lnTo>
                  <a:pt x="0" y="76162"/>
                </a:lnTo>
                <a:lnTo>
                  <a:pt x="46912" y="76200"/>
                </a:lnTo>
                <a:lnTo>
                  <a:pt x="89228" y="73378"/>
                </a:lnTo>
                <a:lnTo>
                  <a:pt x="135456" y="68661"/>
                </a:lnTo>
                <a:lnTo>
                  <a:pt x="171001" y="66499"/>
                </a:lnTo>
                <a:lnTo>
                  <a:pt x="207965" y="62011"/>
                </a:lnTo>
                <a:lnTo>
                  <a:pt x="251205" y="59310"/>
                </a:lnTo>
                <a:lnTo>
                  <a:pt x="297587" y="57052"/>
                </a:lnTo>
                <a:lnTo>
                  <a:pt x="342895" y="52520"/>
                </a:lnTo>
                <a:lnTo>
                  <a:pt x="367466" y="49830"/>
                </a:lnTo>
                <a:lnTo>
                  <a:pt x="393371" y="46978"/>
                </a:lnTo>
                <a:lnTo>
                  <a:pt x="420166" y="44019"/>
                </a:lnTo>
                <a:lnTo>
                  <a:pt x="446497" y="40988"/>
                </a:lnTo>
                <a:lnTo>
                  <a:pt x="472518" y="37908"/>
                </a:lnTo>
                <a:lnTo>
                  <a:pt x="498330" y="34797"/>
                </a:lnTo>
                <a:lnTo>
                  <a:pt x="525064" y="32722"/>
                </a:lnTo>
                <a:lnTo>
                  <a:pt x="552412" y="31340"/>
                </a:lnTo>
                <a:lnTo>
                  <a:pt x="580169" y="30418"/>
                </a:lnTo>
                <a:lnTo>
                  <a:pt x="608197" y="28746"/>
                </a:lnTo>
                <a:lnTo>
                  <a:pt x="636409" y="26572"/>
                </a:lnTo>
                <a:lnTo>
                  <a:pt x="664742" y="24065"/>
                </a:lnTo>
                <a:lnTo>
                  <a:pt x="692097" y="22394"/>
                </a:lnTo>
                <a:lnTo>
                  <a:pt x="718801" y="21279"/>
                </a:lnTo>
                <a:lnTo>
                  <a:pt x="745070" y="20536"/>
                </a:lnTo>
                <a:lnTo>
                  <a:pt x="771049" y="18982"/>
                </a:lnTo>
                <a:lnTo>
                  <a:pt x="796835" y="16888"/>
                </a:lnTo>
                <a:lnTo>
                  <a:pt x="822491" y="14433"/>
                </a:lnTo>
                <a:lnTo>
                  <a:pt x="847005" y="12798"/>
                </a:lnTo>
                <a:lnTo>
                  <a:pt x="893998" y="10980"/>
                </a:lnTo>
                <a:lnTo>
                  <a:pt x="936755" y="7350"/>
                </a:lnTo>
                <a:lnTo>
                  <a:pt x="975867" y="3266"/>
                </a:lnTo>
                <a:lnTo>
                  <a:pt x="1022345" y="969"/>
                </a:lnTo>
                <a:lnTo>
                  <a:pt x="104525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MARTInkShape-2125"/>
          <p:cNvSpPr/>
          <p:nvPr>
            <p:custDataLst>
              <p:tags r:id="rId3"/>
            </p:custDataLst>
          </p:nvPr>
        </p:nvSpPr>
        <p:spPr>
          <a:xfrm>
            <a:off x="7629541" y="4019550"/>
            <a:ext cx="733116" cy="865319"/>
          </a:xfrm>
          <a:custGeom>
            <a:avLst/>
            <a:gdLst/>
            <a:ahLst/>
            <a:cxnLst/>
            <a:rect l="0" t="0" r="0" b="0"/>
            <a:pathLst>
              <a:path w="733116" h="865319">
                <a:moveTo>
                  <a:pt x="714359" y="142875"/>
                </a:moveTo>
                <a:lnTo>
                  <a:pt x="714359" y="142875"/>
                </a:lnTo>
                <a:lnTo>
                  <a:pt x="706159" y="134674"/>
                </a:lnTo>
                <a:lnTo>
                  <a:pt x="706775" y="134233"/>
                </a:lnTo>
                <a:lnTo>
                  <a:pt x="710283" y="133743"/>
                </a:lnTo>
                <a:lnTo>
                  <a:pt x="710583" y="132554"/>
                </a:lnTo>
                <a:lnTo>
                  <a:pt x="705121" y="124228"/>
                </a:lnTo>
                <a:lnTo>
                  <a:pt x="704836" y="106219"/>
                </a:lnTo>
                <a:lnTo>
                  <a:pt x="698289" y="97456"/>
                </a:lnTo>
                <a:lnTo>
                  <a:pt x="696634" y="91644"/>
                </a:lnTo>
                <a:lnTo>
                  <a:pt x="695133" y="89671"/>
                </a:lnTo>
                <a:lnTo>
                  <a:pt x="689025" y="85836"/>
                </a:lnTo>
                <a:lnTo>
                  <a:pt x="677709" y="68437"/>
                </a:lnTo>
                <a:lnTo>
                  <a:pt x="671631" y="62141"/>
                </a:lnTo>
                <a:lnTo>
                  <a:pt x="666088" y="59368"/>
                </a:lnTo>
                <a:lnTo>
                  <a:pt x="663129" y="58629"/>
                </a:lnTo>
                <a:lnTo>
                  <a:pt x="661156" y="57078"/>
                </a:lnTo>
                <a:lnTo>
                  <a:pt x="658963" y="52531"/>
                </a:lnTo>
                <a:lnTo>
                  <a:pt x="657320" y="50896"/>
                </a:lnTo>
                <a:lnTo>
                  <a:pt x="652673" y="49079"/>
                </a:lnTo>
                <a:lnTo>
                  <a:pt x="651009" y="47536"/>
                </a:lnTo>
                <a:lnTo>
                  <a:pt x="649162" y="42999"/>
                </a:lnTo>
                <a:lnTo>
                  <a:pt x="646552" y="41366"/>
                </a:lnTo>
                <a:lnTo>
                  <a:pt x="629428" y="38386"/>
                </a:lnTo>
                <a:lnTo>
                  <a:pt x="624401" y="38228"/>
                </a:lnTo>
                <a:lnTo>
                  <a:pt x="618638" y="35334"/>
                </a:lnTo>
                <a:lnTo>
                  <a:pt x="612550" y="31579"/>
                </a:lnTo>
                <a:lnTo>
                  <a:pt x="600017" y="29168"/>
                </a:lnTo>
                <a:lnTo>
                  <a:pt x="592632" y="27780"/>
                </a:lnTo>
                <a:lnTo>
                  <a:pt x="569631" y="20408"/>
                </a:lnTo>
                <a:lnTo>
                  <a:pt x="555870" y="18260"/>
                </a:lnTo>
                <a:lnTo>
                  <a:pt x="545103" y="12583"/>
                </a:lnTo>
                <a:lnTo>
                  <a:pt x="500643" y="3058"/>
                </a:lnTo>
                <a:lnTo>
                  <a:pt x="457126" y="179"/>
                </a:lnTo>
                <a:lnTo>
                  <a:pt x="412732" y="11"/>
                </a:lnTo>
                <a:lnTo>
                  <a:pt x="366651" y="0"/>
                </a:lnTo>
                <a:lnTo>
                  <a:pt x="322817" y="0"/>
                </a:lnTo>
                <a:lnTo>
                  <a:pt x="280217" y="9701"/>
                </a:lnTo>
                <a:lnTo>
                  <a:pt x="245312" y="25694"/>
                </a:lnTo>
                <a:lnTo>
                  <a:pt x="231895" y="33954"/>
                </a:lnTo>
                <a:lnTo>
                  <a:pt x="211756" y="40103"/>
                </a:lnTo>
                <a:lnTo>
                  <a:pt x="168689" y="79017"/>
                </a:lnTo>
                <a:lnTo>
                  <a:pt x="149618" y="102742"/>
                </a:lnTo>
                <a:lnTo>
                  <a:pt x="139513" y="111280"/>
                </a:lnTo>
                <a:lnTo>
                  <a:pt x="106953" y="158641"/>
                </a:lnTo>
                <a:lnTo>
                  <a:pt x="80248" y="193944"/>
                </a:lnTo>
                <a:lnTo>
                  <a:pt x="57186" y="240963"/>
                </a:lnTo>
                <a:lnTo>
                  <a:pt x="40911" y="285163"/>
                </a:lnTo>
                <a:lnTo>
                  <a:pt x="36100" y="304626"/>
                </a:lnTo>
                <a:lnTo>
                  <a:pt x="21683" y="345707"/>
                </a:lnTo>
                <a:lnTo>
                  <a:pt x="16996" y="369484"/>
                </a:lnTo>
                <a:lnTo>
                  <a:pt x="11727" y="389936"/>
                </a:lnTo>
                <a:lnTo>
                  <a:pt x="2164" y="436113"/>
                </a:lnTo>
                <a:lnTo>
                  <a:pt x="175" y="483610"/>
                </a:lnTo>
                <a:lnTo>
                  <a:pt x="0" y="531225"/>
                </a:lnTo>
                <a:lnTo>
                  <a:pt x="1044" y="572467"/>
                </a:lnTo>
                <a:lnTo>
                  <a:pt x="8185" y="614195"/>
                </a:lnTo>
                <a:lnTo>
                  <a:pt x="11364" y="647550"/>
                </a:lnTo>
                <a:lnTo>
                  <a:pt x="24535" y="675618"/>
                </a:lnTo>
                <a:lnTo>
                  <a:pt x="32820" y="706602"/>
                </a:lnTo>
                <a:lnTo>
                  <a:pt x="59080" y="748896"/>
                </a:lnTo>
                <a:lnTo>
                  <a:pt x="93221" y="792668"/>
                </a:lnTo>
                <a:lnTo>
                  <a:pt x="140744" y="827215"/>
                </a:lnTo>
                <a:lnTo>
                  <a:pt x="164104" y="840001"/>
                </a:lnTo>
                <a:lnTo>
                  <a:pt x="205995" y="852104"/>
                </a:lnTo>
                <a:lnTo>
                  <a:pt x="250788" y="863496"/>
                </a:lnTo>
                <a:lnTo>
                  <a:pt x="263499" y="865318"/>
                </a:lnTo>
                <a:lnTo>
                  <a:pt x="306665" y="858446"/>
                </a:lnTo>
                <a:lnTo>
                  <a:pt x="342296" y="854585"/>
                </a:lnTo>
                <a:lnTo>
                  <a:pt x="358937" y="846936"/>
                </a:lnTo>
                <a:lnTo>
                  <a:pt x="376215" y="837966"/>
                </a:lnTo>
                <a:lnTo>
                  <a:pt x="395799" y="828606"/>
                </a:lnTo>
                <a:lnTo>
                  <a:pt x="441514" y="795668"/>
                </a:lnTo>
                <a:lnTo>
                  <a:pt x="485771" y="755224"/>
                </a:lnTo>
                <a:lnTo>
                  <a:pt x="498464" y="745230"/>
                </a:lnTo>
                <a:lnTo>
                  <a:pt x="536559" y="701235"/>
                </a:lnTo>
                <a:lnTo>
                  <a:pt x="574659" y="653929"/>
                </a:lnTo>
                <a:lnTo>
                  <a:pt x="597237" y="618474"/>
                </a:lnTo>
                <a:lnTo>
                  <a:pt x="617259" y="580896"/>
                </a:lnTo>
                <a:lnTo>
                  <a:pt x="640537" y="536353"/>
                </a:lnTo>
                <a:lnTo>
                  <a:pt x="659247" y="495884"/>
                </a:lnTo>
                <a:lnTo>
                  <a:pt x="677956" y="457315"/>
                </a:lnTo>
                <a:lnTo>
                  <a:pt x="691842" y="412578"/>
                </a:lnTo>
                <a:lnTo>
                  <a:pt x="704777" y="372068"/>
                </a:lnTo>
                <a:lnTo>
                  <a:pt x="717522" y="328436"/>
                </a:lnTo>
                <a:lnTo>
                  <a:pt x="723686" y="286656"/>
                </a:lnTo>
                <a:lnTo>
                  <a:pt x="731174" y="247829"/>
                </a:lnTo>
                <a:lnTo>
                  <a:pt x="733115" y="206595"/>
                </a:lnTo>
                <a:lnTo>
                  <a:pt x="732263" y="181158"/>
                </a:lnTo>
                <a:lnTo>
                  <a:pt x="720140" y="146492"/>
                </a:lnTo>
                <a:lnTo>
                  <a:pt x="706839" y="127283"/>
                </a:lnTo>
                <a:lnTo>
                  <a:pt x="679249" y="99425"/>
                </a:lnTo>
                <a:lnTo>
                  <a:pt x="637668" y="79463"/>
                </a:lnTo>
                <a:lnTo>
                  <a:pt x="609584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SMARTInkShape-Group467"/>
          <p:cNvGrpSpPr/>
          <p:nvPr/>
        </p:nvGrpSpPr>
        <p:grpSpPr>
          <a:xfrm>
            <a:off x="9439275" y="5143510"/>
            <a:ext cx="581022" cy="390516"/>
            <a:chOff x="9439275" y="5143510"/>
            <a:chExt cx="581022" cy="390516"/>
          </a:xfrm>
        </p:grpSpPr>
        <p:sp>
          <p:nvSpPr>
            <p:cNvPr id="570" name="SMARTInkShape-2126"/>
            <p:cNvSpPr/>
            <p:nvPr>
              <p:custDataLst>
                <p:tags r:id="rId348"/>
              </p:custDataLst>
            </p:nvPr>
          </p:nvSpPr>
          <p:spPr>
            <a:xfrm>
              <a:off x="9753600" y="5143510"/>
              <a:ext cx="266697" cy="390516"/>
            </a:xfrm>
            <a:custGeom>
              <a:avLst/>
              <a:gdLst/>
              <a:ahLst/>
              <a:cxnLst/>
              <a:rect l="0" t="0" r="0" b="0"/>
              <a:pathLst>
                <a:path w="266697" h="390516">
                  <a:moveTo>
                    <a:pt x="228600" y="9515"/>
                  </a:moveTo>
                  <a:lnTo>
                    <a:pt x="228600" y="9515"/>
                  </a:lnTo>
                  <a:lnTo>
                    <a:pt x="245935" y="9515"/>
                  </a:lnTo>
                  <a:lnTo>
                    <a:pt x="254915" y="2970"/>
                  </a:lnTo>
                  <a:lnTo>
                    <a:pt x="266654" y="0"/>
                  </a:lnTo>
                  <a:lnTo>
                    <a:pt x="266696" y="8192"/>
                  </a:lnTo>
                  <a:lnTo>
                    <a:pt x="260154" y="16858"/>
                  </a:lnTo>
                  <a:lnTo>
                    <a:pt x="256998" y="25683"/>
                  </a:lnTo>
                  <a:lnTo>
                    <a:pt x="216498" y="70219"/>
                  </a:lnTo>
                  <a:lnTo>
                    <a:pt x="177537" y="117134"/>
                  </a:lnTo>
                  <a:lnTo>
                    <a:pt x="140501" y="162290"/>
                  </a:lnTo>
                  <a:lnTo>
                    <a:pt x="108053" y="204534"/>
                  </a:lnTo>
                  <a:lnTo>
                    <a:pt x="76215" y="245412"/>
                  </a:lnTo>
                  <a:lnTo>
                    <a:pt x="48462" y="285544"/>
                  </a:lnTo>
                  <a:lnTo>
                    <a:pt x="25449" y="330179"/>
                  </a:lnTo>
                  <a:lnTo>
                    <a:pt x="12355" y="351577"/>
                  </a:lnTo>
                  <a:lnTo>
                    <a:pt x="9723" y="358393"/>
                  </a:lnTo>
                  <a:lnTo>
                    <a:pt x="3351" y="368180"/>
                  </a:lnTo>
                  <a:lnTo>
                    <a:pt x="443" y="379094"/>
                  </a:lnTo>
                  <a:lnTo>
                    <a:pt x="0" y="39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127"/>
            <p:cNvSpPr/>
            <p:nvPr>
              <p:custDataLst>
                <p:tags r:id="rId349"/>
              </p:custDataLst>
            </p:nvPr>
          </p:nvSpPr>
          <p:spPr>
            <a:xfrm>
              <a:off x="9439275" y="5229225"/>
              <a:ext cx="161892" cy="276226"/>
            </a:xfrm>
            <a:custGeom>
              <a:avLst/>
              <a:gdLst/>
              <a:ahLst/>
              <a:cxnLst/>
              <a:rect l="0" t="0" r="0" b="0"/>
              <a:pathLst>
                <a:path w="161892" h="276226">
                  <a:moveTo>
                    <a:pt x="152400" y="19050"/>
                  </a:moveTo>
                  <a:lnTo>
                    <a:pt x="152400" y="19050"/>
                  </a:lnTo>
                  <a:lnTo>
                    <a:pt x="152400" y="10849"/>
                  </a:lnTo>
                  <a:lnTo>
                    <a:pt x="153458" y="10408"/>
                  </a:lnTo>
                  <a:lnTo>
                    <a:pt x="160601" y="9641"/>
                  </a:lnTo>
                  <a:lnTo>
                    <a:pt x="161337" y="6754"/>
                  </a:lnTo>
                  <a:lnTo>
                    <a:pt x="161891" y="395"/>
                  </a:lnTo>
                  <a:lnTo>
                    <a:pt x="117205" y="0"/>
                  </a:lnTo>
                  <a:lnTo>
                    <a:pt x="82156" y="0"/>
                  </a:lnTo>
                  <a:lnTo>
                    <a:pt x="80171" y="1058"/>
                  </a:lnTo>
                  <a:lnTo>
                    <a:pt x="78847" y="2822"/>
                  </a:lnTo>
                  <a:lnTo>
                    <a:pt x="77964" y="5056"/>
                  </a:lnTo>
                  <a:lnTo>
                    <a:pt x="76318" y="6545"/>
                  </a:lnTo>
                  <a:lnTo>
                    <a:pt x="71666" y="8201"/>
                  </a:lnTo>
                  <a:lnTo>
                    <a:pt x="70003" y="9701"/>
                  </a:lnTo>
                  <a:lnTo>
                    <a:pt x="68153" y="14189"/>
                  </a:lnTo>
                  <a:lnTo>
                    <a:pt x="66603" y="15810"/>
                  </a:lnTo>
                  <a:lnTo>
                    <a:pt x="62057" y="17609"/>
                  </a:lnTo>
                  <a:lnTo>
                    <a:pt x="60421" y="19148"/>
                  </a:lnTo>
                  <a:lnTo>
                    <a:pt x="49802" y="38292"/>
                  </a:lnTo>
                  <a:lnTo>
                    <a:pt x="46593" y="73027"/>
                  </a:lnTo>
                  <a:lnTo>
                    <a:pt x="40091" y="85725"/>
                  </a:lnTo>
                  <a:lnTo>
                    <a:pt x="38100" y="133347"/>
                  </a:lnTo>
                  <a:lnTo>
                    <a:pt x="74449" y="133350"/>
                  </a:lnTo>
                  <a:lnTo>
                    <a:pt x="84247" y="141551"/>
                  </a:lnTo>
                  <a:lnTo>
                    <a:pt x="93039" y="143671"/>
                  </a:lnTo>
                  <a:lnTo>
                    <a:pt x="101885" y="149344"/>
                  </a:lnTo>
                  <a:lnTo>
                    <a:pt x="111209" y="152552"/>
                  </a:lnTo>
                  <a:lnTo>
                    <a:pt x="117513" y="157054"/>
                  </a:lnTo>
                  <a:lnTo>
                    <a:pt x="121020" y="162582"/>
                  </a:lnTo>
                  <a:lnTo>
                    <a:pt x="123637" y="168567"/>
                  </a:lnTo>
                  <a:lnTo>
                    <a:pt x="131862" y="179132"/>
                  </a:lnTo>
                  <a:lnTo>
                    <a:pt x="133312" y="212449"/>
                  </a:lnTo>
                  <a:lnTo>
                    <a:pt x="130511" y="218953"/>
                  </a:lnTo>
                  <a:lnTo>
                    <a:pt x="116873" y="238114"/>
                  </a:lnTo>
                  <a:lnTo>
                    <a:pt x="114384" y="244470"/>
                  </a:lnTo>
                  <a:lnTo>
                    <a:pt x="109752" y="250823"/>
                  </a:lnTo>
                  <a:lnTo>
                    <a:pt x="96137" y="260349"/>
                  </a:lnTo>
                  <a:lnTo>
                    <a:pt x="63605" y="274736"/>
                  </a:lnTo>
                  <a:lnTo>
                    <a:pt x="15992" y="27621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468"/>
          <p:cNvGrpSpPr/>
          <p:nvPr/>
        </p:nvGrpSpPr>
        <p:grpSpPr>
          <a:xfrm>
            <a:off x="11582400" y="5296030"/>
            <a:ext cx="114291" cy="152271"/>
            <a:chOff x="11582400" y="5296030"/>
            <a:chExt cx="114291" cy="152271"/>
          </a:xfrm>
        </p:grpSpPr>
        <p:sp>
          <p:nvSpPr>
            <p:cNvPr id="573" name="SMARTInkShape-2128"/>
            <p:cNvSpPr/>
            <p:nvPr>
              <p:custDataLst>
                <p:tags r:id="rId346"/>
              </p:custDataLst>
            </p:nvPr>
          </p:nvSpPr>
          <p:spPr>
            <a:xfrm>
              <a:off x="11582400" y="5297258"/>
              <a:ext cx="38033" cy="141518"/>
            </a:xfrm>
            <a:custGeom>
              <a:avLst/>
              <a:gdLst/>
              <a:ahLst/>
              <a:cxnLst/>
              <a:rect l="0" t="0" r="0" b="0"/>
              <a:pathLst>
                <a:path w="38033" h="141518">
                  <a:moveTo>
                    <a:pt x="19050" y="17692"/>
                  </a:moveTo>
                  <a:lnTo>
                    <a:pt x="19050" y="17692"/>
                  </a:lnTo>
                  <a:lnTo>
                    <a:pt x="19050" y="0"/>
                  </a:lnTo>
                  <a:lnTo>
                    <a:pt x="35451" y="6962"/>
                  </a:lnTo>
                  <a:lnTo>
                    <a:pt x="36333" y="8422"/>
                  </a:lnTo>
                  <a:lnTo>
                    <a:pt x="37750" y="18369"/>
                  </a:lnTo>
                  <a:lnTo>
                    <a:pt x="38032" y="30526"/>
                  </a:lnTo>
                  <a:lnTo>
                    <a:pt x="35247" y="36801"/>
                  </a:lnTo>
                  <a:lnTo>
                    <a:pt x="33024" y="39956"/>
                  </a:lnTo>
                  <a:lnTo>
                    <a:pt x="20489" y="85827"/>
                  </a:lnTo>
                  <a:lnTo>
                    <a:pt x="9433" y="118309"/>
                  </a:lnTo>
                  <a:lnTo>
                    <a:pt x="2177" y="131798"/>
                  </a:lnTo>
                  <a:lnTo>
                    <a:pt x="0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129"/>
            <p:cNvSpPr/>
            <p:nvPr>
              <p:custDataLst>
                <p:tags r:id="rId347"/>
              </p:custDataLst>
            </p:nvPr>
          </p:nvSpPr>
          <p:spPr>
            <a:xfrm>
              <a:off x="11658600" y="5296030"/>
              <a:ext cx="38091" cy="152271"/>
            </a:xfrm>
            <a:custGeom>
              <a:avLst/>
              <a:gdLst/>
              <a:ahLst/>
              <a:cxnLst/>
              <a:rect l="0" t="0" r="0" b="0"/>
              <a:pathLst>
                <a:path w="38091" h="152271">
                  <a:moveTo>
                    <a:pt x="0" y="28445"/>
                  </a:moveTo>
                  <a:lnTo>
                    <a:pt x="0" y="28445"/>
                  </a:lnTo>
                  <a:lnTo>
                    <a:pt x="16247" y="13257"/>
                  </a:lnTo>
                  <a:lnTo>
                    <a:pt x="22390" y="11112"/>
                  </a:lnTo>
                  <a:lnTo>
                    <a:pt x="24452" y="9482"/>
                  </a:lnTo>
                  <a:lnTo>
                    <a:pt x="28411" y="3189"/>
                  </a:lnTo>
                  <a:lnTo>
                    <a:pt x="37660" y="0"/>
                  </a:lnTo>
                  <a:lnTo>
                    <a:pt x="38090" y="27320"/>
                  </a:lnTo>
                  <a:lnTo>
                    <a:pt x="35273" y="36059"/>
                  </a:lnTo>
                  <a:lnTo>
                    <a:pt x="31552" y="44529"/>
                  </a:lnTo>
                  <a:lnTo>
                    <a:pt x="22107" y="88682"/>
                  </a:lnTo>
                  <a:lnTo>
                    <a:pt x="10884" y="135033"/>
                  </a:lnTo>
                  <a:lnTo>
                    <a:pt x="9525" y="15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469"/>
          <p:cNvGrpSpPr/>
          <p:nvPr/>
        </p:nvGrpSpPr>
        <p:grpSpPr>
          <a:xfrm>
            <a:off x="10631223" y="5153025"/>
            <a:ext cx="1217878" cy="409576"/>
            <a:chOff x="10631223" y="5153025"/>
            <a:chExt cx="1217878" cy="409576"/>
          </a:xfrm>
        </p:grpSpPr>
        <p:sp>
          <p:nvSpPr>
            <p:cNvPr id="576" name="SMARTInkShape-2130"/>
            <p:cNvSpPr/>
            <p:nvPr>
              <p:custDataLst>
                <p:tags r:id="rId338"/>
              </p:custDataLst>
            </p:nvPr>
          </p:nvSpPr>
          <p:spPr>
            <a:xfrm>
              <a:off x="10631223" y="5381625"/>
              <a:ext cx="132028" cy="1"/>
            </a:xfrm>
            <a:custGeom>
              <a:avLst/>
              <a:gdLst/>
              <a:ahLst/>
              <a:cxnLst/>
              <a:rect l="0" t="0" r="0" b="0"/>
              <a:pathLst>
                <a:path w="132028" h="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7197" y="0"/>
                  </a:lnTo>
                  <a:lnTo>
                    <a:pt x="94538" y="0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131"/>
            <p:cNvSpPr/>
            <p:nvPr>
              <p:custDataLst>
                <p:tags r:id="rId339"/>
              </p:custDataLst>
            </p:nvPr>
          </p:nvSpPr>
          <p:spPr>
            <a:xfrm>
              <a:off x="10648994" y="5467350"/>
              <a:ext cx="142832" cy="18658"/>
            </a:xfrm>
            <a:custGeom>
              <a:avLst/>
              <a:gdLst/>
              <a:ahLst/>
              <a:cxnLst/>
              <a:rect l="0" t="0" r="0" b="0"/>
              <a:pathLst>
                <a:path w="142832" h="18658">
                  <a:moveTo>
                    <a:pt x="19006" y="0"/>
                  </a:moveTo>
                  <a:lnTo>
                    <a:pt x="19006" y="0"/>
                  </a:lnTo>
                  <a:lnTo>
                    <a:pt x="13949" y="0"/>
                  </a:lnTo>
                  <a:lnTo>
                    <a:pt x="8645" y="2822"/>
                  </a:lnTo>
                  <a:lnTo>
                    <a:pt x="0" y="9491"/>
                  </a:lnTo>
                  <a:lnTo>
                    <a:pt x="5025" y="14571"/>
                  </a:lnTo>
                  <a:lnTo>
                    <a:pt x="10322" y="17059"/>
                  </a:lnTo>
                  <a:lnTo>
                    <a:pt x="22348" y="18657"/>
                  </a:lnTo>
                  <a:lnTo>
                    <a:pt x="28605" y="16053"/>
                  </a:lnTo>
                  <a:lnTo>
                    <a:pt x="31756" y="13877"/>
                  </a:lnTo>
                  <a:lnTo>
                    <a:pt x="46301" y="10815"/>
                  </a:lnTo>
                  <a:lnTo>
                    <a:pt x="90025" y="9601"/>
                  </a:lnTo>
                  <a:lnTo>
                    <a:pt x="114483" y="8488"/>
                  </a:lnTo>
                  <a:lnTo>
                    <a:pt x="142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132"/>
            <p:cNvSpPr/>
            <p:nvPr>
              <p:custDataLst>
                <p:tags r:id="rId340"/>
              </p:custDataLst>
            </p:nvPr>
          </p:nvSpPr>
          <p:spPr>
            <a:xfrm>
              <a:off x="11068062" y="5324592"/>
              <a:ext cx="85549" cy="161757"/>
            </a:xfrm>
            <a:custGeom>
              <a:avLst/>
              <a:gdLst/>
              <a:ahLst/>
              <a:cxnLst/>
              <a:rect l="0" t="0" r="0" b="0"/>
              <a:pathLst>
                <a:path w="85549" h="161757">
                  <a:moveTo>
                    <a:pt x="76188" y="18933"/>
                  </a:moveTo>
                  <a:lnTo>
                    <a:pt x="76188" y="18933"/>
                  </a:lnTo>
                  <a:lnTo>
                    <a:pt x="76188" y="10732"/>
                  </a:lnTo>
                  <a:lnTo>
                    <a:pt x="75130" y="10291"/>
                  </a:lnTo>
                  <a:lnTo>
                    <a:pt x="67986" y="9524"/>
                  </a:lnTo>
                  <a:lnTo>
                    <a:pt x="57565" y="278"/>
                  </a:lnTo>
                  <a:lnTo>
                    <a:pt x="52208" y="0"/>
                  </a:lnTo>
                  <a:lnTo>
                    <a:pt x="50676" y="1019"/>
                  </a:lnTo>
                  <a:lnTo>
                    <a:pt x="49656" y="2757"/>
                  </a:lnTo>
                  <a:lnTo>
                    <a:pt x="48974" y="4974"/>
                  </a:lnTo>
                  <a:lnTo>
                    <a:pt x="47462" y="6452"/>
                  </a:lnTo>
                  <a:lnTo>
                    <a:pt x="37433" y="11645"/>
                  </a:lnTo>
                  <a:lnTo>
                    <a:pt x="34476" y="14076"/>
                  </a:lnTo>
                  <a:lnTo>
                    <a:pt x="31190" y="19597"/>
                  </a:lnTo>
                  <a:lnTo>
                    <a:pt x="21062" y="50905"/>
                  </a:lnTo>
                  <a:lnTo>
                    <a:pt x="13404" y="63567"/>
                  </a:lnTo>
                  <a:lnTo>
                    <a:pt x="9607" y="79194"/>
                  </a:lnTo>
                  <a:lnTo>
                    <a:pt x="3309" y="92056"/>
                  </a:lnTo>
                  <a:lnTo>
                    <a:pt x="74" y="136318"/>
                  </a:lnTo>
                  <a:lnTo>
                    <a:pt x="0" y="155028"/>
                  </a:lnTo>
                  <a:lnTo>
                    <a:pt x="1055" y="157289"/>
                  </a:lnTo>
                  <a:lnTo>
                    <a:pt x="2815" y="158795"/>
                  </a:lnTo>
                  <a:lnTo>
                    <a:pt x="7595" y="160469"/>
                  </a:lnTo>
                  <a:lnTo>
                    <a:pt x="31788" y="161756"/>
                  </a:lnTo>
                  <a:lnTo>
                    <a:pt x="38110" y="158963"/>
                  </a:lnTo>
                  <a:lnTo>
                    <a:pt x="69838" y="130007"/>
                  </a:lnTo>
                  <a:lnTo>
                    <a:pt x="79363" y="115462"/>
                  </a:lnTo>
                  <a:lnTo>
                    <a:pt x="83832" y="97746"/>
                  </a:lnTo>
                  <a:lnTo>
                    <a:pt x="85548" y="68359"/>
                  </a:lnTo>
                  <a:lnTo>
                    <a:pt x="82817" y="59245"/>
                  </a:lnTo>
                  <a:lnTo>
                    <a:pt x="79134" y="51666"/>
                  </a:lnTo>
                  <a:lnTo>
                    <a:pt x="77499" y="44770"/>
                  </a:lnTo>
                  <a:lnTo>
                    <a:pt x="71126" y="38177"/>
                  </a:lnTo>
                  <a:lnTo>
                    <a:pt x="29403" y="9850"/>
                  </a:lnTo>
                  <a:lnTo>
                    <a:pt x="28936" y="12426"/>
                  </a:lnTo>
                  <a:lnTo>
                    <a:pt x="28563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133"/>
            <p:cNvSpPr/>
            <p:nvPr>
              <p:custDataLst>
                <p:tags r:id="rId341"/>
              </p:custDataLst>
            </p:nvPr>
          </p:nvSpPr>
          <p:spPr>
            <a:xfrm>
              <a:off x="11220450" y="5410200"/>
              <a:ext cx="19051" cy="20502"/>
            </a:xfrm>
            <a:custGeom>
              <a:avLst/>
              <a:gdLst/>
              <a:ahLst/>
              <a:cxnLst/>
              <a:rect l="0" t="0" r="0" b="0"/>
              <a:pathLst>
                <a:path w="19051" h="20502">
                  <a:moveTo>
                    <a:pt x="0" y="9525"/>
                  </a:moveTo>
                  <a:lnTo>
                    <a:pt x="0" y="9525"/>
                  </a:lnTo>
                  <a:lnTo>
                    <a:pt x="17691" y="9525"/>
                  </a:lnTo>
                  <a:lnTo>
                    <a:pt x="18781" y="205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34"/>
            <p:cNvSpPr/>
            <p:nvPr>
              <p:custDataLst>
                <p:tags r:id="rId342"/>
              </p:custDataLst>
            </p:nvPr>
          </p:nvSpPr>
          <p:spPr>
            <a:xfrm>
              <a:off x="11325225" y="5334000"/>
              <a:ext cx="17728" cy="142876"/>
            </a:xfrm>
            <a:custGeom>
              <a:avLst/>
              <a:gdLst/>
              <a:ahLst/>
              <a:cxnLst/>
              <a:rect l="0" t="0" r="0" b="0"/>
              <a:pathLst>
                <a:path w="17728" h="1428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265" y="9701"/>
                  </a:lnTo>
                  <a:lnTo>
                    <a:pt x="9524" y="55868"/>
                  </a:lnTo>
                  <a:lnTo>
                    <a:pt x="10583" y="88835"/>
                  </a:lnTo>
                  <a:lnTo>
                    <a:pt x="17727" y="107523"/>
                  </a:lnTo>
                  <a:lnTo>
                    <a:pt x="17109" y="110840"/>
                  </a:lnTo>
                  <a:lnTo>
                    <a:pt x="11338" y="123769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135"/>
            <p:cNvSpPr/>
            <p:nvPr>
              <p:custDataLst>
                <p:tags r:id="rId343"/>
              </p:custDataLst>
            </p:nvPr>
          </p:nvSpPr>
          <p:spPr>
            <a:xfrm>
              <a:off x="11525802" y="5259144"/>
              <a:ext cx="266149" cy="55807"/>
            </a:xfrm>
            <a:custGeom>
              <a:avLst/>
              <a:gdLst/>
              <a:ahLst/>
              <a:cxnLst/>
              <a:rect l="0" t="0" r="0" b="0"/>
              <a:pathLst>
                <a:path w="266149" h="55807">
                  <a:moveTo>
                    <a:pt x="37548" y="55806"/>
                  </a:moveTo>
                  <a:lnTo>
                    <a:pt x="37548" y="55806"/>
                  </a:lnTo>
                  <a:lnTo>
                    <a:pt x="21301" y="40618"/>
                  </a:lnTo>
                  <a:lnTo>
                    <a:pt x="12039" y="37901"/>
                  </a:lnTo>
                  <a:lnTo>
                    <a:pt x="5748" y="37264"/>
                  </a:lnTo>
                  <a:lnTo>
                    <a:pt x="3649" y="36038"/>
                  </a:lnTo>
                  <a:lnTo>
                    <a:pt x="2248" y="34160"/>
                  </a:lnTo>
                  <a:lnTo>
                    <a:pt x="0" y="28600"/>
                  </a:lnTo>
                  <a:lnTo>
                    <a:pt x="874" y="28143"/>
                  </a:lnTo>
                  <a:lnTo>
                    <a:pt x="4667" y="27636"/>
                  </a:lnTo>
                  <a:lnTo>
                    <a:pt x="9881" y="24589"/>
                  </a:lnTo>
                  <a:lnTo>
                    <a:pt x="15727" y="20765"/>
                  </a:lnTo>
                  <a:lnTo>
                    <a:pt x="61214" y="8085"/>
                  </a:lnTo>
                  <a:lnTo>
                    <a:pt x="104831" y="107"/>
                  </a:lnTo>
                  <a:lnTo>
                    <a:pt x="142443" y="0"/>
                  </a:lnTo>
                  <a:lnTo>
                    <a:pt x="169875" y="4229"/>
                  </a:lnTo>
                  <a:lnTo>
                    <a:pt x="192937" y="1836"/>
                  </a:lnTo>
                  <a:lnTo>
                    <a:pt x="239756" y="7485"/>
                  </a:lnTo>
                  <a:lnTo>
                    <a:pt x="266148" y="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136"/>
            <p:cNvSpPr/>
            <p:nvPr>
              <p:custDataLst>
                <p:tags r:id="rId344"/>
              </p:custDataLst>
            </p:nvPr>
          </p:nvSpPr>
          <p:spPr>
            <a:xfrm>
              <a:off x="11734965" y="5429261"/>
              <a:ext cx="114136" cy="133340"/>
            </a:xfrm>
            <a:custGeom>
              <a:avLst/>
              <a:gdLst/>
              <a:ahLst/>
              <a:cxnLst/>
              <a:rect l="0" t="0" r="0" b="0"/>
              <a:pathLst>
                <a:path w="114136" h="133340">
                  <a:moveTo>
                    <a:pt x="66510" y="28564"/>
                  </a:moveTo>
                  <a:lnTo>
                    <a:pt x="66510" y="28564"/>
                  </a:lnTo>
                  <a:lnTo>
                    <a:pt x="66510" y="20363"/>
                  </a:lnTo>
                  <a:lnTo>
                    <a:pt x="75644" y="9941"/>
                  </a:lnTo>
                  <a:lnTo>
                    <a:pt x="76026" y="393"/>
                  </a:lnTo>
                  <a:lnTo>
                    <a:pt x="61844" y="0"/>
                  </a:lnTo>
                  <a:lnTo>
                    <a:pt x="56324" y="2816"/>
                  </a:lnTo>
                  <a:lnTo>
                    <a:pt x="50341" y="6537"/>
                  </a:lnTo>
                  <a:lnTo>
                    <a:pt x="41023" y="9690"/>
                  </a:lnTo>
                  <a:lnTo>
                    <a:pt x="34720" y="14179"/>
                  </a:lnTo>
                  <a:lnTo>
                    <a:pt x="6185" y="50436"/>
                  </a:lnTo>
                  <a:lnTo>
                    <a:pt x="2659" y="59804"/>
                  </a:lnTo>
                  <a:lnTo>
                    <a:pt x="0" y="88488"/>
                  </a:lnTo>
                  <a:lnTo>
                    <a:pt x="2731" y="95061"/>
                  </a:lnTo>
                  <a:lnTo>
                    <a:pt x="4941" y="98295"/>
                  </a:lnTo>
                  <a:lnTo>
                    <a:pt x="23695" y="111090"/>
                  </a:lnTo>
                  <a:lnTo>
                    <a:pt x="41596" y="119574"/>
                  </a:lnTo>
                  <a:lnTo>
                    <a:pt x="63784" y="125797"/>
                  </a:lnTo>
                  <a:lnTo>
                    <a:pt x="72706" y="129987"/>
                  </a:lnTo>
                  <a:lnTo>
                    <a:pt x="114135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137"/>
            <p:cNvSpPr/>
            <p:nvPr>
              <p:custDataLst>
                <p:tags r:id="rId345"/>
              </p:custDataLst>
            </p:nvPr>
          </p:nvSpPr>
          <p:spPr>
            <a:xfrm>
              <a:off x="11077708" y="5153025"/>
              <a:ext cx="304668" cy="400051"/>
            </a:xfrm>
            <a:custGeom>
              <a:avLst/>
              <a:gdLst/>
              <a:ahLst/>
              <a:cxnLst/>
              <a:rect l="0" t="0" r="0" b="0"/>
              <a:pathLst>
                <a:path w="304668" h="400051">
                  <a:moveTo>
                    <a:pt x="304667" y="0"/>
                  </a:moveTo>
                  <a:lnTo>
                    <a:pt x="304667" y="0"/>
                  </a:lnTo>
                  <a:lnTo>
                    <a:pt x="296465" y="0"/>
                  </a:lnTo>
                  <a:lnTo>
                    <a:pt x="290476" y="5056"/>
                  </a:lnTo>
                  <a:lnTo>
                    <a:pt x="287778" y="10361"/>
                  </a:lnTo>
                  <a:lnTo>
                    <a:pt x="266377" y="57419"/>
                  </a:lnTo>
                  <a:lnTo>
                    <a:pt x="243062" y="96540"/>
                  </a:lnTo>
                  <a:lnTo>
                    <a:pt x="212424" y="143044"/>
                  </a:lnTo>
                  <a:lnTo>
                    <a:pt x="180820" y="182983"/>
                  </a:lnTo>
                  <a:lnTo>
                    <a:pt x="150381" y="224528"/>
                  </a:lnTo>
                  <a:lnTo>
                    <a:pt x="111932" y="268150"/>
                  </a:lnTo>
                  <a:lnTo>
                    <a:pt x="67183" y="313616"/>
                  </a:lnTo>
                  <a:lnTo>
                    <a:pt x="19770" y="361095"/>
                  </a:lnTo>
                  <a:lnTo>
                    <a:pt x="14003" y="367920"/>
                  </a:lnTo>
                  <a:lnTo>
                    <a:pt x="7480" y="380924"/>
                  </a:lnTo>
                  <a:lnTo>
                    <a:pt x="3252" y="387316"/>
                  </a:lnTo>
                  <a:lnTo>
                    <a:pt x="0" y="399492"/>
                  </a:lnTo>
                  <a:lnTo>
                    <a:pt x="9392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470"/>
          <p:cNvGrpSpPr/>
          <p:nvPr/>
        </p:nvGrpSpPr>
        <p:grpSpPr>
          <a:xfrm>
            <a:off x="9715940" y="5248275"/>
            <a:ext cx="666311" cy="333376"/>
            <a:chOff x="9715940" y="5248275"/>
            <a:chExt cx="666311" cy="333376"/>
          </a:xfrm>
        </p:grpSpPr>
        <p:sp>
          <p:nvSpPr>
            <p:cNvPr id="585" name="SMARTInkShape-2138"/>
            <p:cNvSpPr/>
            <p:nvPr>
              <p:custDataLst>
                <p:tags r:id="rId330"/>
              </p:custDataLst>
            </p:nvPr>
          </p:nvSpPr>
          <p:spPr>
            <a:xfrm>
              <a:off x="9715940" y="5271388"/>
              <a:ext cx="85286" cy="195797"/>
            </a:xfrm>
            <a:custGeom>
              <a:avLst/>
              <a:gdLst/>
              <a:ahLst/>
              <a:cxnLst/>
              <a:rect l="0" t="0" r="0" b="0"/>
              <a:pathLst>
                <a:path w="85286" h="195797">
                  <a:moveTo>
                    <a:pt x="85285" y="43562"/>
                  </a:moveTo>
                  <a:lnTo>
                    <a:pt x="85285" y="43562"/>
                  </a:lnTo>
                  <a:lnTo>
                    <a:pt x="85285" y="5593"/>
                  </a:lnTo>
                  <a:lnTo>
                    <a:pt x="80228" y="444"/>
                  </a:lnTo>
                  <a:lnTo>
                    <a:pt x="78739" y="0"/>
                  </a:lnTo>
                  <a:lnTo>
                    <a:pt x="77747" y="763"/>
                  </a:lnTo>
                  <a:lnTo>
                    <a:pt x="77083" y="2329"/>
                  </a:lnTo>
                  <a:lnTo>
                    <a:pt x="75583" y="3373"/>
                  </a:lnTo>
                  <a:lnTo>
                    <a:pt x="68418" y="4843"/>
                  </a:lnTo>
                  <a:lnTo>
                    <a:pt x="62617" y="5187"/>
                  </a:lnTo>
                  <a:lnTo>
                    <a:pt x="60650" y="6336"/>
                  </a:lnTo>
                  <a:lnTo>
                    <a:pt x="59336" y="8161"/>
                  </a:lnTo>
                  <a:lnTo>
                    <a:pt x="56819" y="13012"/>
                  </a:lnTo>
                  <a:lnTo>
                    <a:pt x="52173" y="18695"/>
                  </a:lnTo>
                  <a:lnTo>
                    <a:pt x="49402" y="27571"/>
                  </a:lnTo>
                  <a:lnTo>
                    <a:pt x="48663" y="32902"/>
                  </a:lnTo>
                  <a:lnTo>
                    <a:pt x="42197" y="44469"/>
                  </a:lnTo>
                  <a:lnTo>
                    <a:pt x="32300" y="60058"/>
                  </a:lnTo>
                  <a:lnTo>
                    <a:pt x="13109" y="104159"/>
                  </a:lnTo>
                  <a:lnTo>
                    <a:pt x="9219" y="121959"/>
                  </a:lnTo>
                  <a:lnTo>
                    <a:pt x="2893" y="135465"/>
                  </a:lnTo>
                  <a:lnTo>
                    <a:pt x="0" y="159551"/>
                  </a:lnTo>
                  <a:lnTo>
                    <a:pt x="2577" y="166727"/>
                  </a:lnTo>
                  <a:lnTo>
                    <a:pt x="6193" y="173444"/>
                  </a:lnTo>
                  <a:lnTo>
                    <a:pt x="9287" y="183175"/>
                  </a:lnTo>
                  <a:lnTo>
                    <a:pt x="13761" y="189573"/>
                  </a:lnTo>
                  <a:lnTo>
                    <a:pt x="19277" y="193123"/>
                  </a:lnTo>
                  <a:lnTo>
                    <a:pt x="35816" y="195796"/>
                  </a:lnTo>
                  <a:lnTo>
                    <a:pt x="47778" y="185579"/>
                  </a:lnTo>
                  <a:lnTo>
                    <a:pt x="60002" y="173568"/>
                  </a:lnTo>
                  <a:lnTo>
                    <a:pt x="63465" y="164490"/>
                  </a:lnTo>
                  <a:lnTo>
                    <a:pt x="66061" y="154458"/>
                  </a:lnTo>
                  <a:lnTo>
                    <a:pt x="72415" y="141801"/>
                  </a:lnTo>
                  <a:lnTo>
                    <a:pt x="75673" y="97625"/>
                  </a:lnTo>
                  <a:lnTo>
                    <a:pt x="75757" y="60888"/>
                  </a:lnTo>
                  <a:lnTo>
                    <a:pt x="74700" y="58288"/>
                  </a:lnTo>
                  <a:lnTo>
                    <a:pt x="72936" y="56555"/>
                  </a:lnTo>
                  <a:lnTo>
                    <a:pt x="65399" y="51292"/>
                  </a:lnTo>
                  <a:lnTo>
                    <a:pt x="58425" y="45089"/>
                  </a:lnTo>
                  <a:lnTo>
                    <a:pt x="57473" y="41418"/>
                  </a:lnTo>
                  <a:lnTo>
                    <a:pt x="57216" y="38958"/>
                  </a:lnTo>
                  <a:lnTo>
                    <a:pt x="55991" y="37317"/>
                  </a:lnTo>
                  <a:lnTo>
                    <a:pt x="48553" y="34469"/>
                  </a:lnTo>
                  <a:lnTo>
                    <a:pt x="48097" y="35384"/>
                  </a:lnTo>
                  <a:lnTo>
                    <a:pt x="47185" y="53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139"/>
            <p:cNvSpPr/>
            <p:nvPr>
              <p:custDataLst>
                <p:tags r:id="rId331"/>
              </p:custDataLst>
            </p:nvPr>
          </p:nvSpPr>
          <p:spPr>
            <a:xfrm>
              <a:off x="9906000" y="5372100"/>
              <a:ext cx="19016" cy="19051"/>
            </a:xfrm>
            <a:custGeom>
              <a:avLst/>
              <a:gdLst/>
              <a:ahLst/>
              <a:cxnLst/>
              <a:rect l="0" t="0" r="0" b="0"/>
              <a:pathLst>
                <a:path w="19016" h="19051">
                  <a:moveTo>
                    <a:pt x="9525" y="19050"/>
                  </a:moveTo>
                  <a:lnTo>
                    <a:pt x="9525" y="19050"/>
                  </a:lnTo>
                  <a:lnTo>
                    <a:pt x="19015" y="19050"/>
                  </a:lnTo>
                  <a:lnTo>
                    <a:pt x="9560" y="19050"/>
                  </a:lnTo>
                  <a:lnTo>
                    <a:pt x="393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40"/>
            <p:cNvSpPr/>
            <p:nvPr>
              <p:custDataLst>
                <p:tags r:id="rId332"/>
              </p:custDataLst>
            </p:nvPr>
          </p:nvSpPr>
          <p:spPr>
            <a:xfrm>
              <a:off x="9935948" y="5276850"/>
              <a:ext cx="74828" cy="208062"/>
            </a:xfrm>
            <a:custGeom>
              <a:avLst/>
              <a:gdLst/>
              <a:ahLst/>
              <a:cxnLst/>
              <a:rect l="0" t="0" r="0" b="0"/>
              <a:pathLst>
                <a:path w="74828" h="208062">
                  <a:moveTo>
                    <a:pt x="74827" y="9525"/>
                  </a:moveTo>
                  <a:lnTo>
                    <a:pt x="74827" y="9525"/>
                  </a:lnTo>
                  <a:lnTo>
                    <a:pt x="74827" y="4469"/>
                  </a:lnTo>
                  <a:lnTo>
                    <a:pt x="73769" y="2980"/>
                  </a:lnTo>
                  <a:lnTo>
                    <a:pt x="72003" y="1986"/>
                  </a:lnTo>
                  <a:lnTo>
                    <a:pt x="65693" y="116"/>
                  </a:lnTo>
                  <a:lnTo>
                    <a:pt x="42639" y="0"/>
                  </a:lnTo>
                  <a:lnTo>
                    <a:pt x="36532" y="2822"/>
                  </a:lnTo>
                  <a:lnTo>
                    <a:pt x="30290" y="6545"/>
                  </a:lnTo>
                  <a:lnTo>
                    <a:pt x="20827" y="9701"/>
                  </a:lnTo>
                  <a:lnTo>
                    <a:pt x="10030" y="17609"/>
                  </a:lnTo>
                  <a:lnTo>
                    <a:pt x="8987" y="21232"/>
                  </a:lnTo>
                  <a:lnTo>
                    <a:pt x="8709" y="23680"/>
                  </a:lnTo>
                  <a:lnTo>
                    <a:pt x="5578" y="29222"/>
                  </a:lnTo>
                  <a:lnTo>
                    <a:pt x="0" y="36347"/>
                  </a:lnTo>
                  <a:lnTo>
                    <a:pt x="600" y="37990"/>
                  </a:lnTo>
                  <a:lnTo>
                    <a:pt x="5444" y="45357"/>
                  </a:lnTo>
                  <a:lnTo>
                    <a:pt x="8409" y="54244"/>
                  </a:lnTo>
                  <a:lnTo>
                    <a:pt x="32582" y="83615"/>
                  </a:lnTo>
                  <a:lnTo>
                    <a:pt x="38732" y="102792"/>
                  </a:lnTo>
                  <a:lnTo>
                    <a:pt x="61147" y="131156"/>
                  </a:lnTo>
                  <a:lnTo>
                    <a:pt x="64937" y="157861"/>
                  </a:lnTo>
                  <a:lnTo>
                    <a:pt x="65141" y="164705"/>
                  </a:lnTo>
                  <a:lnTo>
                    <a:pt x="62407" y="171274"/>
                  </a:lnTo>
                  <a:lnTo>
                    <a:pt x="58725" y="177721"/>
                  </a:lnTo>
                  <a:lnTo>
                    <a:pt x="55591" y="187302"/>
                  </a:lnTo>
                  <a:lnTo>
                    <a:pt x="51108" y="193665"/>
                  </a:lnTo>
                  <a:lnTo>
                    <a:pt x="45586" y="197198"/>
                  </a:lnTo>
                  <a:lnTo>
                    <a:pt x="42634" y="198140"/>
                  </a:lnTo>
                  <a:lnTo>
                    <a:pt x="40665" y="199828"/>
                  </a:lnTo>
                  <a:lnTo>
                    <a:pt x="38478" y="204523"/>
                  </a:lnTo>
                  <a:lnTo>
                    <a:pt x="35776" y="206198"/>
                  </a:lnTo>
                  <a:lnTo>
                    <a:pt x="27131" y="208061"/>
                  </a:lnTo>
                  <a:lnTo>
                    <a:pt x="23981" y="207499"/>
                  </a:lnTo>
                  <a:lnTo>
                    <a:pt x="21879" y="206065"/>
                  </a:lnTo>
                  <a:lnTo>
                    <a:pt x="1767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41"/>
            <p:cNvSpPr/>
            <p:nvPr>
              <p:custDataLst>
                <p:tags r:id="rId333"/>
              </p:custDataLst>
            </p:nvPr>
          </p:nvSpPr>
          <p:spPr>
            <a:xfrm>
              <a:off x="9925050" y="524827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7538" y="37264"/>
                  </a:lnTo>
                  <a:lnTo>
                    <a:pt x="8202" y="34368"/>
                  </a:lnTo>
                  <a:lnTo>
                    <a:pt x="16890" y="18977"/>
                  </a:lnTo>
                  <a:lnTo>
                    <a:pt x="17609" y="15827"/>
                  </a:lnTo>
                  <a:lnTo>
                    <a:pt x="19149" y="13726"/>
                  </a:lnTo>
                  <a:lnTo>
                    <a:pt x="21230" y="12325"/>
                  </a:lnTo>
                  <a:lnTo>
                    <a:pt x="26370" y="9711"/>
                  </a:lnTo>
                  <a:lnTo>
                    <a:pt x="32182" y="5022"/>
                  </a:lnTo>
                  <a:lnTo>
                    <a:pt x="41114" y="2232"/>
                  </a:lnTo>
                  <a:lnTo>
                    <a:pt x="84320" y="39"/>
                  </a:lnTo>
                  <a:lnTo>
                    <a:pt x="131545" y="0"/>
                  </a:lnTo>
                  <a:lnTo>
                    <a:pt x="149297" y="1058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142"/>
            <p:cNvSpPr/>
            <p:nvPr>
              <p:custDataLst>
                <p:tags r:id="rId334"/>
              </p:custDataLst>
            </p:nvPr>
          </p:nvSpPr>
          <p:spPr>
            <a:xfrm>
              <a:off x="10144125" y="5295900"/>
              <a:ext cx="66676" cy="161926"/>
            </a:xfrm>
            <a:custGeom>
              <a:avLst/>
              <a:gdLst/>
              <a:ahLst/>
              <a:cxnLst/>
              <a:rect l="0" t="0" r="0" b="0"/>
              <a:pathLst>
                <a:path w="66676" h="161926">
                  <a:moveTo>
                    <a:pt x="66675" y="0"/>
                  </a:moveTo>
                  <a:lnTo>
                    <a:pt x="66675" y="0"/>
                  </a:lnTo>
                  <a:lnTo>
                    <a:pt x="57265" y="0"/>
                  </a:lnTo>
                  <a:lnTo>
                    <a:pt x="57160" y="8201"/>
                  </a:lnTo>
                  <a:lnTo>
                    <a:pt x="50605" y="16868"/>
                  </a:lnTo>
                  <a:lnTo>
                    <a:pt x="48509" y="25693"/>
                  </a:lnTo>
                  <a:lnTo>
                    <a:pt x="48018" y="31881"/>
                  </a:lnTo>
                  <a:lnTo>
                    <a:pt x="44977" y="38158"/>
                  </a:lnTo>
                  <a:lnTo>
                    <a:pt x="32460" y="55040"/>
                  </a:lnTo>
                  <a:lnTo>
                    <a:pt x="26519" y="74217"/>
                  </a:lnTo>
                  <a:lnTo>
                    <a:pt x="4152" y="111223"/>
                  </a:lnTo>
                  <a:lnTo>
                    <a:pt x="243" y="14223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143"/>
            <p:cNvSpPr/>
            <p:nvPr>
              <p:custDataLst>
                <p:tags r:id="rId335"/>
              </p:custDataLst>
            </p:nvPr>
          </p:nvSpPr>
          <p:spPr>
            <a:xfrm>
              <a:off x="10210800" y="5277358"/>
              <a:ext cx="57139" cy="199518"/>
            </a:xfrm>
            <a:custGeom>
              <a:avLst/>
              <a:gdLst/>
              <a:ahLst/>
              <a:cxnLst/>
              <a:rect l="0" t="0" r="0" b="0"/>
              <a:pathLst>
                <a:path w="57139" h="199518">
                  <a:moveTo>
                    <a:pt x="38100" y="18542"/>
                  </a:moveTo>
                  <a:lnTo>
                    <a:pt x="38100" y="18542"/>
                  </a:lnTo>
                  <a:lnTo>
                    <a:pt x="56644" y="0"/>
                  </a:lnTo>
                  <a:lnTo>
                    <a:pt x="57138" y="13695"/>
                  </a:lnTo>
                  <a:lnTo>
                    <a:pt x="54320" y="19210"/>
                  </a:lnTo>
                  <a:lnTo>
                    <a:pt x="52089" y="22162"/>
                  </a:lnTo>
                  <a:lnTo>
                    <a:pt x="49609" y="31087"/>
                  </a:lnTo>
                  <a:lnTo>
                    <a:pt x="47448" y="41051"/>
                  </a:lnTo>
                  <a:lnTo>
                    <a:pt x="32515" y="70342"/>
                  </a:lnTo>
                  <a:lnTo>
                    <a:pt x="21267" y="113851"/>
                  </a:lnTo>
                  <a:lnTo>
                    <a:pt x="16885" y="132859"/>
                  </a:lnTo>
                  <a:lnTo>
                    <a:pt x="11705" y="151897"/>
                  </a:lnTo>
                  <a:lnTo>
                    <a:pt x="8551" y="186445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144"/>
            <p:cNvSpPr/>
            <p:nvPr>
              <p:custDataLst>
                <p:tags r:id="rId336"/>
              </p:custDataLst>
            </p:nvPr>
          </p:nvSpPr>
          <p:spPr>
            <a:xfrm>
              <a:off x="10106184" y="5248568"/>
              <a:ext cx="180817" cy="66383"/>
            </a:xfrm>
            <a:custGeom>
              <a:avLst/>
              <a:gdLst/>
              <a:ahLst/>
              <a:cxnLst/>
              <a:rect l="0" t="0" r="0" b="0"/>
              <a:pathLst>
                <a:path w="180817" h="66383">
                  <a:moveTo>
                    <a:pt x="28416" y="66382"/>
                  </a:moveTo>
                  <a:lnTo>
                    <a:pt x="28416" y="66382"/>
                  </a:lnTo>
                  <a:lnTo>
                    <a:pt x="23359" y="61326"/>
                  </a:lnTo>
                  <a:lnTo>
                    <a:pt x="18055" y="58843"/>
                  </a:lnTo>
                  <a:lnTo>
                    <a:pt x="15159" y="58181"/>
                  </a:lnTo>
                  <a:lnTo>
                    <a:pt x="6027" y="52193"/>
                  </a:lnTo>
                  <a:lnTo>
                    <a:pt x="2590" y="46670"/>
                  </a:lnTo>
                  <a:lnTo>
                    <a:pt x="203" y="37917"/>
                  </a:lnTo>
                  <a:lnTo>
                    <a:pt x="0" y="33269"/>
                  </a:lnTo>
                  <a:lnTo>
                    <a:pt x="1006" y="31607"/>
                  </a:lnTo>
                  <a:lnTo>
                    <a:pt x="2734" y="30498"/>
                  </a:lnTo>
                  <a:lnTo>
                    <a:pt x="4945" y="29760"/>
                  </a:lnTo>
                  <a:lnTo>
                    <a:pt x="26413" y="13180"/>
                  </a:lnTo>
                  <a:lnTo>
                    <a:pt x="67093" y="3032"/>
                  </a:lnTo>
                  <a:lnTo>
                    <a:pt x="108622" y="0"/>
                  </a:lnTo>
                  <a:lnTo>
                    <a:pt x="154514" y="791"/>
                  </a:lnTo>
                  <a:lnTo>
                    <a:pt x="180816" y="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145"/>
            <p:cNvSpPr/>
            <p:nvPr>
              <p:custDataLst>
                <p:tags r:id="rId337"/>
              </p:custDataLst>
            </p:nvPr>
          </p:nvSpPr>
          <p:spPr>
            <a:xfrm>
              <a:off x="10268077" y="5372662"/>
              <a:ext cx="114174" cy="208989"/>
            </a:xfrm>
            <a:custGeom>
              <a:avLst/>
              <a:gdLst/>
              <a:ahLst/>
              <a:cxnLst/>
              <a:rect l="0" t="0" r="0" b="0"/>
              <a:pathLst>
                <a:path w="114174" h="208989">
                  <a:moveTo>
                    <a:pt x="47498" y="28013"/>
                  </a:moveTo>
                  <a:lnTo>
                    <a:pt x="47498" y="28013"/>
                  </a:lnTo>
                  <a:lnTo>
                    <a:pt x="47498" y="41270"/>
                  </a:lnTo>
                  <a:lnTo>
                    <a:pt x="46440" y="43201"/>
                  </a:lnTo>
                  <a:lnTo>
                    <a:pt x="44674" y="44488"/>
                  </a:lnTo>
                  <a:lnTo>
                    <a:pt x="42441" y="45346"/>
                  </a:lnTo>
                  <a:lnTo>
                    <a:pt x="40952" y="46976"/>
                  </a:lnTo>
                  <a:lnTo>
                    <a:pt x="39296" y="51610"/>
                  </a:lnTo>
                  <a:lnTo>
                    <a:pt x="36938" y="88558"/>
                  </a:lnTo>
                  <a:lnTo>
                    <a:pt x="29775" y="106999"/>
                  </a:lnTo>
                  <a:lnTo>
                    <a:pt x="25802" y="126034"/>
                  </a:lnTo>
                  <a:lnTo>
                    <a:pt x="20961" y="140312"/>
                  </a:lnTo>
                  <a:lnTo>
                    <a:pt x="18132" y="157923"/>
                  </a:lnTo>
                  <a:lnTo>
                    <a:pt x="11436" y="170836"/>
                  </a:lnTo>
                  <a:lnTo>
                    <a:pt x="10757" y="174029"/>
                  </a:lnTo>
                  <a:lnTo>
                    <a:pt x="9246" y="176157"/>
                  </a:lnTo>
                  <a:lnTo>
                    <a:pt x="7180" y="177576"/>
                  </a:lnTo>
                  <a:lnTo>
                    <a:pt x="0" y="180365"/>
                  </a:lnTo>
                  <a:lnTo>
                    <a:pt x="931" y="137850"/>
                  </a:lnTo>
                  <a:lnTo>
                    <a:pt x="16349" y="94612"/>
                  </a:lnTo>
                  <a:lnTo>
                    <a:pt x="20982" y="75616"/>
                  </a:lnTo>
                  <a:lnTo>
                    <a:pt x="38155" y="40358"/>
                  </a:lnTo>
                  <a:lnTo>
                    <a:pt x="74193" y="1334"/>
                  </a:lnTo>
                  <a:lnTo>
                    <a:pt x="78060" y="281"/>
                  </a:lnTo>
                  <a:lnTo>
                    <a:pt x="80573" y="0"/>
                  </a:lnTo>
                  <a:lnTo>
                    <a:pt x="86186" y="2510"/>
                  </a:lnTo>
                  <a:lnTo>
                    <a:pt x="92209" y="6095"/>
                  </a:lnTo>
                  <a:lnTo>
                    <a:pt x="98413" y="7687"/>
                  </a:lnTo>
                  <a:lnTo>
                    <a:pt x="100491" y="9172"/>
                  </a:lnTo>
                  <a:lnTo>
                    <a:pt x="101877" y="11219"/>
                  </a:lnTo>
                  <a:lnTo>
                    <a:pt x="103827" y="19156"/>
                  </a:lnTo>
                  <a:lnTo>
                    <a:pt x="104644" y="54709"/>
                  </a:lnTo>
                  <a:lnTo>
                    <a:pt x="82259" y="78930"/>
                  </a:lnTo>
                  <a:lnTo>
                    <a:pt x="75999" y="82392"/>
                  </a:lnTo>
                  <a:lnTo>
                    <a:pt x="72848" y="83316"/>
                  </a:lnTo>
                  <a:lnTo>
                    <a:pt x="70749" y="84991"/>
                  </a:lnTo>
                  <a:lnTo>
                    <a:pt x="66734" y="91344"/>
                  </a:lnTo>
                  <a:lnTo>
                    <a:pt x="62045" y="93202"/>
                  </a:lnTo>
                  <a:lnTo>
                    <a:pt x="53454" y="94249"/>
                  </a:lnTo>
                  <a:lnTo>
                    <a:pt x="51469" y="95453"/>
                  </a:lnTo>
                  <a:lnTo>
                    <a:pt x="50144" y="97313"/>
                  </a:lnTo>
                  <a:lnTo>
                    <a:pt x="49263" y="99614"/>
                  </a:lnTo>
                  <a:lnTo>
                    <a:pt x="47616" y="101147"/>
                  </a:lnTo>
                  <a:lnTo>
                    <a:pt x="39452" y="103809"/>
                  </a:lnTo>
                  <a:lnTo>
                    <a:pt x="38628" y="106856"/>
                  </a:lnTo>
                  <a:lnTo>
                    <a:pt x="38011" y="113335"/>
                  </a:lnTo>
                  <a:lnTo>
                    <a:pt x="44528" y="121263"/>
                  </a:lnTo>
                  <a:lnTo>
                    <a:pt x="46178" y="126960"/>
                  </a:lnTo>
                  <a:lnTo>
                    <a:pt x="47676" y="128903"/>
                  </a:lnTo>
                  <a:lnTo>
                    <a:pt x="79288" y="155133"/>
                  </a:lnTo>
                  <a:lnTo>
                    <a:pt x="82793" y="161417"/>
                  </a:lnTo>
                  <a:lnTo>
                    <a:pt x="85410" y="167737"/>
                  </a:lnTo>
                  <a:lnTo>
                    <a:pt x="111402" y="199463"/>
                  </a:lnTo>
                  <a:lnTo>
                    <a:pt x="114173" y="20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471"/>
          <p:cNvGrpSpPr/>
          <p:nvPr/>
        </p:nvGrpSpPr>
        <p:grpSpPr>
          <a:xfrm>
            <a:off x="9022106" y="5248667"/>
            <a:ext cx="407433" cy="256784"/>
            <a:chOff x="9022106" y="5248667"/>
            <a:chExt cx="407433" cy="256784"/>
          </a:xfrm>
        </p:grpSpPr>
        <p:sp>
          <p:nvSpPr>
            <p:cNvPr id="594" name="SMARTInkShape-2146"/>
            <p:cNvSpPr/>
            <p:nvPr>
              <p:custDataLst>
                <p:tags r:id="rId327"/>
              </p:custDataLst>
            </p:nvPr>
          </p:nvSpPr>
          <p:spPr>
            <a:xfrm>
              <a:off x="9039259" y="5353050"/>
              <a:ext cx="266667" cy="9526"/>
            </a:xfrm>
            <a:custGeom>
              <a:avLst/>
              <a:gdLst/>
              <a:ahLst/>
              <a:cxnLst/>
              <a:rect l="0" t="0" r="0" b="0"/>
              <a:pathLst>
                <a:path w="266667" h="952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2528" y="0"/>
                  </a:lnTo>
                  <a:lnTo>
                    <a:pt x="86000" y="0"/>
                  </a:lnTo>
                  <a:lnTo>
                    <a:pt x="130352" y="0"/>
                  </a:lnTo>
                  <a:lnTo>
                    <a:pt x="173012" y="0"/>
                  </a:lnTo>
                  <a:lnTo>
                    <a:pt x="212706" y="1058"/>
                  </a:lnTo>
                  <a:lnTo>
                    <a:pt x="259326" y="9133"/>
                  </a:lnTo>
                  <a:lnTo>
                    <a:pt x="2666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147"/>
            <p:cNvSpPr/>
            <p:nvPr>
              <p:custDataLst>
                <p:tags r:id="rId328"/>
              </p:custDataLst>
            </p:nvPr>
          </p:nvSpPr>
          <p:spPr>
            <a:xfrm>
              <a:off x="9022106" y="5400675"/>
              <a:ext cx="369545" cy="47615"/>
            </a:xfrm>
            <a:custGeom>
              <a:avLst/>
              <a:gdLst/>
              <a:ahLst/>
              <a:cxnLst/>
              <a:rect l="0" t="0" r="0" b="0"/>
              <a:pathLst>
                <a:path w="369545" h="47615">
                  <a:moveTo>
                    <a:pt x="93319" y="9525"/>
                  </a:moveTo>
                  <a:lnTo>
                    <a:pt x="93319" y="9525"/>
                  </a:lnTo>
                  <a:lnTo>
                    <a:pt x="45787" y="21284"/>
                  </a:lnTo>
                  <a:lnTo>
                    <a:pt x="29493" y="29237"/>
                  </a:lnTo>
                  <a:lnTo>
                    <a:pt x="21560" y="34161"/>
                  </a:lnTo>
                  <a:lnTo>
                    <a:pt x="11144" y="37990"/>
                  </a:lnTo>
                  <a:lnTo>
                    <a:pt x="0" y="46148"/>
                  </a:lnTo>
                  <a:lnTo>
                    <a:pt x="414" y="46640"/>
                  </a:lnTo>
                  <a:lnTo>
                    <a:pt x="11506" y="47430"/>
                  </a:lnTo>
                  <a:lnTo>
                    <a:pt x="52273" y="47614"/>
                  </a:lnTo>
                  <a:lnTo>
                    <a:pt x="97008" y="44802"/>
                  </a:lnTo>
                  <a:lnTo>
                    <a:pt x="132511" y="40086"/>
                  </a:lnTo>
                  <a:lnTo>
                    <a:pt x="169842" y="38688"/>
                  </a:lnTo>
                  <a:lnTo>
                    <a:pt x="207714" y="38275"/>
                  </a:lnTo>
                  <a:lnTo>
                    <a:pt x="253381" y="33077"/>
                  </a:lnTo>
                  <a:lnTo>
                    <a:pt x="298463" y="28406"/>
                  </a:lnTo>
                  <a:lnTo>
                    <a:pt x="341852" y="15435"/>
                  </a:lnTo>
                  <a:lnTo>
                    <a:pt x="369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148"/>
            <p:cNvSpPr/>
            <p:nvPr>
              <p:custDataLst>
                <p:tags r:id="rId329"/>
              </p:custDataLst>
            </p:nvPr>
          </p:nvSpPr>
          <p:spPr>
            <a:xfrm>
              <a:off x="9230268" y="5248667"/>
              <a:ext cx="199271" cy="256784"/>
            </a:xfrm>
            <a:custGeom>
              <a:avLst/>
              <a:gdLst/>
              <a:ahLst/>
              <a:cxnLst/>
              <a:rect l="0" t="0" r="0" b="0"/>
              <a:pathLst>
                <a:path w="199271" h="256784">
                  <a:moveTo>
                    <a:pt x="28032" y="9133"/>
                  </a:moveTo>
                  <a:lnTo>
                    <a:pt x="28032" y="9133"/>
                  </a:lnTo>
                  <a:lnTo>
                    <a:pt x="1290" y="9133"/>
                  </a:lnTo>
                  <a:lnTo>
                    <a:pt x="679" y="8075"/>
                  </a:lnTo>
                  <a:lnTo>
                    <a:pt x="0" y="4077"/>
                  </a:lnTo>
                  <a:lnTo>
                    <a:pt x="877" y="2588"/>
                  </a:lnTo>
                  <a:lnTo>
                    <a:pt x="2520" y="1594"/>
                  </a:lnTo>
                  <a:lnTo>
                    <a:pt x="9890" y="196"/>
                  </a:lnTo>
                  <a:lnTo>
                    <a:pt x="12762" y="0"/>
                  </a:lnTo>
                  <a:lnTo>
                    <a:pt x="18776" y="2605"/>
                  </a:lnTo>
                  <a:lnTo>
                    <a:pt x="21861" y="4781"/>
                  </a:lnTo>
                  <a:lnTo>
                    <a:pt x="52659" y="11382"/>
                  </a:lnTo>
                  <a:lnTo>
                    <a:pt x="100059" y="31490"/>
                  </a:lnTo>
                  <a:lnTo>
                    <a:pt x="131747" y="45142"/>
                  </a:lnTo>
                  <a:lnTo>
                    <a:pt x="177526" y="86793"/>
                  </a:lnTo>
                  <a:lnTo>
                    <a:pt x="191330" y="102582"/>
                  </a:lnTo>
                  <a:lnTo>
                    <a:pt x="195858" y="114518"/>
                  </a:lnTo>
                  <a:lnTo>
                    <a:pt x="199270" y="158394"/>
                  </a:lnTo>
                  <a:lnTo>
                    <a:pt x="194363" y="177419"/>
                  </a:lnTo>
                  <a:lnTo>
                    <a:pt x="186270" y="187291"/>
                  </a:lnTo>
                  <a:lnTo>
                    <a:pt x="176676" y="196264"/>
                  </a:lnTo>
                  <a:lnTo>
                    <a:pt x="154202" y="224041"/>
                  </a:lnTo>
                  <a:lnTo>
                    <a:pt x="125929" y="240777"/>
                  </a:lnTo>
                  <a:lnTo>
                    <a:pt x="85182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4" name="SMARTInkShape-Group472"/>
          <p:cNvGrpSpPr/>
          <p:nvPr/>
        </p:nvGrpSpPr>
        <p:grpSpPr>
          <a:xfrm>
            <a:off x="7915275" y="5200729"/>
            <a:ext cx="657226" cy="333297"/>
            <a:chOff x="7915275" y="5200729"/>
            <a:chExt cx="657226" cy="333297"/>
          </a:xfrm>
        </p:grpSpPr>
        <p:sp>
          <p:nvSpPr>
            <p:cNvPr id="598" name="SMARTInkShape-2149"/>
            <p:cNvSpPr/>
            <p:nvPr>
              <p:custDataLst>
                <p:tags r:id="rId321"/>
              </p:custDataLst>
            </p:nvPr>
          </p:nvSpPr>
          <p:spPr>
            <a:xfrm>
              <a:off x="7915275" y="5324475"/>
              <a:ext cx="142876" cy="19041"/>
            </a:xfrm>
            <a:custGeom>
              <a:avLst/>
              <a:gdLst/>
              <a:ahLst/>
              <a:cxnLst/>
              <a:rect l="0" t="0" r="0" b="0"/>
              <a:pathLst>
                <a:path w="142876" h="19041">
                  <a:moveTo>
                    <a:pt x="0" y="9525"/>
                  </a:moveTo>
                  <a:lnTo>
                    <a:pt x="0" y="9525"/>
                  </a:lnTo>
                  <a:lnTo>
                    <a:pt x="0" y="19040"/>
                  </a:lnTo>
                  <a:lnTo>
                    <a:pt x="5056" y="13990"/>
                  </a:lnTo>
                  <a:lnTo>
                    <a:pt x="10361" y="11508"/>
                  </a:lnTo>
                  <a:lnTo>
                    <a:pt x="52064" y="8489"/>
                  </a:lnTo>
                  <a:lnTo>
                    <a:pt x="82466" y="885"/>
                  </a:lnTo>
                  <a:lnTo>
                    <a:pt x="129001" y="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150"/>
            <p:cNvSpPr/>
            <p:nvPr>
              <p:custDataLst>
                <p:tags r:id="rId322"/>
              </p:custDataLst>
            </p:nvPr>
          </p:nvSpPr>
          <p:spPr>
            <a:xfrm>
              <a:off x="7926561" y="5391150"/>
              <a:ext cx="141115" cy="36777"/>
            </a:xfrm>
            <a:custGeom>
              <a:avLst/>
              <a:gdLst/>
              <a:ahLst/>
              <a:cxnLst/>
              <a:rect l="0" t="0" r="0" b="0"/>
              <a:pathLst>
                <a:path w="141115" h="36777">
                  <a:moveTo>
                    <a:pt x="36339" y="0"/>
                  </a:moveTo>
                  <a:lnTo>
                    <a:pt x="36339" y="0"/>
                  </a:lnTo>
                  <a:lnTo>
                    <a:pt x="12741" y="23597"/>
                  </a:lnTo>
                  <a:lnTo>
                    <a:pt x="7154" y="26363"/>
                  </a:lnTo>
                  <a:lnTo>
                    <a:pt x="0" y="28138"/>
                  </a:lnTo>
                  <a:lnTo>
                    <a:pt x="471" y="28285"/>
                  </a:lnTo>
                  <a:lnTo>
                    <a:pt x="42954" y="29633"/>
                  </a:lnTo>
                  <a:lnTo>
                    <a:pt x="66660" y="36776"/>
                  </a:lnTo>
                  <a:lnTo>
                    <a:pt x="108473" y="29783"/>
                  </a:lnTo>
                  <a:lnTo>
                    <a:pt x="1411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151"/>
            <p:cNvSpPr/>
            <p:nvPr>
              <p:custDataLst>
                <p:tags r:id="rId323"/>
              </p:custDataLst>
            </p:nvPr>
          </p:nvSpPr>
          <p:spPr>
            <a:xfrm>
              <a:off x="8191500" y="5267339"/>
              <a:ext cx="56758" cy="152387"/>
            </a:xfrm>
            <a:custGeom>
              <a:avLst/>
              <a:gdLst/>
              <a:ahLst/>
              <a:cxnLst/>
              <a:rect l="0" t="0" r="0" b="0"/>
              <a:pathLst>
                <a:path w="56758" h="152387">
                  <a:moveTo>
                    <a:pt x="47625" y="19036"/>
                  </a:moveTo>
                  <a:lnTo>
                    <a:pt x="47625" y="19036"/>
                  </a:lnTo>
                  <a:lnTo>
                    <a:pt x="47625" y="5779"/>
                  </a:lnTo>
                  <a:lnTo>
                    <a:pt x="48683" y="3848"/>
                  </a:lnTo>
                  <a:lnTo>
                    <a:pt x="50447" y="2561"/>
                  </a:lnTo>
                  <a:lnTo>
                    <a:pt x="56757" y="136"/>
                  </a:lnTo>
                  <a:lnTo>
                    <a:pt x="48915" y="0"/>
                  </a:lnTo>
                  <a:lnTo>
                    <a:pt x="48485" y="1054"/>
                  </a:lnTo>
                  <a:lnTo>
                    <a:pt x="46642" y="16233"/>
                  </a:lnTo>
                  <a:lnTo>
                    <a:pt x="40101" y="28634"/>
                  </a:lnTo>
                  <a:lnTo>
                    <a:pt x="23946" y="74501"/>
                  </a:lnTo>
                  <a:lnTo>
                    <a:pt x="13470" y="92159"/>
                  </a:lnTo>
                  <a:lnTo>
                    <a:pt x="6934" y="130706"/>
                  </a:lnTo>
                  <a:lnTo>
                    <a:pt x="1370" y="140461"/>
                  </a:lnTo>
                  <a:lnTo>
                    <a:pt x="0" y="15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152"/>
            <p:cNvSpPr/>
            <p:nvPr>
              <p:custDataLst>
                <p:tags r:id="rId324"/>
              </p:custDataLst>
            </p:nvPr>
          </p:nvSpPr>
          <p:spPr>
            <a:xfrm>
              <a:off x="8286750" y="5248667"/>
              <a:ext cx="47510" cy="180584"/>
            </a:xfrm>
            <a:custGeom>
              <a:avLst/>
              <a:gdLst/>
              <a:ahLst/>
              <a:cxnLst/>
              <a:rect l="0" t="0" r="0" b="0"/>
              <a:pathLst>
                <a:path w="47510" h="180584">
                  <a:moveTo>
                    <a:pt x="38100" y="9133"/>
                  </a:moveTo>
                  <a:lnTo>
                    <a:pt x="38100" y="9133"/>
                  </a:lnTo>
                  <a:lnTo>
                    <a:pt x="47232" y="0"/>
                  </a:lnTo>
                  <a:lnTo>
                    <a:pt x="47509" y="4781"/>
                  </a:lnTo>
                  <a:lnTo>
                    <a:pt x="44752" y="10021"/>
                  </a:lnTo>
                  <a:lnTo>
                    <a:pt x="41056" y="15878"/>
                  </a:lnTo>
                  <a:lnTo>
                    <a:pt x="38977" y="26184"/>
                  </a:lnTo>
                  <a:lnTo>
                    <a:pt x="37302" y="42172"/>
                  </a:lnTo>
                  <a:lnTo>
                    <a:pt x="26357" y="82586"/>
                  </a:lnTo>
                  <a:lnTo>
                    <a:pt x="22297" y="91520"/>
                  </a:lnTo>
                  <a:lnTo>
                    <a:pt x="16418" y="133134"/>
                  </a:lnTo>
                  <a:lnTo>
                    <a:pt x="8744" y="149238"/>
                  </a:lnTo>
                  <a:lnTo>
                    <a:pt x="3886" y="157127"/>
                  </a:lnTo>
                  <a:lnTo>
                    <a:pt x="1151" y="167518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153"/>
            <p:cNvSpPr/>
            <p:nvPr>
              <p:custDataLst>
                <p:tags r:id="rId325"/>
              </p:custDataLst>
            </p:nvPr>
          </p:nvSpPr>
          <p:spPr>
            <a:xfrm>
              <a:off x="8134511" y="5200729"/>
              <a:ext cx="266540" cy="76122"/>
            </a:xfrm>
            <a:custGeom>
              <a:avLst/>
              <a:gdLst/>
              <a:ahLst/>
              <a:cxnLst/>
              <a:rect l="0" t="0" r="0" b="0"/>
              <a:pathLst>
                <a:path w="266540" h="76122">
                  <a:moveTo>
                    <a:pt x="28414" y="76121"/>
                  </a:moveTo>
                  <a:lnTo>
                    <a:pt x="28414" y="76121"/>
                  </a:lnTo>
                  <a:lnTo>
                    <a:pt x="1672" y="49378"/>
                  </a:lnTo>
                  <a:lnTo>
                    <a:pt x="0" y="31305"/>
                  </a:lnTo>
                  <a:lnTo>
                    <a:pt x="2733" y="26922"/>
                  </a:lnTo>
                  <a:lnTo>
                    <a:pt x="4943" y="24272"/>
                  </a:lnTo>
                  <a:lnTo>
                    <a:pt x="13044" y="21326"/>
                  </a:lnTo>
                  <a:lnTo>
                    <a:pt x="29505" y="16847"/>
                  </a:lnTo>
                  <a:lnTo>
                    <a:pt x="48973" y="10908"/>
                  </a:lnTo>
                  <a:lnTo>
                    <a:pt x="96057" y="4518"/>
                  </a:lnTo>
                  <a:lnTo>
                    <a:pt x="140019" y="526"/>
                  </a:lnTo>
                  <a:lnTo>
                    <a:pt x="181713" y="0"/>
                  </a:lnTo>
                  <a:lnTo>
                    <a:pt x="219092" y="2759"/>
                  </a:lnTo>
                  <a:lnTo>
                    <a:pt x="266539" y="9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154"/>
            <p:cNvSpPr/>
            <p:nvPr>
              <p:custDataLst>
                <p:tags r:id="rId326"/>
              </p:custDataLst>
            </p:nvPr>
          </p:nvSpPr>
          <p:spPr>
            <a:xfrm>
              <a:off x="8414723" y="5372227"/>
              <a:ext cx="157778" cy="161799"/>
            </a:xfrm>
            <a:custGeom>
              <a:avLst/>
              <a:gdLst/>
              <a:ahLst/>
              <a:cxnLst/>
              <a:rect l="0" t="0" r="0" b="0"/>
              <a:pathLst>
                <a:path w="157778" h="161799">
                  <a:moveTo>
                    <a:pt x="110152" y="37973"/>
                  </a:moveTo>
                  <a:lnTo>
                    <a:pt x="110152" y="37973"/>
                  </a:lnTo>
                  <a:lnTo>
                    <a:pt x="105096" y="37973"/>
                  </a:lnTo>
                  <a:lnTo>
                    <a:pt x="103607" y="36915"/>
                  </a:lnTo>
                  <a:lnTo>
                    <a:pt x="102614" y="35151"/>
                  </a:lnTo>
                  <a:lnTo>
                    <a:pt x="101020" y="24716"/>
                  </a:lnTo>
                  <a:lnTo>
                    <a:pt x="99831" y="22785"/>
                  </a:lnTo>
                  <a:lnTo>
                    <a:pt x="97979" y="21498"/>
                  </a:lnTo>
                  <a:lnTo>
                    <a:pt x="95687" y="20640"/>
                  </a:lnTo>
                  <a:lnTo>
                    <a:pt x="94158" y="19010"/>
                  </a:lnTo>
                  <a:lnTo>
                    <a:pt x="92461" y="14375"/>
                  </a:lnTo>
                  <a:lnTo>
                    <a:pt x="90949" y="12717"/>
                  </a:lnTo>
                  <a:lnTo>
                    <a:pt x="86448" y="10873"/>
                  </a:lnTo>
                  <a:lnTo>
                    <a:pt x="84824" y="9322"/>
                  </a:lnTo>
                  <a:lnTo>
                    <a:pt x="83020" y="4779"/>
                  </a:lnTo>
                  <a:lnTo>
                    <a:pt x="80423" y="3144"/>
                  </a:lnTo>
                  <a:lnTo>
                    <a:pt x="65303" y="304"/>
                  </a:lnTo>
                  <a:lnTo>
                    <a:pt x="53236" y="0"/>
                  </a:lnTo>
                  <a:lnTo>
                    <a:pt x="44992" y="2752"/>
                  </a:lnTo>
                  <a:lnTo>
                    <a:pt x="21340" y="22267"/>
                  </a:lnTo>
                  <a:lnTo>
                    <a:pt x="9628" y="34831"/>
                  </a:lnTo>
                  <a:lnTo>
                    <a:pt x="7266" y="41163"/>
                  </a:lnTo>
                  <a:lnTo>
                    <a:pt x="0" y="78562"/>
                  </a:lnTo>
                  <a:lnTo>
                    <a:pt x="5823" y="107680"/>
                  </a:lnTo>
                  <a:lnTo>
                    <a:pt x="12800" y="119540"/>
                  </a:lnTo>
                  <a:lnTo>
                    <a:pt x="22628" y="129757"/>
                  </a:lnTo>
                  <a:lnTo>
                    <a:pt x="55518" y="148014"/>
                  </a:lnTo>
                  <a:lnTo>
                    <a:pt x="97860" y="160308"/>
                  </a:lnTo>
                  <a:lnTo>
                    <a:pt x="145445" y="161740"/>
                  </a:lnTo>
                  <a:lnTo>
                    <a:pt x="157777" y="16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473"/>
          <p:cNvGrpSpPr/>
          <p:nvPr/>
        </p:nvGrpSpPr>
        <p:grpSpPr>
          <a:xfrm>
            <a:off x="6258318" y="5229225"/>
            <a:ext cx="1409308" cy="314326"/>
            <a:chOff x="6258318" y="5229225"/>
            <a:chExt cx="1409308" cy="314326"/>
          </a:xfrm>
        </p:grpSpPr>
        <p:sp>
          <p:nvSpPr>
            <p:cNvPr id="605" name="SMARTInkShape-2155"/>
            <p:cNvSpPr/>
            <p:nvPr>
              <p:custDataLst>
                <p:tags r:id="rId311"/>
              </p:custDataLst>
            </p:nvPr>
          </p:nvSpPr>
          <p:spPr>
            <a:xfrm>
              <a:off x="6258318" y="5372100"/>
              <a:ext cx="209158" cy="38101"/>
            </a:xfrm>
            <a:custGeom>
              <a:avLst/>
              <a:gdLst/>
              <a:ahLst/>
              <a:cxnLst/>
              <a:rect l="0" t="0" r="0" b="0"/>
              <a:pathLst>
                <a:path w="209158" h="38101">
                  <a:moveTo>
                    <a:pt x="9132" y="38100"/>
                  </a:moveTo>
                  <a:lnTo>
                    <a:pt x="9132" y="38100"/>
                  </a:lnTo>
                  <a:lnTo>
                    <a:pt x="0" y="28968"/>
                  </a:lnTo>
                  <a:lnTo>
                    <a:pt x="34620" y="27517"/>
                  </a:lnTo>
                  <a:lnTo>
                    <a:pt x="45141" y="22030"/>
                  </a:lnTo>
                  <a:lnTo>
                    <a:pt x="88704" y="19166"/>
                  </a:lnTo>
                  <a:lnTo>
                    <a:pt x="100235" y="16279"/>
                  </a:lnTo>
                  <a:lnTo>
                    <a:pt x="109948" y="12526"/>
                  </a:lnTo>
                  <a:lnTo>
                    <a:pt x="152147" y="9701"/>
                  </a:lnTo>
                  <a:lnTo>
                    <a:pt x="199560" y="9526"/>
                  </a:lnTo>
                  <a:lnTo>
                    <a:pt x="202759" y="9525"/>
                  </a:lnTo>
                  <a:lnTo>
                    <a:pt x="204892" y="8467"/>
                  </a:lnTo>
                  <a:lnTo>
                    <a:pt x="206313" y="6703"/>
                  </a:lnTo>
                  <a:lnTo>
                    <a:pt x="209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156"/>
            <p:cNvSpPr/>
            <p:nvPr>
              <p:custDataLst>
                <p:tags r:id="rId312"/>
              </p:custDataLst>
            </p:nvPr>
          </p:nvSpPr>
          <p:spPr>
            <a:xfrm>
              <a:off x="6372225" y="5278208"/>
              <a:ext cx="28576" cy="217718"/>
            </a:xfrm>
            <a:custGeom>
              <a:avLst/>
              <a:gdLst/>
              <a:ahLst/>
              <a:cxnLst/>
              <a:rect l="0" t="0" r="0" b="0"/>
              <a:pathLst>
                <a:path w="28576" h="217718">
                  <a:moveTo>
                    <a:pt x="0" y="17692"/>
                  </a:moveTo>
                  <a:lnTo>
                    <a:pt x="0" y="17692"/>
                  </a:lnTo>
                  <a:lnTo>
                    <a:pt x="0" y="8559"/>
                  </a:lnTo>
                  <a:lnTo>
                    <a:pt x="8201" y="0"/>
                  </a:lnTo>
                  <a:lnTo>
                    <a:pt x="9701" y="606"/>
                  </a:lnTo>
                  <a:lnTo>
                    <a:pt x="14189" y="4101"/>
                  </a:lnTo>
                  <a:lnTo>
                    <a:pt x="16890" y="9182"/>
                  </a:lnTo>
                  <a:lnTo>
                    <a:pt x="27685" y="52873"/>
                  </a:lnTo>
                  <a:lnTo>
                    <a:pt x="28541" y="100376"/>
                  </a:lnTo>
                  <a:lnTo>
                    <a:pt x="28574" y="143508"/>
                  </a:lnTo>
                  <a:lnTo>
                    <a:pt x="28575" y="185849"/>
                  </a:lnTo>
                  <a:lnTo>
                    <a:pt x="28575" y="21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157"/>
            <p:cNvSpPr/>
            <p:nvPr>
              <p:custDataLst>
                <p:tags r:id="rId313"/>
              </p:custDataLst>
            </p:nvPr>
          </p:nvSpPr>
          <p:spPr>
            <a:xfrm>
              <a:off x="6696078" y="5324478"/>
              <a:ext cx="75792" cy="161875"/>
            </a:xfrm>
            <a:custGeom>
              <a:avLst/>
              <a:gdLst/>
              <a:ahLst/>
              <a:cxnLst/>
              <a:rect l="0" t="0" r="0" b="0"/>
              <a:pathLst>
                <a:path w="75792" h="161875">
                  <a:moveTo>
                    <a:pt x="66672" y="28572"/>
                  </a:moveTo>
                  <a:lnTo>
                    <a:pt x="66672" y="28572"/>
                  </a:lnTo>
                  <a:lnTo>
                    <a:pt x="66672" y="10963"/>
                  </a:lnTo>
                  <a:lnTo>
                    <a:pt x="65614" y="10482"/>
                  </a:lnTo>
                  <a:lnTo>
                    <a:pt x="61616" y="9949"/>
                  </a:lnTo>
                  <a:lnTo>
                    <a:pt x="60127" y="8748"/>
                  </a:lnTo>
                  <a:lnTo>
                    <a:pt x="58472" y="4592"/>
                  </a:lnTo>
                  <a:lnTo>
                    <a:pt x="56971" y="3059"/>
                  </a:lnTo>
                  <a:lnTo>
                    <a:pt x="49062" y="400"/>
                  </a:lnTo>
                  <a:lnTo>
                    <a:pt x="33168" y="0"/>
                  </a:lnTo>
                  <a:lnTo>
                    <a:pt x="27792" y="2820"/>
                  </a:lnTo>
                  <a:lnTo>
                    <a:pt x="24878" y="5054"/>
                  </a:lnTo>
                  <a:lnTo>
                    <a:pt x="21638" y="10359"/>
                  </a:lnTo>
                  <a:lnTo>
                    <a:pt x="19141" y="16244"/>
                  </a:lnTo>
                  <a:lnTo>
                    <a:pt x="14502" y="22387"/>
                  </a:lnTo>
                  <a:lnTo>
                    <a:pt x="11735" y="31468"/>
                  </a:lnTo>
                  <a:lnTo>
                    <a:pt x="9448" y="41501"/>
                  </a:lnTo>
                  <a:lnTo>
                    <a:pt x="3267" y="54158"/>
                  </a:lnTo>
                  <a:lnTo>
                    <a:pt x="81" y="101488"/>
                  </a:lnTo>
                  <a:lnTo>
                    <a:pt x="0" y="136084"/>
                  </a:lnTo>
                  <a:lnTo>
                    <a:pt x="2821" y="142677"/>
                  </a:lnTo>
                  <a:lnTo>
                    <a:pt x="6544" y="149136"/>
                  </a:lnTo>
                  <a:lnTo>
                    <a:pt x="8198" y="155533"/>
                  </a:lnTo>
                  <a:lnTo>
                    <a:pt x="9698" y="157663"/>
                  </a:lnTo>
                  <a:lnTo>
                    <a:pt x="11757" y="159083"/>
                  </a:lnTo>
                  <a:lnTo>
                    <a:pt x="16865" y="160660"/>
                  </a:lnTo>
                  <a:lnTo>
                    <a:pt x="41311" y="161874"/>
                  </a:lnTo>
                  <a:lnTo>
                    <a:pt x="47639" y="159078"/>
                  </a:lnTo>
                  <a:lnTo>
                    <a:pt x="60324" y="148660"/>
                  </a:lnTo>
                  <a:lnTo>
                    <a:pt x="63851" y="142622"/>
                  </a:lnTo>
                  <a:lnTo>
                    <a:pt x="65836" y="130451"/>
                  </a:lnTo>
                  <a:lnTo>
                    <a:pt x="67359" y="120418"/>
                  </a:lnTo>
                  <a:lnTo>
                    <a:pt x="73108" y="107761"/>
                  </a:lnTo>
                  <a:lnTo>
                    <a:pt x="75791" y="83986"/>
                  </a:lnTo>
                  <a:lnTo>
                    <a:pt x="73194" y="76837"/>
                  </a:lnTo>
                  <a:lnTo>
                    <a:pt x="69570" y="70131"/>
                  </a:lnTo>
                  <a:lnTo>
                    <a:pt x="67245" y="57203"/>
                  </a:lnTo>
                  <a:lnTo>
                    <a:pt x="67054" y="54009"/>
                  </a:lnTo>
                  <a:lnTo>
                    <a:pt x="64019" y="47639"/>
                  </a:lnTo>
                  <a:lnTo>
                    <a:pt x="58504" y="39982"/>
                  </a:lnTo>
                  <a:lnTo>
                    <a:pt x="57549" y="33599"/>
                  </a:lnTo>
                  <a:lnTo>
                    <a:pt x="56357" y="31924"/>
                  </a:lnTo>
                  <a:lnTo>
                    <a:pt x="54504" y="30806"/>
                  </a:lnTo>
                  <a:lnTo>
                    <a:pt x="47469" y="28866"/>
                  </a:lnTo>
                  <a:lnTo>
                    <a:pt x="42968" y="28703"/>
                  </a:lnTo>
                  <a:lnTo>
                    <a:pt x="41344" y="29718"/>
                  </a:lnTo>
                  <a:lnTo>
                    <a:pt x="40262" y="31452"/>
                  </a:lnTo>
                  <a:lnTo>
                    <a:pt x="38097" y="3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158"/>
            <p:cNvSpPr/>
            <p:nvPr>
              <p:custDataLst>
                <p:tags r:id="rId314"/>
              </p:custDataLst>
            </p:nvPr>
          </p:nvSpPr>
          <p:spPr>
            <a:xfrm>
              <a:off x="6877050" y="5419725"/>
              <a:ext cx="1" cy="14752"/>
            </a:xfrm>
            <a:custGeom>
              <a:avLst/>
              <a:gdLst/>
              <a:ahLst/>
              <a:cxnLst/>
              <a:rect l="0" t="0" r="0" b="0"/>
              <a:pathLst>
                <a:path w="1" h="14752">
                  <a:moveTo>
                    <a:pt x="0" y="0"/>
                  </a:moveTo>
                  <a:lnTo>
                    <a:pt x="0" y="0"/>
                  </a:lnTo>
                  <a:lnTo>
                    <a:pt x="0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159"/>
            <p:cNvSpPr/>
            <p:nvPr>
              <p:custDataLst>
                <p:tags r:id="rId315"/>
              </p:custDataLst>
            </p:nvPr>
          </p:nvSpPr>
          <p:spPr>
            <a:xfrm>
              <a:off x="7029578" y="5257810"/>
              <a:ext cx="76073" cy="215560"/>
            </a:xfrm>
            <a:custGeom>
              <a:avLst/>
              <a:gdLst/>
              <a:ahLst/>
              <a:cxnLst/>
              <a:rect l="0" t="0" r="0" b="0"/>
              <a:pathLst>
                <a:path w="76073" h="215560">
                  <a:moveTo>
                    <a:pt x="76072" y="28565"/>
                  </a:moveTo>
                  <a:lnTo>
                    <a:pt x="76072" y="28565"/>
                  </a:lnTo>
                  <a:lnTo>
                    <a:pt x="67872" y="20364"/>
                  </a:lnTo>
                  <a:lnTo>
                    <a:pt x="66581" y="9942"/>
                  </a:lnTo>
                  <a:lnTo>
                    <a:pt x="66557" y="4585"/>
                  </a:lnTo>
                  <a:lnTo>
                    <a:pt x="65495" y="3052"/>
                  </a:lnTo>
                  <a:lnTo>
                    <a:pt x="63729" y="2032"/>
                  </a:lnTo>
                  <a:lnTo>
                    <a:pt x="56847" y="259"/>
                  </a:lnTo>
                  <a:lnTo>
                    <a:pt x="34666" y="0"/>
                  </a:lnTo>
                  <a:lnTo>
                    <a:pt x="28389" y="2817"/>
                  </a:lnTo>
                  <a:lnTo>
                    <a:pt x="14420" y="14180"/>
                  </a:lnTo>
                  <a:lnTo>
                    <a:pt x="11629" y="19702"/>
                  </a:lnTo>
                  <a:lnTo>
                    <a:pt x="10885" y="22656"/>
                  </a:lnTo>
                  <a:lnTo>
                    <a:pt x="9331" y="24626"/>
                  </a:lnTo>
                  <a:lnTo>
                    <a:pt x="4783" y="26814"/>
                  </a:lnTo>
                  <a:lnTo>
                    <a:pt x="3145" y="28455"/>
                  </a:lnTo>
                  <a:lnTo>
                    <a:pt x="1327" y="33103"/>
                  </a:lnTo>
                  <a:lnTo>
                    <a:pt x="0" y="50909"/>
                  </a:lnTo>
                  <a:lnTo>
                    <a:pt x="9580" y="81664"/>
                  </a:lnTo>
                  <a:lnTo>
                    <a:pt x="25567" y="101514"/>
                  </a:lnTo>
                  <a:lnTo>
                    <a:pt x="41186" y="117455"/>
                  </a:lnTo>
                  <a:lnTo>
                    <a:pt x="44692" y="126632"/>
                  </a:lnTo>
                  <a:lnTo>
                    <a:pt x="45627" y="132043"/>
                  </a:lnTo>
                  <a:lnTo>
                    <a:pt x="48367" y="136709"/>
                  </a:lnTo>
                  <a:lnTo>
                    <a:pt x="62328" y="151801"/>
                  </a:lnTo>
                  <a:lnTo>
                    <a:pt x="65297" y="161740"/>
                  </a:lnTo>
                  <a:lnTo>
                    <a:pt x="66542" y="207170"/>
                  </a:lnTo>
                  <a:lnTo>
                    <a:pt x="66545" y="213073"/>
                  </a:lnTo>
                  <a:lnTo>
                    <a:pt x="65487" y="214012"/>
                  </a:lnTo>
                  <a:lnTo>
                    <a:pt x="63723" y="213579"/>
                  </a:lnTo>
                  <a:lnTo>
                    <a:pt x="61490" y="212233"/>
                  </a:lnTo>
                  <a:lnTo>
                    <a:pt x="58942" y="212394"/>
                  </a:lnTo>
                  <a:lnTo>
                    <a:pt x="53289" y="215394"/>
                  </a:lnTo>
                  <a:lnTo>
                    <a:pt x="50300" y="215559"/>
                  </a:lnTo>
                  <a:lnTo>
                    <a:pt x="39805" y="210541"/>
                  </a:lnTo>
                  <a:lnTo>
                    <a:pt x="28447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160"/>
            <p:cNvSpPr/>
            <p:nvPr>
              <p:custDataLst>
                <p:tags r:id="rId316"/>
              </p:custDataLst>
            </p:nvPr>
          </p:nvSpPr>
          <p:spPr>
            <a:xfrm>
              <a:off x="7000875" y="522922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80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6545" y="37924"/>
                  </a:lnTo>
                  <a:lnTo>
                    <a:pt x="11758" y="27913"/>
                  </a:lnTo>
                  <a:lnTo>
                    <a:pt x="14189" y="24959"/>
                  </a:lnTo>
                  <a:lnTo>
                    <a:pt x="19711" y="21675"/>
                  </a:lnTo>
                  <a:lnTo>
                    <a:pt x="64742" y="9380"/>
                  </a:lnTo>
                  <a:lnTo>
                    <a:pt x="107362" y="963"/>
                  </a:lnTo>
                  <a:lnTo>
                    <a:pt x="152366" y="5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161"/>
            <p:cNvSpPr/>
            <p:nvPr>
              <p:custDataLst>
                <p:tags r:id="rId317"/>
              </p:custDataLst>
            </p:nvPr>
          </p:nvSpPr>
          <p:spPr>
            <a:xfrm>
              <a:off x="7334250" y="5267489"/>
              <a:ext cx="66642" cy="161762"/>
            </a:xfrm>
            <a:custGeom>
              <a:avLst/>
              <a:gdLst/>
              <a:ahLst/>
              <a:cxnLst/>
              <a:rect l="0" t="0" r="0" b="0"/>
              <a:pathLst>
                <a:path w="66642" h="161762">
                  <a:moveTo>
                    <a:pt x="57150" y="37936"/>
                  </a:moveTo>
                  <a:lnTo>
                    <a:pt x="57150" y="37936"/>
                  </a:lnTo>
                  <a:lnTo>
                    <a:pt x="57150" y="24679"/>
                  </a:lnTo>
                  <a:lnTo>
                    <a:pt x="59972" y="18638"/>
                  </a:lnTo>
                  <a:lnTo>
                    <a:pt x="63695" y="12426"/>
                  </a:lnTo>
                  <a:lnTo>
                    <a:pt x="66641" y="0"/>
                  </a:lnTo>
                  <a:lnTo>
                    <a:pt x="52484" y="14029"/>
                  </a:lnTo>
                  <a:lnTo>
                    <a:pt x="49785" y="19550"/>
                  </a:lnTo>
                  <a:lnTo>
                    <a:pt x="35922" y="63953"/>
                  </a:lnTo>
                  <a:lnTo>
                    <a:pt x="13674" y="107000"/>
                  </a:lnTo>
                  <a:lnTo>
                    <a:pt x="10344" y="125700"/>
                  </a:lnTo>
                  <a:lnTo>
                    <a:pt x="9686" y="144407"/>
                  </a:lnTo>
                  <a:lnTo>
                    <a:pt x="6774" y="151579"/>
                  </a:lnTo>
                  <a:lnTo>
                    <a:pt x="0" y="16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162"/>
            <p:cNvSpPr/>
            <p:nvPr>
              <p:custDataLst>
                <p:tags r:id="rId318"/>
              </p:custDataLst>
            </p:nvPr>
          </p:nvSpPr>
          <p:spPr>
            <a:xfrm>
              <a:off x="7439025" y="5277403"/>
              <a:ext cx="28573" cy="170898"/>
            </a:xfrm>
            <a:custGeom>
              <a:avLst/>
              <a:gdLst/>
              <a:ahLst/>
              <a:cxnLst/>
              <a:rect l="0" t="0" r="0" b="0"/>
              <a:pathLst>
                <a:path w="28573" h="170898">
                  <a:moveTo>
                    <a:pt x="0" y="37547"/>
                  </a:moveTo>
                  <a:lnTo>
                    <a:pt x="0" y="37547"/>
                  </a:lnTo>
                  <a:lnTo>
                    <a:pt x="15188" y="21300"/>
                  </a:lnTo>
                  <a:lnTo>
                    <a:pt x="21110" y="8899"/>
                  </a:lnTo>
                  <a:lnTo>
                    <a:pt x="28139" y="0"/>
                  </a:lnTo>
                  <a:lnTo>
                    <a:pt x="28572" y="30318"/>
                  </a:lnTo>
                  <a:lnTo>
                    <a:pt x="25751" y="37156"/>
                  </a:lnTo>
                  <a:lnTo>
                    <a:pt x="23518" y="40462"/>
                  </a:lnTo>
                  <a:lnTo>
                    <a:pt x="20374" y="55226"/>
                  </a:lnTo>
                  <a:lnTo>
                    <a:pt x="19128" y="97977"/>
                  </a:lnTo>
                  <a:lnTo>
                    <a:pt x="19053" y="140476"/>
                  </a:lnTo>
                  <a:lnTo>
                    <a:pt x="19050" y="17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163"/>
            <p:cNvSpPr/>
            <p:nvPr>
              <p:custDataLst>
                <p:tags r:id="rId319"/>
              </p:custDataLst>
            </p:nvPr>
          </p:nvSpPr>
          <p:spPr>
            <a:xfrm>
              <a:off x="7277268" y="5231251"/>
              <a:ext cx="266533" cy="74175"/>
            </a:xfrm>
            <a:custGeom>
              <a:avLst/>
              <a:gdLst/>
              <a:ahLst/>
              <a:cxnLst/>
              <a:rect l="0" t="0" r="0" b="0"/>
              <a:pathLst>
                <a:path w="266533" h="74175">
                  <a:moveTo>
                    <a:pt x="56982" y="74174"/>
                  </a:moveTo>
                  <a:lnTo>
                    <a:pt x="56982" y="74174"/>
                  </a:lnTo>
                  <a:lnTo>
                    <a:pt x="48320" y="66570"/>
                  </a:lnTo>
                  <a:lnTo>
                    <a:pt x="34189" y="58986"/>
                  </a:lnTo>
                  <a:lnTo>
                    <a:pt x="22830" y="55211"/>
                  </a:lnTo>
                  <a:lnTo>
                    <a:pt x="1744" y="37835"/>
                  </a:lnTo>
                  <a:lnTo>
                    <a:pt x="682" y="34035"/>
                  </a:lnTo>
                  <a:lnTo>
                    <a:pt x="0" y="28028"/>
                  </a:lnTo>
                  <a:lnTo>
                    <a:pt x="4938" y="21931"/>
                  </a:lnTo>
                  <a:lnTo>
                    <a:pt x="13038" y="19204"/>
                  </a:lnTo>
                  <a:lnTo>
                    <a:pt x="29498" y="14849"/>
                  </a:lnTo>
                  <a:lnTo>
                    <a:pt x="47780" y="9676"/>
                  </a:lnTo>
                  <a:lnTo>
                    <a:pt x="93400" y="1240"/>
                  </a:lnTo>
                  <a:lnTo>
                    <a:pt x="123159" y="0"/>
                  </a:lnTo>
                  <a:lnTo>
                    <a:pt x="161659" y="5704"/>
                  </a:lnTo>
                  <a:lnTo>
                    <a:pt x="199838" y="7144"/>
                  </a:lnTo>
                  <a:lnTo>
                    <a:pt x="244657" y="7452"/>
                  </a:lnTo>
                  <a:lnTo>
                    <a:pt x="266532" y="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164"/>
            <p:cNvSpPr/>
            <p:nvPr>
              <p:custDataLst>
                <p:tags r:id="rId320"/>
              </p:custDataLst>
            </p:nvPr>
          </p:nvSpPr>
          <p:spPr>
            <a:xfrm>
              <a:off x="7534276" y="5362744"/>
              <a:ext cx="133350" cy="180807"/>
            </a:xfrm>
            <a:custGeom>
              <a:avLst/>
              <a:gdLst/>
              <a:ahLst/>
              <a:cxnLst/>
              <a:rect l="0" t="0" r="0" b="0"/>
              <a:pathLst>
                <a:path w="133350" h="180807">
                  <a:moveTo>
                    <a:pt x="47624" y="76031"/>
                  </a:moveTo>
                  <a:lnTo>
                    <a:pt x="47624" y="76031"/>
                  </a:lnTo>
                  <a:lnTo>
                    <a:pt x="39424" y="76031"/>
                  </a:lnTo>
                  <a:lnTo>
                    <a:pt x="38982" y="77089"/>
                  </a:lnTo>
                  <a:lnTo>
                    <a:pt x="38115" y="97637"/>
                  </a:lnTo>
                  <a:lnTo>
                    <a:pt x="38109" y="96785"/>
                  </a:lnTo>
                  <a:lnTo>
                    <a:pt x="38102" y="100643"/>
                  </a:lnTo>
                  <a:lnTo>
                    <a:pt x="37042" y="101964"/>
                  </a:lnTo>
                  <a:lnTo>
                    <a:pt x="33043" y="103432"/>
                  </a:lnTo>
                  <a:lnTo>
                    <a:pt x="31554" y="104882"/>
                  </a:lnTo>
                  <a:lnTo>
                    <a:pt x="29899" y="109315"/>
                  </a:lnTo>
                  <a:lnTo>
                    <a:pt x="28398" y="110920"/>
                  </a:lnTo>
                  <a:lnTo>
                    <a:pt x="23910" y="112704"/>
                  </a:lnTo>
                  <a:lnTo>
                    <a:pt x="22290" y="114238"/>
                  </a:lnTo>
                  <a:lnTo>
                    <a:pt x="18275" y="123748"/>
                  </a:lnTo>
                  <a:lnTo>
                    <a:pt x="12587" y="130975"/>
                  </a:lnTo>
                  <a:lnTo>
                    <a:pt x="10432" y="139818"/>
                  </a:lnTo>
                  <a:lnTo>
                    <a:pt x="9928" y="146009"/>
                  </a:lnTo>
                  <a:lnTo>
                    <a:pt x="8735" y="148082"/>
                  </a:lnTo>
                  <a:lnTo>
                    <a:pt x="6882" y="149465"/>
                  </a:lnTo>
                  <a:lnTo>
                    <a:pt x="4587" y="150387"/>
                  </a:lnTo>
                  <a:lnTo>
                    <a:pt x="3058" y="152060"/>
                  </a:lnTo>
                  <a:lnTo>
                    <a:pt x="2" y="161745"/>
                  </a:lnTo>
                  <a:lnTo>
                    <a:pt x="0" y="156696"/>
                  </a:lnTo>
                  <a:lnTo>
                    <a:pt x="1058" y="155208"/>
                  </a:lnTo>
                  <a:lnTo>
                    <a:pt x="2821" y="154214"/>
                  </a:lnTo>
                  <a:lnTo>
                    <a:pt x="5055" y="153554"/>
                  </a:lnTo>
                  <a:lnTo>
                    <a:pt x="6544" y="152055"/>
                  </a:lnTo>
                  <a:lnTo>
                    <a:pt x="8199" y="147566"/>
                  </a:lnTo>
                  <a:lnTo>
                    <a:pt x="10320" y="129516"/>
                  </a:lnTo>
                  <a:lnTo>
                    <a:pt x="33969" y="82079"/>
                  </a:lnTo>
                  <a:lnTo>
                    <a:pt x="37934" y="64300"/>
                  </a:lnTo>
                  <a:lnTo>
                    <a:pt x="46400" y="50800"/>
                  </a:lnTo>
                  <a:lnTo>
                    <a:pt x="62042" y="30634"/>
                  </a:lnTo>
                  <a:lnTo>
                    <a:pt x="65673" y="23047"/>
                  </a:lnTo>
                  <a:lnTo>
                    <a:pt x="83927" y="1751"/>
                  </a:lnTo>
                  <a:lnTo>
                    <a:pt x="87748" y="685"/>
                  </a:lnTo>
                  <a:lnTo>
                    <a:pt x="98824" y="0"/>
                  </a:lnTo>
                  <a:lnTo>
                    <a:pt x="100807" y="1001"/>
                  </a:lnTo>
                  <a:lnTo>
                    <a:pt x="102129" y="2728"/>
                  </a:lnTo>
                  <a:lnTo>
                    <a:pt x="104252" y="8046"/>
                  </a:lnTo>
                  <a:lnTo>
                    <a:pt x="104770" y="32944"/>
                  </a:lnTo>
                  <a:lnTo>
                    <a:pt x="101950" y="38537"/>
                  </a:lnTo>
                  <a:lnTo>
                    <a:pt x="98227" y="44550"/>
                  </a:lnTo>
                  <a:lnTo>
                    <a:pt x="95073" y="53885"/>
                  </a:lnTo>
                  <a:lnTo>
                    <a:pt x="90584" y="60192"/>
                  </a:lnTo>
                  <a:lnTo>
                    <a:pt x="85062" y="63699"/>
                  </a:lnTo>
                  <a:lnTo>
                    <a:pt x="82108" y="64635"/>
                  </a:lnTo>
                  <a:lnTo>
                    <a:pt x="80138" y="66316"/>
                  </a:lnTo>
                  <a:lnTo>
                    <a:pt x="77950" y="71008"/>
                  </a:lnTo>
                  <a:lnTo>
                    <a:pt x="76308" y="72682"/>
                  </a:lnTo>
                  <a:lnTo>
                    <a:pt x="56970" y="83374"/>
                  </a:lnTo>
                  <a:lnTo>
                    <a:pt x="47787" y="85518"/>
                  </a:lnTo>
                  <a:lnTo>
                    <a:pt x="47625" y="103166"/>
                  </a:lnTo>
                  <a:lnTo>
                    <a:pt x="52681" y="109236"/>
                  </a:lnTo>
                  <a:lnTo>
                    <a:pt x="57985" y="111956"/>
                  </a:lnTo>
                  <a:lnTo>
                    <a:pt x="60882" y="112680"/>
                  </a:lnTo>
                  <a:lnTo>
                    <a:pt x="70014" y="118759"/>
                  </a:lnTo>
                  <a:lnTo>
                    <a:pt x="117591" y="165048"/>
                  </a:lnTo>
                  <a:lnTo>
                    <a:pt x="121053" y="171333"/>
                  </a:lnTo>
                  <a:lnTo>
                    <a:pt x="121977" y="174490"/>
                  </a:lnTo>
                  <a:lnTo>
                    <a:pt x="123651" y="176597"/>
                  </a:lnTo>
                  <a:lnTo>
                    <a:pt x="133349" y="18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" name="SMARTInkShape-2165"/>
          <p:cNvSpPr/>
          <p:nvPr>
            <p:custDataLst>
              <p:tags r:id="rId4"/>
            </p:custDataLst>
          </p:nvPr>
        </p:nvSpPr>
        <p:spPr>
          <a:xfrm>
            <a:off x="7221275" y="3857630"/>
            <a:ext cx="370127" cy="1095360"/>
          </a:xfrm>
          <a:custGeom>
            <a:avLst/>
            <a:gdLst/>
            <a:ahLst/>
            <a:cxnLst/>
            <a:rect l="0" t="0" r="0" b="0"/>
            <a:pathLst>
              <a:path w="370127" h="1095360">
                <a:moveTo>
                  <a:pt x="341575" y="190495"/>
                </a:moveTo>
                <a:lnTo>
                  <a:pt x="341575" y="190495"/>
                </a:lnTo>
                <a:lnTo>
                  <a:pt x="341575" y="146035"/>
                </a:lnTo>
                <a:lnTo>
                  <a:pt x="341575" y="130169"/>
                </a:lnTo>
                <a:lnTo>
                  <a:pt x="338753" y="123820"/>
                </a:lnTo>
                <a:lnTo>
                  <a:pt x="336519" y="120645"/>
                </a:lnTo>
                <a:lnTo>
                  <a:pt x="329817" y="97231"/>
                </a:lnTo>
                <a:lnTo>
                  <a:pt x="316939" y="78574"/>
                </a:lnTo>
                <a:lnTo>
                  <a:pt x="310956" y="59182"/>
                </a:lnTo>
                <a:lnTo>
                  <a:pt x="306800" y="51701"/>
                </a:lnTo>
                <a:lnTo>
                  <a:pt x="303401" y="41539"/>
                </a:lnTo>
                <a:lnTo>
                  <a:pt x="281124" y="15880"/>
                </a:lnTo>
                <a:lnTo>
                  <a:pt x="274843" y="12347"/>
                </a:lnTo>
                <a:lnTo>
                  <a:pt x="268525" y="9718"/>
                </a:lnTo>
                <a:lnTo>
                  <a:pt x="259018" y="3346"/>
                </a:lnTo>
                <a:lnTo>
                  <a:pt x="249498" y="988"/>
                </a:lnTo>
                <a:lnTo>
                  <a:pt x="205403" y="0"/>
                </a:lnTo>
                <a:lnTo>
                  <a:pt x="182650" y="1054"/>
                </a:lnTo>
                <a:lnTo>
                  <a:pt x="151715" y="11754"/>
                </a:lnTo>
                <a:lnTo>
                  <a:pt x="106894" y="44471"/>
                </a:lnTo>
                <a:lnTo>
                  <a:pt x="76876" y="77033"/>
                </a:lnTo>
                <a:lnTo>
                  <a:pt x="70472" y="89267"/>
                </a:lnTo>
                <a:lnTo>
                  <a:pt x="60968" y="120694"/>
                </a:lnTo>
                <a:lnTo>
                  <a:pt x="41424" y="152401"/>
                </a:lnTo>
                <a:lnTo>
                  <a:pt x="26822" y="193318"/>
                </a:lnTo>
                <a:lnTo>
                  <a:pt x="19522" y="224096"/>
                </a:lnTo>
                <a:lnTo>
                  <a:pt x="15139" y="264535"/>
                </a:lnTo>
                <a:lnTo>
                  <a:pt x="9571" y="291668"/>
                </a:lnTo>
                <a:lnTo>
                  <a:pt x="8320" y="338358"/>
                </a:lnTo>
                <a:lnTo>
                  <a:pt x="8211" y="385901"/>
                </a:lnTo>
                <a:lnTo>
                  <a:pt x="8201" y="433519"/>
                </a:lnTo>
                <a:lnTo>
                  <a:pt x="8200" y="478000"/>
                </a:lnTo>
                <a:lnTo>
                  <a:pt x="8200" y="521278"/>
                </a:lnTo>
                <a:lnTo>
                  <a:pt x="8200" y="564565"/>
                </a:lnTo>
                <a:lnTo>
                  <a:pt x="8200" y="608878"/>
                </a:lnTo>
                <a:lnTo>
                  <a:pt x="11022" y="640224"/>
                </a:lnTo>
                <a:lnTo>
                  <a:pt x="16400" y="671619"/>
                </a:lnTo>
                <a:lnTo>
                  <a:pt x="10012" y="712190"/>
                </a:lnTo>
                <a:lnTo>
                  <a:pt x="8438" y="752379"/>
                </a:lnTo>
                <a:lnTo>
                  <a:pt x="8221" y="800004"/>
                </a:lnTo>
                <a:lnTo>
                  <a:pt x="7148" y="821353"/>
                </a:lnTo>
                <a:lnTo>
                  <a:pt x="0" y="858999"/>
                </a:lnTo>
                <a:lnTo>
                  <a:pt x="6992" y="901292"/>
                </a:lnTo>
                <a:lnTo>
                  <a:pt x="9188" y="946121"/>
                </a:lnTo>
                <a:lnTo>
                  <a:pt x="19954" y="990594"/>
                </a:lnTo>
                <a:lnTo>
                  <a:pt x="37422" y="1035986"/>
                </a:lnTo>
                <a:lnTo>
                  <a:pt x="49603" y="1055535"/>
                </a:lnTo>
                <a:lnTo>
                  <a:pt x="57828" y="1075673"/>
                </a:lnTo>
                <a:lnTo>
                  <a:pt x="60336" y="1079064"/>
                </a:lnTo>
                <a:lnTo>
                  <a:pt x="65943" y="1082831"/>
                </a:lnTo>
                <a:lnTo>
                  <a:pt x="71964" y="1085564"/>
                </a:lnTo>
                <a:lnTo>
                  <a:pt x="81303" y="1091994"/>
                </a:lnTo>
                <a:lnTo>
                  <a:pt x="90772" y="1094370"/>
                </a:lnTo>
                <a:lnTo>
                  <a:pt x="133877" y="1095359"/>
                </a:lnTo>
                <a:lnTo>
                  <a:pt x="149390" y="1090310"/>
                </a:lnTo>
                <a:lnTo>
                  <a:pt x="167048" y="1080181"/>
                </a:lnTo>
                <a:lnTo>
                  <a:pt x="177930" y="1078036"/>
                </a:lnTo>
                <a:lnTo>
                  <a:pt x="182737" y="1075348"/>
                </a:lnTo>
                <a:lnTo>
                  <a:pt x="226630" y="1035518"/>
                </a:lnTo>
                <a:lnTo>
                  <a:pt x="250985" y="999883"/>
                </a:lnTo>
                <a:lnTo>
                  <a:pt x="255804" y="987315"/>
                </a:lnTo>
                <a:lnTo>
                  <a:pt x="286780" y="942964"/>
                </a:lnTo>
                <a:lnTo>
                  <a:pt x="296055" y="930267"/>
                </a:lnTo>
                <a:lnTo>
                  <a:pt x="310427" y="884565"/>
                </a:lnTo>
                <a:lnTo>
                  <a:pt x="325780" y="843086"/>
                </a:lnTo>
                <a:lnTo>
                  <a:pt x="341585" y="799485"/>
                </a:lnTo>
                <a:lnTo>
                  <a:pt x="348281" y="771339"/>
                </a:lnTo>
                <a:lnTo>
                  <a:pt x="357275" y="723871"/>
                </a:lnTo>
                <a:lnTo>
                  <a:pt x="360184" y="676267"/>
                </a:lnTo>
                <a:lnTo>
                  <a:pt x="367084" y="637111"/>
                </a:lnTo>
                <a:lnTo>
                  <a:pt x="369545" y="592531"/>
                </a:lnTo>
                <a:lnTo>
                  <a:pt x="370030" y="552837"/>
                </a:lnTo>
                <a:lnTo>
                  <a:pt x="370126" y="507877"/>
                </a:lnTo>
                <a:lnTo>
                  <a:pt x="367323" y="467324"/>
                </a:lnTo>
                <a:lnTo>
                  <a:pt x="361948" y="423683"/>
                </a:lnTo>
                <a:lnTo>
                  <a:pt x="359828" y="381901"/>
                </a:lnTo>
                <a:lnTo>
                  <a:pt x="353138" y="340252"/>
                </a:lnTo>
                <a:lnTo>
                  <a:pt x="346446" y="296629"/>
                </a:lnTo>
                <a:lnTo>
                  <a:pt x="341479" y="257438"/>
                </a:lnTo>
                <a:lnTo>
                  <a:pt x="331404" y="219123"/>
                </a:lnTo>
                <a:lnTo>
                  <a:pt x="319222" y="180981"/>
                </a:lnTo>
                <a:lnTo>
                  <a:pt x="305345" y="133934"/>
                </a:lnTo>
                <a:lnTo>
                  <a:pt x="290382" y="98193"/>
                </a:lnTo>
                <a:lnTo>
                  <a:pt x="281133" y="84359"/>
                </a:lnTo>
                <a:lnTo>
                  <a:pt x="266635" y="73558"/>
                </a:lnTo>
                <a:lnTo>
                  <a:pt x="246325" y="666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SMARTInkShape-2166"/>
          <p:cNvSpPr/>
          <p:nvPr>
            <p:custDataLst>
              <p:tags r:id="rId5"/>
            </p:custDataLst>
          </p:nvPr>
        </p:nvSpPr>
        <p:spPr>
          <a:xfrm>
            <a:off x="5343653" y="4591050"/>
            <a:ext cx="1104770" cy="66676"/>
          </a:xfrm>
          <a:custGeom>
            <a:avLst/>
            <a:gdLst/>
            <a:ahLst/>
            <a:cxnLst/>
            <a:rect l="0" t="0" r="0" b="0"/>
            <a:pathLst>
              <a:path w="1104770" h="66676">
                <a:moveTo>
                  <a:pt x="123697" y="66675"/>
                </a:moveTo>
                <a:lnTo>
                  <a:pt x="123697" y="66675"/>
                </a:lnTo>
                <a:lnTo>
                  <a:pt x="78982" y="66675"/>
                </a:lnTo>
                <a:lnTo>
                  <a:pt x="53837" y="66675"/>
                </a:lnTo>
                <a:lnTo>
                  <a:pt x="47492" y="63853"/>
                </a:lnTo>
                <a:lnTo>
                  <a:pt x="44319" y="61619"/>
                </a:lnTo>
                <a:lnTo>
                  <a:pt x="41145" y="61187"/>
                </a:lnTo>
                <a:lnTo>
                  <a:pt x="34796" y="63531"/>
                </a:lnTo>
                <a:lnTo>
                  <a:pt x="31622" y="63520"/>
                </a:lnTo>
                <a:lnTo>
                  <a:pt x="16936" y="57615"/>
                </a:lnTo>
                <a:lnTo>
                  <a:pt x="0" y="57150"/>
                </a:lnTo>
                <a:lnTo>
                  <a:pt x="14065" y="57150"/>
                </a:lnTo>
                <a:lnTo>
                  <a:pt x="15684" y="56092"/>
                </a:lnTo>
                <a:lnTo>
                  <a:pt x="16763" y="54328"/>
                </a:lnTo>
                <a:lnTo>
                  <a:pt x="17482" y="52094"/>
                </a:lnTo>
                <a:lnTo>
                  <a:pt x="20079" y="50605"/>
                </a:lnTo>
                <a:lnTo>
                  <a:pt x="38240" y="47887"/>
                </a:lnTo>
                <a:lnTo>
                  <a:pt x="82398" y="47632"/>
                </a:lnTo>
                <a:lnTo>
                  <a:pt x="125228" y="47625"/>
                </a:lnTo>
                <a:lnTo>
                  <a:pt x="171525" y="47625"/>
                </a:lnTo>
                <a:lnTo>
                  <a:pt x="216008" y="41080"/>
                </a:lnTo>
                <a:lnTo>
                  <a:pt x="259289" y="38688"/>
                </a:lnTo>
                <a:lnTo>
                  <a:pt x="298633" y="38275"/>
                </a:lnTo>
                <a:lnTo>
                  <a:pt x="343804" y="38152"/>
                </a:lnTo>
                <a:lnTo>
                  <a:pt x="390704" y="35293"/>
                </a:lnTo>
                <a:lnTo>
                  <a:pt x="438113" y="30566"/>
                </a:lnTo>
                <a:lnTo>
                  <a:pt x="485674" y="29164"/>
                </a:lnTo>
                <a:lnTo>
                  <a:pt x="518467" y="28837"/>
                </a:lnTo>
                <a:lnTo>
                  <a:pt x="554209" y="28691"/>
                </a:lnTo>
                <a:lnTo>
                  <a:pt x="591261" y="25805"/>
                </a:lnTo>
                <a:lnTo>
                  <a:pt x="627837" y="22053"/>
                </a:lnTo>
                <a:lnTo>
                  <a:pt x="661731" y="20384"/>
                </a:lnTo>
                <a:lnTo>
                  <a:pt x="694434" y="19643"/>
                </a:lnTo>
                <a:lnTo>
                  <a:pt x="726608" y="18255"/>
                </a:lnTo>
                <a:lnTo>
                  <a:pt x="758547" y="14111"/>
                </a:lnTo>
                <a:lnTo>
                  <a:pt x="790380" y="11563"/>
                </a:lnTo>
                <a:lnTo>
                  <a:pt x="822168" y="10432"/>
                </a:lnTo>
                <a:lnTo>
                  <a:pt x="868755" y="9793"/>
                </a:lnTo>
                <a:lnTo>
                  <a:pt x="908782" y="9604"/>
                </a:lnTo>
                <a:lnTo>
                  <a:pt x="954109" y="6718"/>
                </a:lnTo>
                <a:lnTo>
                  <a:pt x="998458" y="1327"/>
                </a:lnTo>
                <a:lnTo>
                  <a:pt x="1043754" y="116"/>
                </a:lnTo>
                <a:lnTo>
                  <a:pt x="1090630" y="2"/>
                </a:lnTo>
                <a:lnTo>
                  <a:pt x="1104769" y="0"/>
                </a:lnTo>
                <a:lnTo>
                  <a:pt x="109524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476"/>
          <p:cNvGrpSpPr/>
          <p:nvPr/>
        </p:nvGrpSpPr>
        <p:grpSpPr>
          <a:xfrm>
            <a:off x="5667375" y="5240119"/>
            <a:ext cx="114287" cy="170082"/>
            <a:chOff x="5667375" y="5240119"/>
            <a:chExt cx="114287" cy="170082"/>
          </a:xfrm>
        </p:grpSpPr>
        <p:sp>
          <p:nvSpPr>
            <p:cNvPr id="618" name="SMARTInkShape-2167"/>
            <p:cNvSpPr/>
            <p:nvPr>
              <p:custDataLst>
                <p:tags r:id="rId309"/>
              </p:custDataLst>
            </p:nvPr>
          </p:nvSpPr>
          <p:spPr>
            <a:xfrm>
              <a:off x="5667375" y="5240119"/>
              <a:ext cx="47623" cy="160557"/>
            </a:xfrm>
            <a:custGeom>
              <a:avLst/>
              <a:gdLst/>
              <a:ahLst/>
              <a:cxnLst/>
              <a:rect l="0" t="0" r="0" b="0"/>
              <a:pathLst>
                <a:path w="47623" h="160557">
                  <a:moveTo>
                    <a:pt x="28575" y="36731"/>
                  </a:moveTo>
                  <a:lnTo>
                    <a:pt x="28575" y="36731"/>
                  </a:lnTo>
                  <a:lnTo>
                    <a:pt x="28575" y="31675"/>
                  </a:lnTo>
                  <a:lnTo>
                    <a:pt x="29633" y="30186"/>
                  </a:lnTo>
                  <a:lnTo>
                    <a:pt x="31397" y="29192"/>
                  </a:lnTo>
                  <a:lnTo>
                    <a:pt x="33631" y="28530"/>
                  </a:lnTo>
                  <a:lnTo>
                    <a:pt x="35120" y="27030"/>
                  </a:lnTo>
                  <a:lnTo>
                    <a:pt x="36776" y="22542"/>
                  </a:lnTo>
                  <a:lnTo>
                    <a:pt x="37708" y="14065"/>
                  </a:lnTo>
                  <a:lnTo>
                    <a:pt x="38896" y="12095"/>
                  </a:lnTo>
                  <a:lnTo>
                    <a:pt x="40748" y="10781"/>
                  </a:lnTo>
                  <a:lnTo>
                    <a:pt x="46267" y="8675"/>
                  </a:lnTo>
                  <a:lnTo>
                    <a:pt x="47022" y="5564"/>
                  </a:lnTo>
                  <a:lnTo>
                    <a:pt x="47506" y="0"/>
                  </a:lnTo>
                  <a:lnTo>
                    <a:pt x="47622" y="12855"/>
                  </a:lnTo>
                  <a:lnTo>
                    <a:pt x="44802" y="18358"/>
                  </a:lnTo>
                  <a:lnTo>
                    <a:pt x="41078" y="24332"/>
                  </a:lnTo>
                  <a:lnTo>
                    <a:pt x="38983" y="34703"/>
                  </a:lnTo>
                  <a:lnTo>
                    <a:pt x="37303" y="50712"/>
                  </a:lnTo>
                  <a:lnTo>
                    <a:pt x="21239" y="97972"/>
                  </a:lnTo>
                  <a:lnTo>
                    <a:pt x="12152" y="119815"/>
                  </a:lnTo>
                  <a:lnTo>
                    <a:pt x="8569" y="147753"/>
                  </a:lnTo>
                  <a:lnTo>
                    <a:pt x="0" y="16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168"/>
            <p:cNvSpPr/>
            <p:nvPr>
              <p:custDataLst>
                <p:tags r:id="rId310"/>
              </p:custDataLst>
            </p:nvPr>
          </p:nvSpPr>
          <p:spPr>
            <a:xfrm>
              <a:off x="5762625" y="5248425"/>
              <a:ext cx="19037" cy="161776"/>
            </a:xfrm>
            <a:custGeom>
              <a:avLst/>
              <a:gdLst/>
              <a:ahLst/>
              <a:cxnLst/>
              <a:rect l="0" t="0" r="0" b="0"/>
              <a:pathLst>
                <a:path w="19037" h="161776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5056" y="5643"/>
                  </a:lnTo>
                  <a:lnTo>
                    <a:pt x="10361" y="2425"/>
                  </a:lnTo>
                  <a:lnTo>
                    <a:pt x="18542" y="0"/>
                  </a:lnTo>
                  <a:lnTo>
                    <a:pt x="19036" y="31377"/>
                  </a:lnTo>
                  <a:lnTo>
                    <a:pt x="16222" y="37851"/>
                  </a:lnTo>
                  <a:lnTo>
                    <a:pt x="13989" y="41059"/>
                  </a:lnTo>
                  <a:lnTo>
                    <a:pt x="10848" y="55687"/>
                  </a:lnTo>
                  <a:lnTo>
                    <a:pt x="6754" y="95762"/>
                  </a:lnTo>
                  <a:lnTo>
                    <a:pt x="1334" y="115574"/>
                  </a:lnTo>
                  <a:lnTo>
                    <a:pt x="117" y="144423"/>
                  </a:lnTo>
                  <a:lnTo>
                    <a:pt x="2874" y="151593"/>
                  </a:lnTo>
                  <a:lnTo>
                    <a:pt x="9525" y="16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SMARTInkShape-Group477"/>
          <p:cNvGrpSpPr/>
          <p:nvPr/>
        </p:nvGrpSpPr>
        <p:grpSpPr>
          <a:xfrm>
            <a:off x="5049731" y="5219738"/>
            <a:ext cx="922445" cy="285713"/>
            <a:chOff x="5049731" y="5219738"/>
            <a:chExt cx="922445" cy="285713"/>
          </a:xfrm>
        </p:grpSpPr>
        <p:sp>
          <p:nvSpPr>
            <p:cNvPr id="621" name="SMARTInkShape-2169"/>
            <p:cNvSpPr/>
            <p:nvPr>
              <p:custDataLst>
                <p:tags r:id="rId304"/>
              </p:custDataLst>
            </p:nvPr>
          </p:nvSpPr>
          <p:spPr>
            <a:xfrm>
              <a:off x="5049731" y="5229225"/>
              <a:ext cx="112262" cy="195610"/>
            </a:xfrm>
            <a:custGeom>
              <a:avLst/>
              <a:gdLst/>
              <a:ahLst/>
              <a:cxnLst/>
              <a:rect l="0" t="0" r="0" b="0"/>
              <a:pathLst>
                <a:path w="112262" h="195610">
                  <a:moveTo>
                    <a:pt x="103294" y="19050"/>
                  </a:moveTo>
                  <a:lnTo>
                    <a:pt x="103294" y="19050"/>
                  </a:lnTo>
                  <a:lnTo>
                    <a:pt x="103294" y="395"/>
                  </a:lnTo>
                  <a:lnTo>
                    <a:pt x="71413" y="0"/>
                  </a:lnTo>
                  <a:lnTo>
                    <a:pt x="65136" y="2822"/>
                  </a:lnTo>
                  <a:lnTo>
                    <a:pt x="52483" y="13257"/>
                  </a:lnTo>
                  <a:lnTo>
                    <a:pt x="48961" y="19298"/>
                  </a:lnTo>
                  <a:lnTo>
                    <a:pt x="48023" y="22390"/>
                  </a:lnTo>
                  <a:lnTo>
                    <a:pt x="41335" y="28648"/>
                  </a:lnTo>
                  <a:lnTo>
                    <a:pt x="36588" y="31798"/>
                  </a:lnTo>
                  <a:lnTo>
                    <a:pt x="33423" y="36016"/>
                  </a:lnTo>
                  <a:lnTo>
                    <a:pt x="12070" y="80368"/>
                  </a:lnTo>
                  <a:lnTo>
                    <a:pt x="8179" y="97661"/>
                  </a:lnTo>
                  <a:lnTo>
                    <a:pt x="1851" y="111016"/>
                  </a:lnTo>
                  <a:lnTo>
                    <a:pt x="0" y="122013"/>
                  </a:lnTo>
                  <a:lnTo>
                    <a:pt x="1999" y="131134"/>
                  </a:lnTo>
                  <a:lnTo>
                    <a:pt x="5357" y="139773"/>
                  </a:lnTo>
                  <a:lnTo>
                    <a:pt x="8867" y="167306"/>
                  </a:lnTo>
                  <a:lnTo>
                    <a:pt x="18358" y="180784"/>
                  </a:lnTo>
                  <a:lnTo>
                    <a:pt x="24271" y="186182"/>
                  </a:lnTo>
                  <a:lnTo>
                    <a:pt x="36688" y="192470"/>
                  </a:lnTo>
                  <a:lnTo>
                    <a:pt x="39841" y="194988"/>
                  </a:lnTo>
                  <a:lnTo>
                    <a:pt x="43000" y="195609"/>
                  </a:lnTo>
                  <a:lnTo>
                    <a:pt x="46165" y="194964"/>
                  </a:lnTo>
                  <a:lnTo>
                    <a:pt x="52503" y="192483"/>
                  </a:lnTo>
                  <a:lnTo>
                    <a:pt x="62022" y="190030"/>
                  </a:lnTo>
                  <a:lnTo>
                    <a:pt x="77894" y="177321"/>
                  </a:lnTo>
                  <a:lnTo>
                    <a:pt x="106469" y="135023"/>
                  </a:lnTo>
                  <a:lnTo>
                    <a:pt x="110938" y="117030"/>
                  </a:lnTo>
                  <a:lnTo>
                    <a:pt x="112261" y="103350"/>
                  </a:lnTo>
                  <a:lnTo>
                    <a:pt x="103085" y="70834"/>
                  </a:lnTo>
                  <a:lnTo>
                    <a:pt x="85994" y="49545"/>
                  </a:lnTo>
                  <a:lnTo>
                    <a:pt x="79706" y="43137"/>
                  </a:lnTo>
                  <a:lnTo>
                    <a:pt x="74113" y="40340"/>
                  </a:lnTo>
                  <a:lnTo>
                    <a:pt x="5566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170"/>
            <p:cNvSpPr/>
            <p:nvPr>
              <p:custDataLst>
                <p:tags r:id="rId305"/>
              </p:custDataLst>
            </p:nvPr>
          </p:nvSpPr>
          <p:spPr>
            <a:xfrm>
              <a:off x="5267325" y="5314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2173" y="8937"/>
                  </a:lnTo>
                  <a:lnTo>
                    <a:pt x="18647" y="9491"/>
                  </a:lnTo>
                  <a:lnTo>
                    <a:pt x="9638" y="18934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171"/>
            <p:cNvSpPr/>
            <p:nvPr>
              <p:custDataLst>
                <p:tags r:id="rId306"/>
              </p:custDataLst>
            </p:nvPr>
          </p:nvSpPr>
          <p:spPr>
            <a:xfrm>
              <a:off x="5343536" y="5229239"/>
              <a:ext cx="66665" cy="238112"/>
            </a:xfrm>
            <a:custGeom>
              <a:avLst/>
              <a:gdLst/>
              <a:ahLst/>
              <a:cxnLst/>
              <a:rect l="0" t="0" r="0" b="0"/>
              <a:pathLst>
                <a:path w="66665" h="238112">
                  <a:moveTo>
                    <a:pt x="57139" y="47611"/>
                  </a:moveTo>
                  <a:lnTo>
                    <a:pt x="57139" y="47611"/>
                  </a:lnTo>
                  <a:lnTo>
                    <a:pt x="57139" y="14140"/>
                  </a:lnTo>
                  <a:lnTo>
                    <a:pt x="54317" y="8747"/>
                  </a:lnTo>
                  <a:lnTo>
                    <a:pt x="48938" y="1717"/>
                  </a:lnTo>
                  <a:lnTo>
                    <a:pt x="45380" y="756"/>
                  </a:lnTo>
                  <a:lnTo>
                    <a:pt x="24958" y="0"/>
                  </a:lnTo>
                  <a:lnTo>
                    <a:pt x="18847" y="2814"/>
                  </a:lnTo>
                  <a:lnTo>
                    <a:pt x="5004" y="14176"/>
                  </a:lnTo>
                  <a:lnTo>
                    <a:pt x="2218" y="19698"/>
                  </a:lnTo>
                  <a:lnTo>
                    <a:pt x="185" y="38144"/>
                  </a:lnTo>
                  <a:lnTo>
                    <a:pt x="0" y="52113"/>
                  </a:lnTo>
                  <a:lnTo>
                    <a:pt x="1054" y="53787"/>
                  </a:lnTo>
                  <a:lnTo>
                    <a:pt x="2816" y="54904"/>
                  </a:lnTo>
                  <a:lnTo>
                    <a:pt x="5049" y="55648"/>
                  </a:lnTo>
                  <a:lnTo>
                    <a:pt x="6537" y="57202"/>
                  </a:lnTo>
                  <a:lnTo>
                    <a:pt x="8191" y="61751"/>
                  </a:lnTo>
                  <a:lnTo>
                    <a:pt x="9690" y="63388"/>
                  </a:lnTo>
                  <a:lnTo>
                    <a:pt x="14179" y="65206"/>
                  </a:lnTo>
                  <a:lnTo>
                    <a:pt x="22655" y="66230"/>
                  </a:lnTo>
                  <a:lnTo>
                    <a:pt x="28760" y="63647"/>
                  </a:lnTo>
                  <a:lnTo>
                    <a:pt x="45586" y="50665"/>
                  </a:lnTo>
                  <a:lnTo>
                    <a:pt x="55408" y="48013"/>
                  </a:lnTo>
                  <a:lnTo>
                    <a:pt x="55984" y="46822"/>
                  </a:lnTo>
                  <a:lnTo>
                    <a:pt x="56626" y="42674"/>
                  </a:lnTo>
                  <a:lnTo>
                    <a:pt x="57856" y="41145"/>
                  </a:lnTo>
                  <a:lnTo>
                    <a:pt x="66258" y="38205"/>
                  </a:lnTo>
                  <a:lnTo>
                    <a:pt x="66664" y="83604"/>
                  </a:lnTo>
                  <a:lnTo>
                    <a:pt x="66664" y="131176"/>
                  </a:lnTo>
                  <a:lnTo>
                    <a:pt x="66664" y="173614"/>
                  </a:lnTo>
                  <a:lnTo>
                    <a:pt x="66664" y="192210"/>
                  </a:lnTo>
                  <a:lnTo>
                    <a:pt x="63842" y="199366"/>
                  </a:lnTo>
                  <a:lnTo>
                    <a:pt x="60119" y="206075"/>
                  </a:lnTo>
                  <a:lnTo>
                    <a:pt x="56963" y="215801"/>
                  </a:lnTo>
                  <a:lnTo>
                    <a:pt x="49055" y="226693"/>
                  </a:lnTo>
                  <a:lnTo>
                    <a:pt x="49632" y="228383"/>
                  </a:lnTo>
                  <a:lnTo>
                    <a:pt x="57139" y="23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172"/>
            <p:cNvSpPr/>
            <p:nvPr>
              <p:custDataLst>
                <p:tags r:id="rId307"/>
              </p:custDataLst>
            </p:nvPr>
          </p:nvSpPr>
          <p:spPr>
            <a:xfrm>
              <a:off x="5619833" y="5219738"/>
              <a:ext cx="266618" cy="66638"/>
            </a:xfrm>
            <a:custGeom>
              <a:avLst/>
              <a:gdLst/>
              <a:ahLst/>
              <a:cxnLst/>
              <a:rect l="0" t="0" r="0" b="0"/>
              <a:pathLst>
                <a:path w="266618" h="66638">
                  <a:moveTo>
                    <a:pt x="47542" y="66637"/>
                  </a:moveTo>
                  <a:lnTo>
                    <a:pt x="47542" y="66637"/>
                  </a:lnTo>
                  <a:lnTo>
                    <a:pt x="42486" y="61581"/>
                  </a:lnTo>
                  <a:lnTo>
                    <a:pt x="37181" y="59098"/>
                  </a:lnTo>
                  <a:lnTo>
                    <a:pt x="34285" y="58436"/>
                  </a:lnTo>
                  <a:lnTo>
                    <a:pt x="20973" y="50827"/>
                  </a:lnTo>
                  <a:lnTo>
                    <a:pt x="7097" y="47489"/>
                  </a:lnTo>
                  <a:lnTo>
                    <a:pt x="4703" y="45405"/>
                  </a:lnTo>
                  <a:lnTo>
                    <a:pt x="864" y="39513"/>
                  </a:lnTo>
                  <a:lnTo>
                    <a:pt x="0" y="29988"/>
                  </a:lnTo>
                  <a:lnTo>
                    <a:pt x="1030" y="29504"/>
                  </a:lnTo>
                  <a:lnTo>
                    <a:pt x="4998" y="28967"/>
                  </a:lnTo>
                  <a:lnTo>
                    <a:pt x="10289" y="25906"/>
                  </a:lnTo>
                  <a:lnTo>
                    <a:pt x="13182" y="23607"/>
                  </a:lnTo>
                  <a:lnTo>
                    <a:pt x="22040" y="21055"/>
                  </a:lnTo>
                  <a:lnTo>
                    <a:pt x="38927" y="16795"/>
                  </a:lnTo>
                  <a:lnTo>
                    <a:pt x="52180" y="12735"/>
                  </a:lnTo>
                  <a:lnTo>
                    <a:pt x="95778" y="4859"/>
                  </a:lnTo>
                  <a:lnTo>
                    <a:pt x="139933" y="929"/>
                  </a:lnTo>
                  <a:lnTo>
                    <a:pt x="180327" y="153"/>
                  </a:lnTo>
                  <a:lnTo>
                    <a:pt x="218880" y="0"/>
                  </a:lnTo>
                  <a:lnTo>
                    <a:pt x="266617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173"/>
            <p:cNvSpPr/>
            <p:nvPr>
              <p:custDataLst>
                <p:tags r:id="rId308"/>
              </p:custDataLst>
            </p:nvPr>
          </p:nvSpPr>
          <p:spPr>
            <a:xfrm>
              <a:off x="5848791" y="5381660"/>
              <a:ext cx="123385" cy="123791"/>
            </a:xfrm>
            <a:custGeom>
              <a:avLst/>
              <a:gdLst/>
              <a:ahLst/>
              <a:cxnLst/>
              <a:rect l="0" t="0" r="0" b="0"/>
              <a:pathLst>
                <a:path w="123385" h="123791">
                  <a:moveTo>
                    <a:pt x="75759" y="19015"/>
                  </a:moveTo>
                  <a:lnTo>
                    <a:pt x="75759" y="19015"/>
                  </a:lnTo>
                  <a:lnTo>
                    <a:pt x="83960" y="19015"/>
                  </a:lnTo>
                  <a:lnTo>
                    <a:pt x="84401" y="17957"/>
                  </a:lnTo>
                  <a:lnTo>
                    <a:pt x="84891" y="13959"/>
                  </a:lnTo>
                  <a:lnTo>
                    <a:pt x="83964" y="12470"/>
                  </a:lnTo>
                  <a:lnTo>
                    <a:pt x="82287" y="11476"/>
                  </a:lnTo>
                  <a:lnTo>
                    <a:pt x="76142" y="9606"/>
                  </a:lnTo>
                  <a:lnTo>
                    <a:pt x="67592" y="1299"/>
                  </a:lnTo>
                  <a:lnTo>
                    <a:pt x="61580" y="360"/>
                  </a:lnTo>
                  <a:lnTo>
                    <a:pt x="48936" y="0"/>
                  </a:lnTo>
                  <a:lnTo>
                    <a:pt x="15398" y="31763"/>
                  </a:lnTo>
                  <a:lnTo>
                    <a:pt x="11891" y="38087"/>
                  </a:lnTo>
                  <a:lnTo>
                    <a:pt x="9274" y="44425"/>
                  </a:lnTo>
                  <a:lnTo>
                    <a:pt x="2908" y="53943"/>
                  </a:lnTo>
                  <a:lnTo>
                    <a:pt x="551" y="64524"/>
                  </a:lnTo>
                  <a:lnTo>
                    <a:pt x="0" y="74872"/>
                  </a:lnTo>
                  <a:lnTo>
                    <a:pt x="2577" y="83704"/>
                  </a:lnTo>
                  <a:lnTo>
                    <a:pt x="4746" y="87541"/>
                  </a:lnTo>
                  <a:lnTo>
                    <a:pt x="7250" y="90099"/>
                  </a:lnTo>
                  <a:lnTo>
                    <a:pt x="35577" y="110270"/>
                  </a:lnTo>
                  <a:lnTo>
                    <a:pt x="54729" y="116299"/>
                  </a:lnTo>
                  <a:lnTo>
                    <a:pt x="62179" y="120460"/>
                  </a:lnTo>
                  <a:lnTo>
                    <a:pt x="73381" y="122804"/>
                  </a:lnTo>
                  <a:lnTo>
                    <a:pt x="123384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478"/>
          <p:cNvGrpSpPr/>
          <p:nvPr/>
        </p:nvGrpSpPr>
        <p:grpSpPr>
          <a:xfrm>
            <a:off x="7239000" y="4505325"/>
            <a:ext cx="876301" cy="237685"/>
            <a:chOff x="7239000" y="4505325"/>
            <a:chExt cx="876301" cy="237685"/>
          </a:xfrm>
        </p:grpSpPr>
        <p:sp>
          <p:nvSpPr>
            <p:cNvPr id="627" name="SMARTInkShape-2174"/>
            <p:cNvSpPr/>
            <p:nvPr>
              <p:custDataLst>
                <p:tags r:id="rId296"/>
              </p:custDataLst>
            </p:nvPr>
          </p:nvSpPr>
          <p:spPr>
            <a:xfrm>
              <a:off x="7953375" y="454342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9132" y="29002"/>
                  </a:lnTo>
                  <a:lnTo>
                    <a:pt x="4352" y="23645"/>
                  </a:lnTo>
                  <a:lnTo>
                    <a:pt x="3959" y="22113"/>
                  </a:lnTo>
                  <a:lnTo>
                    <a:pt x="4756" y="21092"/>
                  </a:lnTo>
                  <a:lnTo>
                    <a:pt x="8464" y="19957"/>
                  </a:lnTo>
                  <a:lnTo>
                    <a:pt x="13640" y="19453"/>
                  </a:lnTo>
                  <a:lnTo>
                    <a:pt x="19468" y="16407"/>
                  </a:lnTo>
                  <a:lnTo>
                    <a:pt x="22503" y="14113"/>
                  </a:lnTo>
                  <a:lnTo>
                    <a:pt x="31521" y="11564"/>
                  </a:lnTo>
                  <a:lnTo>
                    <a:pt x="41526" y="9373"/>
                  </a:lnTo>
                  <a:lnTo>
                    <a:pt x="54167" y="3247"/>
                  </a:lnTo>
                  <a:lnTo>
                    <a:pt x="101732" y="126"/>
                  </a:lnTo>
                  <a:lnTo>
                    <a:pt x="144866" y="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175"/>
            <p:cNvSpPr/>
            <p:nvPr>
              <p:custDataLst>
                <p:tags r:id="rId297"/>
              </p:custDataLst>
            </p:nvPr>
          </p:nvSpPr>
          <p:spPr>
            <a:xfrm>
              <a:off x="7925232" y="4581525"/>
              <a:ext cx="81147" cy="161485"/>
            </a:xfrm>
            <a:custGeom>
              <a:avLst/>
              <a:gdLst/>
              <a:ahLst/>
              <a:cxnLst/>
              <a:rect l="0" t="0" r="0" b="0"/>
              <a:pathLst>
                <a:path w="81147" h="161485">
                  <a:moveTo>
                    <a:pt x="56718" y="0"/>
                  </a:moveTo>
                  <a:lnTo>
                    <a:pt x="56718" y="0"/>
                  </a:lnTo>
                  <a:lnTo>
                    <a:pt x="42529" y="0"/>
                  </a:lnTo>
                  <a:lnTo>
                    <a:pt x="37007" y="2822"/>
                  </a:lnTo>
                  <a:lnTo>
                    <a:pt x="31024" y="6545"/>
                  </a:lnTo>
                  <a:lnTo>
                    <a:pt x="20461" y="9133"/>
                  </a:lnTo>
                  <a:lnTo>
                    <a:pt x="10578" y="17692"/>
                  </a:lnTo>
                  <a:lnTo>
                    <a:pt x="4476" y="18647"/>
                  </a:lnTo>
                  <a:lnTo>
                    <a:pt x="2841" y="19839"/>
                  </a:lnTo>
                  <a:lnTo>
                    <a:pt x="1750" y="21693"/>
                  </a:lnTo>
                  <a:lnTo>
                    <a:pt x="0" y="27216"/>
                  </a:lnTo>
                  <a:lnTo>
                    <a:pt x="9294" y="38196"/>
                  </a:lnTo>
                  <a:lnTo>
                    <a:pt x="56723" y="85730"/>
                  </a:lnTo>
                  <a:lnTo>
                    <a:pt x="71535" y="101600"/>
                  </a:lnTo>
                  <a:lnTo>
                    <a:pt x="74514" y="111125"/>
                  </a:lnTo>
                  <a:lnTo>
                    <a:pt x="75211" y="117475"/>
                  </a:lnTo>
                  <a:lnTo>
                    <a:pt x="78343" y="123825"/>
                  </a:lnTo>
                  <a:lnTo>
                    <a:pt x="80660" y="127000"/>
                  </a:lnTo>
                  <a:lnTo>
                    <a:pt x="81146" y="130175"/>
                  </a:lnTo>
                  <a:lnTo>
                    <a:pt x="80412" y="133350"/>
                  </a:lnTo>
                  <a:lnTo>
                    <a:pt x="77831" y="139700"/>
                  </a:lnTo>
                  <a:lnTo>
                    <a:pt x="76039" y="150519"/>
                  </a:lnTo>
                  <a:lnTo>
                    <a:pt x="59390" y="160436"/>
                  </a:lnTo>
                  <a:lnTo>
                    <a:pt x="52453" y="161484"/>
                  </a:lnTo>
                  <a:lnTo>
                    <a:pt x="46709" y="158907"/>
                  </a:lnTo>
                  <a:lnTo>
                    <a:pt x="40628" y="155292"/>
                  </a:lnTo>
                  <a:lnTo>
                    <a:pt x="31254" y="152199"/>
                  </a:lnTo>
                  <a:lnTo>
                    <a:pt x="18618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176"/>
            <p:cNvSpPr/>
            <p:nvPr>
              <p:custDataLst>
                <p:tags r:id="rId298"/>
              </p:custDataLst>
            </p:nvPr>
          </p:nvSpPr>
          <p:spPr>
            <a:xfrm>
              <a:off x="7896225" y="4667250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9525" y="9525"/>
                  </a:moveTo>
                  <a:lnTo>
                    <a:pt x="9525" y="9525"/>
                  </a:lnTo>
                  <a:lnTo>
                    <a:pt x="9525" y="14581"/>
                  </a:lnTo>
                  <a:lnTo>
                    <a:pt x="8467" y="16070"/>
                  </a:lnTo>
                  <a:lnTo>
                    <a:pt x="6703" y="17064"/>
                  </a:lnTo>
                  <a:lnTo>
                    <a:pt x="4469" y="17726"/>
                  </a:lnTo>
                  <a:lnTo>
                    <a:pt x="2980" y="17109"/>
                  </a:lnTo>
                  <a:lnTo>
                    <a:pt x="1987" y="15639"/>
                  </a:lnTo>
                  <a:lnTo>
                    <a:pt x="393" y="107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177"/>
            <p:cNvSpPr/>
            <p:nvPr>
              <p:custDataLst>
                <p:tags r:id="rId299"/>
              </p:custDataLst>
            </p:nvPr>
          </p:nvSpPr>
          <p:spPr>
            <a:xfrm>
              <a:off x="7753364" y="4581690"/>
              <a:ext cx="114287" cy="133138"/>
            </a:xfrm>
            <a:custGeom>
              <a:avLst/>
              <a:gdLst/>
              <a:ahLst/>
              <a:cxnLst/>
              <a:rect l="0" t="0" r="0" b="0"/>
              <a:pathLst>
                <a:path w="114287" h="133138">
                  <a:moveTo>
                    <a:pt x="114286" y="18885"/>
                  </a:moveTo>
                  <a:lnTo>
                    <a:pt x="114286" y="18885"/>
                  </a:lnTo>
                  <a:lnTo>
                    <a:pt x="104877" y="18885"/>
                  </a:lnTo>
                  <a:lnTo>
                    <a:pt x="96570" y="10684"/>
                  </a:lnTo>
                  <a:lnTo>
                    <a:pt x="87152" y="9476"/>
                  </a:lnTo>
                  <a:lnTo>
                    <a:pt x="68112" y="9360"/>
                  </a:lnTo>
                  <a:lnTo>
                    <a:pt x="59344" y="15906"/>
                  </a:lnTo>
                  <a:lnTo>
                    <a:pt x="53531" y="17561"/>
                  </a:lnTo>
                  <a:lnTo>
                    <a:pt x="51558" y="19061"/>
                  </a:lnTo>
                  <a:lnTo>
                    <a:pt x="46664" y="26228"/>
                  </a:lnTo>
                  <a:lnTo>
                    <a:pt x="34865" y="35053"/>
                  </a:lnTo>
                  <a:lnTo>
                    <a:pt x="4158" y="79408"/>
                  </a:lnTo>
                  <a:lnTo>
                    <a:pt x="810" y="94497"/>
                  </a:lnTo>
                  <a:lnTo>
                    <a:pt x="0" y="126825"/>
                  </a:lnTo>
                  <a:lnTo>
                    <a:pt x="1053" y="128945"/>
                  </a:lnTo>
                  <a:lnTo>
                    <a:pt x="2815" y="130358"/>
                  </a:lnTo>
                  <a:lnTo>
                    <a:pt x="7593" y="131929"/>
                  </a:lnTo>
                  <a:lnTo>
                    <a:pt x="31785" y="133137"/>
                  </a:lnTo>
                  <a:lnTo>
                    <a:pt x="38108" y="130341"/>
                  </a:lnTo>
                  <a:lnTo>
                    <a:pt x="41276" y="128114"/>
                  </a:lnTo>
                  <a:lnTo>
                    <a:pt x="44796" y="122817"/>
                  </a:lnTo>
                  <a:lnTo>
                    <a:pt x="47418" y="116935"/>
                  </a:lnTo>
                  <a:lnTo>
                    <a:pt x="53787" y="107675"/>
                  </a:lnTo>
                  <a:lnTo>
                    <a:pt x="55648" y="101387"/>
                  </a:lnTo>
                  <a:lnTo>
                    <a:pt x="57900" y="82179"/>
                  </a:lnTo>
                  <a:lnTo>
                    <a:pt x="63595" y="69507"/>
                  </a:lnTo>
                  <a:lnTo>
                    <a:pt x="65298" y="58670"/>
                  </a:lnTo>
                  <a:lnTo>
                    <a:pt x="63233" y="49620"/>
                  </a:lnTo>
                  <a:lnTo>
                    <a:pt x="59847" y="42070"/>
                  </a:lnTo>
                  <a:lnTo>
                    <a:pt x="56316" y="22145"/>
                  </a:lnTo>
                  <a:lnTo>
                    <a:pt x="49644" y="9377"/>
                  </a:lnTo>
                  <a:lnTo>
                    <a:pt x="47646" y="0"/>
                  </a:lnTo>
                  <a:lnTo>
                    <a:pt x="47611" y="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178"/>
            <p:cNvSpPr/>
            <p:nvPr>
              <p:custDataLst>
                <p:tags r:id="rId300"/>
              </p:custDataLst>
            </p:nvPr>
          </p:nvSpPr>
          <p:spPr>
            <a:xfrm>
              <a:off x="7400925" y="4505325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0" y="53418"/>
                  </a:lnTo>
                  <a:lnTo>
                    <a:pt x="1058" y="51487"/>
                  </a:lnTo>
                  <a:lnTo>
                    <a:pt x="2822" y="50200"/>
                  </a:lnTo>
                  <a:lnTo>
                    <a:pt x="5056" y="49341"/>
                  </a:lnTo>
                  <a:lnTo>
                    <a:pt x="6545" y="47711"/>
                  </a:lnTo>
                  <a:lnTo>
                    <a:pt x="9409" y="38537"/>
                  </a:lnTo>
                  <a:lnTo>
                    <a:pt x="9491" y="33173"/>
                  </a:lnTo>
                  <a:lnTo>
                    <a:pt x="10561" y="31640"/>
                  </a:lnTo>
                  <a:lnTo>
                    <a:pt x="12332" y="30618"/>
                  </a:lnTo>
                  <a:lnTo>
                    <a:pt x="19882" y="29181"/>
                  </a:lnTo>
                  <a:lnTo>
                    <a:pt x="22779" y="28979"/>
                  </a:lnTo>
                  <a:lnTo>
                    <a:pt x="28821" y="25932"/>
                  </a:lnTo>
                  <a:lnTo>
                    <a:pt x="35034" y="22109"/>
                  </a:lnTo>
                  <a:lnTo>
                    <a:pt x="45541" y="19957"/>
                  </a:lnTo>
                  <a:lnTo>
                    <a:pt x="61589" y="18261"/>
                  </a:lnTo>
                  <a:lnTo>
                    <a:pt x="78692" y="13641"/>
                  </a:lnTo>
                  <a:lnTo>
                    <a:pt x="91990" y="15920"/>
                  </a:lnTo>
                  <a:lnTo>
                    <a:pt x="135979" y="68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179"/>
            <p:cNvSpPr/>
            <p:nvPr>
              <p:custDataLst>
                <p:tags r:id="rId301"/>
              </p:custDataLst>
            </p:nvPr>
          </p:nvSpPr>
          <p:spPr>
            <a:xfrm>
              <a:off x="7401054" y="4543817"/>
              <a:ext cx="57022" cy="180584"/>
            </a:xfrm>
            <a:custGeom>
              <a:avLst/>
              <a:gdLst/>
              <a:ahLst/>
              <a:cxnLst/>
              <a:rect l="0" t="0" r="0" b="0"/>
              <a:pathLst>
                <a:path w="57022" h="180584">
                  <a:moveTo>
                    <a:pt x="57021" y="9133"/>
                  </a:moveTo>
                  <a:lnTo>
                    <a:pt x="57021" y="9133"/>
                  </a:lnTo>
                  <a:lnTo>
                    <a:pt x="57021" y="4077"/>
                  </a:lnTo>
                  <a:lnTo>
                    <a:pt x="55963" y="2588"/>
                  </a:lnTo>
                  <a:lnTo>
                    <a:pt x="54199" y="1594"/>
                  </a:lnTo>
                  <a:lnTo>
                    <a:pt x="43764" y="0"/>
                  </a:lnTo>
                  <a:lnTo>
                    <a:pt x="37724" y="2605"/>
                  </a:lnTo>
                  <a:lnTo>
                    <a:pt x="30279" y="7844"/>
                  </a:lnTo>
                  <a:lnTo>
                    <a:pt x="18326" y="8964"/>
                  </a:lnTo>
                  <a:lnTo>
                    <a:pt x="15349" y="9020"/>
                  </a:lnTo>
                  <a:lnTo>
                    <a:pt x="13365" y="10116"/>
                  </a:lnTo>
                  <a:lnTo>
                    <a:pt x="12042" y="11905"/>
                  </a:lnTo>
                  <a:lnTo>
                    <a:pt x="11159" y="14156"/>
                  </a:lnTo>
                  <a:lnTo>
                    <a:pt x="9513" y="15657"/>
                  </a:lnTo>
                  <a:lnTo>
                    <a:pt x="4862" y="17324"/>
                  </a:lnTo>
                  <a:lnTo>
                    <a:pt x="3199" y="18827"/>
                  </a:lnTo>
                  <a:lnTo>
                    <a:pt x="1349" y="23319"/>
                  </a:lnTo>
                  <a:lnTo>
                    <a:pt x="0" y="35957"/>
                  </a:lnTo>
                  <a:lnTo>
                    <a:pt x="7427" y="47839"/>
                  </a:lnTo>
                  <a:lnTo>
                    <a:pt x="8084" y="50812"/>
                  </a:lnTo>
                  <a:lnTo>
                    <a:pt x="14063" y="60052"/>
                  </a:lnTo>
                  <a:lnTo>
                    <a:pt x="24507" y="72657"/>
                  </a:lnTo>
                  <a:lnTo>
                    <a:pt x="30490" y="85338"/>
                  </a:lnTo>
                  <a:lnTo>
                    <a:pt x="34646" y="91685"/>
                  </a:lnTo>
                  <a:lnTo>
                    <a:pt x="38045" y="101208"/>
                  </a:lnTo>
                  <a:lnTo>
                    <a:pt x="44226" y="110733"/>
                  </a:lnTo>
                  <a:lnTo>
                    <a:pt x="46527" y="120258"/>
                  </a:lnTo>
                  <a:lnTo>
                    <a:pt x="47369" y="136133"/>
                  </a:lnTo>
                  <a:lnTo>
                    <a:pt x="44618" y="142483"/>
                  </a:lnTo>
                  <a:lnTo>
                    <a:pt x="40925" y="148833"/>
                  </a:lnTo>
                  <a:lnTo>
                    <a:pt x="37789" y="158358"/>
                  </a:lnTo>
                  <a:lnTo>
                    <a:pt x="20671" y="178702"/>
                  </a:lnTo>
                  <a:lnTo>
                    <a:pt x="16877" y="179747"/>
                  </a:lnTo>
                  <a:lnTo>
                    <a:pt x="9396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180"/>
            <p:cNvSpPr/>
            <p:nvPr>
              <p:custDataLst>
                <p:tags r:id="rId302"/>
              </p:custDataLst>
            </p:nvPr>
          </p:nvSpPr>
          <p:spPr>
            <a:xfrm>
              <a:off x="7239000" y="4543425"/>
              <a:ext cx="66639" cy="152353"/>
            </a:xfrm>
            <a:custGeom>
              <a:avLst/>
              <a:gdLst/>
              <a:ahLst/>
              <a:cxnLst/>
              <a:rect l="0" t="0" r="0" b="0"/>
              <a:pathLst>
                <a:path w="66639" h="152353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7517" y="8642"/>
                  </a:lnTo>
                  <a:lnTo>
                    <a:pt x="23519" y="9133"/>
                  </a:lnTo>
                  <a:lnTo>
                    <a:pt x="18214" y="12173"/>
                  </a:lnTo>
                  <a:lnTo>
                    <a:pt x="11242" y="17692"/>
                  </a:lnTo>
                  <a:lnTo>
                    <a:pt x="10289" y="21268"/>
                  </a:lnTo>
                  <a:lnTo>
                    <a:pt x="10033" y="23704"/>
                  </a:lnTo>
                  <a:lnTo>
                    <a:pt x="8806" y="25328"/>
                  </a:lnTo>
                  <a:lnTo>
                    <a:pt x="4619" y="27132"/>
                  </a:lnTo>
                  <a:lnTo>
                    <a:pt x="3080" y="28671"/>
                  </a:lnTo>
                  <a:lnTo>
                    <a:pt x="1368" y="33204"/>
                  </a:lnTo>
                  <a:lnTo>
                    <a:pt x="5" y="79027"/>
                  </a:lnTo>
                  <a:lnTo>
                    <a:pt x="0" y="123773"/>
                  </a:lnTo>
                  <a:lnTo>
                    <a:pt x="0" y="136515"/>
                  </a:lnTo>
                  <a:lnTo>
                    <a:pt x="2822" y="142870"/>
                  </a:lnTo>
                  <a:lnTo>
                    <a:pt x="5056" y="146047"/>
                  </a:lnTo>
                  <a:lnTo>
                    <a:pt x="10361" y="149577"/>
                  </a:lnTo>
                  <a:lnTo>
                    <a:pt x="19297" y="151563"/>
                  </a:lnTo>
                  <a:lnTo>
                    <a:pt x="33088" y="152352"/>
                  </a:lnTo>
                  <a:lnTo>
                    <a:pt x="38695" y="149556"/>
                  </a:lnTo>
                  <a:lnTo>
                    <a:pt x="41672" y="147329"/>
                  </a:lnTo>
                  <a:lnTo>
                    <a:pt x="44979" y="142032"/>
                  </a:lnTo>
                  <a:lnTo>
                    <a:pt x="47508" y="136150"/>
                  </a:lnTo>
                  <a:lnTo>
                    <a:pt x="53822" y="126890"/>
                  </a:lnTo>
                  <a:lnTo>
                    <a:pt x="65221" y="93395"/>
                  </a:lnTo>
                  <a:lnTo>
                    <a:pt x="66638" y="54402"/>
                  </a:lnTo>
                  <a:lnTo>
                    <a:pt x="63836" y="47815"/>
                  </a:lnTo>
                  <a:lnTo>
                    <a:pt x="60122" y="41360"/>
                  </a:lnTo>
                  <a:lnTo>
                    <a:pt x="56972" y="31775"/>
                  </a:lnTo>
                  <a:lnTo>
                    <a:pt x="49065" y="20935"/>
                  </a:lnTo>
                  <a:lnTo>
                    <a:pt x="45443" y="19888"/>
                  </a:lnTo>
                  <a:lnTo>
                    <a:pt x="34494" y="19215"/>
                  </a:lnTo>
                  <a:lnTo>
                    <a:pt x="32520" y="20219"/>
                  </a:lnTo>
                  <a:lnTo>
                    <a:pt x="31205" y="21946"/>
                  </a:lnTo>
                  <a:lnTo>
                    <a:pt x="30328" y="24156"/>
                  </a:lnTo>
                  <a:lnTo>
                    <a:pt x="28686" y="25628"/>
                  </a:lnTo>
                  <a:lnTo>
                    <a:pt x="24038" y="27265"/>
                  </a:lnTo>
                  <a:lnTo>
                    <a:pt x="22375" y="28761"/>
                  </a:lnTo>
                  <a:lnTo>
                    <a:pt x="19488" y="36661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181"/>
            <p:cNvSpPr/>
            <p:nvPr>
              <p:custDataLst>
                <p:tags r:id="rId303"/>
              </p:custDataLst>
            </p:nvPr>
          </p:nvSpPr>
          <p:spPr>
            <a:xfrm>
              <a:off x="7362825" y="4619625"/>
              <a:ext cx="19051" cy="15014"/>
            </a:xfrm>
            <a:custGeom>
              <a:avLst/>
              <a:gdLst/>
              <a:ahLst/>
              <a:cxnLst/>
              <a:rect l="0" t="0" r="0" b="0"/>
              <a:pathLst>
                <a:path w="19051" h="15014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9447" y="15013"/>
                  </a:lnTo>
                  <a:lnTo>
                    <a:pt x="9515" y="10457"/>
                  </a:lnTo>
                  <a:lnTo>
                    <a:pt x="14578" y="9801"/>
                  </a:lnTo>
                  <a:lnTo>
                    <a:pt x="16069" y="865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479"/>
          <p:cNvGrpSpPr/>
          <p:nvPr/>
        </p:nvGrpSpPr>
        <p:grpSpPr>
          <a:xfrm>
            <a:off x="7801246" y="4143378"/>
            <a:ext cx="323424" cy="360595"/>
            <a:chOff x="7801246" y="4143378"/>
            <a:chExt cx="323424" cy="360595"/>
          </a:xfrm>
        </p:grpSpPr>
        <p:sp>
          <p:nvSpPr>
            <p:cNvPr id="636" name="SMARTInkShape-2182"/>
            <p:cNvSpPr/>
            <p:nvPr>
              <p:custDataLst>
                <p:tags r:id="rId292"/>
              </p:custDataLst>
            </p:nvPr>
          </p:nvSpPr>
          <p:spPr>
            <a:xfrm>
              <a:off x="7981950" y="4210084"/>
              <a:ext cx="19051" cy="161892"/>
            </a:xfrm>
            <a:custGeom>
              <a:avLst/>
              <a:gdLst/>
              <a:ahLst/>
              <a:cxnLst/>
              <a:rect l="0" t="0" r="0" b="0"/>
              <a:pathLst>
                <a:path w="19051" h="161892">
                  <a:moveTo>
                    <a:pt x="19050" y="9491"/>
                  </a:moveTo>
                  <a:lnTo>
                    <a:pt x="19050" y="9491"/>
                  </a:lnTo>
                  <a:lnTo>
                    <a:pt x="19050" y="0"/>
                  </a:lnTo>
                  <a:lnTo>
                    <a:pt x="19050" y="46336"/>
                  </a:lnTo>
                  <a:lnTo>
                    <a:pt x="17992" y="82433"/>
                  </a:lnTo>
                  <a:lnTo>
                    <a:pt x="10850" y="111498"/>
                  </a:lnTo>
                  <a:lnTo>
                    <a:pt x="8729" y="130025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183"/>
            <p:cNvSpPr/>
            <p:nvPr>
              <p:custDataLst>
                <p:tags r:id="rId293"/>
              </p:custDataLst>
            </p:nvPr>
          </p:nvSpPr>
          <p:spPr>
            <a:xfrm>
              <a:off x="7924800" y="4295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184"/>
            <p:cNvSpPr/>
            <p:nvPr>
              <p:custDataLst>
                <p:tags r:id="rId294"/>
              </p:custDataLst>
            </p:nvPr>
          </p:nvSpPr>
          <p:spPr>
            <a:xfrm>
              <a:off x="7829954" y="4229115"/>
              <a:ext cx="56710" cy="142813"/>
            </a:xfrm>
            <a:custGeom>
              <a:avLst/>
              <a:gdLst/>
              <a:ahLst/>
              <a:cxnLst/>
              <a:rect l="0" t="0" r="0" b="0"/>
              <a:pathLst>
                <a:path w="56710" h="142813">
                  <a:moveTo>
                    <a:pt x="37696" y="28560"/>
                  </a:moveTo>
                  <a:lnTo>
                    <a:pt x="37696" y="28560"/>
                  </a:lnTo>
                  <a:lnTo>
                    <a:pt x="37696" y="19035"/>
                  </a:lnTo>
                  <a:lnTo>
                    <a:pt x="29496" y="27236"/>
                  </a:lnTo>
                  <a:lnTo>
                    <a:pt x="27375" y="35903"/>
                  </a:lnTo>
                  <a:lnTo>
                    <a:pt x="21702" y="44729"/>
                  </a:lnTo>
                  <a:lnTo>
                    <a:pt x="18493" y="54047"/>
                  </a:lnTo>
                  <a:lnTo>
                    <a:pt x="12368" y="64569"/>
                  </a:lnTo>
                  <a:lnTo>
                    <a:pt x="8347" y="91180"/>
                  </a:lnTo>
                  <a:lnTo>
                    <a:pt x="1638" y="104586"/>
                  </a:lnTo>
                  <a:lnTo>
                    <a:pt x="0" y="117426"/>
                  </a:lnTo>
                  <a:lnTo>
                    <a:pt x="2598" y="123794"/>
                  </a:lnTo>
                  <a:lnTo>
                    <a:pt x="6222" y="130153"/>
                  </a:lnTo>
                  <a:lnTo>
                    <a:pt x="8739" y="140978"/>
                  </a:lnTo>
                  <a:lnTo>
                    <a:pt x="9925" y="141605"/>
                  </a:lnTo>
                  <a:lnTo>
                    <a:pt x="23301" y="142812"/>
                  </a:lnTo>
                  <a:lnTo>
                    <a:pt x="24924" y="141769"/>
                  </a:lnTo>
                  <a:lnTo>
                    <a:pt x="26007" y="140016"/>
                  </a:lnTo>
                  <a:lnTo>
                    <a:pt x="26728" y="137789"/>
                  </a:lnTo>
                  <a:lnTo>
                    <a:pt x="35520" y="123560"/>
                  </a:lnTo>
                  <a:lnTo>
                    <a:pt x="51847" y="77867"/>
                  </a:lnTo>
                  <a:lnTo>
                    <a:pt x="55295" y="64924"/>
                  </a:lnTo>
                  <a:lnTo>
                    <a:pt x="56709" y="25814"/>
                  </a:lnTo>
                  <a:lnTo>
                    <a:pt x="53907" y="19226"/>
                  </a:lnTo>
                  <a:lnTo>
                    <a:pt x="50193" y="12770"/>
                  </a:lnTo>
                  <a:lnTo>
                    <a:pt x="48542" y="6373"/>
                  </a:lnTo>
                  <a:lnTo>
                    <a:pt x="47043" y="4243"/>
                  </a:lnTo>
                  <a:lnTo>
                    <a:pt x="44985" y="2824"/>
                  </a:lnTo>
                  <a:lnTo>
                    <a:pt x="39136" y="546"/>
                  </a:lnTo>
                  <a:lnTo>
                    <a:pt x="23543" y="0"/>
                  </a:lnTo>
                  <a:lnTo>
                    <a:pt x="21911" y="1054"/>
                  </a:lnTo>
                  <a:lnTo>
                    <a:pt x="20823" y="2814"/>
                  </a:lnTo>
                  <a:lnTo>
                    <a:pt x="18933" y="9686"/>
                  </a:lnTo>
                  <a:lnTo>
                    <a:pt x="18646" y="28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185"/>
            <p:cNvSpPr/>
            <p:nvPr>
              <p:custDataLst>
                <p:tags r:id="rId295"/>
              </p:custDataLst>
            </p:nvPr>
          </p:nvSpPr>
          <p:spPr>
            <a:xfrm>
              <a:off x="7801246" y="4143378"/>
              <a:ext cx="323424" cy="360595"/>
            </a:xfrm>
            <a:custGeom>
              <a:avLst/>
              <a:gdLst/>
              <a:ahLst/>
              <a:cxnLst/>
              <a:rect l="0" t="0" r="0" b="0"/>
              <a:pathLst>
                <a:path w="323424" h="360595">
                  <a:moveTo>
                    <a:pt x="199754" y="66672"/>
                  </a:moveTo>
                  <a:lnTo>
                    <a:pt x="199754" y="66672"/>
                  </a:lnTo>
                  <a:lnTo>
                    <a:pt x="199754" y="61616"/>
                  </a:lnTo>
                  <a:lnTo>
                    <a:pt x="200812" y="60126"/>
                  </a:lnTo>
                  <a:lnTo>
                    <a:pt x="202576" y="59133"/>
                  </a:lnTo>
                  <a:lnTo>
                    <a:pt x="204810" y="58471"/>
                  </a:lnTo>
                  <a:lnTo>
                    <a:pt x="206299" y="56971"/>
                  </a:lnTo>
                  <a:lnTo>
                    <a:pt x="207954" y="52483"/>
                  </a:lnTo>
                  <a:lnTo>
                    <a:pt x="209279" y="10857"/>
                  </a:lnTo>
                  <a:lnTo>
                    <a:pt x="208221" y="10412"/>
                  </a:lnTo>
                  <a:lnTo>
                    <a:pt x="204223" y="9918"/>
                  </a:lnTo>
                  <a:lnTo>
                    <a:pt x="202734" y="8727"/>
                  </a:lnTo>
                  <a:lnTo>
                    <a:pt x="201079" y="4583"/>
                  </a:lnTo>
                  <a:lnTo>
                    <a:pt x="199578" y="3055"/>
                  </a:lnTo>
                  <a:lnTo>
                    <a:pt x="195090" y="1355"/>
                  </a:lnTo>
                  <a:lnTo>
                    <a:pt x="149883" y="0"/>
                  </a:lnTo>
                  <a:lnTo>
                    <a:pt x="120237" y="1055"/>
                  </a:lnTo>
                  <a:lnTo>
                    <a:pt x="108577" y="7601"/>
                  </a:lnTo>
                  <a:lnTo>
                    <a:pt x="64186" y="38119"/>
                  </a:lnTo>
                  <a:lnTo>
                    <a:pt x="45623" y="50801"/>
                  </a:lnTo>
                  <a:lnTo>
                    <a:pt x="15641" y="96706"/>
                  </a:lnTo>
                  <a:lnTo>
                    <a:pt x="12093" y="106832"/>
                  </a:lnTo>
                  <a:lnTo>
                    <a:pt x="6681" y="147769"/>
                  </a:lnTo>
                  <a:lnTo>
                    <a:pt x="2818" y="157748"/>
                  </a:lnTo>
                  <a:lnTo>
                    <a:pt x="0" y="200409"/>
                  </a:lnTo>
                  <a:lnTo>
                    <a:pt x="868" y="220363"/>
                  </a:lnTo>
                  <a:lnTo>
                    <a:pt x="7284" y="239945"/>
                  </a:lnTo>
                  <a:lnTo>
                    <a:pt x="11493" y="257712"/>
                  </a:lnTo>
                  <a:lnTo>
                    <a:pt x="28500" y="292497"/>
                  </a:lnTo>
                  <a:lnTo>
                    <a:pt x="54770" y="329206"/>
                  </a:lnTo>
                  <a:lnTo>
                    <a:pt x="82455" y="348101"/>
                  </a:lnTo>
                  <a:lnTo>
                    <a:pt x="130035" y="360454"/>
                  </a:lnTo>
                  <a:lnTo>
                    <a:pt x="155330" y="360594"/>
                  </a:lnTo>
                  <a:lnTo>
                    <a:pt x="199755" y="350171"/>
                  </a:lnTo>
                  <a:lnTo>
                    <a:pt x="212454" y="344013"/>
                  </a:lnTo>
                  <a:lnTo>
                    <a:pt x="259904" y="307149"/>
                  </a:lnTo>
                  <a:lnTo>
                    <a:pt x="296724" y="260191"/>
                  </a:lnTo>
                  <a:lnTo>
                    <a:pt x="311677" y="214829"/>
                  </a:lnTo>
                  <a:lnTo>
                    <a:pt x="321803" y="175945"/>
                  </a:lnTo>
                  <a:lnTo>
                    <a:pt x="323423" y="128437"/>
                  </a:lnTo>
                  <a:lnTo>
                    <a:pt x="310308" y="83967"/>
                  </a:lnTo>
                  <a:lnTo>
                    <a:pt x="294929" y="51049"/>
                  </a:lnTo>
                  <a:lnTo>
                    <a:pt x="264574" y="17396"/>
                  </a:lnTo>
                  <a:lnTo>
                    <a:pt x="254668" y="13021"/>
                  </a:lnTo>
                  <a:lnTo>
                    <a:pt x="209178" y="9727"/>
                  </a:lnTo>
                  <a:lnTo>
                    <a:pt x="169912" y="12371"/>
                  </a:lnTo>
                  <a:lnTo>
                    <a:pt x="142604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480"/>
          <p:cNvGrpSpPr/>
          <p:nvPr/>
        </p:nvGrpSpPr>
        <p:grpSpPr>
          <a:xfrm>
            <a:off x="7267694" y="4219613"/>
            <a:ext cx="190373" cy="190463"/>
            <a:chOff x="7267694" y="4219613"/>
            <a:chExt cx="190373" cy="190463"/>
          </a:xfrm>
        </p:grpSpPr>
        <p:sp>
          <p:nvSpPr>
            <p:cNvPr id="641" name="SMARTInkShape-2186"/>
            <p:cNvSpPr/>
            <p:nvPr>
              <p:custDataLst>
                <p:tags r:id="rId289"/>
              </p:custDataLst>
            </p:nvPr>
          </p:nvSpPr>
          <p:spPr>
            <a:xfrm>
              <a:off x="7410461" y="4219613"/>
              <a:ext cx="47606" cy="190463"/>
            </a:xfrm>
            <a:custGeom>
              <a:avLst/>
              <a:gdLst/>
              <a:ahLst/>
              <a:cxnLst/>
              <a:rect l="0" t="0" r="0" b="0"/>
              <a:pathLst>
                <a:path w="47606" h="190463">
                  <a:moveTo>
                    <a:pt x="38089" y="28537"/>
                  </a:moveTo>
                  <a:lnTo>
                    <a:pt x="38089" y="28537"/>
                  </a:lnTo>
                  <a:lnTo>
                    <a:pt x="38089" y="20336"/>
                  </a:lnTo>
                  <a:lnTo>
                    <a:pt x="37031" y="19895"/>
                  </a:lnTo>
                  <a:lnTo>
                    <a:pt x="33033" y="19405"/>
                  </a:lnTo>
                  <a:lnTo>
                    <a:pt x="31544" y="18216"/>
                  </a:lnTo>
                  <a:lnTo>
                    <a:pt x="28957" y="10845"/>
                  </a:lnTo>
                  <a:lnTo>
                    <a:pt x="28598" y="1406"/>
                  </a:lnTo>
                  <a:lnTo>
                    <a:pt x="27528" y="924"/>
                  </a:lnTo>
                  <a:lnTo>
                    <a:pt x="19432" y="0"/>
                  </a:lnTo>
                  <a:lnTo>
                    <a:pt x="19155" y="5030"/>
                  </a:lnTo>
                  <a:lnTo>
                    <a:pt x="18058" y="6515"/>
                  </a:lnTo>
                  <a:lnTo>
                    <a:pt x="10848" y="9096"/>
                  </a:lnTo>
                  <a:lnTo>
                    <a:pt x="10107" y="12135"/>
                  </a:lnTo>
                  <a:lnTo>
                    <a:pt x="9909" y="14428"/>
                  </a:lnTo>
                  <a:lnTo>
                    <a:pt x="6868" y="19796"/>
                  </a:lnTo>
                  <a:lnTo>
                    <a:pt x="1348" y="26810"/>
                  </a:lnTo>
                  <a:lnTo>
                    <a:pt x="257" y="35800"/>
                  </a:lnTo>
                  <a:lnTo>
                    <a:pt x="0" y="47065"/>
                  </a:lnTo>
                  <a:lnTo>
                    <a:pt x="8191" y="55742"/>
                  </a:lnTo>
                  <a:lnTo>
                    <a:pt x="14179" y="56706"/>
                  </a:lnTo>
                  <a:lnTo>
                    <a:pt x="15798" y="55783"/>
                  </a:lnTo>
                  <a:lnTo>
                    <a:pt x="16879" y="54109"/>
                  </a:lnTo>
                  <a:lnTo>
                    <a:pt x="18612" y="48876"/>
                  </a:lnTo>
                  <a:lnTo>
                    <a:pt x="27202" y="39500"/>
                  </a:lnTo>
                  <a:lnTo>
                    <a:pt x="33217" y="38488"/>
                  </a:lnTo>
                  <a:lnTo>
                    <a:pt x="34841" y="37288"/>
                  </a:lnTo>
                  <a:lnTo>
                    <a:pt x="37899" y="29142"/>
                  </a:lnTo>
                  <a:lnTo>
                    <a:pt x="37963" y="28940"/>
                  </a:lnTo>
                  <a:lnTo>
                    <a:pt x="46278" y="20372"/>
                  </a:lnTo>
                  <a:lnTo>
                    <a:pt x="46724" y="20977"/>
                  </a:lnTo>
                  <a:lnTo>
                    <a:pt x="47604" y="41689"/>
                  </a:lnTo>
                  <a:lnTo>
                    <a:pt x="44787" y="47788"/>
                  </a:lnTo>
                  <a:lnTo>
                    <a:pt x="41066" y="54026"/>
                  </a:lnTo>
                  <a:lnTo>
                    <a:pt x="39412" y="60327"/>
                  </a:lnTo>
                  <a:lnTo>
                    <a:pt x="40029" y="63489"/>
                  </a:lnTo>
                  <a:lnTo>
                    <a:pt x="43538" y="69824"/>
                  </a:lnTo>
                  <a:lnTo>
                    <a:pt x="43838" y="72995"/>
                  </a:lnTo>
                  <a:lnTo>
                    <a:pt x="41349" y="79340"/>
                  </a:lnTo>
                  <a:lnTo>
                    <a:pt x="41321" y="82514"/>
                  </a:lnTo>
                  <a:lnTo>
                    <a:pt x="46576" y="103444"/>
                  </a:lnTo>
                  <a:lnTo>
                    <a:pt x="47602" y="150325"/>
                  </a:lnTo>
                  <a:lnTo>
                    <a:pt x="47605" y="154179"/>
                  </a:lnTo>
                  <a:lnTo>
                    <a:pt x="44789" y="161284"/>
                  </a:lnTo>
                  <a:lnTo>
                    <a:pt x="41066" y="167969"/>
                  </a:lnTo>
                  <a:lnTo>
                    <a:pt x="38350" y="180717"/>
                  </a:lnTo>
                  <a:lnTo>
                    <a:pt x="38089" y="1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187"/>
            <p:cNvSpPr/>
            <p:nvPr>
              <p:custDataLst>
                <p:tags r:id="rId290"/>
              </p:custDataLst>
            </p:nvPr>
          </p:nvSpPr>
          <p:spPr>
            <a:xfrm>
              <a:off x="7363218" y="4295775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188"/>
            <p:cNvSpPr/>
            <p:nvPr>
              <p:custDataLst>
                <p:tags r:id="rId291"/>
              </p:custDataLst>
            </p:nvPr>
          </p:nvSpPr>
          <p:spPr>
            <a:xfrm>
              <a:off x="7267694" y="4248150"/>
              <a:ext cx="57032" cy="85723"/>
            </a:xfrm>
            <a:custGeom>
              <a:avLst/>
              <a:gdLst/>
              <a:ahLst/>
              <a:cxnLst/>
              <a:rect l="0" t="0" r="0" b="0"/>
              <a:pathLst>
                <a:path w="57032" h="85723">
                  <a:moveTo>
                    <a:pt x="57031" y="9525"/>
                  </a:moveTo>
                  <a:lnTo>
                    <a:pt x="57031" y="9525"/>
                  </a:lnTo>
                  <a:lnTo>
                    <a:pt x="47516" y="10"/>
                  </a:lnTo>
                  <a:lnTo>
                    <a:pt x="32959" y="0"/>
                  </a:lnTo>
                  <a:lnTo>
                    <a:pt x="31457" y="1058"/>
                  </a:lnTo>
                  <a:lnTo>
                    <a:pt x="30457" y="2822"/>
                  </a:lnTo>
                  <a:lnTo>
                    <a:pt x="29790" y="5056"/>
                  </a:lnTo>
                  <a:lnTo>
                    <a:pt x="28287" y="6546"/>
                  </a:lnTo>
                  <a:lnTo>
                    <a:pt x="23795" y="8201"/>
                  </a:lnTo>
                  <a:lnTo>
                    <a:pt x="22173" y="9701"/>
                  </a:lnTo>
                  <a:lnTo>
                    <a:pt x="20372" y="14189"/>
                  </a:lnTo>
                  <a:lnTo>
                    <a:pt x="18157" y="25694"/>
                  </a:lnTo>
                  <a:lnTo>
                    <a:pt x="10768" y="36257"/>
                  </a:lnTo>
                  <a:lnTo>
                    <a:pt x="8617" y="45340"/>
                  </a:lnTo>
                  <a:lnTo>
                    <a:pt x="2940" y="54239"/>
                  </a:lnTo>
                  <a:lnTo>
                    <a:pt x="486" y="66727"/>
                  </a:lnTo>
                  <a:lnTo>
                    <a:pt x="0" y="74328"/>
                  </a:lnTo>
                  <a:lnTo>
                    <a:pt x="8093" y="84237"/>
                  </a:lnTo>
                  <a:lnTo>
                    <a:pt x="11645" y="85063"/>
                  </a:lnTo>
                  <a:lnTo>
                    <a:pt x="27094" y="85722"/>
                  </a:lnTo>
                  <a:lnTo>
                    <a:pt x="35791" y="79179"/>
                  </a:lnTo>
                  <a:lnTo>
                    <a:pt x="41594" y="77524"/>
                  </a:lnTo>
                  <a:lnTo>
                    <a:pt x="43565" y="76024"/>
                  </a:lnTo>
                  <a:lnTo>
                    <a:pt x="45754" y="71536"/>
                  </a:lnTo>
                  <a:lnTo>
                    <a:pt x="48218" y="60031"/>
                  </a:lnTo>
                  <a:lnTo>
                    <a:pt x="53950" y="50713"/>
                  </a:lnTo>
                  <a:lnTo>
                    <a:pt x="56626" y="39970"/>
                  </a:lnTo>
                  <a:lnTo>
                    <a:pt x="49438" y="27986"/>
                  </a:lnTo>
                  <a:lnTo>
                    <a:pt x="47618" y="11372"/>
                  </a:lnTo>
                  <a:lnTo>
                    <a:pt x="38015" y="39"/>
                  </a:lnTo>
                  <a:lnTo>
                    <a:pt x="3798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" name="SMARTInkShape-2189"/>
          <p:cNvSpPr/>
          <p:nvPr>
            <p:custDataLst>
              <p:tags r:id="rId6"/>
            </p:custDataLst>
          </p:nvPr>
        </p:nvSpPr>
        <p:spPr>
          <a:xfrm>
            <a:off x="7239008" y="4115245"/>
            <a:ext cx="294865" cy="332917"/>
          </a:xfrm>
          <a:custGeom>
            <a:avLst/>
            <a:gdLst/>
            <a:ahLst/>
            <a:cxnLst/>
            <a:rect l="0" t="0" r="0" b="0"/>
            <a:pathLst>
              <a:path w="294865" h="332917">
                <a:moveTo>
                  <a:pt x="219067" y="85280"/>
                </a:moveTo>
                <a:lnTo>
                  <a:pt x="219067" y="85280"/>
                </a:lnTo>
                <a:lnTo>
                  <a:pt x="219067" y="75755"/>
                </a:lnTo>
                <a:lnTo>
                  <a:pt x="227267" y="67554"/>
                </a:lnTo>
                <a:lnTo>
                  <a:pt x="226651" y="67113"/>
                </a:lnTo>
                <a:lnTo>
                  <a:pt x="219424" y="66264"/>
                </a:lnTo>
                <a:lnTo>
                  <a:pt x="219077" y="52042"/>
                </a:lnTo>
                <a:lnTo>
                  <a:pt x="218015" y="50421"/>
                </a:lnTo>
                <a:lnTo>
                  <a:pt x="216249" y="49341"/>
                </a:lnTo>
                <a:lnTo>
                  <a:pt x="210867" y="47607"/>
                </a:lnTo>
                <a:lnTo>
                  <a:pt x="210131" y="44548"/>
                </a:lnTo>
                <a:lnTo>
                  <a:pt x="209935" y="42250"/>
                </a:lnTo>
                <a:lnTo>
                  <a:pt x="208746" y="40718"/>
                </a:lnTo>
                <a:lnTo>
                  <a:pt x="190585" y="29092"/>
                </a:lnTo>
                <a:lnTo>
                  <a:pt x="165012" y="27096"/>
                </a:lnTo>
                <a:lnTo>
                  <a:pt x="152376" y="20596"/>
                </a:lnTo>
                <a:lnTo>
                  <a:pt x="130166" y="18722"/>
                </a:lnTo>
                <a:lnTo>
                  <a:pt x="89154" y="28929"/>
                </a:lnTo>
                <a:lnTo>
                  <a:pt x="78386" y="34599"/>
                </a:lnTo>
                <a:lnTo>
                  <a:pt x="63319" y="37808"/>
                </a:lnTo>
                <a:lnTo>
                  <a:pt x="55301" y="42309"/>
                </a:lnTo>
                <a:lnTo>
                  <a:pt x="51032" y="47837"/>
                </a:lnTo>
                <a:lnTo>
                  <a:pt x="48077" y="53822"/>
                </a:lnTo>
                <a:lnTo>
                  <a:pt x="43235" y="60010"/>
                </a:lnTo>
                <a:lnTo>
                  <a:pt x="37556" y="63465"/>
                </a:lnTo>
                <a:lnTo>
                  <a:pt x="34560" y="64387"/>
                </a:lnTo>
                <a:lnTo>
                  <a:pt x="28408" y="71055"/>
                </a:lnTo>
                <a:lnTo>
                  <a:pt x="23205" y="80016"/>
                </a:lnTo>
                <a:lnTo>
                  <a:pt x="19217" y="91011"/>
                </a:lnTo>
                <a:lnTo>
                  <a:pt x="12861" y="102030"/>
                </a:lnTo>
                <a:lnTo>
                  <a:pt x="9450" y="117171"/>
                </a:lnTo>
                <a:lnTo>
                  <a:pt x="3265" y="129890"/>
                </a:lnTo>
                <a:lnTo>
                  <a:pt x="120" y="177485"/>
                </a:lnTo>
                <a:lnTo>
                  <a:pt x="0" y="220754"/>
                </a:lnTo>
                <a:lnTo>
                  <a:pt x="1052" y="234311"/>
                </a:lnTo>
                <a:lnTo>
                  <a:pt x="7597" y="250205"/>
                </a:lnTo>
                <a:lnTo>
                  <a:pt x="41282" y="296642"/>
                </a:lnTo>
                <a:lnTo>
                  <a:pt x="50796" y="307127"/>
                </a:lnTo>
                <a:lnTo>
                  <a:pt x="59966" y="310877"/>
                </a:lnTo>
                <a:lnTo>
                  <a:pt x="70039" y="313604"/>
                </a:lnTo>
                <a:lnTo>
                  <a:pt x="99410" y="328951"/>
                </a:lnTo>
                <a:lnTo>
                  <a:pt x="142925" y="332697"/>
                </a:lnTo>
                <a:lnTo>
                  <a:pt x="182264" y="332916"/>
                </a:lnTo>
                <a:lnTo>
                  <a:pt x="214900" y="323229"/>
                </a:lnTo>
                <a:lnTo>
                  <a:pt x="234855" y="307236"/>
                </a:lnTo>
                <a:lnTo>
                  <a:pt x="271983" y="269428"/>
                </a:lnTo>
                <a:lnTo>
                  <a:pt x="274336" y="263080"/>
                </a:lnTo>
                <a:lnTo>
                  <a:pt x="276904" y="243834"/>
                </a:lnTo>
                <a:lnTo>
                  <a:pt x="282653" y="231154"/>
                </a:lnTo>
                <a:lnTo>
                  <a:pt x="288384" y="192681"/>
                </a:lnTo>
                <a:lnTo>
                  <a:pt x="292207" y="183814"/>
                </a:lnTo>
                <a:lnTo>
                  <a:pt x="294864" y="159783"/>
                </a:lnTo>
                <a:lnTo>
                  <a:pt x="286124" y="112435"/>
                </a:lnTo>
                <a:lnTo>
                  <a:pt x="271562" y="67962"/>
                </a:lnTo>
                <a:lnTo>
                  <a:pt x="259372" y="34571"/>
                </a:lnTo>
                <a:lnTo>
                  <a:pt x="244339" y="15860"/>
                </a:lnTo>
                <a:lnTo>
                  <a:pt x="238060" y="12093"/>
                </a:lnTo>
                <a:lnTo>
                  <a:pt x="231742" y="9361"/>
                </a:lnTo>
                <a:lnTo>
                  <a:pt x="225406" y="4619"/>
                </a:lnTo>
                <a:lnTo>
                  <a:pt x="216240" y="1806"/>
                </a:lnTo>
                <a:lnTo>
                  <a:pt x="198165" y="0"/>
                </a:lnTo>
                <a:lnTo>
                  <a:pt x="191080" y="2575"/>
                </a:lnTo>
                <a:lnTo>
                  <a:pt x="187709" y="4743"/>
                </a:lnTo>
                <a:lnTo>
                  <a:pt x="141419" y="17168"/>
                </a:lnTo>
                <a:lnTo>
                  <a:pt x="134109" y="20788"/>
                </a:lnTo>
                <a:lnTo>
                  <a:pt x="123817" y="281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8" name="SMARTInkShape-Group482"/>
          <p:cNvGrpSpPr/>
          <p:nvPr/>
        </p:nvGrpSpPr>
        <p:grpSpPr>
          <a:xfrm>
            <a:off x="6963032" y="4019561"/>
            <a:ext cx="533144" cy="342867"/>
            <a:chOff x="6963032" y="4019561"/>
            <a:chExt cx="533144" cy="342867"/>
          </a:xfrm>
        </p:grpSpPr>
        <p:sp>
          <p:nvSpPr>
            <p:cNvPr id="646" name="SMARTInkShape-2190"/>
            <p:cNvSpPr/>
            <p:nvPr>
              <p:custDataLst>
                <p:tags r:id="rId287"/>
              </p:custDataLst>
            </p:nvPr>
          </p:nvSpPr>
          <p:spPr>
            <a:xfrm>
              <a:off x="7305675" y="4019561"/>
              <a:ext cx="190501" cy="38090"/>
            </a:xfrm>
            <a:custGeom>
              <a:avLst/>
              <a:gdLst/>
              <a:ahLst/>
              <a:cxnLst/>
              <a:rect l="0" t="0" r="0" b="0"/>
              <a:pathLst>
                <a:path w="190501" h="38090">
                  <a:moveTo>
                    <a:pt x="0" y="38089"/>
                  </a:moveTo>
                  <a:lnTo>
                    <a:pt x="0" y="38089"/>
                  </a:lnTo>
                  <a:lnTo>
                    <a:pt x="0" y="19049"/>
                  </a:lnTo>
                  <a:lnTo>
                    <a:pt x="19246" y="19039"/>
                  </a:lnTo>
                  <a:lnTo>
                    <a:pt x="22356" y="17981"/>
                  </a:lnTo>
                  <a:lnTo>
                    <a:pt x="24429" y="16217"/>
                  </a:lnTo>
                  <a:lnTo>
                    <a:pt x="25811" y="13983"/>
                  </a:lnTo>
                  <a:lnTo>
                    <a:pt x="32991" y="11500"/>
                  </a:lnTo>
                  <a:lnTo>
                    <a:pt x="59524" y="6866"/>
                  </a:lnTo>
                  <a:lnTo>
                    <a:pt x="76903" y="2026"/>
                  </a:lnTo>
                  <a:lnTo>
                    <a:pt x="122644" y="13"/>
                  </a:lnTo>
                  <a:lnTo>
                    <a:pt x="127886" y="0"/>
                  </a:lnTo>
                  <a:lnTo>
                    <a:pt x="133744" y="2816"/>
                  </a:lnTo>
                  <a:lnTo>
                    <a:pt x="141071" y="8191"/>
                  </a:lnTo>
                  <a:lnTo>
                    <a:pt x="140614" y="8632"/>
                  </a:lnTo>
                  <a:lnTo>
                    <a:pt x="137284" y="9122"/>
                  </a:lnTo>
                  <a:lnTo>
                    <a:pt x="123506" y="17002"/>
                  </a:lnTo>
                  <a:lnTo>
                    <a:pt x="78184" y="26563"/>
                  </a:lnTo>
                  <a:lnTo>
                    <a:pt x="32034" y="28541"/>
                  </a:lnTo>
                  <a:lnTo>
                    <a:pt x="10086" y="28564"/>
                  </a:lnTo>
                  <a:lnTo>
                    <a:pt x="52090" y="28564"/>
                  </a:lnTo>
                  <a:lnTo>
                    <a:pt x="98147" y="28564"/>
                  </a:lnTo>
                  <a:lnTo>
                    <a:pt x="145115" y="28564"/>
                  </a:lnTo>
                  <a:lnTo>
                    <a:pt x="190500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191"/>
            <p:cNvSpPr/>
            <p:nvPr>
              <p:custDataLst>
                <p:tags r:id="rId288"/>
              </p:custDataLst>
            </p:nvPr>
          </p:nvSpPr>
          <p:spPr>
            <a:xfrm>
              <a:off x="6963032" y="4343400"/>
              <a:ext cx="161669" cy="19028"/>
            </a:xfrm>
            <a:custGeom>
              <a:avLst/>
              <a:gdLst/>
              <a:ahLst/>
              <a:cxnLst/>
              <a:rect l="0" t="0" r="0" b="0"/>
              <a:pathLst>
                <a:path w="161669" h="19028">
                  <a:moveTo>
                    <a:pt x="18793" y="0"/>
                  </a:moveTo>
                  <a:lnTo>
                    <a:pt x="18793" y="0"/>
                  </a:lnTo>
                  <a:lnTo>
                    <a:pt x="9384" y="0"/>
                  </a:lnTo>
                  <a:lnTo>
                    <a:pt x="9302" y="5057"/>
                  </a:lnTo>
                  <a:lnTo>
                    <a:pt x="10349" y="6546"/>
                  </a:lnTo>
                  <a:lnTo>
                    <a:pt x="12106" y="7539"/>
                  </a:lnTo>
                  <a:lnTo>
                    <a:pt x="18971" y="9263"/>
                  </a:lnTo>
                  <a:lnTo>
                    <a:pt x="65137" y="9525"/>
                  </a:lnTo>
                  <a:lnTo>
                    <a:pt x="112715" y="9525"/>
                  </a:lnTo>
                  <a:lnTo>
                    <a:pt x="133033" y="9525"/>
                  </a:lnTo>
                  <a:lnTo>
                    <a:pt x="87022" y="9525"/>
                  </a:lnTo>
                  <a:lnTo>
                    <a:pt x="40303" y="9525"/>
                  </a:lnTo>
                  <a:lnTo>
                    <a:pt x="0" y="9525"/>
                  </a:lnTo>
                  <a:lnTo>
                    <a:pt x="4877" y="14582"/>
                  </a:lnTo>
                  <a:lnTo>
                    <a:pt x="10138" y="17064"/>
                  </a:lnTo>
                  <a:lnTo>
                    <a:pt x="45261" y="19027"/>
                  </a:lnTo>
                  <a:lnTo>
                    <a:pt x="61325" y="17985"/>
                  </a:lnTo>
                  <a:lnTo>
                    <a:pt x="98278" y="10407"/>
                  </a:lnTo>
                  <a:lnTo>
                    <a:pt x="145620" y="9548"/>
                  </a:lnTo>
                  <a:lnTo>
                    <a:pt x="16166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9" name="SMARTInkShape-2192"/>
          <p:cNvSpPr/>
          <p:nvPr>
            <p:custDataLst>
              <p:tags r:id="rId7"/>
            </p:custDataLst>
          </p:nvPr>
        </p:nvSpPr>
        <p:spPr>
          <a:xfrm>
            <a:off x="6324600" y="4524375"/>
            <a:ext cx="142876" cy="28576"/>
          </a:xfrm>
          <a:custGeom>
            <a:avLst/>
            <a:gdLst/>
            <a:ahLst/>
            <a:cxnLst/>
            <a:rect l="0" t="0" r="0" b="0"/>
            <a:pathLst>
              <a:path w="142876" h="28576">
                <a:moveTo>
                  <a:pt x="0" y="0"/>
                </a:moveTo>
                <a:lnTo>
                  <a:pt x="0" y="0"/>
                </a:lnTo>
                <a:lnTo>
                  <a:pt x="14189" y="14189"/>
                </a:lnTo>
                <a:lnTo>
                  <a:pt x="19712" y="16890"/>
                </a:lnTo>
                <a:lnTo>
                  <a:pt x="41314" y="18924"/>
                </a:lnTo>
                <a:lnTo>
                  <a:pt x="82726" y="20106"/>
                </a:lnTo>
                <a:lnTo>
                  <a:pt x="106510" y="27251"/>
                </a:lnTo>
                <a:lnTo>
                  <a:pt x="14287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SMARTInkShape-2193"/>
          <p:cNvSpPr/>
          <p:nvPr>
            <p:custDataLst>
              <p:tags r:id="rId8"/>
            </p:custDataLst>
          </p:nvPr>
        </p:nvSpPr>
        <p:spPr>
          <a:xfrm>
            <a:off x="5429284" y="4638675"/>
            <a:ext cx="323817" cy="36777"/>
          </a:xfrm>
          <a:custGeom>
            <a:avLst/>
            <a:gdLst/>
            <a:ahLst/>
            <a:cxnLst/>
            <a:rect l="0" t="0" r="0" b="0"/>
            <a:pathLst>
              <a:path w="323817" h="36777">
                <a:moveTo>
                  <a:pt x="9491" y="28575"/>
                </a:moveTo>
                <a:lnTo>
                  <a:pt x="9491" y="28575"/>
                </a:lnTo>
                <a:lnTo>
                  <a:pt x="1290" y="36776"/>
                </a:lnTo>
                <a:lnTo>
                  <a:pt x="0" y="19800"/>
                </a:lnTo>
                <a:lnTo>
                  <a:pt x="13226" y="19115"/>
                </a:lnTo>
                <a:lnTo>
                  <a:pt x="42529" y="17995"/>
                </a:lnTo>
                <a:lnTo>
                  <a:pt x="78217" y="10850"/>
                </a:lnTo>
                <a:lnTo>
                  <a:pt x="125296" y="9641"/>
                </a:lnTo>
                <a:lnTo>
                  <a:pt x="171613" y="9541"/>
                </a:lnTo>
                <a:lnTo>
                  <a:pt x="218009" y="9527"/>
                </a:lnTo>
                <a:lnTo>
                  <a:pt x="259947" y="9525"/>
                </a:lnTo>
                <a:lnTo>
                  <a:pt x="306045" y="9525"/>
                </a:lnTo>
                <a:lnTo>
                  <a:pt x="313448" y="6703"/>
                </a:lnTo>
                <a:lnTo>
                  <a:pt x="3238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485"/>
          <p:cNvGrpSpPr/>
          <p:nvPr/>
        </p:nvGrpSpPr>
        <p:grpSpPr>
          <a:xfrm>
            <a:off x="10183710" y="4276725"/>
            <a:ext cx="501849" cy="380873"/>
            <a:chOff x="10183710" y="4276725"/>
            <a:chExt cx="501849" cy="380873"/>
          </a:xfrm>
        </p:grpSpPr>
        <p:sp>
          <p:nvSpPr>
            <p:cNvPr id="651" name="SMARTInkShape-2194"/>
            <p:cNvSpPr/>
            <p:nvPr>
              <p:custDataLst>
                <p:tags r:id="rId282"/>
              </p:custDataLst>
            </p:nvPr>
          </p:nvSpPr>
          <p:spPr>
            <a:xfrm>
              <a:off x="10506466" y="4276725"/>
              <a:ext cx="179093" cy="380873"/>
            </a:xfrm>
            <a:custGeom>
              <a:avLst/>
              <a:gdLst/>
              <a:ahLst/>
              <a:cxnLst/>
              <a:rect l="0" t="0" r="0" b="0"/>
              <a:pathLst>
                <a:path w="179093" h="380873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4748" y="0"/>
                  </a:lnTo>
                  <a:lnTo>
                    <a:pt x="63049" y="1058"/>
                  </a:lnTo>
                  <a:lnTo>
                    <a:pt x="92094" y="8201"/>
                  </a:lnTo>
                  <a:lnTo>
                    <a:pt x="123487" y="12173"/>
                  </a:lnTo>
                  <a:lnTo>
                    <a:pt x="151176" y="21268"/>
                  </a:lnTo>
                  <a:lnTo>
                    <a:pt x="164545" y="32188"/>
                  </a:lnTo>
                  <a:lnTo>
                    <a:pt x="168163" y="38295"/>
                  </a:lnTo>
                  <a:lnTo>
                    <a:pt x="169128" y="41405"/>
                  </a:lnTo>
                  <a:lnTo>
                    <a:pt x="170832" y="43478"/>
                  </a:lnTo>
                  <a:lnTo>
                    <a:pt x="175543" y="45782"/>
                  </a:lnTo>
                  <a:lnTo>
                    <a:pt x="177224" y="48513"/>
                  </a:lnTo>
                  <a:lnTo>
                    <a:pt x="179092" y="57191"/>
                  </a:lnTo>
                  <a:lnTo>
                    <a:pt x="177098" y="65282"/>
                  </a:lnTo>
                  <a:lnTo>
                    <a:pt x="173744" y="72406"/>
                  </a:lnTo>
                  <a:lnTo>
                    <a:pt x="171589" y="88424"/>
                  </a:lnTo>
                  <a:lnTo>
                    <a:pt x="170237" y="99625"/>
                  </a:lnTo>
                  <a:lnTo>
                    <a:pt x="154597" y="142945"/>
                  </a:lnTo>
                  <a:lnTo>
                    <a:pt x="149953" y="161946"/>
                  </a:lnTo>
                  <a:lnTo>
                    <a:pt x="135601" y="200027"/>
                  </a:lnTo>
                  <a:lnTo>
                    <a:pt x="130921" y="219075"/>
                  </a:lnTo>
                  <a:lnTo>
                    <a:pt x="116553" y="257175"/>
                  </a:lnTo>
                  <a:lnTo>
                    <a:pt x="114011" y="299333"/>
                  </a:lnTo>
                  <a:lnTo>
                    <a:pt x="113910" y="345920"/>
                  </a:lnTo>
                  <a:lnTo>
                    <a:pt x="113909" y="360056"/>
                  </a:lnTo>
                  <a:lnTo>
                    <a:pt x="108852" y="366445"/>
                  </a:lnTo>
                  <a:lnTo>
                    <a:pt x="103548" y="369239"/>
                  </a:lnTo>
                  <a:lnTo>
                    <a:pt x="100652" y="369985"/>
                  </a:lnTo>
                  <a:lnTo>
                    <a:pt x="98722" y="371540"/>
                  </a:lnTo>
                  <a:lnTo>
                    <a:pt x="95365" y="379545"/>
                  </a:lnTo>
                  <a:lnTo>
                    <a:pt x="73446" y="380872"/>
                  </a:lnTo>
                  <a:lnTo>
                    <a:pt x="66644" y="378121"/>
                  </a:lnTo>
                  <a:lnTo>
                    <a:pt x="63349" y="375906"/>
                  </a:lnTo>
                  <a:lnTo>
                    <a:pt x="61152" y="373371"/>
                  </a:lnTo>
                  <a:lnTo>
                    <a:pt x="5675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195"/>
            <p:cNvSpPr/>
            <p:nvPr>
              <p:custDataLst>
                <p:tags r:id="rId283"/>
              </p:custDataLst>
            </p:nvPr>
          </p:nvSpPr>
          <p:spPr>
            <a:xfrm>
              <a:off x="10353793" y="4449675"/>
              <a:ext cx="104658" cy="150901"/>
            </a:xfrm>
            <a:custGeom>
              <a:avLst/>
              <a:gdLst/>
              <a:ahLst/>
              <a:cxnLst/>
              <a:rect l="0" t="0" r="0" b="0"/>
              <a:pathLst>
                <a:path w="104658" h="150901">
                  <a:moveTo>
                    <a:pt x="47507" y="27075"/>
                  </a:moveTo>
                  <a:lnTo>
                    <a:pt x="47507" y="27075"/>
                  </a:lnTo>
                  <a:lnTo>
                    <a:pt x="47507" y="35276"/>
                  </a:lnTo>
                  <a:lnTo>
                    <a:pt x="46449" y="35717"/>
                  </a:lnTo>
                  <a:lnTo>
                    <a:pt x="42450" y="36208"/>
                  </a:lnTo>
                  <a:lnTo>
                    <a:pt x="40961" y="37396"/>
                  </a:lnTo>
                  <a:lnTo>
                    <a:pt x="39305" y="41540"/>
                  </a:lnTo>
                  <a:lnTo>
                    <a:pt x="38097" y="53923"/>
                  </a:lnTo>
                  <a:lnTo>
                    <a:pt x="31459" y="62913"/>
                  </a:lnTo>
                  <a:lnTo>
                    <a:pt x="29347" y="71796"/>
                  </a:lnTo>
                  <a:lnTo>
                    <a:pt x="28575" y="87435"/>
                  </a:lnTo>
                  <a:lnTo>
                    <a:pt x="25687" y="93767"/>
                  </a:lnTo>
                  <a:lnTo>
                    <a:pt x="21934" y="100107"/>
                  </a:lnTo>
                  <a:lnTo>
                    <a:pt x="20268" y="106453"/>
                  </a:lnTo>
                  <a:lnTo>
                    <a:pt x="18764" y="108568"/>
                  </a:lnTo>
                  <a:lnTo>
                    <a:pt x="16703" y="109980"/>
                  </a:lnTo>
                  <a:lnTo>
                    <a:pt x="14271" y="110919"/>
                  </a:lnTo>
                  <a:lnTo>
                    <a:pt x="12650" y="112604"/>
                  </a:lnTo>
                  <a:lnTo>
                    <a:pt x="9534" y="121884"/>
                  </a:lnTo>
                  <a:lnTo>
                    <a:pt x="1218" y="130487"/>
                  </a:lnTo>
                  <a:lnTo>
                    <a:pt x="773" y="129883"/>
                  </a:lnTo>
                  <a:lnTo>
                    <a:pt x="0" y="123530"/>
                  </a:lnTo>
                  <a:lnTo>
                    <a:pt x="4973" y="117626"/>
                  </a:lnTo>
                  <a:lnTo>
                    <a:pt x="7437" y="109301"/>
                  </a:lnTo>
                  <a:lnTo>
                    <a:pt x="10206" y="88194"/>
                  </a:lnTo>
                  <a:lnTo>
                    <a:pt x="25868" y="57682"/>
                  </a:lnTo>
                  <a:lnTo>
                    <a:pt x="38056" y="21687"/>
                  </a:lnTo>
                  <a:lnTo>
                    <a:pt x="42600" y="14802"/>
                  </a:lnTo>
                  <a:lnTo>
                    <a:pt x="48149" y="11037"/>
                  </a:lnTo>
                  <a:lnTo>
                    <a:pt x="54140" y="8305"/>
                  </a:lnTo>
                  <a:lnTo>
                    <a:pt x="63466" y="1875"/>
                  </a:lnTo>
                  <a:lnTo>
                    <a:pt x="69769" y="0"/>
                  </a:lnTo>
                  <a:lnTo>
                    <a:pt x="72932" y="558"/>
                  </a:lnTo>
                  <a:lnTo>
                    <a:pt x="85412" y="7230"/>
                  </a:lnTo>
                  <a:lnTo>
                    <a:pt x="90107" y="7672"/>
                  </a:lnTo>
                  <a:lnTo>
                    <a:pt x="91781" y="8848"/>
                  </a:lnTo>
                  <a:lnTo>
                    <a:pt x="92897" y="10690"/>
                  </a:lnTo>
                  <a:lnTo>
                    <a:pt x="93643" y="12977"/>
                  </a:lnTo>
                  <a:lnTo>
                    <a:pt x="102477" y="27309"/>
                  </a:lnTo>
                  <a:lnTo>
                    <a:pt x="103203" y="30406"/>
                  </a:lnTo>
                  <a:lnTo>
                    <a:pt x="102627" y="32470"/>
                  </a:lnTo>
                  <a:lnTo>
                    <a:pt x="101188" y="33847"/>
                  </a:lnTo>
                  <a:lnTo>
                    <a:pt x="99170" y="34765"/>
                  </a:lnTo>
                  <a:lnTo>
                    <a:pt x="97823" y="36435"/>
                  </a:lnTo>
                  <a:lnTo>
                    <a:pt x="92841" y="46720"/>
                  </a:lnTo>
                  <a:lnTo>
                    <a:pt x="88822" y="52740"/>
                  </a:lnTo>
                  <a:lnTo>
                    <a:pt x="87036" y="58942"/>
                  </a:lnTo>
                  <a:lnTo>
                    <a:pt x="85502" y="61020"/>
                  </a:lnTo>
                  <a:lnTo>
                    <a:pt x="83419" y="62405"/>
                  </a:lnTo>
                  <a:lnTo>
                    <a:pt x="78286" y="65003"/>
                  </a:lnTo>
                  <a:lnTo>
                    <a:pt x="69444" y="71356"/>
                  </a:lnTo>
                  <a:lnTo>
                    <a:pt x="63254" y="73214"/>
                  </a:lnTo>
                  <a:lnTo>
                    <a:pt x="61180" y="74767"/>
                  </a:lnTo>
                  <a:lnTo>
                    <a:pt x="57203" y="80952"/>
                  </a:lnTo>
                  <a:lnTo>
                    <a:pt x="52521" y="82770"/>
                  </a:lnTo>
                  <a:lnTo>
                    <a:pt x="43936" y="83794"/>
                  </a:lnTo>
                  <a:lnTo>
                    <a:pt x="41953" y="84996"/>
                  </a:lnTo>
                  <a:lnTo>
                    <a:pt x="40628" y="86855"/>
                  </a:lnTo>
                  <a:lnTo>
                    <a:pt x="38505" y="92388"/>
                  </a:lnTo>
                  <a:lnTo>
                    <a:pt x="37986" y="111349"/>
                  </a:lnTo>
                  <a:lnTo>
                    <a:pt x="43040" y="117426"/>
                  </a:lnTo>
                  <a:lnTo>
                    <a:pt x="48343" y="120148"/>
                  </a:lnTo>
                  <a:lnTo>
                    <a:pt x="51239" y="120874"/>
                  </a:lnTo>
                  <a:lnTo>
                    <a:pt x="64725" y="130399"/>
                  </a:lnTo>
                  <a:lnTo>
                    <a:pt x="73800" y="138109"/>
                  </a:lnTo>
                  <a:lnTo>
                    <a:pt x="82696" y="141466"/>
                  </a:lnTo>
                  <a:lnTo>
                    <a:pt x="92035" y="147634"/>
                  </a:lnTo>
                  <a:lnTo>
                    <a:pt x="104657" y="15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196"/>
            <p:cNvSpPr/>
            <p:nvPr>
              <p:custDataLst>
                <p:tags r:id="rId284"/>
              </p:custDataLst>
            </p:nvPr>
          </p:nvSpPr>
          <p:spPr>
            <a:xfrm>
              <a:off x="10183710" y="4325240"/>
              <a:ext cx="198541" cy="75311"/>
            </a:xfrm>
            <a:custGeom>
              <a:avLst/>
              <a:gdLst/>
              <a:ahLst/>
              <a:cxnLst/>
              <a:rect l="0" t="0" r="0" b="0"/>
              <a:pathLst>
                <a:path w="198541" h="75311">
                  <a:moveTo>
                    <a:pt x="36615" y="75310"/>
                  </a:moveTo>
                  <a:lnTo>
                    <a:pt x="36615" y="75310"/>
                  </a:lnTo>
                  <a:lnTo>
                    <a:pt x="12163" y="49800"/>
                  </a:lnTo>
                  <a:lnTo>
                    <a:pt x="6033" y="37188"/>
                  </a:lnTo>
                  <a:lnTo>
                    <a:pt x="0" y="29562"/>
                  </a:lnTo>
                  <a:lnTo>
                    <a:pt x="564" y="27878"/>
                  </a:lnTo>
                  <a:lnTo>
                    <a:pt x="12743" y="13545"/>
                  </a:lnTo>
                  <a:lnTo>
                    <a:pt x="21066" y="10817"/>
                  </a:lnTo>
                  <a:lnTo>
                    <a:pt x="68501" y="7662"/>
                  </a:lnTo>
                  <a:lnTo>
                    <a:pt x="106475" y="0"/>
                  </a:lnTo>
                  <a:lnTo>
                    <a:pt x="145625" y="247"/>
                  </a:lnTo>
                  <a:lnTo>
                    <a:pt x="198540" y="8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197"/>
            <p:cNvSpPr/>
            <p:nvPr>
              <p:custDataLst>
                <p:tags r:id="rId285"/>
              </p:custDataLst>
            </p:nvPr>
          </p:nvSpPr>
          <p:spPr>
            <a:xfrm>
              <a:off x="10277475" y="4372139"/>
              <a:ext cx="43503" cy="152237"/>
            </a:xfrm>
            <a:custGeom>
              <a:avLst/>
              <a:gdLst/>
              <a:ahLst/>
              <a:cxnLst/>
              <a:rect l="0" t="0" r="0" b="0"/>
              <a:pathLst>
                <a:path w="43503" h="152237">
                  <a:moveTo>
                    <a:pt x="9525" y="37936"/>
                  </a:moveTo>
                  <a:lnTo>
                    <a:pt x="9525" y="37936"/>
                  </a:lnTo>
                  <a:lnTo>
                    <a:pt x="9525" y="32879"/>
                  </a:lnTo>
                  <a:lnTo>
                    <a:pt x="12349" y="27575"/>
                  </a:lnTo>
                  <a:lnTo>
                    <a:pt x="24712" y="12426"/>
                  </a:lnTo>
                  <a:lnTo>
                    <a:pt x="26860" y="6138"/>
                  </a:lnTo>
                  <a:lnTo>
                    <a:pt x="28489" y="4037"/>
                  </a:lnTo>
                  <a:lnTo>
                    <a:pt x="37663" y="0"/>
                  </a:lnTo>
                  <a:lnTo>
                    <a:pt x="43028" y="4941"/>
                  </a:lnTo>
                  <a:lnTo>
                    <a:pt x="43502" y="6414"/>
                  </a:lnTo>
                  <a:lnTo>
                    <a:pt x="42759" y="7397"/>
                  </a:lnTo>
                  <a:lnTo>
                    <a:pt x="41206" y="8051"/>
                  </a:lnTo>
                  <a:lnTo>
                    <a:pt x="40171" y="9547"/>
                  </a:lnTo>
                  <a:lnTo>
                    <a:pt x="39021" y="14029"/>
                  </a:lnTo>
                  <a:lnTo>
                    <a:pt x="37095" y="44548"/>
                  </a:lnTo>
                  <a:lnTo>
                    <a:pt x="29906" y="68258"/>
                  </a:lnTo>
                  <a:lnTo>
                    <a:pt x="27779" y="88650"/>
                  </a:lnTo>
                  <a:lnTo>
                    <a:pt x="21088" y="106789"/>
                  </a:lnTo>
                  <a:lnTo>
                    <a:pt x="18898" y="117221"/>
                  </a:lnTo>
                  <a:lnTo>
                    <a:pt x="11690" y="132541"/>
                  </a:lnTo>
                  <a:lnTo>
                    <a:pt x="9563" y="151667"/>
                  </a:lnTo>
                  <a:lnTo>
                    <a:pt x="0" y="152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198"/>
            <p:cNvSpPr/>
            <p:nvPr>
              <p:custDataLst>
                <p:tags r:id="rId286"/>
              </p:custDataLst>
            </p:nvPr>
          </p:nvSpPr>
          <p:spPr>
            <a:xfrm>
              <a:off x="10220325" y="4381500"/>
              <a:ext cx="66676" cy="123268"/>
            </a:xfrm>
            <a:custGeom>
              <a:avLst/>
              <a:gdLst/>
              <a:ahLst/>
              <a:cxnLst/>
              <a:rect l="0" t="0" r="0" b="0"/>
              <a:pathLst>
                <a:path w="66676" h="123268">
                  <a:moveTo>
                    <a:pt x="66675" y="0"/>
                  </a:moveTo>
                  <a:lnTo>
                    <a:pt x="66675" y="0"/>
                  </a:lnTo>
                  <a:lnTo>
                    <a:pt x="61618" y="0"/>
                  </a:lnTo>
                  <a:lnTo>
                    <a:pt x="60129" y="1058"/>
                  </a:lnTo>
                  <a:lnTo>
                    <a:pt x="59137" y="2822"/>
                  </a:lnTo>
                  <a:lnTo>
                    <a:pt x="58473" y="5057"/>
                  </a:lnTo>
                  <a:lnTo>
                    <a:pt x="49785" y="19298"/>
                  </a:lnTo>
                  <a:lnTo>
                    <a:pt x="49066" y="22390"/>
                  </a:lnTo>
                  <a:lnTo>
                    <a:pt x="42995" y="31798"/>
                  </a:lnTo>
                  <a:lnTo>
                    <a:pt x="25273" y="50804"/>
                  </a:lnTo>
                  <a:lnTo>
                    <a:pt x="21816" y="59973"/>
                  </a:lnTo>
                  <a:lnTo>
                    <a:pt x="19221" y="70046"/>
                  </a:lnTo>
                  <a:lnTo>
                    <a:pt x="8932" y="85137"/>
                  </a:lnTo>
                  <a:lnTo>
                    <a:pt x="3971" y="91813"/>
                  </a:lnTo>
                  <a:lnTo>
                    <a:pt x="1175" y="101523"/>
                  </a:lnTo>
                  <a:lnTo>
                    <a:pt x="15" y="1232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486"/>
          <p:cNvGrpSpPr/>
          <p:nvPr/>
        </p:nvGrpSpPr>
        <p:grpSpPr>
          <a:xfrm>
            <a:off x="9163053" y="4267600"/>
            <a:ext cx="561973" cy="323413"/>
            <a:chOff x="9163053" y="4267600"/>
            <a:chExt cx="561973" cy="323413"/>
          </a:xfrm>
        </p:grpSpPr>
        <p:sp>
          <p:nvSpPr>
            <p:cNvPr id="657" name="SMARTInkShape-2199"/>
            <p:cNvSpPr/>
            <p:nvPr>
              <p:custDataLst>
                <p:tags r:id="rId277"/>
              </p:custDataLst>
            </p:nvPr>
          </p:nvSpPr>
          <p:spPr>
            <a:xfrm>
              <a:off x="9592118" y="4468559"/>
              <a:ext cx="132908" cy="121037"/>
            </a:xfrm>
            <a:custGeom>
              <a:avLst/>
              <a:gdLst/>
              <a:ahLst/>
              <a:cxnLst/>
              <a:rect l="0" t="0" r="0" b="0"/>
              <a:pathLst>
                <a:path w="132908" h="121037">
                  <a:moveTo>
                    <a:pt x="123382" y="17716"/>
                  </a:moveTo>
                  <a:lnTo>
                    <a:pt x="123382" y="17716"/>
                  </a:lnTo>
                  <a:lnTo>
                    <a:pt x="118325" y="17716"/>
                  </a:lnTo>
                  <a:lnTo>
                    <a:pt x="116836" y="16658"/>
                  </a:lnTo>
                  <a:lnTo>
                    <a:pt x="115842" y="14894"/>
                  </a:lnTo>
                  <a:lnTo>
                    <a:pt x="115181" y="12659"/>
                  </a:lnTo>
                  <a:lnTo>
                    <a:pt x="113681" y="11170"/>
                  </a:lnTo>
                  <a:lnTo>
                    <a:pt x="109191" y="9515"/>
                  </a:lnTo>
                  <a:lnTo>
                    <a:pt x="88368" y="7210"/>
                  </a:lnTo>
                  <a:lnTo>
                    <a:pt x="75739" y="667"/>
                  </a:lnTo>
                  <a:lnTo>
                    <a:pt x="72570" y="0"/>
                  </a:lnTo>
                  <a:lnTo>
                    <a:pt x="69400" y="614"/>
                  </a:lnTo>
                  <a:lnTo>
                    <a:pt x="56706" y="6381"/>
                  </a:lnTo>
                  <a:lnTo>
                    <a:pt x="53531" y="6984"/>
                  </a:lnTo>
                  <a:lnTo>
                    <a:pt x="28132" y="19902"/>
                  </a:lnTo>
                  <a:lnTo>
                    <a:pt x="15432" y="30848"/>
                  </a:lnTo>
                  <a:lnTo>
                    <a:pt x="11904" y="39780"/>
                  </a:lnTo>
                  <a:lnTo>
                    <a:pt x="9278" y="49747"/>
                  </a:lnTo>
                  <a:lnTo>
                    <a:pt x="1792" y="64769"/>
                  </a:lnTo>
                  <a:lnTo>
                    <a:pt x="0" y="77928"/>
                  </a:lnTo>
                  <a:lnTo>
                    <a:pt x="2575" y="84341"/>
                  </a:lnTo>
                  <a:lnTo>
                    <a:pt x="12853" y="97082"/>
                  </a:lnTo>
                  <a:lnTo>
                    <a:pt x="18871" y="100614"/>
                  </a:lnTo>
                  <a:lnTo>
                    <a:pt x="25075" y="103243"/>
                  </a:lnTo>
                  <a:lnTo>
                    <a:pt x="34517" y="109614"/>
                  </a:lnTo>
                  <a:lnTo>
                    <a:pt x="76285" y="121036"/>
                  </a:lnTo>
                  <a:lnTo>
                    <a:pt x="110701" y="112705"/>
                  </a:lnTo>
                  <a:lnTo>
                    <a:pt x="132907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200"/>
            <p:cNvSpPr/>
            <p:nvPr>
              <p:custDataLst>
                <p:tags r:id="rId278"/>
              </p:custDataLst>
            </p:nvPr>
          </p:nvSpPr>
          <p:spPr>
            <a:xfrm>
              <a:off x="9364570" y="4314825"/>
              <a:ext cx="217581" cy="66676"/>
            </a:xfrm>
            <a:custGeom>
              <a:avLst/>
              <a:gdLst/>
              <a:ahLst/>
              <a:cxnLst/>
              <a:rect l="0" t="0" r="0" b="0"/>
              <a:pathLst>
                <a:path w="217581" h="66676">
                  <a:moveTo>
                    <a:pt x="46130" y="66675"/>
                  </a:moveTo>
                  <a:lnTo>
                    <a:pt x="46130" y="66675"/>
                  </a:lnTo>
                  <a:lnTo>
                    <a:pt x="24672" y="53418"/>
                  </a:lnTo>
                  <a:lnTo>
                    <a:pt x="3550" y="33587"/>
                  </a:lnTo>
                  <a:lnTo>
                    <a:pt x="747" y="27980"/>
                  </a:lnTo>
                  <a:lnTo>
                    <a:pt x="0" y="25004"/>
                  </a:lnTo>
                  <a:lnTo>
                    <a:pt x="560" y="23019"/>
                  </a:lnTo>
                  <a:lnTo>
                    <a:pt x="1992" y="21696"/>
                  </a:lnTo>
                  <a:lnTo>
                    <a:pt x="6405" y="19168"/>
                  </a:lnTo>
                  <a:lnTo>
                    <a:pt x="14840" y="12852"/>
                  </a:lnTo>
                  <a:lnTo>
                    <a:pt x="46993" y="2181"/>
                  </a:lnTo>
                  <a:lnTo>
                    <a:pt x="85598" y="287"/>
                  </a:lnTo>
                  <a:lnTo>
                    <a:pt x="132035" y="38"/>
                  </a:lnTo>
                  <a:lnTo>
                    <a:pt x="171964" y="5"/>
                  </a:lnTo>
                  <a:lnTo>
                    <a:pt x="217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201"/>
            <p:cNvSpPr/>
            <p:nvPr>
              <p:custDataLst>
                <p:tags r:id="rId279"/>
              </p:custDataLst>
            </p:nvPr>
          </p:nvSpPr>
          <p:spPr>
            <a:xfrm>
              <a:off x="9496425" y="4353317"/>
              <a:ext cx="28575" cy="142484"/>
            </a:xfrm>
            <a:custGeom>
              <a:avLst/>
              <a:gdLst/>
              <a:ahLst/>
              <a:cxnLst/>
              <a:rect l="0" t="0" r="0" b="0"/>
              <a:pathLst>
                <a:path w="28575" h="142484">
                  <a:moveTo>
                    <a:pt x="19050" y="9133"/>
                  </a:moveTo>
                  <a:lnTo>
                    <a:pt x="19050" y="9133"/>
                  </a:lnTo>
                  <a:lnTo>
                    <a:pt x="28184" y="0"/>
                  </a:lnTo>
                  <a:lnTo>
                    <a:pt x="28574" y="45955"/>
                  </a:lnTo>
                  <a:lnTo>
                    <a:pt x="25753" y="54779"/>
                  </a:lnTo>
                  <a:lnTo>
                    <a:pt x="22029" y="63287"/>
                  </a:lnTo>
                  <a:lnTo>
                    <a:pt x="18874" y="78918"/>
                  </a:lnTo>
                  <a:lnTo>
                    <a:pt x="12765" y="91781"/>
                  </a:lnTo>
                  <a:lnTo>
                    <a:pt x="9952" y="115632"/>
                  </a:lnTo>
                  <a:lnTo>
                    <a:pt x="8751" y="118233"/>
                  </a:lnTo>
                  <a:lnTo>
                    <a:pt x="6893" y="119966"/>
                  </a:lnTo>
                  <a:lnTo>
                    <a:pt x="4595" y="121122"/>
                  </a:lnTo>
                  <a:lnTo>
                    <a:pt x="3063" y="122951"/>
                  </a:lnTo>
                  <a:lnTo>
                    <a:pt x="1361" y="127805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202"/>
            <p:cNvSpPr/>
            <p:nvPr>
              <p:custDataLst>
                <p:tags r:id="rId280"/>
              </p:custDataLst>
            </p:nvPr>
          </p:nvSpPr>
          <p:spPr>
            <a:xfrm>
              <a:off x="9401175" y="4362460"/>
              <a:ext cx="66676" cy="171441"/>
            </a:xfrm>
            <a:custGeom>
              <a:avLst/>
              <a:gdLst/>
              <a:ahLst/>
              <a:cxnLst/>
              <a:rect l="0" t="0" r="0" b="0"/>
              <a:pathLst>
                <a:path w="66676" h="171441">
                  <a:moveTo>
                    <a:pt x="66675" y="9515"/>
                  </a:moveTo>
                  <a:lnTo>
                    <a:pt x="66675" y="9515"/>
                  </a:lnTo>
                  <a:lnTo>
                    <a:pt x="66675" y="0"/>
                  </a:lnTo>
                  <a:lnTo>
                    <a:pt x="66675" y="5050"/>
                  </a:lnTo>
                  <a:lnTo>
                    <a:pt x="63853" y="10353"/>
                  </a:lnTo>
                  <a:lnTo>
                    <a:pt x="44009" y="40348"/>
                  </a:lnTo>
                  <a:lnTo>
                    <a:pt x="40726" y="50030"/>
                  </a:lnTo>
                  <a:lnTo>
                    <a:pt x="38209" y="60329"/>
                  </a:lnTo>
                  <a:lnTo>
                    <a:pt x="13677" y="107171"/>
                  </a:lnTo>
                  <a:lnTo>
                    <a:pt x="660" y="151733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203"/>
            <p:cNvSpPr/>
            <p:nvPr>
              <p:custDataLst>
                <p:tags r:id="rId281"/>
              </p:custDataLst>
            </p:nvPr>
          </p:nvSpPr>
          <p:spPr>
            <a:xfrm>
              <a:off x="9163053" y="4267600"/>
              <a:ext cx="161913" cy="323413"/>
            </a:xfrm>
            <a:custGeom>
              <a:avLst/>
              <a:gdLst/>
              <a:ahLst/>
              <a:cxnLst/>
              <a:rect l="0" t="0" r="0" b="0"/>
              <a:pathLst>
                <a:path w="161913" h="323413">
                  <a:moveTo>
                    <a:pt x="152397" y="28175"/>
                  </a:moveTo>
                  <a:lnTo>
                    <a:pt x="152397" y="28175"/>
                  </a:lnTo>
                  <a:lnTo>
                    <a:pt x="160598" y="19974"/>
                  </a:lnTo>
                  <a:lnTo>
                    <a:pt x="161807" y="10565"/>
                  </a:lnTo>
                  <a:lnTo>
                    <a:pt x="161900" y="14897"/>
                  </a:lnTo>
                  <a:lnTo>
                    <a:pt x="161912" y="12396"/>
                  </a:lnTo>
                  <a:lnTo>
                    <a:pt x="160856" y="11306"/>
                  </a:lnTo>
                  <a:lnTo>
                    <a:pt x="153720" y="9412"/>
                  </a:lnTo>
                  <a:lnTo>
                    <a:pt x="145054" y="2636"/>
                  </a:lnTo>
                  <a:lnTo>
                    <a:pt x="135098" y="0"/>
                  </a:lnTo>
                  <a:lnTo>
                    <a:pt x="123217" y="7191"/>
                  </a:lnTo>
                  <a:lnTo>
                    <a:pt x="120243" y="7836"/>
                  </a:lnTo>
                  <a:lnTo>
                    <a:pt x="111002" y="13800"/>
                  </a:lnTo>
                  <a:lnTo>
                    <a:pt x="70727" y="45134"/>
                  </a:lnTo>
                  <a:lnTo>
                    <a:pt x="41294" y="91589"/>
                  </a:lnTo>
                  <a:lnTo>
                    <a:pt x="31399" y="111688"/>
                  </a:lnTo>
                  <a:lnTo>
                    <a:pt x="18982" y="155460"/>
                  </a:lnTo>
                  <a:lnTo>
                    <a:pt x="7346" y="189280"/>
                  </a:lnTo>
                  <a:lnTo>
                    <a:pt x="4897" y="192729"/>
                  </a:lnTo>
                  <a:lnTo>
                    <a:pt x="1449" y="207695"/>
                  </a:lnTo>
                  <a:lnTo>
                    <a:pt x="24" y="253259"/>
                  </a:lnTo>
                  <a:lnTo>
                    <a:pt x="0" y="269430"/>
                  </a:lnTo>
                  <a:lnTo>
                    <a:pt x="2821" y="275805"/>
                  </a:lnTo>
                  <a:lnTo>
                    <a:pt x="6543" y="282166"/>
                  </a:lnTo>
                  <a:lnTo>
                    <a:pt x="8934" y="294873"/>
                  </a:lnTo>
                  <a:lnTo>
                    <a:pt x="9407" y="302518"/>
                  </a:lnTo>
                  <a:lnTo>
                    <a:pt x="14544" y="308899"/>
                  </a:lnTo>
                  <a:lnTo>
                    <a:pt x="19868" y="311691"/>
                  </a:lnTo>
                  <a:lnTo>
                    <a:pt x="22768" y="312436"/>
                  </a:lnTo>
                  <a:lnTo>
                    <a:pt x="24703" y="313990"/>
                  </a:lnTo>
                  <a:lnTo>
                    <a:pt x="26854" y="318540"/>
                  </a:lnTo>
                  <a:lnTo>
                    <a:pt x="28483" y="320177"/>
                  </a:lnTo>
                  <a:lnTo>
                    <a:pt x="33118" y="321995"/>
                  </a:lnTo>
                  <a:lnTo>
                    <a:pt x="60357" y="323412"/>
                  </a:lnTo>
                  <a:lnTo>
                    <a:pt x="91192" y="313747"/>
                  </a:lnTo>
                  <a:lnTo>
                    <a:pt x="123822" y="294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487"/>
          <p:cNvGrpSpPr/>
          <p:nvPr/>
        </p:nvGrpSpPr>
        <p:grpSpPr>
          <a:xfrm>
            <a:off x="8591550" y="4419600"/>
            <a:ext cx="190501" cy="123809"/>
            <a:chOff x="8591550" y="4419600"/>
            <a:chExt cx="190501" cy="123809"/>
          </a:xfrm>
        </p:grpSpPr>
        <p:sp>
          <p:nvSpPr>
            <p:cNvPr id="663" name="SMARTInkShape-2204"/>
            <p:cNvSpPr/>
            <p:nvPr>
              <p:custDataLst>
                <p:tags r:id="rId275"/>
              </p:custDataLst>
            </p:nvPr>
          </p:nvSpPr>
          <p:spPr>
            <a:xfrm>
              <a:off x="8601236" y="4514850"/>
              <a:ext cx="180815" cy="28559"/>
            </a:xfrm>
            <a:custGeom>
              <a:avLst/>
              <a:gdLst/>
              <a:ahLst/>
              <a:cxnLst/>
              <a:rect l="0" t="0" r="0" b="0"/>
              <a:pathLst>
                <a:path w="180815" h="28559">
                  <a:moveTo>
                    <a:pt x="28414" y="0"/>
                  </a:moveTo>
                  <a:lnTo>
                    <a:pt x="28414" y="0"/>
                  </a:lnTo>
                  <a:lnTo>
                    <a:pt x="23358" y="0"/>
                  </a:lnTo>
                  <a:lnTo>
                    <a:pt x="18053" y="2822"/>
                  </a:lnTo>
                  <a:lnTo>
                    <a:pt x="12168" y="6545"/>
                  </a:lnTo>
                  <a:lnTo>
                    <a:pt x="6024" y="8201"/>
                  </a:lnTo>
                  <a:lnTo>
                    <a:pt x="3962" y="9701"/>
                  </a:lnTo>
                  <a:lnTo>
                    <a:pt x="2588" y="11759"/>
                  </a:lnTo>
                  <a:lnTo>
                    <a:pt x="382" y="17609"/>
                  </a:lnTo>
                  <a:lnTo>
                    <a:pt x="0" y="23680"/>
                  </a:lnTo>
                  <a:lnTo>
                    <a:pt x="1005" y="25312"/>
                  </a:lnTo>
                  <a:lnTo>
                    <a:pt x="2733" y="26400"/>
                  </a:lnTo>
                  <a:lnTo>
                    <a:pt x="10221" y="27931"/>
                  </a:lnTo>
                  <a:lnTo>
                    <a:pt x="57260" y="28558"/>
                  </a:lnTo>
                  <a:lnTo>
                    <a:pt x="69809" y="27510"/>
                  </a:lnTo>
                  <a:lnTo>
                    <a:pt x="114346" y="19932"/>
                  </a:lnTo>
                  <a:lnTo>
                    <a:pt x="161590" y="19102"/>
                  </a:lnTo>
                  <a:lnTo>
                    <a:pt x="1808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205"/>
            <p:cNvSpPr/>
            <p:nvPr>
              <p:custDataLst>
                <p:tags r:id="rId276"/>
              </p:custDataLst>
            </p:nvPr>
          </p:nvSpPr>
          <p:spPr>
            <a:xfrm>
              <a:off x="8591550" y="4419600"/>
              <a:ext cx="161926" cy="19016"/>
            </a:xfrm>
            <a:custGeom>
              <a:avLst/>
              <a:gdLst/>
              <a:ahLst/>
              <a:cxnLst/>
              <a:rect l="0" t="0" r="0" b="0"/>
              <a:pathLst>
                <a:path w="161926" h="1901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0" y="9408"/>
                  </a:lnTo>
                  <a:lnTo>
                    <a:pt x="16867" y="16047"/>
                  </a:lnTo>
                  <a:lnTo>
                    <a:pt x="22666" y="17716"/>
                  </a:lnTo>
                  <a:lnTo>
                    <a:pt x="68145" y="19015"/>
                  </a:lnTo>
                  <a:lnTo>
                    <a:pt x="114482" y="10112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6" name="SMARTInkShape-2206"/>
          <p:cNvSpPr/>
          <p:nvPr>
            <p:custDataLst>
              <p:tags r:id="rId9"/>
            </p:custDataLst>
          </p:nvPr>
        </p:nvSpPr>
        <p:spPr>
          <a:xfrm>
            <a:off x="7934377" y="3762425"/>
            <a:ext cx="171399" cy="219026"/>
          </a:xfrm>
          <a:custGeom>
            <a:avLst/>
            <a:gdLst/>
            <a:ahLst/>
            <a:cxnLst/>
            <a:rect l="0" t="0" r="0" b="0"/>
            <a:pathLst>
              <a:path w="171399" h="219026">
                <a:moveTo>
                  <a:pt x="18998" y="114250"/>
                </a:moveTo>
                <a:lnTo>
                  <a:pt x="18998" y="114250"/>
                </a:lnTo>
                <a:lnTo>
                  <a:pt x="18998" y="106049"/>
                </a:lnTo>
                <a:lnTo>
                  <a:pt x="20056" y="105608"/>
                </a:lnTo>
                <a:lnTo>
                  <a:pt x="28407" y="104735"/>
                </a:lnTo>
                <a:lnTo>
                  <a:pt x="28523" y="136606"/>
                </a:lnTo>
                <a:lnTo>
                  <a:pt x="25701" y="142883"/>
                </a:lnTo>
                <a:lnTo>
                  <a:pt x="21978" y="149201"/>
                </a:lnTo>
                <a:lnTo>
                  <a:pt x="19586" y="161880"/>
                </a:lnTo>
                <a:lnTo>
                  <a:pt x="18999" y="199417"/>
                </a:lnTo>
                <a:lnTo>
                  <a:pt x="10798" y="199926"/>
                </a:lnTo>
                <a:lnTo>
                  <a:pt x="10356" y="198884"/>
                </a:lnTo>
                <a:lnTo>
                  <a:pt x="6655" y="159031"/>
                </a:lnTo>
                <a:lnTo>
                  <a:pt x="1273" y="140970"/>
                </a:lnTo>
                <a:lnTo>
                  <a:pt x="0" y="95004"/>
                </a:lnTo>
                <a:lnTo>
                  <a:pt x="1029" y="82413"/>
                </a:lnTo>
                <a:lnTo>
                  <a:pt x="9082" y="36753"/>
                </a:lnTo>
                <a:lnTo>
                  <a:pt x="12122" y="29360"/>
                </a:lnTo>
                <a:lnTo>
                  <a:pt x="25933" y="9548"/>
                </a:lnTo>
                <a:lnTo>
                  <a:pt x="26797" y="6349"/>
                </a:lnTo>
                <a:lnTo>
                  <a:pt x="28430" y="4216"/>
                </a:lnTo>
                <a:lnTo>
                  <a:pt x="33068" y="1846"/>
                </a:lnTo>
                <a:lnTo>
                  <a:pt x="60309" y="0"/>
                </a:lnTo>
                <a:lnTo>
                  <a:pt x="66639" y="2794"/>
                </a:lnTo>
                <a:lnTo>
                  <a:pt x="69809" y="5021"/>
                </a:lnTo>
                <a:lnTo>
                  <a:pt x="73330" y="10318"/>
                </a:lnTo>
                <a:lnTo>
                  <a:pt x="75954" y="16200"/>
                </a:lnTo>
                <a:lnTo>
                  <a:pt x="82324" y="25461"/>
                </a:lnTo>
                <a:lnTo>
                  <a:pt x="85739" y="34908"/>
                </a:lnTo>
                <a:lnTo>
                  <a:pt x="91925" y="44410"/>
                </a:lnTo>
                <a:lnTo>
                  <a:pt x="94228" y="53928"/>
                </a:lnTo>
                <a:lnTo>
                  <a:pt x="94766" y="60276"/>
                </a:lnTo>
                <a:lnTo>
                  <a:pt x="92184" y="66625"/>
                </a:lnTo>
                <a:lnTo>
                  <a:pt x="62109" y="99699"/>
                </a:lnTo>
                <a:lnTo>
                  <a:pt x="56503" y="102491"/>
                </a:lnTo>
                <a:lnTo>
                  <a:pt x="53526" y="103236"/>
                </a:lnTo>
                <a:lnTo>
                  <a:pt x="37996" y="112068"/>
                </a:lnTo>
                <a:lnTo>
                  <a:pt x="20486" y="114212"/>
                </a:lnTo>
                <a:lnTo>
                  <a:pt x="19990" y="115283"/>
                </a:lnTo>
                <a:lnTo>
                  <a:pt x="19009" y="131859"/>
                </a:lnTo>
                <a:lnTo>
                  <a:pt x="24058" y="137930"/>
                </a:lnTo>
                <a:lnTo>
                  <a:pt x="29361" y="140649"/>
                </a:lnTo>
                <a:lnTo>
                  <a:pt x="32256" y="141374"/>
                </a:lnTo>
                <a:lnTo>
                  <a:pt x="45567" y="149085"/>
                </a:lnTo>
                <a:lnTo>
                  <a:pt x="60502" y="152441"/>
                </a:lnTo>
                <a:lnTo>
                  <a:pt x="107134" y="177835"/>
                </a:lnTo>
                <a:lnTo>
                  <a:pt x="148189" y="205268"/>
                </a:lnTo>
                <a:lnTo>
                  <a:pt x="161678" y="211486"/>
                </a:lnTo>
                <a:lnTo>
                  <a:pt x="171398" y="219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SMARTInkShape-Group489"/>
          <p:cNvGrpSpPr/>
          <p:nvPr/>
        </p:nvGrpSpPr>
        <p:grpSpPr>
          <a:xfrm>
            <a:off x="6886575" y="3857636"/>
            <a:ext cx="561976" cy="942965"/>
            <a:chOff x="6886575" y="3857636"/>
            <a:chExt cx="561976" cy="942965"/>
          </a:xfrm>
        </p:grpSpPr>
        <p:sp>
          <p:nvSpPr>
            <p:cNvPr id="667" name="SMARTInkShape-2207"/>
            <p:cNvSpPr/>
            <p:nvPr>
              <p:custDataLst>
                <p:tags r:id="rId272"/>
              </p:custDataLst>
            </p:nvPr>
          </p:nvSpPr>
          <p:spPr>
            <a:xfrm>
              <a:off x="7278581" y="3857636"/>
              <a:ext cx="169970" cy="151983"/>
            </a:xfrm>
            <a:custGeom>
              <a:avLst/>
              <a:gdLst/>
              <a:ahLst/>
              <a:cxnLst/>
              <a:rect l="0" t="0" r="0" b="0"/>
              <a:pathLst>
                <a:path w="169970" h="151983">
                  <a:moveTo>
                    <a:pt x="103294" y="38089"/>
                  </a:moveTo>
                  <a:lnTo>
                    <a:pt x="103294" y="38089"/>
                  </a:lnTo>
                  <a:lnTo>
                    <a:pt x="103294" y="20479"/>
                  </a:lnTo>
                  <a:lnTo>
                    <a:pt x="85684" y="1440"/>
                  </a:lnTo>
                  <a:lnTo>
                    <a:pt x="76169" y="117"/>
                  </a:lnTo>
                  <a:lnTo>
                    <a:pt x="61589" y="0"/>
                  </a:lnTo>
                  <a:lnTo>
                    <a:pt x="55478" y="2816"/>
                  </a:lnTo>
                  <a:lnTo>
                    <a:pt x="52366" y="5049"/>
                  </a:lnTo>
                  <a:lnTo>
                    <a:pt x="48910" y="10352"/>
                  </a:lnTo>
                  <a:lnTo>
                    <a:pt x="47988" y="13248"/>
                  </a:lnTo>
                  <a:lnTo>
                    <a:pt x="41319" y="19287"/>
                  </a:lnTo>
                  <a:lnTo>
                    <a:pt x="36578" y="22379"/>
                  </a:lnTo>
                  <a:lnTo>
                    <a:pt x="33416" y="26558"/>
                  </a:lnTo>
                  <a:lnTo>
                    <a:pt x="10728" y="74031"/>
                  </a:lnTo>
                  <a:lnTo>
                    <a:pt x="0" y="106489"/>
                  </a:lnTo>
                  <a:lnTo>
                    <a:pt x="565" y="110147"/>
                  </a:lnTo>
                  <a:lnTo>
                    <a:pt x="10336" y="133282"/>
                  </a:lnTo>
                  <a:lnTo>
                    <a:pt x="12747" y="136476"/>
                  </a:lnTo>
                  <a:lnTo>
                    <a:pt x="18248" y="140025"/>
                  </a:lnTo>
                  <a:lnTo>
                    <a:pt x="30117" y="142023"/>
                  </a:lnTo>
                  <a:lnTo>
                    <a:pt x="40079" y="143548"/>
                  </a:lnTo>
                  <a:lnTo>
                    <a:pt x="53754" y="149299"/>
                  </a:lnTo>
                  <a:lnTo>
                    <a:pt x="89714" y="151982"/>
                  </a:lnTo>
                  <a:lnTo>
                    <a:pt x="133934" y="142664"/>
                  </a:lnTo>
                  <a:lnTo>
                    <a:pt x="152895" y="135495"/>
                  </a:lnTo>
                  <a:lnTo>
                    <a:pt x="169969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208"/>
            <p:cNvSpPr/>
            <p:nvPr>
              <p:custDataLst>
                <p:tags r:id="rId273"/>
              </p:custDataLst>
            </p:nvPr>
          </p:nvSpPr>
          <p:spPr>
            <a:xfrm>
              <a:off x="6886575" y="4554846"/>
              <a:ext cx="133351" cy="245755"/>
            </a:xfrm>
            <a:custGeom>
              <a:avLst/>
              <a:gdLst/>
              <a:ahLst/>
              <a:cxnLst/>
              <a:rect l="0" t="0" r="0" b="0"/>
              <a:pathLst>
                <a:path w="133351" h="245755">
                  <a:moveTo>
                    <a:pt x="19050" y="102879"/>
                  </a:moveTo>
                  <a:lnTo>
                    <a:pt x="19050" y="102879"/>
                  </a:lnTo>
                  <a:lnTo>
                    <a:pt x="19050" y="88748"/>
                  </a:lnTo>
                  <a:lnTo>
                    <a:pt x="19050" y="90602"/>
                  </a:lnTo>
                  <a:lnTo>
                    <a:pt x="19050" y="83924"/>
                  </a:lnTo>
                  <a:lnTo>
                    <a:pt x="19050" y="129363"/>
                  </a:lnTo>
                  <a:lnTo>
                    <a:pt x="17992" y="172664"/>
                  </a:lnTo>
                  <a:lnTo>
                    <a:pt x="10850" y="191352"/>
                  </a:lnTo>
                  <a:lnTo>
                    <a:pt x="8489" y="223522"/>
                  </a:lnTo>
                  <a:lnTo>
                    <a:pt x="393" y="235671"/>
                  </a:lnTo>
                  <a:lnTo>
                    <a:pt x="1" y="189882"/>
                  </a:lnTo>
                  <a:lnTo>
                    <a:pt x="0" y="146160"/>
                  </a:lnTo>
                  <a:lnTo>
                    <a:pt x="1058" y="100577"/>
                  </a:lnTo>
                  <a:lnTo>
                    <a:pt x="16475" y="55305"/>
                  </a:lnTo>
                  <a:lnTo>
                    <a:pt x="19769" y="31116"/>
                  </a:lnTo>
                  <a:lnTo>
                    <a:pt x="29345" y="17403"/>
                  </a:lnTo>
                  <a:lnTo>
                    <a:pt x="34208" y="10914"/>
                  </a:lnTo>
                  <a:lnTo>
                    <a:pt x="36371" y="4502"/>
                  </a:lnTo>
                  <a:lnTo>
                    <a:pt x="38005" y="2370"/>
                  </a:lnTo>
                  <a:lnTo>
                    <a:pt x="42644" y="0"/>
                  </a:lnTo>
                  <a:lnTo>
                    <a:pt x="45363" y="426"/>
                  </a:lnTo>
                  <a:lnTo>
                    <a:pt x="57330" y="5893"/>
                  </a:lnTo>
                  <a:lnTo>
                    <a:pt x="60445" y="6471"/>
                  </a:lnTo>
                  <a:lnTo>
                    <a:pt x="62522" y="7916"/>
                  </a:lnTo>
                  <a:lnTo>
                    <a:pt x="63906" y="9937"/>
                  </a:lnTo>
                  <a:lnTo>
                    <a:pt x="66503" y="15005"/>
                  </a:lnTo>
                  <a:lnTo>
                    <a:pt x="72856" y="23808"/>
                  </a:lnTo>
                  <a:lnTo>
                    <a:pt x="76267" y="33119"/>
                  </a:lnTo>
                  <a:lnTo>
                    <a:pt x="82452" y="42580"/>
                  </a:lnTo>
                  <a:lnTo>
                    <a:pt x="84755" y="52087"/>
                  </a:lnTo>
                  <a:lnTo>
                    <a:pt x="85293" y="58432"/>
                  </a:lnTo>
                  <a:lnTo>
                    <a:pt x="75999" y="89297"/>
                  </a:lnTo>
                  <a:lnTo>
                    <a:pt x="63055" y="105938"/>
                  </a:lnTo>
                  <a:lnTo>
                    <a:pt x="56952" y="109530"/>
                  </a:lnTo>
                  <a:lnTo>
                    <a:pt x="50712" y="112185"/>
                  </a:lnTo>
                  <a:lnTo>
                    <a:pt x="28570" y="128805"/>
                  </a:lnTo>
                  <a:lnTo>
                    <a:pt x="17063" y="131221"/>
                  </a:lnTo>
                  <a:lnTo>
                    <a:pt x="14551" y="131299"/>
                  </a:lnTo>
                  <a:lnTo>
                    <a:pt x="8937" y="134207"/>
                  </a:lnTo>
                  <a:lnTo>
                    <a:pt x="14" y="140969"/>
                  </a:lnTo>
                  <a:lnTo>
                    <a:pt x="16404" y="149179"/>
                  </a:lnTo>
                  <a:lnTo>
                    <a:pt x="37132" y="155444"/>
                  </a:lnTo>
                  <a:lnTo>
                    <a:pt x="82654" y="185460"/>
                  </a:lnTo>
                  <a:lnTo>
                    <a:pt x="106500" y="201308"/>
                  </a:lnTo>
                  <a:lnTo>
                    <a:pt x="110834" y="207656"/>
                  </a:lnTo>
                  <a:lnTo>
                    <a:pt x="113817" y="214005"/>
                  </a:lnTo>
                  <a:lnTo>
                    <a:pt x="131574" y="234348"/>
                  </a:lnTo>
                  <a:lnTo>
                    <a:pt x="132560" y="238215"/>
                  </a:lnTo>
                  <a:lnTo>
                    <a:pt x="133350" y="24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209"/>
            <p:cNvSpPr/>
            <p:nvPr>
              <p:custDataLst>
                <p:tags r:id="rId274"/>
              </p:custDataLst>
            </p:nvPr>
          </p:nvSpPr>
          <p:spPr>
            <a:xfrm>
              <a:off x="6972464" y="4181475"/>
              <a:ext cx="123662" cy="133337"/>
            </a:xfrm>
            <a:custGeom>
              <a:avLst/>
              <a:gdLst/>
              <a:ahLst/>
              <a:cxnLst/>
              <a:rect l="0" t="0" r="0" b="0"/>
              <a:pathLst>
                <a:path w="123662" h="133337">
                  <a:moveTo>
                    <a:pt x="95086" y="9525"/>
                  </a:moveTo>
                  <a:lnTo>
                    <a:pt x="95086" y="9525"/>
                  </a:lnTo>
                  <a:lnTo>
                    <a:pt x="95086" y="3"/>
                  </a:lnTo>
                  <a:lnTo>
                    <a:pt x="77476" y="0"/>
                  </a:lnTo>
                  <a:lnTo>
                    <a:pt x="35597" y="34958"/>
                  </a:lnTo>
                  <a:lnTo>
                    <a:pt x="6105" y="78983"/>
                  </a:lnTo>
                  <a:lnTo>
                    <a:pt x="2621" y="88373"/>
                  </a:lnTo>
                  <a:lnTo>
                    <a:pt x="0" y="112016"/>
                  </a:lnTo>
                  <a:lnTo>
                    <a:pt x="7396" y="124360"/>
                  </a:lnTo>
                  <a:lnTo>
                    <a:pt x="8051" y="127357"/>
                  </a:lnTo>
                  <a:lnTo>
                    <a:pt x="9546" y="129355"/>
                  </a:lnTo>
                  <a:lnTo>
                    <a:pt x="11601" y="130687"/>
                  </a:lnTo>
                  <a:lnTo>
                    <a:pt x="19550" y="132561"/>
                  </a:lnTo>
                  <a:lnTo>
                    <a:pt x="63954" y="133329"/>
                  </a:lnTo>
                  <a:lnTo>
                    <a:pt x="67981" y="133336"/>
                  </a:lnTo>
                  <a:lnTo>
                    <a:pt x="75279" y="130522"/>
                  </a:lnTo>
                  <a:lnTo>
                    <a:pt x="78706" y="128289"/>
                  </a:lnTo>
                  <a:lnTo>
                    <a:pt x="93643" y="125148"/>
                  </a:lnTo>
                  <a:lnTo>
                    <a:pt x="111849" y="123941"/>
                  </a:lnTo>
                  <a:lnTo>
                    <a:pt x="118515" y="118802"/>
                  </a:lnTo>
                  <a:lnTo>
                    <a:pt x="120230" y="118360"/>
                  </a:lnTo>
                  <a:lnTo>
                    <a:pt x="121374" y="119123"/>
                  </a:lnTo>
                  <a:lnTo>
                    <a:pt x="12366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1" name="SMARTInkShape-2210"/>
          <p:cNvSpPr/>
          <p:nvPr>
            <p:custDataLst>
              <p:tags r:id="rId10"/>
            </p:custDataLst>
          </p:nvPr>
        </p:nvSpPr>
        <p:spPr>
          <a:xfrm>
            <a:off x="6271565" y="4552950"/>
            <a:ext cx="243536" cy="28542"/>
          </a:xfrm>
          <a:custGeom>
            <a:avLst/>
            <a:gdLst/>
            <a:ahLst/>
            <a:cxnLst/>
            <a:rect l="0" t="0" r="0" b="0"/>
            <a:pathLst>
              <a:path w="243536" h="28542">
                <a:moveTo>
                  <a:pt x="14935" y="9525"/>
                </a:moveTo>
                <a:lnTo>
                  <a:pt x="14935" y="9525"/>
                </a:lnTo>
                <a:lnTo>
                  <a:pt x="9879" y="9525"/>
                </a:lnTo>
                <a:lnTo>
                  <a:pt x="8390" y="8467"/>
                </a:lnTo>
                <a:lnTo>
                  <a:pt x="7396" y="6703"/>
                </a:lnTo>
                <a:lnTo>
                  <a:pt x="5803" y="1324"/>
                </a:lnTo>
                <a:lnTo>
                  <a:pt x="2762" y="588"/>
                </a:lnTo>
                <a:lnTo>
                  <a:pt x="0" y="262"/>
                </a:lnTo>
                <a:lnTo>
                  <a:pt x="44539" y="0"/>
                </a:lnTo>
                <a:lnTo>
                  <a:pt x="91195" y="0"/>
                </a:lnTo>
                <a:lnTo>
                  <a:pt x="135896" y="0"/>
                </a:lnTo>
                <a:lnTo>
                  <a:pt x="160455" y="0"/>
                </a:lnTo>
                <a:lnTo>
                  <a:pt x="162749" y="1058"/>
                </a:lnTo>
                <a:lnTo>
                  <a:pt x="164278" y="2822"/>
                </a:lnTo>
                <a:lnTo>
                  <a:pt x="167156" y="9133"/>
                </a:lnTo>
                <a:lnTo>
                  <a:pt x="122277" y="14578"/>
                </a:lnTo>
                <a:lnTo>
                  <a:pt x="117188" y="15011"/>
                </a:lnTo>
                <a:lnTo>
                  <a:pt x="103911" y="12679"/>
                </a:lnTo>
                <a:lnTo>
                  <a:pt x="56326" y="18843"/>
                </a:lnTo>
                <a:lnTo>
                  <a:pt x="21723" y="19042"/>
                </a:lnTo>
                <a:lnTo>
                  <a:pt x="19460" y="20103"/>
                </a:lnTo>
                <a:lnTo>
                  <a:pt x="17952" y="21868"/>
                </a:lnTo>
                <a:lnTo>
                  <a:pt x="16946" y="24104"/>
                </a:lnTo>
                <a:lnTo>
                  <a:pt x="15218" y="25594"/>
                </a:lnTo>
                <a:lnTo>
                  <a:pt x="6911" y="28183"/>
                </a:lnTo>
                <a:lnTo>
                  <a:pt x="18799" y="28541"/>
                </a:lnTo>
                <a:lnTo>
                  <a:pt x="39608" y="27510"/>
                </a:lnTo>
                <a:lnTo>
                  <a:pt x="82351" y="20373"/>
                </a:lnTo>
                <a:lnTo>
                  <a:pt x="126403" y="19312"/>
                </a:lnTo>
                <a:lnTo>
                  <a:pt x="166775" y="19102"/>
                </a:lnTo>
                <a:lnTo>
                  <a:pt x="195744" y="16243"/>
                </a:lnTo>
                <a:lnTo>
                  <a:pt x="24353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SMARTInkShape-2211"/>
          <p:cNvSpPr/>
          <p:nvPr>
            <p:custDataLst>
              <p:tags r:id="rId11"/>
            </p:custDataLst>
          </p:nvPr>
        </p:nvSpPr>
        <p:spPr>
          <a:xfrm>
            <a:off x="5438775" y="4610100"/>
            <a:ext cx="276226" cy="38067"/>
          </a:xfrm>
          <a:custGeom>
            <a:avLst/>
            <a:gdLst/>
            <a:ahLst/>
            <a:cxnLst/>
            <a:rect l="0" t="0" r="0" b="0"/>
            <a:pathLst>
              <a:path w="276226" h="38067">
                <a:moveTo>
                  <a:pt x="0" y="0"/>
                </a:moveTo>
                <a:lnTo>
                  <a:pt x="0" y="0"/>
                </a:lnTo>
                <a:lnTo>
                  <a:pt x="8201" y="8201"/>
                </a:lnTo>
                <a:lnTo>
                  <a:pt x="14189" y="9133"/>
                </a:lnTo>
                <a:lnTo>
                  <a:pt x="61587" y="9523"/>
                </a:lnTo>
                <a:lnTo>
                  <a:pt x="98535" y="8467"/>
                </a:lnTo>
                <a:lnTo>
                  <a:pt x="136535" y="883"/>
                </a:lnTo>
                <a:lnTo>
                  <a:pt x="180975" y="52"/>
                </a:lnTo>
                <a:lnTo>
                  <a:pt x="201318" y="10"/>
                </a:lnTo>
                <a:lnTo>
                  <a:pt x="208714" y="2827"/>
                </a:lnTo>
                <a:lnTo>
                  <a:pt x="215528" y="6548"/>
                </a:lnTo>
                <a:lnTo>
                  <a:pt x="228527" y="8937"/>
                </a:lnTo>
                <a:lnTo>
                  <a:pt x="247519" y="9525"/>
                </a:lnTo>
                <a:lnTo>
                  <a:pt x="242555" y="14581"/>
                </a:lnTo>
                <a:lnTo>
                  <a:pt x="237271" y="17064"/>
                </a:lnTo>
                <a:lnTo>
                  <a:pt x="197611" y="19034"/>
                </a:lnTo>
                <a:lnTo>
                  <a:pt x="155434" y="19050"/>
                </a:lnTo>
                <a:lnTo>
                  <a:pt x="111117" y="27692"/>
                </a:lnTo>
                <a:lnTo>
                  <a:pt x="63675" y="28552"/>
                </a:lnTo>
                <a:lnTo>
                  <a:pt x="44891" y="28572"/>
                </a:lnTo>
                <a:lnTo>
                  <a:pt x="38296" y="31395"/>
                </a:lnTo>
                <a:lnTo>
                  <a:pt x="29144" y="37708"/>
                </a:lnTo>
                <a:lnTo>
                  <a:pt x="50084" y="38066"/>
                </a:lnTo>
                <a:lnTo>
                  <a:pt x="95470" y="29162"/>
                </a:lnTo>
                <a:lnTo>
                  <a:pt x="140908" y="25804"/>
                </a:lnTo>
                <a:lnTo>
                  <a:pt x="167886" y="20384"/>
                </a:lnTo>
                <a:lnTo>
                  <a:pt x="212158" y="19085"/>
                </a:lnTo>
                <a:lnTo>
                  <a:pt x="214463" y="18014"/>
                </a:lnTo>
                <a:lnTo>
                  <a:pt x="216000" y="16243"/>
                </a:lnTo>
                <a:lnTo>
                  <a:pt x="218467" y="10852"/>
                </a:lnTo>
                <a:lnTo>
                  <a:pt x="217613" y="10410"/>
                </a:lnTo>
                <a:lnTo>
                  <a:pt x="174014" y="9535"/>
                </a:lnTo>
                <a:lnTo>
                  <a:pt x="129081" y="9525"/>
                </a:lnTo>
                <a:lnTo>
                  <a:pt x="83429" y="10583"/>
                </a:lnTo>
                <a:lnTo>
                  <a:pt x="45691" y="18462"/>
                </a:lnTo>
                <a:lnTo>
                  <a:pt x="31956" y="18934"/>
                </a:lnTo>
                <a:lnTo>
                  <a:pt x="30828" y="20031"/>
                </a:lnTo>
                <a:lnTo>
                  <a:pt x="28871" y="27241"/>
                </a:lnTo>
                <a:lnTo>
                  <a:pt x="29831" y="27686"/>
                </a:lnTo>
                <a:lnTo>
                  <a:pt x="70489" y="28565"/>
                </a:lnTo>
                <a:lnTo>
                  <a:pt x="115959" y="28575"/>
                </a:lnTo>
                <a:lnTo>
                  <a:pt x="162144" y="28575"/>
                </a:lnTo>
                <a:lnTo>
                  <a:pt x="190565" y="25753"/>
                </a:lnTo>
                <a:lnTo>
                  <a:pt x="237295" y="16816"/>
                </a:lnTo>
                <a:lnTo>
                  <a:pt x="256929" y="11685"/>
                </a:lnTo>
                <a:lnTo>
                  <a:pt x="2762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SMARTInkShape-2212"/>
          <p:cNvSpPr/>
          <p:nvPr>
            <p:custDataLst>
              <p:tags r:id="rId12"/>
            </p:custDataLst>
          </p:nvPr>
        </p:nvSpPr>
        <p:spPr>
          <a:xfrm>
            <a:off x="7972425" y="4076890"/>
            <a:ext cx="285662" cy="742582"/>
          </a:xfrm>
          <a:custGeom>
            <a:avLst/>
            <a:gdLst/>
            <a:ahLst/>
            <a:cxnLst/>
            <a:rect l="0" t="0" r="0" b="0"/>
            <a:pathLst>
              <a:path w="285662" h="742582">
                <a:moveTo>
                  <a:pt x="0" y="28385"/>
                </a:moveTo>
                <a:lnTo>
                  <a:pt x="0" y="28385"/>
                </a:lnTo>
                <a:lnTo>
                  <a:pt x="0" y="37517"/>
                </a:lnTo>
                <a:lnTo>
                  <a:pt x="32455" y="28767"/>
                </a:lnTo>
                <a:lnTo>
                  <a:pt x="45648" y="27402"/>
                </a:lnTo>
                <a:lnTo>
                  <a:pt x="67539" y="20861"/>
                </a:lnTo>
                <a:lnTo>
                  <a:pt x="108031" y="13921"/>
                </a:lnTo>
                <a:lnTo>
                  <a:pt x="155394" y="3057"/>
                </a:lnTo>
                <a:lnTo>
                  <a:pt x="200015" y="0"/>
                </a:lnTo>
                <a:lnTo>
                  <a:pt x="230715" y="893"/>
                </a:lnTo>
                <a:lnTo>
                  <a:pt x="260174" y="16059"/>
                </a:lnTo>
                <a:lnTo>
                  <a:pt x="268385" y="22201"/>
                </a:lnTo>
                <a:lnTo>
                  <a:pt x="272741" y="28459"/>
                </a:lnTo>
                <a:lnTo>
                  <a:pt x="284221" y="58815"/>
                </a:lnTo>
                <a:lnTo>
                  <a:pt x="285661" y="99588"/>
                </a:lnTo>
                <a:lnTo>
                  <a:pt x="282910" y="134054"/>
                </a:lnTo>
                <a:lnTo>
                  <a:pt x="276047" y="174357"/>
                </a:lnTo>
                <a:lnTo>
                  <a:pt x="268140" y="219293"/>
                </a:lnTo>
                <a:lnTo>
                  <a:pt x="265926" y="263611"/>
                </a:lnTo>
                <a:lnTo>
                  <a:pt x="256394" y="306859"/>
                </a:lnTo>
                <a:lnTo>
                  <a:pt x="249376" y="350797"/>
                </a:lnTo>
                <a:lnTo>
                  <a:pt x="241445" y="397655"/>
                </a:lnTo>
                <a:lnTo>
                  <a:pt x="238781" y="444855"/>
                </a:lnTo>
                <a:lnTo>
                  <a:pt x="238254" y="485065"/>
                </a:lnTo>
                <a:lnTo>
                  <a:pt x="237093" y="523582"/>
                </a:lnTo>
                <a:lnTo>
                  <a:pt x="232645" y="552230"/>
                </a:lnTo>
                <a:lnTo>
                  <a:pt x="237194" y="594824"/>
                </a:lnTo>
                <a:lnTo>
                  <a:pt x="238999" y="621738"/>
                </a:lnTo>
                <a:lnTo>
                  <a:pt x="247051" y="663716"/>
                </a:lnTo>
                <a:lnTo>
                  <a:pt x="247615" y="691763"/>
                </a:lnTo>
                <a:lnTo>
                  <a:pt x="244812" y="696458"/>
                </a:lnTo>
                <a:lnTo>
                  <a:pt x="241097" y="702073"/>
                </a:lnTo>
                <a:lnTo>
                  <a:pt x="237947" y="711185"/>
                </a:lnTo>
                <a:lnTo>
                  <a:pt x="223970" y="728216"/>
                </a:lnTo>
                <a:lnTo>
                  <a:pt x="215606" y="731005"/>
                </a:lnTo>
                <a:lnTo>
                  <a:pt x="188209" y="735861"/>
                </a:lnTo>
                <a:lnTo>
                  <a:pt x="170772" y="740716"/>
                </a:lnTo>
                <a:lnTo>
                  <a:pt x="125752" y="742581"/>
                </a:lnTo>
                <a:lnTo>
                  <a:pt x="92328" y="741678"/>
                </a:lnTo>
                <a:lnTo>
                  <a:pt x="61602" y="733057"/>
                </a:lnTo>
                <a:lnTo>
                  <a:pt x="47625" y="7237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SMARTInkShape-2213"/>
          <p:cNvSpPr/>
          <p:nvPr>
            <p:custDataLst>
              <p:tags r:id="rId13"/>
            </p:custDataLst>
          </p:nvPr>
        </p:nvSpPr>
        <p:spPr>
          <a:xfrm>
            <a:off x="7096139" y="4086235"/>
            <a:ext cx="285737" cy="733408"/>
          </a:xfrm>
          <a:custGeom>
            <a:avLst/>
            <a:gdLst/>
            <a:ahLst/>
            <a:cxnLst/>
            <a:rect l="0" t="0" r="0" b="0"/>
            <a:pathLst>
              <a:path w="285737" h="733408">
                <a:moveTo>
                  <a:pt x="238111" y="47615"/>
                </a:moveTo>
                <a:lnTo>
                  <a:pt x="238111" y="47615"/>
                </a:lnTo>
                <a:lnTo>
                  <a:pt x="243167" y="42559"/>
                </a:lnTo>
                <a:lnTo>
                  <a:pt x="248472" y="40076"/>
                </a:lnTo>
                <a:lnTo>
                  <a:pt x="251368" y="39414"/>
                </a:lnTo>
                <a:lnTo>
                  <a:pt x="260501" y="33426"/>
                </a:lnTo>
                <a:lnTo>
                  <a:pt x="263937" y="27903"/>
                </a:lnTo>
                <a:lnTo>
                  <a:pt x="264853" y="24949"/>
                </a:lnTo>
                <a:lnTo>
                  <a:pt x="266522" y="22979"/>
                </a:lnTo>
                <a:lnTo>
                  <a:pt x="274726" y="19559"/>
                </a:lnTo>
                <a:lnTo>
                  <a:pt x="275551" y="16448"/>
                </a:lnTo>
                <a:lnTo>
                  <a:pt x="275771" y="14138"/>
                </a:lnTo>
                <a:lnTo>
                  <a:pt x="274859" y="12596"/>
                </a:lnTo>
                <a:lnTo>
                  <a:pt x="273193" y="11569"/>
                </a:lnTo>
                <a:lnTo>
                  <a:pt x="266485" y="9786"/>
                </a:lnTo>
                <a:lnTo>
                  <a:pt x="262010" y="9636"/>
                </a:lnTo>
                <a:lnTo>
                  <a:pt x="256494" y="6746"/>
                </a:lnTo>
                <a:lnTo>
                  <a:pt x="250514" y="2993"/>
                </a:lnTo>
                <a:lnTo>
                  <a:pt x="238052" y="583"/>
                </a:lnTo>
                <a:lnTo>
                  <a:pt x="198159" y="0"/>
                </a:lnTo>
                <a:lnTo>
                  <a:pt x="150962" y="9123"/>
                </a:lnTo>
                <a:lnTo>
                  <a:pt x="140205" y="9399"/>
                </a:lnTo>
                <a:lnTo>
                  <a:pt x="133566" y="12286"/>
                </a:lnTo>
                <a:lnTo>
                  <a:pt x="111124" y="31902"/>
                </a:lnTo>
                <a:lnTo>
                  <a:pt x="107590" y="38162"/>
                </a:lnTo>
                <a:lnTo>
                  <a:pt x="96609" y="83098"/>
                </a:lnTo>
                <a:lnTo>
                  <a:pt x="103959" y="128081"/>
                </a:lnTo>
                <a:lnTo>
                  <a:pt x="104655" y="172002"/>
                </a:lnTo>
                <a:lnTo>
                  <a:pt x="104740" y="210709"/>
                </a:lnTo>
                <a:lnTo>
                  <a:pt x="104757" y="255201"/>
                </a:lnTo>
                <a:lnTo>
                  <a:pt x="104760" y="299933"/>
                </a:lnTo>
                <a:lnTo>
                  <a:pt x="104761" y="336983"/>
                </a:lnTo>
                <a:lnTo>
                  <a:pt x="98216" y="380881"/>
                </a:lnTo>
                <a:lnTo>
                  <a:pt x="93003" y="426399"/>
                </a:lnTo>
                <a:lnTo>
                  <a:pt x="82095" y="471334"/>
                </a:lnTo>
                <a:lnTo>
                  <a:pt x="72880" y="508418"/>
                </a:lnTo>
                <a:lnTo>
                  <a:pt x="60285" y="551270"/>
                </a:lnTo>
                <a:lnTo>
                  <a:pt x="44434" y="594855"/>
                </a:lnTo>
                <a:lnTo>
                  <a:pt x="23844" y="635912"/>
                </a:lnTo>
                <a:lnTo>
                  <a:pt x="6061" y="682483"/>
                </a:lnTo>
                <a:lnTo>
                  <a:pt x="1186" y="700384"/>
                </a:lnTo>
                <a:lnTo>
                  <a:pt x="0" y="728374"/>
                </a:lnTo>
                <a:lnTo>
                  <a:pt x="1053" y="730054"/>
                </a:lnTo>
                <a:lnTo>
                  <a:pt x="2815" y="731175"/>
                </a:lnTo>
                <a:lnTo>
                  <a:pt x="10349" y="732751"/>
                </a:lnTo>
                <a:lnTo>
                  <a:pt x="52050" y="733407"/>
                </a:lnTo>
                <a:lnTo>
                  <a:pt x="70210" y="732355"/>
                </a:lnTo>
                <a:lnTo>
                  <a:pt x="106692" y="725214"/>
                </a:lnTo>
                <a:lnTo>
                  <a:pt x="152640" y="721241"/>
                </a:lnTo>
                <a:lnTo>
                  <a:pt x="200044" y="708725"/>
                </a:lnTo>
                <a:lnTo>
                  <a:pt x="247640" y="705352"/>
                </a:lnTo>
                <a:lnTo>
                  <a:pt x="285736" y="7048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0" name="SMARTInkShape-Group494"/>
          <p:cNvGrpSpPr/>
          <p:nvPr/>
        </p:nvGrpSpPr>
        <p:grpSpPr>
          <a:xfrm>
            <a:off x="6195726" y="4095750"/>
            <a:ext cx="567010" cy="361951"/>
            <a:chOff x="6195726" y="4095750"/>
            <a:chExt cx="567010" cy="361951"/>
          </a:xfrm>
        </p:grpSpPr>
        <p:sp>
          <p:nvSpPr>
            <p:cNvPr id="675" name="SMARTInkShape-2214"/>
            <p:cNvSpPr/>
            <p:nvPr>
              <p:custDataLst>
                <p:tags r:id="rId267"/>
              </p:custDataLst>
            </p:nvPr>
          </p:nvSpPr>
          <p:spPr>
            <a:xfrm>
              <a:off x="6572643" y="4095750"/>
              <a:ext cx="190093" cy="352422"/>
            </a:xfrm>
            <a:custGeom>
              <a:avLst/>
              <a:gdLst/>
              <a:ahLst/>
              <a:cxnLst/>
              <a:rect l="0" t="0" r="0" b="0"/>
              <a:pathLst>
                <a:path w="190093" h="352422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36545" y="0"/>
                  </a:lnTo>
                  <a:lnTo>
                    <a:pt x="45304" y="2822"/>
                  </a:lnTo>
                  <a:lnTo>
                    <a:pt x="52725" y="6546"/>
                  </a:lnTo>
                  <a:lnTo>
                    <a:pt x="68935" y="8936"/>
                  </a:lnTo>
                  <a:lnTo>
                    <a:pt x="79103" y="10321"/>
                  </a:lnTo>
                  <a:lnTo>
                    <a:pt x="97076" y="17013"/>
                  </a:lnTo>
                  <a:lnTo>
                    <a:pt x="125612" y="21693"/>
                  </a:lnTo>
                  <a:lnTo>
                    <a:pt x="151362" y="30793"/>
                  </a:lnTo>
                  <a:lnTo>
                    <a:pt x="167797" y="43684"/>
                  </a:lnTo>
                  <a:lnTo>
                    <a:pt x="180566" y="49669"/>
                  </a:lnTo>
                  <a:lnTo>
                    <a:pt x="183745" y="52162"/>
                  </a:lnTo>
                  <a:lnTo>
                    <a:pt x="187280" y="57756"/>
                  </a:lnTo>
                  <a:lnTo>
                    <a:pt x="189269" y="69677"/>
                  </a:lnTo>
                  <a:lnTo>
                    <a:pt x="190092" y="116037"/>
                  </a:lnTo>
                  <a:lnTo>
                    <a:pt x="189047" y="155863"/>
                  </a:lnTo>
                  <a:lnTo>
                    <a:pt x="175917" y="198185"/>
                  </a:lnTo>
                  <a:lnTo>
                    <a:pt x="164795" y="241378"/>
                  </a:lnTo>
                  <a:lnTo>
                    <a:pt x="161441" y="259316"/>
                  </a:lnTo>
                  <a:lnTo>
                    <a:pt x="155272" y="272861"/>
                  </a:lnTo>
                  <a:lnTo>
                    <a:pt x="149241" y="316951"/>
                  </a:lnTo>
                  <a:lnTo>
                    <a:pt x="143372" y="332271"/>
                  </a:lnTo>
                  <a:lnTo>
                    <a:pt x="142516" y="350624"/>
                  </a:lnTo>
                  <a:lnTo>
                    <a:pt x="141446" y="351224"/>
                  </a:lnTo>
                  <a:lnTo>
                    <a:pt x="115658" y="352421"/>
                  </a:lnTo>
                  <a:lnTo>
                    <a:pt x="106648" y="345878"/>
                  </a:lnTo>
                  <a:lnTo>
                    <a:pt x="100803" y="344224"/>
                  </a:lnTo>
                  <a:lnTo>
                    <a:pt x="98821" y="342724"/>
                  </a:lnTo>
                  <a:lnTo>
                    <a:pt x="95379" y="334815"/>
                  </a:lnTo>
                  <a:lnTo>
                    <a:pt x="9485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215"/>
            <p:cNvSpPr/>
            <p:nvPr>
              <p:custDataLst>
                <p:tags r:id="rId268"/>
              </p:custDataLst>
            </p:nvPr>
          </p:nvSpPr>
          <p:spPr>
            <a:xfrm>
              <a:off x="6457950" y="4286730"/>
              <a:ext cx="85726" cy="170971"/>
            </a:xfrm>
            <a:custGeom>
              <a:avLst/>
              <a:gdLst/>
              <a:ahLst/>
              <a:cxnLst/>
              <a:rect l="0" t="0" r="0" b="0"/>
              <a:pathLst>
                <a:path w="85726" h="170971">
                  <a:moveTo>
                    <a:pt x="28575" y="56670"/>
                  </a:moveTo>
                  <a:lnTo>
                    <a:pt x="28575" y="56670"/>
                  </a:lnTo>
                  <a:lnTo>
                    <a:pt x="28575" y="61727"/>
                  </a:lnTo>
                  <a:lnTo>
                    <a:pt x="25753" y="67031"/>
                  </a:lnTo>
                  <a:lnTo>
                    <a:pt x="22030" y="72917"/>
                  </a:lnTo>
                  <a:lnTo>
                    <a:pt x="19443" y="83413"/>
                  </a:lnTo>
                  <a:lnTo>
                    <a:pt x="19166" y="89758"/>
                  </a:lnTo>
                  <a:lnTo>
                    <a:pt x="16279" y="95365"/>
                  </a:lnTo>
                  <a:lnTo>
                    <a:pt x="12526" y="101385"/>
                  </a:lnTo>
                  <a:lnTo>
                    <a:pt x="10118" y="113872"/>
                  </a:lnTo>
                  <a:lnTo>
                    <a:pt x="9642" y="126530"/>
                  </a:lnTo>
                  <a:lnTo>
                    <a:pt x="6755" y="132875"/>
                  </a:lnTo>
                  <a:lnTo>
                    <a:pt x="1334" y="140514"/>
                  </a:lnTo>
                  <a:lnTo>
                    <a:pt x="264" y="149628"/>
                  </a:lnTo>
                  <a:lnTo>
                    <a:pt x="0" y="170840"/>
                  </a:lnTo>
                  <a:lnTo>
                    <a:pt x="0" y="139170"/>
                  </a:lnTo>
                  <a:lnTo>
                    <a:pt x="2822" y="132848"/>
                  </a:lnTo>
                  <a:lnTo>
                    <a:pt x="5056" y="129680"/>
                  </a:lnTo>
                  <a:lnTo>
                    <a:pt x="11759" y="106279"/>
                  </a:lnTo>
                  <a:lnTo>
                    <a:pt x="14189" y="102442"/>
                  </a:lnTo>
                  <a:lnTo>
                    <a:pt x="17610" y="86930"/>
                  </a:lnTo>
                  <a:lnTo>
                    <a:pt x="21682" y="56474"/>
                  </a:lnTo>
                  <a:lnTo>
                    <a:pt x="29355" y="40384"/>
                  </a:lnTo>
                  <a:lnTo>
                    <a:pt x="44553" y="16622"/>
                  </a:lnTo>
                  <a:lnTo>
                    <a:pt x="52946" y="10231"/>
                  </a:lnTo>
                  <a:lnTo>
                    <a:pt x="55282" y="4986"/>
                  </a:lnTo>
                  <a:lnTo>
                    <a:pt x="56963" y="3164"/>
                  </a:lnTo>
                  <a:lnTo>
                    <a:pt x="61653" y="1140"/>
                  </a:lnTo>
                  <a:lnTo>
                    <a:pt x="70244" y="0"/>
                  </a:lnTo>
                  <a:lnTo>
                    <a:pt x="72229" y="898"/>
                  </a:lnTo>
                  <a:lnTo>
                    <a:pt x="73553" y="2555"/>
                  </a:lnTo>
                  <a:lnTo>
                    <a:pt x="75678" y="7763"/>
                  </a:lnTo>
                  <a:lnTo>
                    <a:pt x="82642" y="16396"/>
                  </a:lnTo>
                  <a:lnTo>
                    <a:pt x="84355" y="22190"/>
                  </a:lnTo>
                  <a:lnTo>
                    <a:pt x="83754" y="25216"/>
                  </a:lnTo>
                  <a:lnTo>
                    <a:pt x="78908" y="35592"/>
                  </a:lnTo>
                  <a:lnTo>
                    <a:pt x="75944" y="50542"/>
                  </a:lnTo>
                  <a:lnTo>
                    <a:pt x="68820" y="65612"/>
                  </a:lnTo>
                  <a:lnTo>
                    <a:pt x="68105" y="68981"/>
                  </a:lnTo>
                  <a:lnTo>
                    <a:pt x="62042" y="78780"/>
                  </a:lnTo>
                  <a:lnTo>
                    <a:pt x="56502" y="82372"/>
                  </a:lnTo>
                  <a:lnTo>
                    <a:pt x="50512" y="85026"/>
                  </a:lnTo>
                  <a:lnTo>
                    <a:pt x="41189" y="91412"/>
                  </a:lnTo>
                  <a:lnTo>
                    <a:pt x="31725" y="93775"/>
                  </a:lnTo>
                  <a:lnTo>
                    <a:pt x="25389" y="94328"/>
                  </a:lnTo>
                  <a:lnTo>
                    <a:pt x="23276" y="95533"/>
                  </a:lnTo>
                  <a:lnTo>
                    <a:pt x="21867" y="97396"/>
                  </a:lnTo>
                  <a:lnTo>
                    <a:pt x="19607" y="102932"/>
                  </a:lnTo>
                  <a:lnTo>
                    <a:pt x="16475" y="103689"/>
                  </a:lnTo>
                  <a:lnTo>
                    <a:pt x="10897" y="104176"/>
                  </a:lnTo>
                  <a:lnTo>
                    <a:pt x="10440" y="105273"/>
                  </a:lnTo>
                  <a:lnTo>
                    <a:pt x="9646" y="112486"/>
                  </a:lnTo>
                  <a:lnTo>
                    <a:pt x="33205" y="137496"/>
                  </a:lnTo>
                  <a:lnTo>
                    <a:pt x="38747" y="140218"/>
                  </a:lnTo>
                  <a:lnTo>
                    <a:pt x="41706" y="140944"/>
                  </a:lnTo>
                  <a:lnTo>
                    <a:pt x="57207" y="149743"/>
                  </a:lnTo>
                  <a:lnTo>
                    <a:pt x="60363" y="150469"/>
                  </a:lnTo>
                  <a:lnTo>
                    <a:pt x="62467" y="152011"/>
                  </a:lnTo>
                  <a:lnTo>
                    <a:pt x="63870" y="154097"/>
                  </a:lnTo>
                  <a:lnTo>
                    <a:pt x="66487" y="159237"/>
                  </a:lnTo>
                  <a:lnTo>
                    <a:pt x="74712" y="169215"/>
                  </a:lnTo>
                  <a:lnTo>
                    <a:pt x="78360" y="170190"/>
                  </a:lnTo>
                  <a:lnTo>
                    <a:pt x="85725" y="17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216"/>
            <p:cNvSpPr/>
            <p:nvPr>
              <p:custDataLst>
                <p:tags r:id="rId269"/>
              </p:custDataLst>
            </p:nvPr>
          </p:nvSpPr>
          <p:spPr>
            <a:xfrm>
              <a:off x="6195726" y="4171950"/>
              <a:ext cx="262225" cy="76201"/>
            </a:xfrm>
            <a:custGeom>
              <a:avLst/>
              <a:gdLst/>
              <a:ahLst/>
              <a:cxnLst/>
              <a:rect l="0" t="0" r="0" b="0"/>
              <a:pathLst>
                <a:path w="262225" h="76201">
                  <a:moveTo>
                    <a:pt x="43149" y="76200"/>
                  </a:moveTo>
                  <a:lnTo>
                    <a:pt x="43149" y="76200"/>
                  </a:lnTo>
                  <a:lnTo>
                    <a:pt x="34487" y="68596"/>
                  </a:lnTo>
                  <a:lnTo>
                    <a:pt x="20355" y="61012"/>
                  </a:lnTo>
                  <a:lnTo>
                    <a:pt x="12557" y="58867"/>
                  </a:lnTo>
                  <a:lnTo>
                    <a:pt x="10055" y="57236"/>
                  </a:lnTo>
                  <a:lnTo>
                    <a:pt x="8386" y="55091"/>
                  </a:lnTo>
                  <a:lnTo>
                    <a:pt x="7274" y="52602"/>
                  </a:lnTo>
                  <a:lnTo>
                    <a:pt x="5475" y="50943"/>
                  </a:lnTo>
                  <a:lnTo>
                    <a:pt x="651" y="49100"/>
                  </a:lnTo>
                  <a:lnTo>
                    <a:pt x="0" y="47550"/>
                  </a:lnTo>
                  <a:lnTo>
                    <a:pt x="625" y="45458"/>
                  </a:lnTo>
                  <a:lnTo>
                    <a:pt x="7483" y="35924"/>
                  </a:lnTo>
                  <a:lnTo>
                    <a:pt x="9847" y="33474"/>
                  </a:lnTo>
                  <a:lnTo>
                    <a:pt x="18118" y="30752"/>
                  </a:lnTo>
                  <a:lnTo>
                    <a:pt x="34674" y="26398"/>
                  </a:lnTo>
                  <a:lnTo>
                    <a:pt x="47848" y="22316"/>
                  </a:lnTo>
                  <a:lnTo>
                    <a:pt x="91393" y="14424"/>
                  </a:lnTo>
                  <a:lnTo>
                    <a:pt x="130055" y="3947"/>
                  </a:lnTo>
                  <a:lnTo>
                    <a:pt x="174537" y="780"/>
                  </a:lnTo>
                  <a:lnTo>
                    <a:pt x="214212" y="154"/>
                  </a:lnTo>
                  <a:lnTo>
                    <a:pt x="262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217"/>
            <p:cNvSpPr/>
            <p:nvPr>
              <p:custDataLst>
                <p:tags r:id="rId270"/>
              </p:custDataLst>
            </p:nvPr>
          </p:nvSpPr>
          <p:spPr>
            <a:xfrm>
              <a:off x="6395319" y="4238625"/>
              <a:ext cx="20233" cy="161926"/>
            </a:xfrm>
            <a:custGeom>
              <a:avLst/>
              <a:gdLst/>
              <a:ahLst/>
              <a:cxnLst/>
              <a:rect l="0" t="0" r="0" b="0"/>
              <a:pathLst>
                <a:path w="20233" h="161926">
                  <a:moveTo>
                    <a:pt x="5481" y="0"/>
                  </a:moveTo>
                  <a:lnTo>
                    <a:pt x="5481" y="0"/>
                  </a:lnTo>
                  <a:lnTo>
                    <a:pt x="19670" y="0"/>
                  </a:lnTo>
                  <a:lnTo>
                    <a:pt x="20232" y="1058"/>
                  </a:lnTo>
                  <a:lnTo>
                    <a:pt x="19547" y="2822"/>
                  </a:lnTo>
                  <a:lnTo>
                    <a:pt x="17024" y="7604"/>
                  </a:lnTo>
                  <a:lnTo>
                    <a:pt x="12301" y="36187"/>
                  </a:lnTo>
                  <a:lnTo>
                    <a:pt x="8513" y="44659"/>
                  </a:lnTo>
                  <a:lnTo>
                    <a:pt x="5600" y="92207"/>
                  </a:lnTo>
                  <a:lnTo>
                    <a:pt x="4447" y="110955"/>
                  </a:lnTo>
                  <a:lnTo>
                    <a:pt x="435" y="121985"/>
                  </a:lnTo>
                  <a:lnTo>
                    <a:pt x="0" y="126831"/>
                  </a:lnTo>
                  <a:lnTo>
                    <a:pt x="548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218"/>
            <p:cNvSpPr/>
            <p:nvPr>
              <p:custDataLst>
                <p:tags r:id="rId271"/>
              </p:custDataLst>
            </p:nvPr>
          </p:nvSpPr>
          <p:spPr>
            <a:xfrm>
              <a:off x="6267450" y="4238742"/>
              <a:ext cx="66676" cy="142759"/>
            </a:xfrm>
            <a:custGeom>
              <a:avLst/>
              <a:gdLst/>
              <a:ahLst/>
              <a:cxnLst/>
              <a:rect l="0" t="0" r="0" b="0"/>
              <a:pathLst>
                <a:path w="66676" h="142759">
                  <a:moveTo>
                    <a:pt x="66675" y="9408"/>
                  </a:moveTo>
                  <a:lnTo>
                    <a:pt x="66675" y="9408"/>
                  </a:lnTo>
                  <a:lnTo>
                    <a:pt x="66675" y="0"/>
                  </a:lnTo>
                  <a:lnTo>
                    <a:pt x="66675" y="17220"/>
                  </a:lnTo>
                  <a:lnTo>
                    <a:pt x="60130" y="27257"/>
                  </a:lnTo>
                  <a:lnTo>
                    <a:pt x="56974" y="41625"/>
                  </a:lnTo>
                  <a:lnTo>
                    <a:pt x="46963" y="56498"/>
                  </a:lnTo>
                  <a:lnTo>
                    <a:pt x="44009" y="59851"/>
                  </a:lnTo>
                  <a:lnTo>
                    <a:pt x="40725" y="69221"/>
                  </a:lnTo>
                  <a:lnTo>
                    <a:pt x="39851" y="74683"/>
                  </a:lnTo>
                  <a:lnTo>
                    <a:pt x="37151" y="79383"/>
                  </a:lnTo>
                  <a:lnTo>
                    <a:pt x="25355" y="92113"/>
                  </a:lnTo>
                  <a:lnTo>
                    <a:pt x="14824" y="115915"/>
                  </a:lnTo>
                  <a:lnTo>
                    <a:pt x="4026" y="129773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495"/>
          <p:cNvGrpSpPr/>
          <p:nvPr/>
        </p:nvGrpSpPr>
        <p:grpSpPr>
          <a:xfrm>
            <a:off x="5210178" y="4080120"/>
            <a:ext cx="561973" cy="415680"/>
            <a:chOff x="5210178" y="4080120"/>
            <a:chExt cx="561973" cy="415680"/>
          </a:xfrm>
        </p:grpSpPr>
        <p:sp>
          <p:nvSpPr>
            <p:cNvPr id="681" name="SMARTInkShape-2219"/>
            <p:cNvSpPr/>
            <p:nvPr>
              <p:custDataLst>
                <p:tags r:id="rId262"/>
              </p:custDataLst>
            </p:nvPr>
          </p:nvSpPr>
          <p:spPr>
            <a:xfrm>
              <a:off x="5686473" y="4381503"/>
              <a:ext cx="85678" cy="103318"/>
            </a:xfrm>
            <a:custGeom>
              <a:avLst/>
              <a:gdLst/>
              <a:ahLst/>
              <a:cxnLst/>
              <a:rect l="0" t="0" r="0" b="0"/>
              <a:pathLst>
                <a:path w="85678" h="103318">
                  <a:moveTo>
                    <a:pt x="57102" y="9522"/>
                  </a:moveTo>
                  <a:lnTo>
                    <a:pt x="57102" y="9522"/>
                  </a:lnTo>
                  <a:lnTo>
                    <a:pt x="57102" y="114"/>
                  </a:lnTo>
                  <a:lnTo>
                    <a:pt x="47969" y="0"/>
                  </a:lnTo>
                  <a:lnTo>
                    <a:pt x="40050" y="6544"/>
                  </a:lnTo>
                  <a:lnTo>
                    <a:pt x="31354" y="9698"/>
                  </a:lnTo>
                  <a:lnTo>
                    <a:pt x="6288" y="31878"/>
                  </a:lnTo>
                  <a:lnTo>
                    <a:pt x="2768" y="38156"/>
                  </a:lnTo>
                  <a:lnTo>
                    <a:pt x="508" y="50808"/>
                  </a:lnTo>
                  <a:lnTo>
                    <a:pt x="0" y="69847"/>
                  </a:lnTo>
                  <a:lnTo>
                    <a:pt x="2796" y="76197"/>
                  </a:lnTo>
                  <a:lnTo>
                    <a:pt x="5023" y="79372"/>
                  </a:lnTo>
                  <a:lnTo>
                    <a:pt x="10320" y="82900"/>
                  </a:lnTo>
                  <a:lnTo>
                    <a:pt x="16202" y="85526"/>
                  </a:lnTo>
                  <a:lnTo>
                    <a:pt x="25462" y="91897"/>
                  </a:lnTo>
                  <a:lnTo>
                    <a:pt x="58957" y="103317"/>
                  </a:lnTo>
                  <a:lnTo>
                    <a:pt x="85677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220"/>
            <p:cNvSpPr/>
            <p:nvPr>
              <p:custDataLst>
                <p:tags r:id="rId263"/>
              </p:custDataLst>
            </p:nvPr>
          </p:nvSpPr>
          <p:spPr>
            <a:xfrm>
              <a:off x="5411975" y="4191016"/>
              <a:ext cx="245876" cy="38085"/>
            </a:xfrm>
            <a:custGeom>
              <a:avLst/>
              <a:gdLst/>
              <a:ahLst/>
              <a:cxnLst/>
              <a:rect l="0" t="0" r="0" b="0"/>
              <a:pathLst>
                <a:path w="245876" h="38085">
                  <a:moveTo>
                    <a:pt x="55375" y="38084"/>
                  </a:moveTo>
                  <a:lnTo>
                    <a:pt x="55375" y="38084"/>
                  </a:lnTo>
                  <a:lnTo>
                    <a:pt x="50319" y="33028"/>
                  </a:lnTo>
                  <a:lnTo>
                    <a:pt x="42192" y="30545"/>
                  </a:lnTo>
                  <a:lnTo>
                    <a:pt x="24783" y="28952"/>
                  </a:lnTo>
                  <a:lnTo>
                    <a:pt x="22281" y="27763"/>
                  </a:lnTo>
                  <a:lnTo>
                    <a:pt x="20612" y="25911"/>
                  </a:lnTo>
                  <a:lnTo>
                    <a:pt x="19500" y="23619"/>
                  </a:lnTo>
                  <a:lnTo>
                    <a:pt x="17701" y="22090"/>
                  </a:lnTo>
                  <a:lnTo>
                    <a:pt x="12877" y="20392"/>
                  </a:lnTo>
                  <a:lnTo>
                    <a:pt x="0" y="19153"/>
                  </a:lnTo>
                  <a:lnTo>
                    <a:pt x="3807" y="19069"/>
                  </a:lnTo>
                  <a:lnTo>
                    <a:pt x="8820" y="16228"/>
                  </a:lnTo>
                  <a:lnTo>
                    <a:pt x="11639" y="13988"/>
                  </a:lnTo>
                  <a:lnTo>
                    <a:pt x="20414" y="11500"/>
                  </a:lnTo>
                  <a:lnTo>
                    <a:pt x="55651" y="6861"/>
                  </a:lnTo>
                  <a:lnTo>
                    <a:pt x="69255" y="3040"/>
                  </a:lnTo>
                  <a:lnTo>
                    <a:pt x="113100" y="387"/>
                  </a:lnTo>
                  <a:lnTo>
                    <a:pt x="151797" y="63"/>
                  </a:lnTo>
                  <a:lnTo>
                    <a:pt x="193464" y="0"/>
                  </a:lnTo>
                  <a:lnTo>
                    <a:pt x="218705" y="2811"/>
                  </a:lnTo>
                  <a:lnTo>
                    <a:pt x="245875" y="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221"/>
            <p:cNvSpPr/>
            <p:nvPr>
              <p:custDataLst>
                <p:tags r:id="rId264"/>
              </p:custDataLst>
            </p:nvPr>
          </p:nvSpPr>
          <p:spPr>
            <a:xfrm>
              <a:off x="5572125" y="4239949"/>
              <a:ext cx="28573" cy="160602"/>
            </a:xfrm>
            <a:custGeom>
              <a:avLst/>
              <a:gdLst/>
              <a:ahLst/>
              <a:cxnLst/>
              <a:rect l="0" t="0" r="0" b="0"/>
              <a:pathLst>
                <a:path w="28573" h="160602">
                  <a:moveTo>
                    <a:pt x="19050" y="8201"/>
                  </a:moveTo>
                  <a:lnTo>
                    <a:pt x="19050" y="8201"/>
                  </a:lnTo>
                  <a:lnTo>
                    <a:pt x="27251" y="0"/>
                  </a:lnTo>
                  <a:lnTo>
                    <a:pt x="27692" y="617"/>
                  </a:lnTo>
                  <a:lnTo>
                    <a:pt x="28572" y="35616"/>
                  </a:lnTo>
                  <a:lnTo>
                    <a:pt x="25752" y="44374"/>
                  </a:lnTo>
                  <a:lnTo>
                    <a:pt x="22028" y="52853"/>
                  </a:lnTo>
                  <a:lnTo>
                    <a:pt x="19166" y="100408"/>
                  </a:lnTo>
                  <a:lnTo>
                    <a:pt x="16279" y="110212"/>
                  </a:lnTo>
                  <a:lnTo>
                    <a:pt x="12526" y="118098"/>
                  </a:lnTo>
                  <a:lnTo>
                    <a:pt x="9356" y="128487"/>
                  </a:lnTo>
                  <a:lnTo>
                    <a:pt x="3242" y="138269"/>
                  </a:lnTo>
                  <a:lnTo>
                    <a:pt x="961" y="147869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222"/>
            <p:cNvSpPr/>
            <p:nvPr>
              <p:custDataLst>
                <p:tags r:id="rId265"/>
              </p:custDataLst>
            </p:nvPr>
          </p:nvSpPr>
          <p:spPr>
            <a:xfrm>
              <a:off x="5467350" y="4210084"/>
              <a:ext cx="74877" cy="209517"/>
            </a:xfrm>
            <a:custGeom>
              <a:avLst/>
              <a:gdLst/>
              <a:ahLst/>
              <a:cxnLst/>
              <a:rect l="0" t="0" r="0" b="0"/>
              <a:pathLst>
                <a:path w="74877" h="209517">
                  <a:moveTo>
                    <a:pt x="66675" y="9491"/>
                  </a:moveTo>
                  <a:lnTo>
                    <a:pt x="66675" y="9491"/>
                  </a:lnTo>
                  <a:lnTo>
                    <a:pt x="66675" y="359"/>
                  </a:lnTo>
                  <a:lnTo>
                    <a:pt x="74876" y="0"/>
                  </a:lnTo>
                  <a:lnTo>
                    <a:pt x="67883" y="8170"/>
                  </a:lnTo>
                  <a:lnTo>
                    <a:pt x="52495" y="55469"/>
                  </a:lnTo>
                  <a:lnTo>
                    <a:pt x="31664" y="99539"/>
                  </a:lnTo>
                  <a:lnTo>
                    <a:pt x="21855" y="131348"/>
                  </a:lnTo>
                  <a:lnTo>
                    <a:pt x="19238" y="144083"/>
                  </a:lnTo>
                  <a:lnTo>
                    <a:pt x="1765" y="182592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223"/>
            <p:cNvSpPr/>
            <p:nvPr>
              <p:custDataLst>
                <p:tags r:id="rId266"/>
              </p:custDataLst>
            </p:nvPr>
          </p:nvSpPr>
          <p:spPr>
            <a:xfrm>
              <a:off x="5210178" y="4080120"/>
              <a:ext cx="209548" cy="415680"/>
            </a:xfrm>
            <a:custGeom>
              <a:avLst/>
              <a:gdLst/>
              <a:ahLst/>
              <a:cxnLst/>
              <a:rect l="0" t="0" r="0" b="0"/>
              <a:pathLst>
                <a:path w="209548" h="415680">
                  <a:moveTo>
                    <a:pt x="209547" y="34680"/>
                  </a:moveTo>
                  <a:lnTo>
                    <a:pt x="209547" y="34680"/>
                  </a:lnTo>
                  <a:lnTo>
                    <a:pt x="209547" y="8788"/>
                  </a:lnTo>
                  <a:lnTo>
                    <a:pt x="208489" y="7894"/>
                  </a:lnTo>
                  <a:lnTo>
                    <a:pt x="201346" y="6341"/>
                  </a:lnTo>
                  <a:lnTo>
                    <a:pt x="195358" y="1118"/>
                  </a:lnTo>
                  <a:lnTo>
                    <a:pt x="193737" y="663"/>
                  </a:lnTo>
                  <a:lnTo>
                    <a:pt x="192657" y="1419"/>
                  </a:lnTo>
                  <a:lnTo>
                    <a:pt x="191938" y="2981"/>
                  </a:lnTo>
                  <a:lnTo>
                    <a:pt x="190399" y="2964"/>
                  </a:lnTo>
                  <a:lnTo>
                    <a:pt x="185867" y="123"/>
                  </a:lnTo>
                  <a:lnTo>
                    <a:pt x="183177" y="0"/>
                  </a:lnTo>
                  <a:lnTo>
                    <a:pt x="168144" y="5092"/>
                  </a:lnTo>
                  <a:lnTo>
                    <a:pt x="149001" y="6963"/>
                  </a:lnTo>
                  <a:lnTo>
                    <a:pt x="123994" y="17852"/>
                  </a:lnTo>
                  <a:lnTo>
                    <a:pt x="93406" y="46186"/>
                  </a:lnTo>
                  <a:lnTo>
                    <a:pt x="63532" y="90113"/>
                  </a:lnTo>
                  <a:lnTo>
                    <a:pt x="41274" y="134249"/>
                  </a:lnTo>
                  <a:lnTo>
                    <a:pt x="31394" y="166061"/>
                  </a:lnTo>
                  <a:lnTo>
                    <a:pt x="28737" y="212365"/>
                  </a:lnTo>
                  <a:lnTo>
                    <a:pt x="28586" y="258771"/>
                  </a:lnTo>
                  <a:lnTo>
                    <a:pt x="18872" y="304477"/>
                  </a:lnTo>
                  <a:lnTo>
                    <a:pt x="10482" y="336102"/>
                  </a:lnTo>
                  <a:lnTo>
                    <a:pt x="9648" y="360215"/>
                  </a:lnTo>
                  <a:lnTo>
                    <a:pt x="6756" y="367393"/>
                  </a:lnTo>
                  <a:lnTo>
                    <a:pt x="4503" y="370789"/>
                  </a:lnTo>
                  <a:lnTo>
                    <a:pt x="392" y="393386"/>
                  </a:lnTo>
                  <a:lnTo>
                    <a:pt x="0" y="415146"/>
                  </a:lnTo>
                  <a:lnTo>
                    <a:pt x="44457" y="415679"/>
                  </a:lnTo>
                  <a:lnTo>
                    <a:pt x="70044" y="414622"/>
                  </a:lnTo>
                  <a:lnTo>
                    <a:pt x="88505" y="407479"/>
                  </a:lnTo>
                  <a:lnTo>
                    <a:pt x="123822" y="40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SMARTInkShape-Group496"/>
          <p:cNvGrpSpPr/>
          <p:nvPr/>
        </p:nvGrpSpPr>
        <p:grpSpPr>
          <a:xfrm>
            <a:off x="2106460" y="4162853"/>
            <a:ext cx="2055966" cy="2023702"/>
            <a:chOff x="2106460" y="4162853"/>
            <a:chExt cx="2055966" cy="2023702"/>
          </a:xfrm>
        </p:grpSpPr>
        <p:sp>
          <p:nvSpPr>
            <p:cNvPr id="687" name="SMARTInkShape-2224"/>
            <p:cNvSpPr/>
            <p:nvPr>
              <p:custDataLst>
                <p:tags r:id="rId237"/>
              </p:custDataLst>
            </p:nvPr>
          </p:nvSpPr>
          <p:spPr>
            <a:xfrm>
              <a:off x="2971800" y="5410200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9" y="44803"/>
                  </a:lnTo>
                  <a:lnTo>
                    <a:pt x="8201" y="42569"/>
                  </a:lnTo>
                  <a:lnTo>
                    <a:pt x="9701" y="41080"/>
                  </a:lnTo>
                  <a:lnTo>
                    <a:pt x="14189" y="39424"/>
                  </a:lnTo>
                  <a:lnTo>
                    <a:pt x="25694" y="37304"/>
                  </a:lnTo>
                  <a:lnTo>
                    <a:pt x="36070" y="31631"/>
                  </a:lnTo>
                  <a:lnTo>
                    <a:pt x="79275" y="21215"/>
                  </a:lnTo>
                  <a:lnTo>
                    <a:pt x="124230" y="12790"/>
                  </a:lnTo>
                  <a:lnTo>
                    <a:pt x="164827" y="734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225"/>
            <p:cNvSpPr/>
            <p:nvPr>
              <p:custDataLst>
                <p:tags r:id="rId238"/>
              </p:custDataLst>
            </p:nvPr>
          </p:nvSpPr>
          <p:spPr>
            <a:xfrm>
              <a:off x="2962323" y="5438778"/>
              <a:ext cx="85629" cy="161875"/>
            </a:xfrm>
            <a:custGeom>
              <a:avLst/>
              <a:gdLst/>
              <a:ahLst/>
              <a:cxnLst/>
              <a:rect l="0" t="0" r="0" b="0"/>
              <a:pathLst>
                <a:path w="85629" h="161875">
                  <a:moveTo>
                    <a:pt x="76152" y="9522"/>
                  </a:moveTo>
                  <a:lnTo>
                    <a:pt x="76152" y="9522"/>
                  </a:lnTo>
                  <a:lnTo>
                    <a:pt x="58818" y="9522"/>
                  </a:lnTo>
                  <a:lnTo>
                    <a:pt x="49052" y="1321"/>
                  </a:lnTo>
                  <a:lnTo>
                    <a:pt x="42958" y="390"/>
                  </a:lnTo>
                  <a:lnTo>
                    <a:pt x="15423" y="0"/>
                  </a:lnTo>
                  <a:lnTo>
                    <a:pt x="9297" y="2820"/>
                  </a:lnTo>
                  <a:lnTo>
                    <a:pt x="1798" y="8198"/>
                  </a:lnTo>
                  <a:lnTo>
                    <a:pt x="772" y="11756"/>
                  </a:lnTo>
                  <a:lnTo>
                    <a:pt x="0" y="23677"/>
                  </a:lnTo>
                  <a:lnTo>
                    <a:pt x="1043" y="25309"/>
                  </a:lnTo>
                  <a:lnTo>
                    <a:pt x="2796" y="26397"/>
                  </a:lnTo>
                  <a:lnTo>
                    <a:pt x="5023" y="27121"/>
                  </a:lnTo>
                  <a:lnTo>
                    <a:pt x="13214" y="33200"/>
                  </a:lnTo>
                  <a:lnTo>
                    <a:pt x="16429" y="38742"/>
                  </a:lnTo>
                  <a:lnTo>
                    <a:pt x="18917" y="44734"/>
                  </a:lnTo>
                  <a:lnTo>
                    <a:pt x="23550" y="50925"/>
                  </a:lnTo>
                  <a:lnTo>
                    <a:pt x="53125" y="71971"/>
                  </a:lnTo>
                  <a:lnTo>
                    <a:pt x="59920" y="74318"/>
                  </a:lnTo>
                  <a:lnTo>
                    <a:pt x="66468" y="81006"/>
                  </a:lnTo>
                  <a:lnTo>
                    <a:pt x="82841" y="104358"/>
                  </a:lnTo>
                  <a:lnTo>
                    <a:pt x="85303" y="120593"/>
                  </a:lnTo>
                  <a:lnTo>
                    <a:pt x="85628" y="131458"/>
                  </a:lnTo>
                  <a:lnTo>
                    <a:pt x="69427" y="149482"/>
                  </a:lnTo>
                  <a:lnTo>
                    <a:pt x="60166" y="157766"/>
                  </a:lnTo>
                  <a:lnTo>
                    <a:pt x="50719" y="160691"/>
                  </a:lnTo>
                  <a:lnTo>
                    <a:pt x="20294" y="161874"/>
                  </a:lnTo>
                  <a:lnTo>
                    <a:pt x="16688" y="160832"/>
                  </a:lnTo>
                  <a:lnTo>
                    <a:pt x="14285" y="159078"/>
                  </a:lnTo>
                  <a:lnTo>
                    <a:pt x="9477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226"/>
            <p:cNvSpPr/>
            <p:nvPr>
              <p:custDataLst>
                <p:tags r:id="rId239"/>
              </p:custDataLst>
            </p:nvPr>
          </p:nvSpPr>
          <p:spPr>
            <a:xfrm>
              <a:off x="2819400" y="5543550"/>
              <a:ext cx="76085" cy="8202"/>
            </a:xfrm>
            <a:custGeom>
              <a:avLst/>
              <a:gdLst/>
              <a:ahLst/>
              <a:cxnLst/>
              <a:rect l="0" t="0" r="0" b="0"/>
              <a:pathLst>
                <a:path w="76085" h="8202">
                  <a:moveTo>
                    <a:pt x="66675" y="0"/>
                  </a:moveTo>
                  <a:lnTo>
                    <a:pt x="66675" y="0"/>
                  </a:lnTo>
                  <a:lnTo>
                    <a:pt x="75808" y="0"/>
                  </a:lnTo>
                  <a:lnTo>
                    <a:pt x="76084" y="5056"/>
                  </a:lnTo>
                  <a:lnTo>
                    <a:pt x="75064" y="6545"/>
                  </a:lnTo>
                  <a:lnTo>
                    <a:pt x="73326" y="7539"/>
                  </a:lnTo>
                  <a:lnTo>
                    <a:pt x="71109" y="8201"/>
                  </a:lnTo>
                  <a:lnTo>
                    <a:pt x="69631" y="7584"/>
                  </a:lnTo>
                  <a:lnTo>
                    <a:pt x="68646" y="6113"/>
                  </a:lnTo>
                  <a:lnTo>
                    <a:pt x="67989" y="4076"/>
                  </a:lnTo>
                  <a:lnTo>
                    <a:pt x="66493" y="2717"/>
                  </a:lnTo>
                  <a:lnTo>
                    <a:pt x="62008" y="1208"/>
                  </a:lnTo>
                  <a:lnTo>
                    <a:pt x="15872" y="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227"/>
            <p:cNvSpPr/>
            <p:nvPr>
              <p:custDataLst>
                <p:tags r:id="rId240"/>
              </p:custDataLst>
            </p:nvPr>
          </p:nvSpPr>
          <p:spPr>
            <a:xfrm>
              <a:off x="2629031" y="5476875"/>
              <a:ext cx="142745" cy="122336"/>
            </a:xfrm>
            <a:custGeom>
              <a:avLst/>
              <a:gdLst/>
              <a:ahLst/>
              <a:cxnLst/>
              <a:rect l="0" t="0" r="0" b="0"/>
              <a:pathLst>
                <a:path w="142745" h="122336">
                  <a:moveTo>
                    <a:pt x="142744" y="19050"/>
                  </a:moveTo>
                  <a:lnTo>
                    <a:pt x="142744" y="19050"/>
                  </a:lnTo>
                  <a:lnTo>
                    <a:pt x="137688" y="19050"/>
                  </a:lnTo>
                  <a:lnTo>
                    <a:pt x="136198" y="17992"/>
                  </a:lnTo>
                  <a:lnTo>
                    <a:pt x="135205" y="16228"/>
                  </a:lnTo>
                  <a:lnTo>
                    <a:pt x="134543" y="13994"/>
                  </a:lnTo>
                  <a:lnTo>
                    <a:pt x="131985" y="12505"/>
                  </a:lnTo>
                  <a:lnTo>
                    <a:pt x="119331" y="9349"/>
                  </a:lnTo>
                  <a:lnTo>
                    <a:pt x="107349" y="3240"/>
                  </a:lnTo>
                  <a:lnTo>
                    <a:pt x="96674" y="1440"/>
                  </a:lnTo>
                  <a:lnTo>
                    <a:pt x="87696" y="3462"/>
                  </a:lnTo>
                  <a:lnTo>
                    <a:pt x="80178" y="6831"/>
                  </a:lnTo>
                  <a:lnTo>
                    <a:pt x="48824" y="14477"/>
                  </a:lnTo>
                  <a:lnTo>
                    <a:pt x="29037" y="28809"/>
                  </a:lnTo>
                  <a:lnTo>
                    <a:pt x="15861" y="41322"/>
                  </a:lnTo>
                  <a:lnTo>
                    <a:pt x="12268" y="47646"/>
                  </a:lnTo>
                  <a:lnTo>
                    <a:pt x="532" y="85137"/>
                  </a:lnTo>
                  <a:lnTo>
                    <a:pt x="0" y="98309"/>
                  </a:lnTo>
                  <a:lnTo>
                    <a:pt x="2749" y="104723"/>
                  </a:lnTo>
                  <a:lnTo>
                    <a:pt x="4964" y="107916"/>
                  </a:lnTo>
                  <a:lnTo>
                    <a:pt x="10247" y="111463"/>
                  </a:lnTo>
                  <a:lnTo>
                    <a:pt x="16124" y="114097"/>
                  </a:lnTo>
                  <a:lnTo>
                    <a:pt x="25381" y="120472"/>
                  </a:lnTo>
                  <a:lnTo>
                    <a:pt x="31669" y="122335"/>
                  </a:lnTo>
                  <a:lnTo>
                    <a:pt x="34827" y="121774"/>
                  </a:lnTo>
                  <a:lnTo>
                    <a:pt x="47500" y="116089"/>
                  </a:lnTo>
                  <a:lnTo>
                    <a:pt x="50673" y="115494"/>
                  </a:lnTo>
                  <a:lnTo>
                    <a:pt x="60195" y="109598"/>
                  </a:lnTo>
                  <a:lnTo>
                    <a:pt x="72894" y="99183"/>
                  </a:lnTo>
                  <a:lnTo>
                    <a:pt x="79244" y="96998"/>
                  </a:lnTo>
                  <a:lnTo>
                    <a:pt x="81361" y="94298"/>
                  </a:lnTo>
                  <a:lnTo>
                    <a:pt x="87580" y="77580"/>
                  </a:lnTo>
                  <a:lnTo>
                    <a:pt x="91768" y="70463"/>
                  </a:lnTo>
                  <a:lnTo>
                    <a:pt x="94126" y="59449"/>
                  </a:lnTo>
                  <a:lnTo>
                    <a:pt x="94678" y="49000"/>
                  </a:lnTo>
                  <a:lnTo>
                    <a:pt x="92101" y="40122"/>
                  </a:lnTo>
                  <a:lnTo>
                    <a:pt x="88486" y="32649"/>
                  </a:lnTo>
                  <a:lnTo>
                    <a:pt x="85975" y="15994"/>
                  </a:lnTo>
                  <a:lnTo>
                    <a:pt x="84790" y="13838"/>
                  </a:lnTo>
                  <a:lnTo>
                    <a:pt x="82941" y="12400"/>
                  </a:lnTo>
                  <a:lnTo>
                    <a:pt x="78065" y="10803"/>
                  </a:lnTo>
                  <a:lnTo>
                    <a:pt x="72370" y="10094"/>
                  </a:lnTo>
                  <a:lnTo>
                    <a:pt x="70428" y="8846"/>
                  </a:lnTo>
                  <a:lnTo>
                    <a:pt x="69134" y="6956"/>
                  </a:lnTo>
                  <a:lnTo>
                    <a:pt x="68270" y="4637"/>
                  </a:lnTo>
                  <a:lnTo>
                    <a:pt x="66636" y="3092"/>
                  </a:lnTo>
                  <a:lnTo>
                    <a:pt x="57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228"/>
            <p:cNvSpPr/>
            <p:nvPr>
              <p:custDataLst>
                <p:tags r:id="rId241"/>
              </p:custDataLst>
            </p:nvPr>
          </p:nvSpPr>
          <p:spPr>
            <a:xfrm>
              <a:off x="2533689" y="5086350"/>
              <a:ext cx="819112" cy="285371"/>
            </a:xfrm>
            <a:custGeom>
              <a:avLst/>
              <a:gdLst/>
              <a:ahLst/>
              <a:cxnLst/>
              <a:rect l="0" t="0" r="0" b="0"/>
              <a:pathLst>
                <a:path w="819112" h="285371">
                  <a:moveTo>
                    <a:pt x="819111" y="0"/>
                  </a:moveTo>
                  <a:lnTo>
                    <a:pt x="819111" y="0"/>
                  </a:lnTo>
                  <a:lnTo>
                    <a:pt x="819111" y="5488"/>
                  </a:lnTo>
                  <a:lnTo>
                    <a:pt x="819111" y="3144"/>
                  </a:lnTo>
                  <a:lnTo>
                    <a:pt x="819111" y="5988"/>
                  </a:lnTo>
                  <a:lnTo>
                    <a:pt x="818053" y="7167"/>
                  </a:lnTo>
                  <a:lnTo>
                    <a:pt x="814054" y="8477"/>
                  </a:lnTo>
                  <a:lnTo>
                    <a:pt x="812565" y="9886"/>
                  </a:lnTo>
                  <a:lnTo>
                    <a:pt x="810910" y="14271"/>
                  </a:lnTo>
                  <a:lnTo>
                    <a:pt x="806938" y="31604"/>
                  </a:lnTo>
                  <a:lnTo>
                    <a:pt x="799277" y="45701"/>
                  </a:lnTo>
                  <a:lnTo>
                    <a:pt x="773572" y="89196"/>
                  </a:lnTo>
                  <a:lnTo>
                    <a:pt x="740675" y="133367"/>
                  </a:lnTo>
                  <a:lnTo>
                    <a:pt x="697076" y="171451"/>
                  </a:lnTo>
                  <a:lnTo>
                    <a:pt x="656167" y="203200"/>
                  </a:lnTo>
                  <a:lnTo>
                    <a:pt x="609427" y="229893"/>
                  </a:lnTo>
                  <a:lnTo>
                    <a:pt x="564889" y="250650"/>
                  </a:lnTo>
                  <a:lnTo>
                    <a:pt x="521597" y="266038"/>
                  </a:lnTo>
                  <a:lnTo>
                    <a:pt x="477650" y="279270"/>
                  </a:lnTo>
                  <a:lnTo>
                    <a:pt x="430791" y="284470"/>
                  </a:lnTo>
                  <a:lnTo>
                    <a:pt x="393373" y="285370"/>
                  </a:lnTo>
                  <a:lnTo>
                    <a:pt x="356534" y="284580"/>
                  </a:lnTo>
                  <a:lnTo>
                    <a:pt x="312283" y="278189"/>
                  </a:lnTo>
                  <a:lnTo>
                    <a:pt x="268147" y="271557"/>
                  </a:lnTo>
                  <a:lnTo>
                    <a:pt x="222308" y="260055"/>
                  </a:lnTo>
                  <a:lnTo>
                    <a:pt x="181582" y="247592"/>
                  </a:lnTo>
                  <a:lnTo>
                    <a:pt x="134455" y="226279"/>
                  </a:lnTo>
                  <a:lnTo>
                    <a:pt x="112366" y="219092"/>
                  </a:lnTo>
                  <a:lnTo>
                    <a:pt x="65392" y="187635"/>
                  </a:lnTo>
                  <a:lnTo>
                    <a:pt x="45655" y="168140"/>
                  </a:lnTo>
                  <a:lnTo>
                    <a:pt x="41436" y="160101"/>
                  </a:lnTo>
                  <a:lnTo>
                    <a:pt x="37669" y="146317"/>
                  </a:lnTo>
                  <a:lnTo>
                    <a:pt x="31712" y="136604"/>
                  </a:lnTo>
                  <a:lnTo>
                    <a:pt x="29163" y="123842"/>
                  </a:lnTo>
                  <a:lnTo>
                    <a:pt x="28660" y="116185"/>
                  </a:lnTo>
                  <a:lnTo>
                    <a:pt x="37672" y="105216"/>
                  </a:lnTo>
                  <a:lnTo>
                    <a:pt x="37946" y="109962"/>
                  </a:lnTo>
                  <a:lnTo>
                    <a:pt x="40832" y="115194"/>
                  </a:lnTo>
                  <a:lnTo>
                    <a:pt x="44584" y="121047"/>
                  </a:lnTo>
                  <a:lnTo>
                    <a:pt x="46697" y="131351"/>
                  </a:lnTo>
                  <a:lnTo>
                    <a:pt x="48566" y="158936"/>
                  </a:lnTo>
                  <a:lnTo>
                    <a:pt x="55777" y="187767"/>
                  </a:lnTo>
                  <a:lnTo>
                    <a:pt x="57088" y="231869"/>
                  </a:lnTo>
                  <a:lnTo>
                    <a:pt x="57108" y="245363"/>
                  </a:lnTo>
                  <a:lnTo>
                    <a:pt x="48910" y="255651"/>
                  </a:lnTo>
                  <a:lnTo>
                    <a:pt x="45352" y="256498"/>
                  </a:lnTo>
                  <a:lnTo>
                    <a:pt x="38488" y="257136"/>
                  </a:lnTo>
                  <a:lnTo>
                    <a:pt x="15682" y="234784"/>
                  </a:lnTo>
                  <a:lnTo>
                    <a:pt x="12240" y="228527"/>
                  </a:lnTo>
                  <a:lnTo>
                    <a:pt x="951" y="186950"/>
                  </a:lnTo>
                  <a:lnTo>
                    <a:pt x="0" y="144712"/>
                  </a:lnTo>
                  <a:lnTo>
                    <a:pt x="5029" y="126603"/>
                  </a:lnTo>
                  <a:lnTo>
                    <a:pt x="31760" y="84029"/>
                  </a:lnTo>
                  <a:lnTo>
                    <a:pt x="57954" y="66870"/>
                  </a:lnTo>
                  <a:lnTo>
                    <a:pt x="83484" y="51884"/>
                  </a:lnTo>
                  <a:lnTo>
                    <a:pt x="126349" y="47999"/>
                  </a:lnTo>
                  <a:lnTo>
                    <a:pt x="172681" y="47639"/>
                  </a:lnTo>
                  <a:lnTo>
                    <a:pt x="180936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229"/>
            <p:cNvSpPr/>
            <p:nvPr>
              <p:custDataLst>
                <p:tags r:id="rId242"/>
              </p:custDataLst>
            </p:nvPr>
          </p:nvSpPr>
          <p:spPr>
            <a:xfrm>
              <a:off x="4029075" y="4276792"/>
              <a:ext cx="133351" cy="18984"/>
            </a:xfrm>
            <a:custGeom>
              <a:avLst/>
              <a:gdLst/>
              <a:ahLst/>
              <a:cxnLst/>
              <a:rect l="0" t="0" r="0" b="0"/>
              <a:pathLst>
                <a:path w="133351" h="18984">
                  <a:moveTo>
                    <a:pt x="0" y="18983"/>
                  </a:moveTo>
                  <a:lnTo>
                    <a:pt x="0" y="18983"/>
                  </a:lnTo>
                  <a:lnTo>
                    <a:pt x="16247" y="3795"/>
                  </a:lnTo>
                  <a:lnTo>
                    <a:pt x="22390" y="1650"/>
                  </a:lnTo>
                  <a:lnTo>
                    <a:pt x="66929" y="0"/>
                  </a:lnTo>
                  <a:lnTo>
                    <a:pt x="110939" y="994"/>
                  </a:lnTo>
                  <a:lnTo>
                    <a:pt x="133350" y="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230"/>
            <p:cNvSpPr/>
            <p:nvPr>
              <p:custDataLst>
                <p:tags r:id="rId243"/>
              </p:custDataLst>
            </p:nvPr>
          </p:nvSpPr>
          <p:spPr>
            <a:xfrm>
              <a:off x="4029075" y="4305304"/>
              <a:ext cx="66676" cy="190449"/>
            </a:xfrm>
            <a:custGeom>
              <a:avLst/>
              <a:gdLst/>
              <a:ahLst/>
              <a:cxnLst/>
              <a:rect l="0" t="0" r="0" b="0"/>
              <a:pathLst>
                <a:path w="66676" h="190449">
                  <a:moveTo>
                    <a:pt x="66675" y="28571"/>
                  </a:moveTo>
                  <a:lnTo>
                    <a:pt x="66675" y="28571"/>
                  </a:lnTo>
                  <a:lnTo>
                    <a:pt x="66675" y="14382"/>
                  </a:lnTo>
                  <a:lnTo>
                    <a:pt x="63853" y="8859"/>
                  </a:lnTo>
                  <a:lnTo>
                    <a:pt x="61618" y="5905"/>
                  </a:lnTo>
                  <a:lnTo>
                    <a:pt x="61187" y="3935"/>
                  </a:lnTo>
                  <a:lnTo>
                    <a:pt x="61958" y="2622"/>
                  </a:lnTo>
                  <a:lnTo>
                    <a:pt x="63531" y="1747"/>
                  </a:lnTo>
                  <a:lnTo>
                    <a:pt x="63520" y="1163"/>
                  </a:lnTo>
                  <a:lnTo>
                    <a:pt x="60687" y="515"/>
                  </a:lnTo>
                  <a:lnTo>
                    <a:pt x="25378" y="0"/>
                  </a:lnTo>
                  <a:lnTo>
                    <a:pt x="23269" y="1057"/>
                  </a:lnTo>
                  <a:lnTo>
                    <a:pt x="21863" y="2820"/>
                  </a:lnTo>
                  <a:lnTo>
                    <a:pt x="20925" y="5054"/>
                  </a:lnTo>
                  <a:lnTo>
                    <a:pt x="19241" y="6542"/>
                  </a:lnTo>
                  <a:lnTo>
                    <a:pt x="14549" y="8197"/>
                  </a:lnTo>
                  <a:lnTo>
                    <a:pt x="12874" y="9697"/>
                  </a:lnTo>
                  <a:lnTo>
                    <a:pt x="11014" y="14185"/>
                  </a:lnTo>
                  <a:lnTo>
                    <a:pt x="9656" y="31877"/>
                  </a:lnTo>
                  <a:lnTo>
                    <a:pt x="12405" y="38155"/>
                  </a:lnTo>
                  <a:lnTo>
                    <a:pt x="16097" y="44472"/>
                  </a:lnTo>
                  <a:lnTo>
                    <a:pt x="19233" y="53978"/>
                  </a:lnTo>
                  <a:lnTo>
                    <a:pt x="52943" y="100713"/>
                  </a:lnTo>
                  <a:lnTo>
                    <a:pt x="65187" y="135163"/>
                  </a:lnTo>
                  <a:lnTo>
                    <a:pt x="66544" y="155452"/>
                  </a:lnTo>
                  <a:lnTo>
                    <a:pt x="63795" y="161868"/>
                  </a:lnTo>
                  <a:lnTo>
                    <a:pt x="60103" y="168247"/>
                  </a:lnTo>
                  <a:lnTo>
                    <a:pt x="56967" y="177789"/>
                  </a:lnTo>
                  <a:lnTo>
                    <a:pt x="52482" y="184143"/>
                  </a:lnTo>
                  <a:lnTo>
                    <a:pt x="46962" y="187673"/>
                  </a:lnTo>
                  <a:lnTo>
                    <a:pt x="34794" y="189938"/>
                  </a:lnTo>
                  <a:lnTo>
                    <a:pt x="20920" y="190448"/>
                  </a:lnTo>
                  <a:lnTo>
                    <a:pt x="0" y="17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2231"/>
            <p:cNvSpPr/>
            <p:nvPr>
              <p:custDataLst>
                <p:tags r:id="rId244"/>
              </p:custDataLst>
            </p:nvPr>
          </p:nvSpPr>
          <p:spPr>
            <a:xfrm>
              <a:off x="3952875" y="4391025"/>
              <a:ext cx="9526" cy="14190"/>
            </a:xfrm>
            <a:custGeom>
              <a:avLst/>
              <a:gdLst/>
              <a:ahLst/>
              <a:cxnLst/>
              <a:rect l="0" t="0" r="0" b="0"/>
              <a:pathLst>
                <a:path w="9526" h="1419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6546" y="136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232"/>
            <p:cNvSpPr/>
            <p:nvPr>
              <p:custDataLst>
                <p:tags r:id="rId245"/>
              </p:custDataLst>
            </p:nvPr>
          </p:nvSpPr>
          <p:spPr>
            <a:xfrm>
              <a:off x="3838614" y="4295775"/>
              <a:ext cx="85638" cy="114138"/>
            </a:xfrm>
            <a:custGeom>
              <a:avLst/>
              <a:gdLst/>
              <a:ahLst/>
              <a:cxnLst/>
              <a:rect l="0" t="0" r="0" b="0"/>
              <a:pathLst>
                <a:path w="85638" h="114138">
                  <a:moveTo>
                    <a:pt x="66636" y="9525"/>
                  </a:moveTo>
                  <a:lnTo>
                    <a:pt x="66636" y="9525"/>
                  </a:lnTo>
                  <a:lnTo>
                    <a:pt x="61579" y="4469"/>
                  </a:lnTo>
                  <a:lnTo>
                    <a:pt x="56275" y="1986"/>
                  </a:lnTo>
                  <a:lnTo>
                    <a:pt x="34479" y="34"/>
                  </a:lnTo>
                  <a:lnTo>
                    <a:pt x="28355" y="2837"/>
                  </a:lnTo>
                  <a:lnTo>
                    <a:pt x="15800" y="13260"/>
                  </a:lnTo>
                  <a:lnTo>
                    <a:pt x="12292" y="19299"/>
                  </a:lnTo>
                  <a:lnTo>
                    <a:pt x="9675" y="25510"/>
                  </a:lnTo>
                  <a:lnTo>
                    <a:pt x="3310" y="34958"/>
                  </a:lnTo>
                  <a:lnTo>
                    <a:pt x="953" y="44460"/>
                  </a:lnTo>
                  <a:lnTo>
                    <a:pt x="0" y="74907"/>
                  </a:lnTo>
                  <a:lnTo>
                    <a:pt x="1045" y="78513"/>
                  </a:lnTo>
                  <a:lnTo>
                    <a:pt x="2800" y="80917"/>
                  </a:lnTo>
                  <a:lnTo>
                    <a:pt x="38083" y="111514"/>
                  </a:lnTo>
                  <a:lnTo>
                    <a:pt x="50765" y="113750"/>
                  </a:lnTo>
                  <a:lnTo>
                    <a:pt x="60287" y="114137"/>
                  </a:lnTo>
                  <a:lnTo>
                    <a:pt x="66636" y="111406"/>
                  </a:lnTo>
                  <a:lnTo>
                    <a:pt x="72986" y="107722"/>
                  </a:lnTo>
                  <a:lnTo>
                    <a:pt x="79336" y="106085"/>
                  </a:lnTo>
                  <a:lnTo>
                    <a:pt x="81453" y="104590"/>
                  </a:lnTo>
                  <a:lnTo>
                    <a:pt x="82864" y="102535"/>
                  </a:lnTo>
                  <a:lnTo>
                    <a:pt x="84850" y="94586"/>
                  </a:lnTo>
                  <a:lnTo>
                    <a:pt x="85637" y="64785"/>
                  </a:lnTo>
                  <a:lnTo>
                    <a:pt x="80615" y="49299"/>
                  </a:lnTo>
                  <a:lnTo>
                    <a:pt x="69208" y="29214"/>
                  </a:lnTo>
                  <a:lnTo>
                    <a:pt x="66721" y="22509"/>
                  </a:lnTo>
                  <a:lnTo>
                    <a:pt x="60429" y="12784"/>
                  </a:lnTo>
                  <a:lnTo>
                    <a:pt x="58586" y="6387"/>
                  </a:lnTo>
                  <a:lnTo>
                    <a:pt x="57036" y="4258"/>
                  </a:lnTo>
                  <a:lnTo>
                    <a:pt x="54944" y="2839"/>
                  </a:lnTo>
                  <a:lnTo>
                    <a:pt x="47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233"/>
            <p:cNvSpPr/>
            <p:nvPr>
              <p:custDataLst>
                <p:tags r:id="rId246"/>
              </p:custDataLst>
            </p:nvPr>
          </p:nvSpPr>
          <p:spPr>
            <a:xfrm>
              <a:off x="3429508" y="4258247"/>
              <a:ext cx="380493" cy="456629"/>
            </a:xfrm>
            <a:custGeom>
              <a:avLst/>
              <a:gdLst/>
              <a:ahLst/>
              <a:cxnLst/>
              <a:rect l="0" t="0" r="0" b="0"/>
              <a:pathLst>
                <a:path w="380493" h="456629">
                  <a:moveTo>
                    <a:pt x="18542" y="456628"/>
                  </a:moveTo>
                  <a:lnTo>
                    <a:pt x="18542" y="456628"/>
                  </a:lnTo>
                  <a:lnTo>
                    <a:pt x="13485" y="451572"/>
                  </a:lnTo>
                  <a:lnTo>
                    <a:pt x="8181" y="449089"/>
                  </a:lnTo>
                  <a:lnTo>
                    <a:pt x="5285" y="448427"/>
                  </a:lnTo>
                  <a:lnTo>
                    <a:pt x="3354" y="446927"/>
                  </a:lnTo>
                  <a:lnTo>
                    <a:pt x="0" y="439019"/>
                  </a:lnTo>
                  <a:lnTo>
                    <a:pt x="7098" y="427406"/>
                  </a:lnTo>
                  <a:lnTo>
                    <a:pt x="8967" y="380163"/>
                  </a:lnTo>
                  <a:lnTo>
                    <a:pt x="10053" y="367610"/>
                  </a:lnTo>
                  <a:lnTo>
                    <a:pt x="20774" y="320449"/>
                  </a:lnTo>
                  <a:lnTo>
                    <a:pt x="33653" y="275281"/>
                  </a:lnTo>
                  <a:lnTo>
                    <a:pt x="42130" y="227980"/>
                  </a:lnTo>
                  <a:lnTo>
                    <a:pt x="60282" y="183372"/>
                  </a:lnTo>
                  <a:lnTo>
                    <a:pt x="77979" y="142889"/>
                  </a:lnTo>
                  <a:lnTo>
                    <a:pt x="108802" y="95813"/>
                  </a:lnTo>
                  <a:lnTo>
                    <a:pt x="154211" y="53781"/>
                  </a:lnTo>
                  <a:lnTo>
                    <a:pt x="186704" y="26759"/>
                  </a:lnTo>
                  <a:lnTo>
                    <a:pt x="231261" y="3774"/>
                  </a:lnTo>
                  <a:lnTo>
                    <a:pt x="257960" y="0"/>
                  </a:lnTo>
                  <a:lnTo>
                    <a:pt x="265355" y="2505"/>
                  </a:lnTo>
                  <a:lnTo>
                    <a:pt x="268809" y="4654"/>
                  </a:lnTo>
                  <a:lnTo>
                    <a:pt x="288368" y="30034"/>
                  </a:lnTo>
                  <a:lnTo>
                    <a:pt x="291923" y="39842"/>
                  </a:lnTo>
                  <a:lnTo>
                    <a:pt x="302056" y="86192"/>
                  </a:lnTo>
                  <a:lnTo>
                    <a:pt x="303997" y="132915"/>
                  </a:lnTo>
                  <a:lnTo>
                    <a:pt x="301412" y="170905"/>
                  </a:lnTo>
                  <a:lnTo>
                    <a:pt x="294584" y="211961"/>
                  </a:lnTo>
                  <a:lnTo>
                    <a:pt x="285143" y="258786"/>
                  </a:lnTo>
                  <a:lnTo>
                    <a:pt x="274567" y="296732"/>
                  </a:lnTo>
                  <a:lnTo>
                    <a:pt x="260830" y="312899"/>
                  </a:lnTo>
                  <a:lnTo>
                    <a:pt x="257459" y="319724"/>
                  </a:lnTo>
                  <a:lnTo>
                    <a:pt x="248710" y="330872"/>
                  </a:lnTo>
                  <a:lnTo>
                    <a:pt x="245017" y="331945"/>
                  </a:lnTo>
                  <a:lnTo>
                    <a:pt x="242550" y="332231"/>
                  </a:lnTo>
                  <a:lnTo>
                    <a:pt x="236987" y="329726"/>
                  </a:lnTo>
                  <a:lnTo>
                    <a:pt x="224793" y="319495"/>
                  </a:lnTo>
                  <a:lnTo>
                    <a:pt x="221334" y="313483"/>
                  </a:lnTo>
                  <a:lnTo>
                    <a:pt x="218738" y="307282"/>
                  </a:lnTo>
                  <a:lnTo>
                    <a:pt x="203487" y="281796"/>
                  </a:lnTo>
                  <a:lnTo>
                    <a:pt x="199635" y="270182"/>
                  </a:lnTo>
                  <a:lnTo>
                    <a:pt x="193319" y="258980"/>
                  </a:lnTo>
                  <a:lnTo>
                    <a:pt x="189226" y="233167"/>
                  </a:lnTo>
                  <a:lnTo>
                    <a:pt x="187365" y="231454"/>
                  </a:lnTo>
                  <a:lnTo>
                    <a:pt x="180587" y="228087"/>
                  </a:lnTo>
                  <a:lnTo>
                    <a:pt x="180467" y="273308"/>
                  </a:lnTo>
                  <a:lnTo>
                    <a:pt x="181525" y="306696"/>
                  </a:lnTo>
                  <a:lnTo>
                    <a:pt x="188668" y="325943"/>
                  </a:lnTo>
                  <a:lnTo>
                    <a:pt x="190789" y="340110"/>
                  </a:lnTo>
                  <a:lnTo>
                    <a:pt x="198159" y="358158"/>
                  </a:lnTo>
                  <a:lnTo>
                    <a:pt x="204171" y="365480"/>
                  </a:lnTo>
                  <a:lnTo>
                    <a:pt x="209699" y="368493"/>
                  </a:lnTo>
                  <a:lnTo>
                    <a:pt x="221872" y="370427"/>
                  </a:lnTo>
                  <a:lnTo>
                    <a:pt x="264510" y="370891"/>
                  </a:lnTo>
                  <a:lnTo>
                    <a:pt x="273558" y="368075"/>
                  </a:lnTo>
                  <a:lnTo>
                    <a:pt x="282166" y="364355"/>
                  </a:lnTo>
                  <a:lnTo>
                    <a:pt x="322767" y="354035"/>
                  </a:lnTo>
                  <a:lnTo>
                    <a:pt x="338223" y="344151"/>
                  </a:lnTo>
                  <a:lnTo>
                    <a:pt x="380492" y="304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234"/>
            <p:cNvSpPr/>
            <p:nvPr>
              <p:custDataLst>
                <p:tags r:id="rId247"/>
              </p:custDataLst>
            </p:nvPr>
          </p:nvSpPr>
          <p:spPr>
            <a:xfrm>
              <a:off x="3382285" y="4705598"/>
              <a:ext cx="384537" cy="427009"/>
            </a:xfrm>
            <a:custGeom>
              <a:avLst/>
              <a:gdLst/>
              <a:ahLst/>
              <a:cxnLst/>
              <a:rect l="0" t="0" r="0" b="0"/>
              <a:pathLst>
                <a:path w="384537" h="427009">
                  <a:moveTo>
                    <a:pt x="332465" y="66427"/>
                  </a:moveTo>
                  <a:lnTo>
                    <a:pt x="332465" y="66427"/>
                  </a:lnTo>
                  <a:lnTo>
                    <a:pt x="301408" y="38193"/>
                  </a:lnTo>
                  <a:lnTo>
                    <a:pt x="259295" y="15647"/>
                  </a:lnTo>
                  <a:lnTo>
                    <a:pt x="232953" y="3989"/>
                  </a:lnTo>
                  <a:lnTo>
                    <a:pt x="185369" y="0"/>
                  </a:lnTo>
                  <a:lnTo>
                    <a:pt x="139608" y="2596"/>
                  </a:lnTo>
                  <a:lnTo>
                    <a:pt x="94969" y="19052"/>
                  </a:lnTo>
                  <a:lnTo>
                    <a:pt x="75476" y="31223"/>
                  </a:lnTo>
                  <a:lnTo>
                    <a:pt x="37206" y="69504"/>
                  </a:lnTo>
                  <a:lnTo>
                    <a:pt x="16850" y="105135"/>
                  </a:lnTo>
                  <a:lnTo>
                    <a:pt x="3696" y="142748"/>
                  </a:lnTo>
                  <a:lnTo>
                    <a:pt x="0" y="183573"/>
                  </a:lnTo>
                  <a:lnTo>
                    <a:pt x="2182" y="219670"/>
                  </a:lnTo>
                  <a:lnTo>
                    <a:pt x="12401" y="264737"/>
                  </a:lnTo>
                  <a:lnTo>
                    <a:pt x="25669" y="310761"/>
                  </a:lnTo>
                  <a:lnTo>
                    <a:pt x="42713" y="340611"/>
                  </a:lnTo>
                  <a:lnTo>
                    <a:pt x="85542" y="376891"/>
                  </a:lnTo>
                  <a:lnTo>
                    <a:pt x="132536" y="406414"/>
                  </a:lnTo>
                  <a:lnTo>
                    <a:pt x="170559" y="421452"/>
                  </a:lnTo>
                  <a:lnTo>
                    <a:pt x="216248" y="427008"/>
                  </a:lnTo>
                  <a:lnTo>
                    <a:pt x="263217" y="425285"/>
                  </a:lnTo>
                  <a:lnTo>
                    <a:pt x="303382" y="415066"/>
                  </a:lnTo>
                  <a:lnTo>
                    <a:pt x="347738" y="388372"/>
                  </a:lnTo>
                  <a:lnTo>
                    <a:pt x="357950" y="375672"/>
                  </a:lnTo>
                  <a:lnTo>
                    <a:pt x="375450" y="339004"/>
                  </a:lnTo>
                  <a:lnTo>
                    <a:pt x="384536" y="294548"/>
                  </a:lnTo>
                  <a:lnTo>
                    <a:pt x="383053" y="266311"/>
                  </a:lnTo>
                  <a:lnTo>
                    <a:pt x="370119" y="218808"/>
                  </a:lnTo>
                  <a:lnTo>
                    <a:pt x="348085" y="172258"/>
                  </a:lnTo>
                  <a:lnTo>
                    <a:pt x="324618" y="131777"/>
                  </a:lnTo>
                  <a:lnTo>
                    <a:pt x="309928" y="119108"/>
                  </a:lnTo>
                  <a:lnTo>
                    <a:pt x="275315" y="9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235"/>
            <p:cNvSpPr/>
            <p:nvPr>
              <p:custDataLst>
                <p:tags r:id="rId248"/>
              </p:custDataLst>
            </p:nvPr>
          </p:nvSpPr>
          <p:spPr>
            <a:xfrm>
              <a:off x="3571885" y="4839272"/>
              <a:ext cx="123816" cy="208812"/>
            </a:xfrm>
            <a:custGeom>
              <a:avLst/>
              <a:gdLst/>
              <a:ahLst/>
              <a:cxnLst/>
              <a:rect l="0" t="0" r="0" b="0"/>
              <a:pathLst>
                <a:path w="123816" h="208812">
                  <a:moveTo>
                    <a:pt x="28565" y="28003"/>
                  </a:moveTo>
                  <a:lnTo>
                    <a:pt x="28565" y="28003"/>
                  </a:lnTo>
                  <a:lnTo>
                    <a:pt x="28565" y="19802"/>
                  </a:lnTo>
                  <a:lnTo>
                    <a:pt x="27507" y="19361"/>
                  </a:lnTo>
                  <a:lnTo>
                    <a:pt x="23508" y="18870"/>
                  </a:lnTo>
                  <a:lnTo>
                    <a:pt x="22019" y="19798"/>
                  </a:lnTo>
                  <a:lnTo>
                    <a:pt x="21026" y="21475"/>
                  </a:lnTo>
                  <a:lnTo>
                    <a:pt x="19302" y="28201"/>
                  </a:lnTo>
                  <a:lnTo>
                    <a:pt x="19042" y="72655"/>
                  </a:lnTo>
                  <a:lnTo>
                    <a:pt x="19040" y="120210"/>
                  </a:lnTo>
                  <a:lnTo>
                    <a:pt x="17982" y="163477"/>
                  </a:lnTo>
                  <a:lnTo>
                    <a:pt x="10839" y="183021"/>
                  </a:lnTo>
                  <a:lnTo>
                    <a:pt x="8718" y="196168"/>
                  </a:lnTo>
                  <a:lnTo>
                    <a:pt x="109" y="208811"/>
                  </a:lnTo>
                  <a:lnTo>
                    <a:pt x="0" y="190649"/>
                  </a:lnTo>
                  <a:lnTo>
                    <a:pt x="2817" y="182135"/>
                  </a:lnTo>
                  <a:lnTo>
                    <a:pt x="5050" y="178383"/>
                  </a:lnTo>
                  <a:lnTo>
                    <a:pt x="16858" y="137765"/>
                  </a:lnTo>
                  <a:lnTo>
                    <a:pt x="35002" y="92360"/>
                  </a:lnTo>
                  <a:lnTo>
                    <a:pt x="43408" y="72707"/>
                  </a:lnTo>
                  <a:lnTo>
                    <a:pt x="48485" y="53479"/>
                  </a:lnTo>
                  <a:lnTo>
                    <a:pt x="85593" y="9202"/>
                  </a:lnTo>
                  <a:lnTo>
                    <a:pt x="92010" y="3772"/>
                  </a:lnTo>
                  <a:lnTo>
                    <a:pt x="98391" y="1359"/>
                  </a:lnTo>
                  <a:lnTo>
                    <a:pt x="107933" y="0"/>
                  </a:lnTo>
                  <a:lnTo>
                    <a:pt x="110052" y="868"/>
                  </a:lnTo>
                  <a:lnTo>
                    <a:pt x="111465" y="2505"/>
                  </a:lnTo>
                  <a:lnTo>
                    <a:pt x="114092" y="7145"/>
                  </a:lnTo>
                  <a:lnTo>
                    <a:pt x="122325" y="16776"/>
                  </a:lnTo>
                  <a:lnTo>
                    <a:pt x="123374" y="23031"/>
                  </a:lnTo>
                  <a:lnTo>
                    <a:pt x="123804" y="55321"/>
                  </a:lnTo>
                  <a:lnTo>
                    <a:pt x="120988" y="64133"/>
                  </a:lnTo>
                  <a:lnTo>
                    <a:pt x="110556" y="78414"/>
                  </a:lnTo>
                  <a:lnTo>
                    <a:pt x="104517" y="82158"/>
                  </a:lnTo>
                  <a:lnTo>
                    <a:pt x="101425" y="83155"/>
                  </a:lnTo>
                  <a:lnTo>
                    <a:pt x="99363" y="84880"/>
                  </a:lnTo>
                  <a:lnTo>
                    <a:pt x="97072" y="89618"/>
                  </a:lnTo>
                  <a:lnTo>
                    <a:pt x="94345" y="91305"/>
                  </a:lnTo>
                  <a:lnTo>
                    <a:pt x="77581" y="96834"/>
                  </a:lnTo>
                  <a:lnTo>
                    <a:pt x="70458" y="100928"/>
                  </a:lnTo>
                  <a:lnTo>
                    <a:pt x="57262" y="103556"/>
                  </a:lnTo>
                  <a:lnTo>
                    <a:pt x="49521" y="104075"/>
                  </a:lnTo>
                  <a:lnTo>
                    <a:pt x="38221" y="113611"/>
                  </a:lnTo>
                  <a:lnTo>
                    <a:pt x="38129" y="118750"/>
                  </a:lnTo>
                  <a:lnTo>
                    <a:pt x="39174" y="120250"/>
                  </a:lnTo>
                  <a:lnTo>
                    <a:pt x="40929" y="121252"/>
                  </a:lnTo>
                  <a:lnTo>
                    <a:pt x="43158" y="121919"/>
                  </a:lnTo>
                  <a:lnTo>
                    <a:pt x="44643" y="123422"/>
                  </a:lnTo>
                  <a:lnTo>
                    <a:pt x="46294" y="127914"/>
                  </a:lnTo>
                  <a:lnTo>
                    <a:pt x="52672" y="133438"/>
                  </a:lnTo>
                  <a:lnTo>
                    <a:pt x="60446" y="139421"/>
                  </a:lnTo>
                  <a:lnTo>
                    <a:pt x="70902" y="155042"/>
                  </a:lnTo>
                  <a:lnTo>
                    <a:pt x="88238" y="167710"/>
                  </a:lnTo>
                  <a:lnTo>
                    <a:pt x="99374" y="183579"/>
                  </a:lnTo>
                  <a:lnTo>
                    <a:pt x="105191" y="187106"/>
                  </a:lnTo>
                  <a:lnTo>
                    <a:pt x="111305" y="189732"/>
                  </a:lnTo>
                  <a:lnTo>
                    <a:pt x="123815" y="19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236"/>
            <p:cNvSpPr/>
            <p:nvPr>
              <p:custDataLst>
                <p:tags r:id="rId249"/>
              </p:custDataLst>
            </p:nvPr>
          </p:nvSpPr>
          <p:spPr>
            <a:xfrm>
              <a:off x="3267075" y="4754302"/>
              <a:ext cx="114173" cy="203891"/>
            </a:xfrm>
            <a:custGeom>
              <a:avLst/>
              <a:gdLst/>
              <a:ahLst/>
              <a:cxnLst/>
              <a:rect l="0" t="0" r="0" b="0"/>
              <a:pathLst>
                <a:path w="114173" h="203891">
                  <a:moveTo>
                    <a:pt x="57150" y="17723"/>
                  </a:moveTo>
                  <a:lnTo>
                    <a:pt x="57150" y="17723"/>
                  </a:lnTo>
                  <a:lnTo>
                    <a:pt x="66641" y="8232"/>
                  </a:lnTo>
                  <a:lnTo>
                    <a:pt x="66672" y="0"/>
                  </a:lnTo>
                  <a:lnTo>
                    <a:pt x="66675" y="12897"/>
                  </a:lnTo>
                  <a:lnTo>
                    <a:pt x="67733" y="14506"/>
                  </a:lnTo>
                  <a:lnTo>
                    <a:pt x="69497" y="15579"/>
                  </a:lnTo>
                  <a:lnTo>
                    <a:pt x="71732" y="16292"/>
                  </a:lnTo>
                  <a:lnTo>
                    <a:pt x="73221" y="17827"/>
                  </a:lnTo>
                  <a:lnTo>
                    <a:pt x="74876" y="22356"/>
                  </a:lnTo>
                  <a:lnTo>
                    <a:pt x="76997" y="33886"/>
                  </a:lnTo>
                  <a:lnTo>
                    <a:pt x="82669" y="43209"/>
                  </a:lnTo>
                  <a:lnTo>
                    <a:pt x="85878" y="52673"/>
                  </a:lnTo>
                  <a:lnTo>
                    <a:pt x="92003" y="63238"/>
                  </a:lnTo>
                  <a:lnTo>
                    <a:pt x="104866" y="108654"/>
                  </a:lnTo>
                  <a:lnTo>
                    <a:pt x="111035" y="120042"/>
                  </a:lnTo>
                  <a:lnTo>
                    <a:pt x="114172" y="153843"/>
                  </a:lnTo>
                  <a:lnTo>
                    <a:pt x="111421" y="160418"/>
                  </a:lnTo>
                  <a:lnTo>
                    <a:pt x="107729" y="166869"/>
                  </a:lnTo>
                  <a:lnTo>
                    <a:pt x="104592" y="176449"/>
                  </a:lnTo>
                  <a:lnTo>
                    <a:pt x="100107" y="182812"/>
                  </a:lnTo>
                  <a:lnTo>
                    <a:pt x="91765" y="186346"/>
                  </a:lnTo>
                  <a:lnTo>
                    <a:pt x="82059" y="188976"/>
                  </a:lnTo>
                  <a:lnTo>
                    <a:pt x="67206" y="196464"/>
                  </a:lnTo>
                  <a:lnTo>
                    <a:pt x="60561" y="198763"/>
                  </a:lnTo>
                  <a:lnTo>
                    <a:pt x="54080" y="203313"/>
                  </a:lnTo>
                  <a:lnTo>
                    <a:pt x="49811" y="203890"/>
                  </a:lnTo>
                  <a:lnTo>
                    <a:pt x="21327" y="198963"/>
                  </a:lnTo>
                  <a:lnTo>
                    <a:pt x="11895" y="192204"/>
                  </a:lnTo>
                  <a:lnTo>
                    <a:pt x="0" y="18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237"/>
            <p:cNvSpPr/>
            <p:nvPr>
              <p:custDataLst>
                <p:tags r:id="rId250"/>
              </p:custDataLst>
            </p:nvPr>
          </p:nvSpPr>
          <p:spPr>
            <a:xfrm>
              <a:off x="3057525" y="457200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4" y="46346"/>
                  </a:lnTo>
                  <a:lnTo>
                    <a:pt x="9525" y="89012"/>
                  </a:lnTo>
                  <a:lnTo>
                    <a:pt x="8467" y="106925"/>
                  </a:lnTo>
                  <a:lnTo>
                    <a:pt x="1986" y="12581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238"/>
            <p:cNvSpPr/>
            <p:nvPr>
              <p:custDataLst>
                <p:tags r:id="rId251"/>
              </p:custDataLst>
            </p:nvPr>
          </p:nvSpPr>
          <p:spPr>
            <a:xfrm>
              <a:off x="2952750" y="46386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45723" y="0"/>
                  </a:lnTo>
                  <a:lnTo>
                    <a:pt x="46357" y="1058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239"/>
            <p:cNvSpPr/>
            <p:nvPr>
              <p:custDataLst>
                <p:tags r:id="rId252"/>
              </p:custDataLst>
            </p:nvPr>
          </p:nvSpPr>
          <p:spPr>
            <a:xfrm>
              <a:off x="2838461" y="4600575"/>
              <a:ext cx="85666" cy="91104"/>
            </a:xfrm>
            <a:custGeom>
              <a:avLst/>
              <a:gdLst/>
              <a:ahLst/>
              <a:cxnLst/>
              <a:rect l="0" t="0" r="0" b="0"/>
              <a:pathLst>
                <a:path w="85666" h="91104">
                  <a:moveTo>
                    <a:pt x="47614" y="19050"/>
                  </a:moveTo>
                  <a:lnTo>
                    <a:pt x="47614" y="19050"/>
                  </a:lnTo>
                  <a:lnTo>
                    <a:pt x="47614" y="13994"/>
                  </a:lnTo>
                  <a:lnTo>
                    <a:pt x="46556" y="12505"/>
                  </a:lnTo>
                  <a:lnTo>
                    <a:pt x="44792" y="11511"/>
                  </a:lnTo>
                  <a:lnTo>
                    <a:pt x="42558" y="10849"/>
                  </a:lnTo>
                  <a:lnTo>
                    <a:pt x="30280" y="1441"/>
                  </a:lnTo>
                  <a:lnTo>
                    <a:pt x="20514" y="126"/>
                  </a:lnTo>
                  <a:lnTo>
                    <a:pt x="1441" y="17610"/>
                  </a:lnTo>
                  <a:lnTo>
                    <a:pt x="0" y="60246"/>
                  </a:lnTo>
                  <a:lnTo>
                    <a:pt x="2816" y="66640"/>
                  </a:lnTo>
                  <a:lnTo>
                    <a:pt x="6537" y="73009"/>
                  </a:lnTo>
                  <a:lnTo>
                    <a:pt x="8191" y="79368"/>
                  </a:lnTo>
                  <a:lnTo>
                    <a:pt x="9691" y="81487"/>
                  </a:lnTo>
                  <a:lnTo>
                    <a:pt x="11748" y="82899"/>
                  </a:lnTo>
                  <a:lnTo>
                    <a:pt x="19701" y="84888"/>
                  </a:lnTo>
                  <a:lnTo>
                    <a:pt x="26741" y="86411"/>
                  </a:lnTo>
                  <a:lnTo>
                    <a:pt x="36926" y="90616"/>
                  </a:lnTo>
                  <a:lnTo>
                    <a:pt x="41547" y="91103"/>
                  </a:lnTo>
                  <a:lnTo>
                    <a:pt x="63235" y="85278"/>
                  </a:lnTo>
                  <a:lnTo>
                    <a:pt x="79331" y="72549"/>
                  </a:lnTo>
                  <a:lnTo>
                    <a:pt x="82877" y="66463"/>
                  </a:lnTo>
                  <a:lnTo>
                    <a:pt x="85154" y="53933"/>
                  </a:lnTo>
                  <a:lnTo>
                    <a:pt x="85665" y="34921"/>
                  </a:lnTo>
                  <a:lnTo>
                    <a:pt x="82870" y="28573"/>
                  </a:lnTo>
                  <a:lnTo>
                    <a:pt x="79158" y="22224"/>
                  </a:lnTo>
                  <a:lnTo>
                    <a:pt x="77508" y="15875"/>
                  </a:lnTo>
                  <a:lnTo>
                    <a:pt x="71131" y="9525"/>
                  </a:lnTo>
                  <a:lnTo>
                    <a:pt x="59903" y="1881"/>
                  </a:lnTo>
                  <a:lnTo>
                    <a:pt x="52901" y="558"/>
                  </a:lnTo>
                  <a:lnTo>
                    <a:pt x="38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240"/>
            <p:cNvSpPr/>
            <p:nvPr>
              <p:custDataLst>
                <p:tags r:id="rId253"/>
              </p:custDataLst>
            </p:nvPr>
          </p:nvSpPr>
          <p:spPr>
            <a:xfrm>
              <a:off x="3352803" y="4724531"/>
              <a:ext cx="66625" cy="142745"/>
            </a:xfrm>
            <a:custGeom>
              <a:avLst/>
              <a:gdLst/>
              <a:ahLst/>
              <a:cxnLst/>
              <a:rect l="0" t="0" r="0" b="0"/>
              <a:pathLst>
                <a:path w="66625" h="142745">
                  <a:moveTo>
                    <a:pt x="9522" y="47494"/>
                  </a:moveTo>
                  <a:lnTo>
                    <a:pt x="9522" y="47494"/>
                  </a:lnTo>
                  <a:lnTo>
                    <a:pt x="4465" y="42438"/>
                  </a:lnTo>
                  <a:lnTo>
                    <a:pt x="1983" y="37133"/>
                  </a:lnTo>
                  <a:lnTo>
                    <a:pt x="0" y="1357"/>
                  </a:lnTo>
                  <a:lnTo>
                    <a:pt x="1057" y="861"/>
                  </a:lnTo>
                  <a:lnTo>
                    <a:pt x="8198" y="0"/>
                  </a:lnTo>
                  <a:lnTo>
                    <a:pt x="8639" y="1015"/>
                  </a:lnTo>
                  <a:lnTo>
                    <a:pt x="9130" y="4964"/>
                  </a:lnTo>
                  <a:lnTo>
                    <a:pt x="10319" y="6441"/>
                  </a:lnTo>
                  <a:lnTo>
                    <a:pt x="28805" y="16760"/>
                  </a:lnTo>
                  <a:lnTo>
                    <a:pt x="31902" y="17479"/>
                  </a:lnTo>
                  <a:lnTo>
                    <a:pt x="33967" y="19018"/>
                  </a:lnTo>
                  <a:lnTo>
                    <a:pt x="35344" y="21101"/>
                  </a:lnTo>
                  <a:lnTo>
                    <a:pt x="37932" y="26239"/>
                  </a:lnTo>
                  <a:lnTo>
                    <a:pt x="60439" y="55764"/>
                  </a:lnTo>
                  <a:lnTo>
                    <a:pt x="64825" y="68406"/>
                  </a:lnTo>
                  <a:lnTo>
                    <a:pt x="66624" y="98260"/>
                  </a:lnTo>
                  <a:lnTo>
                    <a:pt x="63828" y="104628"/>
                  </a:lnTo>
                  <a:lnTo>
                    <a:pt x="51481" y="120517"/>
                  </a:lnTo>
                  <a:lnTo>
                    <a:pt x="49337" y="126868"/>
                  </a:lnTo>
                  <a:lnTo>
                    <a:pt x="47707" y="128985"/>
                  </a:lnTo>
                  <a:lnTo>
                    <a:pt x="28572" y="14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241"/>
            <p:cNvSpPr/>
            <p:nvPr>
              <p:custDataLst>
                <p:tags r:id="rId254"/>
              </p:custDataLst>
            </p:nvPr>
          </p:nvSpPr>
          <p:spPr>
            <a:xfrm>
              <a:off x="2514600" y="4781746"/>
              <a:ext cx="876301" cy="94614"/>
            </a:xfrm>
            <a:custGeom>
              <a:avLst/>
              <a:gdLst/>
              <a:ahLst/>
              <a:cxnLst/>
              <a:rect l="0" t="0" r="0" b="0"/>
              <a:pathLst>
                <a:path w="876301" h="94614">
                  <a:moveTo>
                    <a:pt x="0" y="76004"/>
                  </a:moveTo>
                  <a:lnTo>
                    <a:pt x="0" y="76004"/>
                  </a:lnTo>
                  <a:lnTo>
                    <a:pt x="0" y="81060"/>
                  </a:lnTo>
                  <a:lnTo>
                    <a:pt x="1058" y="81492"/>
                  </a:lnTo>
                  <a:lnTo>
                    <a:pt x="10361" y="77401"/>
                  </a:lnTo>
                  <a:lnTo>
                    <a:pt x="32056" y="75130"/>
                  </a:lnTo>
                  <a:lnTo>
                    <a:pt x="44658" y="69513"/>
                  </a:lnTo>
                  <a:lnTo>
                    <a:pt x="88745" y="56295"/>
                  </a:lnTo>
                  <a:lnTo>
                    <a:pt x="134806" y="42051"/>
                  </a:lnTo>
                  <a:lnTo>
                    <a:pt x="181890" y="35901"/>
                  </a:lnTo>
                  <a:lnTo>
                    <a:pt x="222168" y="27786"/>
                  </a:lnTo>
                  <a:lnTo>
                    <a:pt x="267616" y="18678"/>
                  </a:lnTo>
                  <a:lnTo>
                    <a:pt x="314596" y="12099"/>
                  </a:lnTo>
                  <a:lnTo>
                    <a:pt x="347254" y="9501"/>
                  </a:lnTo>
                  <a:lnTo>
                    <a:pt x="382935" y="4820"/>
                  </a:lnTo>
                  <a:lnTo>
                    <a:pt x="417138" y="2033"/>
                  </a:lnTo>
                  <a:lnTo>
                    <a:pt x="451036" y="795"/>
                  </a:lnTo>
                  <a:lnTo>
                    <a:pt x="487269" y="244"/>
                  </a:lnTo>
                  <a:lnTo>
                    <a:pt x="524539" y="0"/>
                  </a:lnTo>
                  <a:lnTo>
                    <a:pt x="561212" y="950"/>
                  </a:lnTo>
                  <a:lnTo>
                    <a:pt x="595150" y="4899"/>
                  </a:lnTo>
                  <a:lnTo>
                    <a:pt x="638950" y="13073"/>
                  </a:lnTo>
                  <a:lnTo>
                    <a:pt x="678739" y="17141"/>
                  </a:lnTo>
                  <a:lnTo>
                    <a:pt x="717339" y="23403"/>
                  </a:lnTo>
                  <a:lnTo>
                    <a:pt x="760704" y="35001"/>
                  </a:lnTo>
                  <a:lnTo>
                    <a:pt x="804398" y="50640"/>
                  </a:lnTo>
                  <a:lnTo>
                    <a:pt x="849722" y="72831"/>
                  </a:lnTo>
                  <a:lnTo>
                    <a:pt x="875844" y="94613"/>
                  </a:lnTo>
                  <a:lnTo>
                    <a:pt x="876300" y="76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242"/>
            <p:cNvSpPr/>
            <p:nvPr>
              <p:custDataLst>
                <p:tags r:id="rId255"/>
              </p:custDataLst>
            </p:nvPr>
          </p:nvSpPr>
          <p:spPr>
            <a:xfrm>
              <a:off x="2705113" y="4162853"/>
              <a:ext cx="76153" cy="228173"/>
            </a:xfrm>
            <a:custGeom>
              <a:avLst/>
              <a:gdLst/>
              <a:ahLst/>
              <a:cxnLst/>
              <a:rect l="0" t="0" r="0" b="0"/>
              <a:pathLst>
                <a:path w="76153" h="228173">
                  <a:moveTo>
                    <a:pt x="66662" y="37672"/>
                  </a:moveTo>
                  <a:lnTo>
                    <a:pt x="66662" y="37672"/>
                  </a:lnTo>
                  <a:lnTo>
                    <a:pt x="66662" y="24415"/>
                  </a:lnTo>
                  <a:lnTo>
                    <a:pt x="65604" y="22484"/>
                  </a:lnTo>
                  <a:lnTo>
                    <a:pt x="63840" y="21197"/>
                  </a:lnTo>
                  <a:lnTo>
                    <a:pt x="58461" y="19130"/>
                  </a:lnTo>
                  <a:lnTo>
                    <a:pt x="40292" y="2821"/>
                  </a:lnTo>
                  <a:lnTo>
                    <a:pt x="31449" y="535"/>
                  </a:lnTo>
                  <a:lnTo>
                    <a:pt x="25259" y="0"/>
                  </a:lnTo>
                  <a:lnTo>
                    <a:pt x="23185" y="916"/>
                  </a:lnTo>
                  <a:lnTo>
                    <a:pt x="21802" y="2584"/>
                  </a:lnTo>
                  <a:lnTo>
                    <a:pt x="20880" y="4755"/>
                  </a:lnTo>
                  <a:lnTo>
                    <a:pt x="19208" y="6202"/>
                  </a:lnTo>
                  <a:lnTo>
                    <a:pt x="14527" y="7810"/>
                  </a:lnTo>
                  <a:lnTo>
                    <a:pt x="5941" y="8716"/>
                  </a:lnTo>
                  <a:lnTo>
                    <a:pt x="3957" y="9901"/>
                  </a:lnTo>
                  <a:lnTo>
                    <a:pt x="2633" y="11750"/>
                  </a:lnTo>
                  <a:lnTo>
                    <a:pt x="1163" y="16626"/>
                  </a:lnTo>
                  <a:lnTo>
                    <a:pt x="0" y="50386"/>
                  </a:lnTo>
                  <a:lnTo>
                    <a:pt x="1054" y="52498"/>
                  </a:lnTo>
                  <a:lnTo>
                    <a:pt x="2815" y="53906"/>
                  </a:lnTo>
                  <a:lnTo>
                    <a:pt x="5047" y="54845"/>
                  </a:lnTo>
                  <a:lnTo>
                    <a:pt x="6536" y="56529"/>
                  </a:lnTo>
                  <a:lnTo>
                    <a:pt x="8189" y="61222"/>
                  </a:lnTo>
                  <a:lnTo>
                    <a:pt x="9689" y="62898"/>
                  </a:lnTo>
                  <a:lnTo>
                    <a:pt x="14177" y="64758"/>
                  </a:lnTo>
                  <a:lnTo>
                    <a:pt x="50798" y="66236"/>
                  </a:lnTo>
                  <a:lnTo>
                    <a:pt x="52911" y="65182"/>
                  </a:lnTo>
                  <a:lnTo>
                    <a:pt x="54320" y="63420"/>
                  </a:lnTo>
                  <a:lnTo>
                    <a:pt x="55259" y="61187"/>
                  </a:lnTo>
                  <a:lnTo>
                    <a:pt x="56943" y="59699"/>
                  </a:lnTo>
                  <a:lnTo>
                    <a:pt x="61637" y="58045"/>
                  </a:lnTo>
                  <a:lnTo>
                    <a:pt x="63312" y="56546"/>
                  </a:lnTo>
                  <a:lnTo>
                    <a:pt x="66221" y="48637"/>
                  </a:lnTo>
                  <a:lnTo>
                    <a:pt x="69288" y="47837"/>
                  </a:lnTo>
                  <a:lnTo>
                    <a:pt x="71588" y="47624"/>
                  </a:lnTo>
                  <a:lnTo>
                    <a:pt x="73121" y="46423"/>
                  </a:lnTo>
                  <a:lnTo>
                    <a:pt x="76152" y="37791"/>
                  </a:lnTo>
                  <a:lnTo>
                    <a:pt x="67983" y="45884"/>
                  </a:lnTo>
                  <a:lnTo>
                    <a:pt x="67053" y="51865"/>
                  </a:lnTo>
                  <a:lnTo>
                    <a:pt x="66664" y="99259"/>
                  </a:lnTo>
                  <a:lnTo>
                    <a:pt x="66662" y="146537"/>
                  </a:lnTo>
                  <a:lnTo>
                    <a:pt x="67720" y="163885"/>
                  </a:lnTo>
                  <a:lnTo>
                    <a:pt x="74201" y="182587"/>
                  </a:lnTo>
                  <a:lnTo>
                    <a:pt x="74246" y="194154"/>
                  </a:lnTo>
                  <a:lnTo>
                    <a:pt x="66662" y="228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243"/>
            <p:cNvSpPr/>
            <p:nvPr>
              <p:custDataLst>
                <p:tags r:id="rId256"/>
              </p:custDataLst>
            </p:nvPr>
          </p:nvSpPr>
          <p:spPr>
            <a:xfrm>
              <a:off x="2705100" y="4257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490" y="9525"/>
                  </a:lnTo>
                  <a:lnTo>
                    <a:pt x="1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244"/>
            <p:cNvSpPr/>
            <p:nvPr>
              <p:custDataLst>
                <p:tags r:id="rId257"/>
              </p:custDataLst>
            </p:nvPr>
          </p:nvSpPr>
          <p:spPr>
            <a:xfrm>
              <a:off x="2571750" y="4210491"/>
              <a:ext cx="47626" cy="113729"/>
            </a:xfrm>
            <a:custGeom>
              <a:avLst/>
              <a:gdLst/>
              <a:ahLst/>
              <a:cxnLst/>
              <a:rect l="0" t="0" r="0" b="0"/>
              <a:pathLst>
                <a:path w="47626" h="113729">
                  <a:moveTo>
                    <a:pt x="47625" y="47184"/>
                  </a:moveTo>
                  <a:lnTo>
                    <a:pt x="47625" y="47184"/>
                  </a:lnTo>
                  <a:lnTo>
                    <a:pt x="39424" y="38983"/>
                  </a:lnTo>
                  <a:lnTo>
                    <a:pt x="38216" y="29574"/>
                  </a:lnTo>
                  <a:lnTo>
                    <a:pt x="43191" y="23504"/>
                  </a:lnTo>
                  <a:lnTo>
                    <a:pt x="42552" y="21872"/>
                  </a:lnTo>
                  <a:lnTo>
                    <a:pt x="30834" y="19039"/>
                  </a:lnTo>
                  <a:lnTo>
                    <a:pt x="20572" y="18647"/>
                  </a:lnTo>
                  <a:lnTo>
                    <a:pt x="20065" y="19693"/>
                  </a:lnTo>
                  <a:lnTo>
                    <a:pt x="19501" y="23677"/>
                  </a:lnTo>
                  <a:lnTo>
                    <a:pt x="18292" y="25162"/>
                  </a:lnTo>
                  <a:lnTo>
                    <a:pt x="5832" y="32799"/>
                  </a:lnTo>
                  <a:lnTo>
                    <a:pt x="2592" y="38321"/>
                  </a:lnTo>
                  <a:lnTo>
                    <a:pt x="512" y="50490"/>
                  </a:lnTo>
                  <a:lnTo>
                    <a:pt x="1" y="97984"/>
                  </a:lnTo>
                  <a:lnTo>
                    <a:pt x="0" y="108833"/>
                  </a:lnTo>
                  <a:lnTo>
                    <a:pt x="1058" y="110508"/>
                  </a:lnTo>
                  <a:lnTo>
                    <a:pt x="2822" y="111625"/>
                  </a:lnTo>
                  <a:lnTo>
                    <a:pt x="10361" y="113197"/>
                  </a:lnTo>
                  <a:lnTo>
                    <a:pt x="22390" y="113728"/>
                  </a:lnTo>
                  <a:lnTo>
                    <a:pt x="28648" y="110979"/>
                  </a:lnTo>
                  <a:lnTo>
                    <a:pt x="42603" y="99666"/>
                  </a:lnTo>
                  <a:lnTo>
                    <a:pt x="45393" y="94145"/>
                  </a:lnTo>
                  <a:lnTo>
                    <a:pt x="47331" y="77789"/>
                  </a:lnTo>
                  <a:lnTo>
                    <a:pt x="47614" y="44398"/>
                  </a:lnTo>
                  <a:lnTo>
                    <a:pt x="44798" y="37831"/>
                  </a:lnTo>
                  <a:lnTo>
                    <a:pt x="31149" y="18625"/>
                  </a:lnTo>
                  <a:lnTo>
                    <a:pt x="30291" y="15444"/>
                  </a:lnTo>
                  <a:lnTo>
                    <a:pt x="28660" y="13324"/>
                  </a:lnTo>
                  <a:lnTo>
                    <a:pt x="10047" y="0"/>
                  </a:lnTo>
                  <a:lnTo>
                    <a:pt x="0" y="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245"/>
            <p:cNvSpPr/>
            <p:nvPr>
              <p:custDataLst>
                <p:tags r:id="rId258"/>
              </p:custDataLst>
            </p:nvPr>
          </p:nvSpPr>
          <p:spPr>
            <a:xfrm>
              <a:off x="2124082" y="4305349"/>
              <a:ext cx="409569" cy="438102"/>
            </a:xfrm>
            <a:custGeom>
              <a:avLst/>
              <a:gdLst/>
              <a:ahLst/>
              <a:cxnLst/>
              <a:rect l="0" t="0" r="0" b="0"/>
              <a:pathLst>
                <a:path w="409569" h="438102">
                  <a:moveTo>
                    <a:pt x="28568" y="438101"/>
                  </a:moveTo>
                  <a:lnTo>
                    <a:pt x="28568" y="438101"/>
                  </a:lnTo>
                  <a:lnTo>
                    <a:pt x="19435" y="438101"/>
                  </a:lnTo>
                  <a:lnTo>
                    <a:pt x="19159" y="433045"/>
                  </a:lnTo>
                  <a:lnTo>
                    <a:pt x="16272" y="427740"/>
                  </a:lnTo>
                  <a:lnTo>
                    <a:pt x="10852" y="420767"/>
                  </a:lnTo>
                  <a:lnTo>
                    <a:pt x="9782" y="411786"/>
                  </a:lnTo>
                  <a:lnTo>
                    <a:pt x="8483" y="387025"/>
                  </a:lnTo>
                  <a:lnTo>
                    <a:pt x="1983" y="369177"/>
                  </a:lnTo>
                  <a:lnTo>
                    <a:pt x="109" y="326844"/>
                  </a:lnTo>
                  <a:lnTo>
                    <a:pt x="0" y="281461"/>
                  </a:lnTo>
                  <a:lnTo>
                    <a:pt x="1052" y="234724"/>
                  </a:lnTo>
                  <a:lnTo>
                    <a:pt x="15181" y="188236"/>
                  </a:lnTo>
                  <a:lnTo>
                    <a:pt x="26308" y="149261"/>
                  </a:lnTo>
                  <a:lnTo>
                    <a:pt x="36248" y="130151"/>
                  </a:lnTo>
                  <a:lnTo>
                    <a:pt x="69461" y="84383"/>
                  </a:lnTo>
                  <a:lnTo>
                    <a:pt x="111704" y="40699"/>
                  </a:lnTo>
                  <a:lnTo>
                    <a:pt x="125873" y="29310"/>
                  </a:lnTo>
                  <a:lnTo>
                    <a:pt x="168388" y="6347"/>
                  </a:lnTo>
                  <a:lnTo>
                    <a:pt x="192633" y="1214"/>
                  </a:lnTo>
                  <a:lnTo>
                    <a:pt x="230280" y="0"/>
                  </a:lnTo>
                  <a:lnTo>
                    <a:pt x="245908" y="5022"/>
                  </a:lnTo>
                  <a:lnTo>
                    <a:pt x="292183" y="34909"/>
                  </a:lnTo>
                  <a:lnTo>
                    <a:pt x="334789" y="68479"/>
                  </a:lnTo>
                  <a:lnTo>
                    <a:pt x="348897" y="83298"/>
                  </a:lnTo>
                  <a:lnTo>
                    <a:pt x="374630" y="130281"/>
                  </a:lnTo>
                  <a:lnTo>
                    <a:pt x="379107" y="149222"/>
                  </a:lnTo>
                  <a:lnTo>
                    <a:pt x="380828" y="195481"/>
                  </a:lnTo>
                  <a:lnTo>
                    <a:pt x="379925" y="234628"/>
                  </a:lnTo>
                  <a:lnTo>
                    <a:pt x="366803" y="277583"/>
                  </a:lnTo>
                  <a:lnTo>
                    <a:pt x="356357" y="291702"/>
                  </a:lnTo>
                  <a:lnTo>
                    <a:pt x="353585" y="301473"/>
                  </a:lnTo>
                  <a:lnTo>
                    <a:pt x="352937" y="307881"/>
                  </a:lnTo>
                  <a:lnTo>
                    <a:pt x="351706" y="310012"/>
                  </a:lnTo>
                  <a:lnTo>
                    <a:pt x="349826" y="311434"/>
                  </a:lnTo>
                  <a:lnTo>
                    <a:pt x="344916" y="314071"/>
                  </a:lnTo>
                  <a:lnTo>
                    <a:pt x="336202" y="320448"/>
                  </a:lnTo>
                  <a:lnTo>
                    <a:pt x="330041" y="322311"/>
                  </a:lnTo>
                  <a:lnTo>
                    <a:pt x="326917" y="321750"/>
                  </a:lnTo>
                  <a:lnTo>
                    <a:pt x="314298" y="316065"/>
                  </a:lnTo>
                  <a:lnTo>
                    <a:pt x="311130" y="315469"/>
                  </a:lnTo>
                  <a:lnTo>
                    <a:pt x="309018" y="314014"/>
                  </a:lnTo>
                  <a:lnTo>
                    <a:pt x="307609" y="311984"/>
                  </a:lnTo>
                  <a:lnTo>
                    <a:pt x="304987" y="306907"/>
                  </a:lnTo>
                  <a:lnTo>
                    <a:pt x="298618" y="298099"/>
                  </a:lnTo>
                  <a:lnTo>
                    <a:pt x="295202" y="288787"/>
                  </a:lnTo>
                  <a:lnTo>
                    <a:pt x="278851" y="266646"/>
                  </a:lnTo>
                  <a:lnTo>
                    <a:pt x="276738" y="259006"/>
                  </a:lnTo>
                  <a:lnTo>
                    <a:pt x="268062" y="249090"/>
                  </a:lnTo>
                  <a:lnTo>
                    <a:pt x="267099" y="242986"/>
                  </a:lnTo>
                  <a:lnTo>
                    <a:pt x="265905" y="241349"/>
                  </a:lnTo>
                  <a:lnTo>
                    <a:pt x="264051" y="240258"/>
                  </a:lnTo>
                  <a:lnTo>
                    <a:pt x="257571" y="238204"/>
                  </a:lnTo>
                  <a:lnTo>
                    <a:pt x="242989" y="252269"/>
                  </a:lnTo>
                  <a:lnTo>
                    <a:pt x="240283" y="257790"/>
                  </a:lnTo>
                  <a:lnTo>
                    <a:pt x="238245" y="279390"/>
                  </a:lnTo>
                  <a:lnTo>
                    <a:pt x="238121" y="307927"/>
                  </a:lnTo>
                  <a:lnTo>
                    <a:pt x="240942" y="314276"/>
                  </a:lnTo>
                  <a:lnTo>
                    <a:pt x="244665" y="320626"/>
                  </a:lnTo>
                  <a:lnTo>
                    <a:pt x="246319" y="326976"/>
                  </a:lnTo>
                  <a:lnTo>
                    <a:pt x="247819" y="329093"/>
                  </a:lnTo>
                  <a:lnTo>
                    <a:pt x="249877" y="330504"/>
                  </a:lnTo>
                  <a:lnTo>
                    <a:pt x="254986" y="333130"/>
                  </a:lnTo>
                  <a:lnTo>
                    <a:pt x="274189" y="348405"/>
                  </a:lnTo>
                  <a:lnTo>
                    <a:pt x="293299" y="354413"/>
                  </a:lnTo>
                  <a:lnTo>
                    <a:pt x="300743" y="358573"/>
                  </a:lnTo>
                  <a:lnTo>
                    <a:pt x="314145" y="361244"/>
                  </a:lnTo>
                  <a:lnTo>
                    <a:pt x="345199" y="362933"/>
                  </a:lnTo>
                  <a:lnTo>
                    <a:pt x="347605" y="364706"/>
                  </a:lnTo>
                  <a:lnTo>
                    <a:pt x="349209" y="366946"/>
                  </a:lnTo>
                  <a:lnTo>
                    <a:pt x="351337" y="367381"/>
                  </a:lnTo>
                  <a:lnTo>
                    <a:pt x="353814" y="366613"/>
                  </a:lnTo>
                  <a:lnTo>
                    <a:pt x="359389" y="363995"/>
                  </a:lnTo>
                  <a:lnTo>
                    <a:pt x="387359" y="360898"/>
                  </a:lnTo>
                  <a:lnTo>
                    <a:pt x="400046" y="351550"/>
                  </a:lnTo>
                  <a:lnTo>
                    <a:pt x="409568" y="34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246"/>
            <p:cNvSpPr/>
            <p:nvPr>
              <p:custDataLst>
                <p:tags r:id="rId259"/>
              </p:custDataLst>
            </p:nvPr>
          </p:nvSpPr>
          <p:spPr>
            <a:xfrm>
              <a:off x="2106460" y="4733936"/>
              <a:ext cx="465101" cy="513641"/>
            </a:xfrm>
            <a:custGeom>
              <a:avLst/>
              <a:gdLst/>
              <a:ahLst/>
              <a:cxnLst/>
              <a:rect l="0" t="0" r="0" b="0"/>
              <a:pathLst>
                <a:path w="465101" h="513641">
                  <a:moveTo>
                    <a:pt x="370040" y="19039"/>
                  </a:moveTo>
                  <a:lnTo>
                    <a:pt x="370040" y="19039"/>
                  </a:lnTo>
                  <a:lnTo>
                    <a:pt x="361839" y="10838"/>
                  </a:lnTo>
                  <a:lnTo>
                    <a:pt x="346627" y="3229"/>
                  </a:lnTo>
                  <a:lnTo>
                    <a:pt x="329026" y="416"/>
                  </a:lnTo>
                  <a:lnTo>
                    <a:pt x="286008" y="0"/>
                  </a:lnTo>
                  <a:lnTo>
                    <a:pt x="261797" y="1049"/>
                  </a:lnTo>
                  <a:lnTo>
                    <a:pt x="214801" y="19287"/>
                  </a:lnTo>
                  <a:lnTo>
                    <a:pt x="170602" y="38111"/>
                  </a:lnTo>
                  <a:lnTo>
                    <a:pt x="151139" y="50443"/>
                  </a:lnTo>
                  <a:lnTo>
                    <a:pt x="105341" y="85962"/>
                  </a:lnTo>
                  <a:lnTo>
                    <a:pt x="62594" y="126658"/>
                  </a:lnTo>
                  <a:lnTo>
                    <a:pt x="47130" y="144128"/>
                  </a:lnTo>
                  <a:lnTo>
                    <a:pt x="24925" y="190656"/>
                  </a:lnTo>
                  <a:lnTo>
                    <a:pt x="8217" y="238136"/>
                  </a:lnTo>
                  <a:lnTo>
                    <a:pt x="1425" y="266696"/>
                  </a:lnTo>
                  <a:lnTo>
                    <a:pt x="0" y="314315"/>
                  </a:lnTo>
                  <a:lnTo>
                    <a:pt x="6816" y="361939"/>
                  </a:lnTo>
                  <a:lnTo>
                    <a:pt x="12769" y="390514"/>
                  </a:lnTo>
                  <a:lnTo>
                    <a:pt x="38648" y="434407"/>
                  </a:lnTo>
                  <a:lnTo>
                    <a:pt x="59909" y="465742"/>
                  </a:lnTo>
                  <a:lnTo>
                    <a:pt x="103625" y="498018"/>
                  </a:lnTo>
                  <a:lnTo>
                    <a:pt x="125767" y="509032"/>
                  </a:lnTo>
                  <a:lnTo>
                    <a:pt x="170460" y="513640"/>
                  </a:lnTo>
                  <a:lnTo>
                    <a:pt x="214749" y="506596"/>
                  </a:lnTo>
                  <a:lnTo>
                    <a:pt x="255169" y="495014"/>
                  </a:lnTo>
                  <a:lnTo>
                    <a:pt x="298784" y="477478"/>
                  </a:lnTo>
                  <a:lnTo>
                    <a:pt x="340560" y="453631"/>
                  </a:lnTo>
                  <a:lnTo>
                    <a:pt x="368714" y="433793"/>
                  </a:lnTo>
                  <a:lnTo>
                    <a:pt x="404372" y="389942"/>
                  </a:lnTo>
                  <a:lnTo>
                    <a:pt x="441354" y="345636"/>
                  </a:lnTo>
                  <a:lnTo>
                    <a:pt x="457975" y="312975"/>
                  </a:lnTo>
                  <a:lnTo>
                    <a:pt x="464326" y="266513"/>
                  </a:lnTo>
                  <a:lnTo>
                    <a:pt x="465100" y="228554"/>
                  </a:lnTo>
                  <a:lnTo>
                    <a:pt x="459561" y="212346"/>
                  </a:lnTo>
                  <a:lnTo>
                    <a:pt x="439331" y="171614"/>
                  </a:lnTo>
                  <a:lnTo>
                    <a:pt x="410125" y="130457"/>
                  </a:lnTo>
                  <a:lnTo>
                    <a:pt x="367457" y="93148"/>
                  </a:lnTo>
                  <a:lnTo>
                    <a:pt x="335193" y="73575"/>
                  </a:lnTo>
                  <a:lnTo>
                    <a:pt x="303365" y="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247"/>
            <p:cNvSpPr/>
            <p:nvPr>
              <p:custDataLst>
                <p:tags r:id="rId260"/>
              </p:custDataLst>
            </p:nvPr>
          </p:nvSpPr>
          <p:spPr>
            <a:xfrm>
              <a:off x="2286073" y="4857786"/>
              <a:ext cx="199953" cy="257053"/>
            </a:xfrm>
            <a:custGeom>
              <a:avLst/>
              <a:gdLst/>
              <a:ahLst/>
              <a:cxnLst/>
              <a:rect l="0" t="0" r="0" b="0"/>
              <a:pathLst>
                <a:path w="199953" h="257053">
                  <a:moveTo>
                    <a:pt x="199952" y="28539"/>
                  </a:moveTo>
                  <a:lnTo>
                    <a:pt x="199952" y="28539"/>
                  </a:lnTo>
                  <a:lnTo>
                    <a:pt x="199952" y="20338"/>
                  </a:lnTo>
                  <a:lnTo>
                    <a:pt x="191751" y="10930"/>
                  </a:lnTo>
                  <a:lnTo>
                    <a:pt x="185763" y="9916"/>
                  </a:lnTo>
                  <a:lnTo>
                    <a:pt x="184143" y="8715"/>
                  </a:lnTo>
                  <a:lnTo>
                    <a:pt x="181329" y="1325"/>
                  </a:lnTo>
                  <a:lnTo>
                    <a:pt x="178269" y="569"/>
                  </a:lnTo>
                  <a:lnTo>
                    <a:pt x="158523" y="0"/>
                  </a:lnTo>
                  <a:lnTo>
                    <a:pt x="152259" y="2802"/>
                  </a:lnTo>
                  <a:lnTo>
                    <a:pt x="145947" y="6517"/>
                  </a:lnTo>
                  <a:lnTo>
                    <a:pt x="120378" y="16833"/>
                  </a:lnTo>
                  <a:lnTo>
                    <a:pt x="75343" y="47606"/>
                  </a:lnTo>
                  <a:lnTo>
                    <a:pt x="64137" y="55004"/>
                  </a:lnTo>
                  <a:lnTo>
                    <a:pt x="35004" y="93529"/>
                  </a:lnTo>
                  <a:lnTo>
                    <a:pt x="6281" y="141027"/>
                  </a:lnTo>
                  <a:lnTo>
                    <a:pt x="1810" y="159117"/>
                  </a:lnTo>
                  <a:lnTo>
                    <a:pt x="0" y="201990"/>
                  </a:lnTo>
                  <a:lnTo>
                    <a:pt x="1018" y="212520"/>
                  </a:lnTo>
                  <a:lnTo>
                    <a:pt x="7541" y="224398"/>
                  </a:lnTo>
                  <a:lnTo>
                    <a:pt x="22318" y="241134"/>
                  </a:lnTo>
                  <a:lnTo>
                    <a:pt x="31398" y="244734"/>
                  </a:lnTo>
                  <a:lnTo>
                    <a:pt x="41431" y="247392"/>
                  </a:lnTo>
                  <a:lnTo>
                    <a:pt x="54087" y="253781"/>
                  </a:lnTo>
                  <a:lnTo>
                    <a:pt x="99322" y="257052"/>
                  </a:lnTo>
                  <a:lnTo>
                    <a:pt x="117690" y="256055"/>
                  </a:lnTo>
                  <a:lnTo>
                    <a:pt x="135479" y="249527"/>
                  </a:lnTo>
                  <a:lnTo>
                    <a:pt x="152327" y="23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248"/>
            <p:cNvSpPr/>
            <p:nvPr>
              <p:custDataLst>
                <p:tags r:id="rId261"/>
              </p:custDataLst>
            </p:nvPr>
          </p:nvSpPr>
          <p:spPr>
            <a:xfrm>
              <a:off x="2355935" y="5895975"/>
              <a:ext cx="1644566" cy="290580"/>
            </a:xfrm>
            <a:custGeom>
              <a:avLst/>
              <a:gdLst/>
              <a:ahLst/>
              <a:cxnLst/>
              <a:rect l="0" t="0" r="0" b="0"/>
              <a:pathLst>
                <a:path w="1644566" h="290580">
                  <a:moveTo>
                    <a:pt x="996865" y="152400"/>
                  </a:moveTo>
                  <a:lnTo>
                    <a:pt x="996865" y="152400"/>
                  </a:lnTo>
                  <a:lnTo>
                    <a:pt x="1043927" y="149578"/>
                  </a:lnTo>
                  <a:lnTo>
                    <a:pt x="1085246" y="144861"/>
                  </a:lnTo>
                  <a:lnTo>
                    <a:pt x="1116579" y="143758"/>
                  </a:lnTo>
                  <a:lnTo>
                    <a:pt x="1151671" y="143268"/>
                  </a:lnTo>
                  <a:lnTo>
                    <a:pt x="1191257" y="140227"/>
                  </a:lnTo>
                  <a:lnTo>
                    <a:pt x="1234603" y="135348"/>
                  </a:lnTo>
                  <a:lnTo>
                    <a:pt x="1282090" y="129652"/>
                  </a:lnTo>
                  <a:lnTo>
                    <a:pt x="1306607" y="127710"/>
                  </a:lnTo>
                  <a:lnTo>
                    <a:pt x="1331418" y="126414"/>
                  </a:lnTo>
                  <a:lnTo>
                    <a:pt x="1356425" y="125552"/>
                  </a:lnTo>
                  <a:lnTo>
                    <a:pt x="1403967" y="121770"/>
                  </a:lnTo>
                  <a:lnTo>
                    <a:pt x="1447674" y="117620"/>
                  </a:lnTo>
                  <a:lnTo>
                    <a:pt x="1484739" y="115776"/>
                  </a:lnTo>
                  <a:lnTo>
                    <a:pt x="1530299" y="114737"/>
                  </a:lnTo>
                  <a:lnTo>
                    <a:pt x="1573898" y="113328"/>
                  </a:lnTo>
                  <a:lnTo>
                    <a:pt x="1585994" y="109282"/>
                  </a:lnTo>
                  <a:lnTo>
                    <a:pt x="1588584" y="107779"/>
                  </a:lnTo>
                  <a:lnTo>
                    <a:pt x="1589252" y="106778"/>
                  </a:lnTo>
                  <a:lnTo>
                    <a:pt x="1588640" y="106110"/>
                  </a:lnTo>
                  <a:lnTo>
                    <a:pt x="1550895" y="104892"/>
                  </a:lnTo>
                  <a:lnTo>
                    <a:pt x="1506039" y="104809"/>
                  </a:lnTo>
                  <a:lnTo>
                    <a:pt x="1467992" y="104791"/>
                  </a:lnTo>
                  <a:lnTo>
                    <a:pt x="1424271" y="104782"/>
                  </a:lnTo>
                  <a:lnTo>
                    <a:pt x="1399278" y="104780"/>
                  </a:lnTo>
                  <a:lnTo>
                    <a:pt x="1373090" y="104778"/>
                  </a:lnTo>
                  <a:lnTo>
                    <a:pt x="1343990" y="105835"/>
                  </a:lnTo>
                  <a:lnTo>
                    <a:pt x="1312948" y="107598"/>
                  </a:lnTo>
                  <a:lnTo>
                    <a:pt x="1280612" y="109832"/>
                  </a:lnTo>
                  <a:lnTo>
                    <a:pt x="1246355" y="112380"/>
                  </a:lnTo>
                  <a:lnTo>
                    <a:pt x="1210817" y="115137"/>
                  </a:lnTo>
                  <a:lnTo>
                    <a:pt x="1174424" y="118033"/>
                  </a:lnTo>
                  <a:lnTo>
                    <a:pt x="1137463" y="121022"/>
                  </a:lnTo>
                  <a:lnTo>
                    <a:pt x="1100122" y="124073"/>
                  </a:lnTo>
                  <a:lnTo>
                    <a:pt x="1062528" y="127165"/>
                  </a:lnTo>
                  <a:lnTo>
                    <a:pt x="1023707" y="130285"/>
                  </a:lnTo>
                  <a:lnTo>
                    <a:pt x="984068" y="133423"/>
                  </a:lnTo>
                  <a:lnTo>
                    <a:pt x="943884" y="136573"/>
                  </a:lnTo>
                  <a:lnTo>
                    <a:pt x="903336" y="139733"/>
                  </a:lnTo>
                  <a:lnTo>
                    <a:pt x="862545" y="142897"/>
                  </a:lnTo>
                  <a:lnTo>
                    <a:pt x="821594" y="146065"/>
                  </a:lnTo>
                  <a:lnTo>
                    <a:pt x="779476" y="150293"/>
                  </a:lnTo>
                  <a:lnTo>
                    <a:pt x="736581" y="155229"/>
                  </a:lnTo>
                  <a:lnTo>
                    <a:pt x="693167" y="160636"/>
                  </a:lnTo>
                  <a:lnTo>
                    <a:pt x="651525" y="166357"/>
                  </a:lnTo>
                  <a:lnTo>
                    <a:pt x="611063" y="172288"/>
                  </a:lnTo>
                  <a:lnTo>
                    <a:pt x="571389" y="178358"/>
                  </a:lnTo>
                  <a:lnTo>
                    <a:pt x="532239" y="184522"/>
                  </a:lnTo>
                  <a:lnTo>
                    <a:pt x="493439" y="190748"/>
                  </a:lnTo>
                  <a:lnTo>
                    <a:pt x="454873" y="197015"/>
                  </a:lnTo>
                  <a:lnTo>
                    <a:pt x="418579" y="203310"/>
                  </a:lnTo>
                  <a:lnTo>
                    <a:pt x="383799" y="209623"/>
                  </a:lnTo>
                  <a:lnTo>
                    <a:pt x="350029" y="215949"/>
                  </a:lnTo>
                  <a:lnTo>
                    <a:pt x="317991" y="221224"/>
                  </a:lnTo>
                  <a:lnTo>
                    <a:pt x="287107" y="225800"/>
                  </a:lnTo>
                  <a:lnTo>
                    <a:pt x="256993" y="229907"/>
                  </a:lnTo>
                  <a:lnTo>
                    <a:pt x="228451" y="234764"/>
                  </a:lnTo>
                  <a:lnTo>
                    <a:pt x="200955" y="240117"/>
                  </a:lnTo>
                  <a:lnTo>
                    <a:pt x="174159" y="245804"/>
                  </a:lnTo>
                  <a:lnTo>
                    <a:pt x="130273" y="254943"/>
                  </a:lnTo>
                  <a:lnTo>
                    <a:pt x="94188" y="263591"/>
                  </a:lnTo>
                  <a:lnTo>
                    <a:pt x="51131" y="278243"/>
                  </a:lnTo>
                  <a:lnTo>
                    <a:pt x="13246" y="287089"/>
                  </a:lnTo>
                  <a:lnTo>
                    <a:pt x="7744" y="289818"/>
                  </a:lnTo>
                  <a:lnTo>
                    <a:pt x="4076" y="290579"/>
                  </a:lnTo>
                  <a:lnTo>
                    <a:pt x="1631" y="290027"/>
                  </a:lnTo>
                  <a:lnTo>
                    <a:pt x="0" y="288601"/>
                  </a:lnTo>
                  <a:lnTo>
                    <a:pt x="1030" y="287651"/>
                  </a:lnTo>
                  <a:lnTo>
                    <a:pt x="48646" y="275500"/>
                  </a:lnTo>
                  <a:lnTo>
                    <a:pt x="89378" y="263663"/>
                  </a:lnTo>
                  <a:lnTo>
                    <a:pt x="124696" y="252650"/>
                  </a:lnTo>
                  <a:lnTo>
                    <a:pt x="165087" y="240700"/>
                  </a:lnTo>
                  <a:lnTo>
                    <a:pt x="189405" y="235609"/>
                  </a:lnTo>
                  <a:lnTo>
                    <a:pt x="216200" y="231156"/>
                  </a:lnTo>
                  <a:lnTo>
                    <a:pt x="244646" y="227129"/>
                  </a:lnTo>
                  <a:lnTo>
                    <a:pt x="274194" y="221269"/>
                  </a:lnTo>
                  <a:lnTo>
                    <a:pt x="304476" y="214187"/>
                  </a:lnTo>
                  <a:lnTo>
                    <a:pt x="335247" y="206291"/>
                  </a:lnTo>
                  <a:lnTo>
                    <a:pt x="367403" y="198911"/>
                  </a:lnTo>
                  <a:lnTo>
                    <a:pt x="400482" y="191875"/>
                  </a:lnTo>
                  <a:lnTo>
                    <a:pt x="434176" y="185067"/>
                  </a:lnTo>
                  <a:lnTo>
                    <a:pt x="468281" y="178411"/>
                  </a:lnTo>
                  <a:lnTo>
                    <a:pt x="502659" y="171857"/>
                  </a:lnTo>
                  <a:lnTo>
                    <a:pt x="537219" y="165371"/>
                  </a:lnTo>
                  <a:lnTo>
                    <a:pt x="575076" y="158931"/>
                  </a:lnTo>
                  <a:lnTo>
                    <a:pt x="615131" y="152521"/>
                  </a:lnTo>
                  <a:lnTo>
                    <a:pt x="656651" y="146130"/>
                  </a:lnTo>
                  <a:lnTo>
                    <a:pt x="698089" y="138695"/>
                  </a:lnTo>
                  <a:lnTo>
                    <a:pt x="739472" y="130563"/>
                  </a:lnTo>
                  <a:lnTo>
                    <a:pt x="780820" y="121968"/>
                  </a:lnTo>
                  <a:lnTo>
                    <a:pt x="823202" y="114120"/>
                  </a:lnTo>
                  <a:lnTo>
                    <a:pt x="866273" y="106772"/>
                  </a:lnTo>
                  <a:lnTo>
                    <a:pt x="909804" y="99756"/>
                  </a:lnTo>
                  <a:lnTo>
                    <a:pt x="952582" y="92962"/>
                  </a:lnTo>
                  <a:lnTo>
                    <a:pt x="994860" y="86317"/>
                  </a:lnTo>
                  <a:lnTo>
                    <a:pt x="1036803" y="79769"/>
                  </a:lnTo>
                  <a:lnTo>
                    <a:pt x="1077466" y="74346"/>
                  </a:lnTo>
                  <a:lnTo>
                    <a:pt x="1117274" y="69672"/>
                  </a:lnTo>
                  <a:lnTo>
                    <a:pt x="1156513" y="65498"/>
                  </a:lnTo>
                  <a:lnTo>
                    <a:pt x="1195371" y="60599"/>
                  </a:lnTo>
                  <a:lnTo>
                    <a:pt x="1233978" y="55216"/>
                  </a:lnTo>
                  <a:lnTo>
                    <a:pt x="1272415" y="49510"/>
                  </a:lnTo>
                  <a:lnTo>
                    <a:pt x="1310740" y="44648"/>
                  </a:lnTo>
                  <a:lnTo>
                    <a:pt x="1348990" y="40349"/>
                  </a:lnTo>
                  <a:lnTo>
                    <a:pt x="1387190" y="36425"/>
                  </a:lnTo>
                  <a:lnTo>
                    <a:pt x="1423240" y="32750"/>
                  </a:lnTo>
                  <a:lnTo>
                    <a:pt x="1457857" y="29241"/>
                  </a:lnTo>
                  <a:lnTo>
                    <a:pt x="1491518" y="25844"/>
                  </a:lnTo>
                  <a:lnTo>
                    <a:pt x="1523484" y="21463"/>
                  </a:lnTo>
                  <a:lnTo>
                    <a:pt x="1554319" y="16425"/>
                  </a:lnTo>
                  <a:lnTo>
                    <a:pt x="1584401" y="10950"/>
                  </a:lnTo>
                  <a:lnTo>
                    <a:pt x="1644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3" name="SMARTInkShape-2249"/>
          <p:cNvSpPr/>
          <p:nvPr>
            <p:custDataLst>
              <p:tags r:id="rId14"/>
            </p:custDataLst>
          </p:nvPr>
        </p:nvSpPr>
        <p:spPr>
          <a:xfrm>
            <a:off x="904875" y="3829481"/>
            <a:ext cx="11277601" cy="380570"/>
          </a:xfrm>
          <a:custGeom>
            <a:avLst/>
            <a:gdLst/>
            <a:ahLst/>
            <a:cxnLst/>
            <a:rect l="0" t="0" r="0" b="0"/>
            <a:pathLst>
              <a:path w="11277601" h="380570">
                <a:moveTo>
                  <a:pt x="0" y="94819"/>
                </a:moveTo>
                <a:lnTo>
                  <a:pt x="0" y="94819"/>
                </a:lnTo>
                <a:lnTo>
                  <a:pt x="0" y="89762"/>
                </a:lnTo>
                <a:lnTo>
                  <a:pt x="2117" y="88273"/>
                </a:lnTo>
                <a:lnTo>
                  <a:pt x="43436" y="78825"/>
                </a:lnTo>
                <a:lnTo>
                  <a:pt x="90231" y="76037"/>
                </a:lnTo>
                <a:lnTo>
                  <a:pt x="137689" y="73000"/>
                </a:lnTo>
                <a:lnTo>
                  <a:pt x="179439" y="68245"/>
                </a:lnTo>
                <a:lnTo>
                  <a:pt x="208867" y="67133"/>
                </a:lnTo>
                <a:lnTo>
                  <a:pt x="246641" y="66640"/>
                </a:lnTo>
                <a:lnTo>
                  <a:pt x="285302" y="66420"/>
                </a:lnTo>
                <a:lnTo>
                  <a:pt x="325767" y="66322"/>
                </a:lnTo>
                <a:lnTo>
                  <a:pt x="371974" y="66278"/>
                </a:lnTo>
                <a:lnTo>
                  <a:pt x="396149" y="66267"/>
                </a:lnTo>
                <a:lnTo>
                  <a:pt x="420733" y="66259"/>
                </a:lnTo>
                <a:lnTo>
                  <a:pt x="445589" y="66254"/>
                </a:lnTo>
                <a:lnTo>
                  <a:pt x="471684" y="65193"/>
                </a:lnTo>
                <a:lnTo>
                  <a:pt x="498606" y="63426"/>
                </a:lnTo>
                <a:lnTo>
                  <a:pt x="526079" y="61191"/>
                </a:lnTo>
                <a:lnTo>
                  <a:pt x="554978" y="59700"/>
                </a:lnTo>
                <a:lnTo>
                  <a:pt x="584827" y="58706"/>
                </a:lnTo>
                <a:lnTo>
                  <a:pt x="615309" y="58044"/>
                </a:lnTo>
                <a:lnTo>
                  <a:pt x="648331" y="57602"/>
                </a:lnTo>
                <a:lnTo>
                  <a:pt x="683046" y="57308"/>
                </a:lnTo>
                <a:lnTo>
                  <a:pt x="718889" y="57112"/>
                </a:lnTo>
                <a:lnTo>
                  <a:pt x="754426" y="56981"/>
                </a:lnTo>
                <a:lnTo>
                  <a:pt x="789759" y="56894"/>
                </a:lnTo>
                <a:lnTo>
                  <a:pt x="824956" y="56836"/>
                </a:lnTo>
                <a:lnTo>
                  <a:pt x="861121" y="56797"/>
                </a:lnTo>
                <a:lnTo>
                  <a:pt x="897930" y="56771"/>
                </a:lnTo>
                <a:lnTo>
                  <a:pt x="935170" y="56753"/>
                </a:lnTo>
                <a:lnTo>
                  <a:pt x="972697" y="56742"/>
                </a:lnTo>
                <a:lnTo>
                  <a:pt x="1010415" y="56734"/>
                </a:lnTo>
                <a:lnTo>
                  <a:pt x="1048260" y="56729"/>
                </a:lnTo>
                <a:lnTo>
                  <a:pt x="1088307" y="56726"/>
                </a:lnTo>
                <a:lnTo>
                  <a:pt x="1129821" y="56724"/>
                </a:lnTo>
                <a:lnTo>
                  <a:pt x="1172314" y="56722"/>
                </a:lnTo>
                <a:lnTo>
                  <a:pt x="1215459" y="56721"/>
                </a:lnTo>
                <a:lnTo>
                  <a:pt x="1259040" y="56720"/>
                </a:lnTo>
                <a:lnTo>
                  <a:pt x="1302910" y="56719"/>
                </a:lnTo>
                <a:lnTo>
                  <a:pt x="1348031" y="56719"/>
                </a:lnTo>
                <a:lnTo>
                  <a:pt x="1393988" y="56719"/>
                </a:lnTo>
                <a:lnTo>
                  <a:pt x="1440500" y="56719"/>
                </a:lnTo>
                <a:lnTo>
                  <a:pt x="1487383" y="56719"/>
                </a:lnTo>
                <a:lnTo>
                  <a:pt x="1534514" y="56719"/>
                </a:lnTo>
                <a:lnTo>
                  <a:pt x="1581809" y="56719"/>
                </a:lnTo>
                <a:lnTo>
                  <a:pt x="1629215" y="55661"/>
                </a:lnTo>
                <a:lnTo>
                  <a:pt x="1676693" y="53897"/>
                </a:lnTo>
                <a:lnTo>
                  <a:pt x="1724220" y="51662"/>
                </a:lnTo>
                <a:lnTo>
                  <a:pt x="1774955" y="50173"/>
                </a:lnTo>
                <a:lnTo>
                  <a:pt x="1827829" y="49180"/>
                </a:lnTo>
                <a:lnTo>
                  <a:pt x="1882128" y="48518"/>
                </a:lnTo>
                <a:lnTo>
                  <a:pt x="1936318" y="48077"/>
                </a:lnTo>
                <a:lnTo>
                  <a:pt x="1990437" y="47783"/>
                </a:lnTo>
                <a:lnTo>
                  <a:pt x="2044508" y="47587"/>
                </a:lnTo>
                <a:lnTo>
                  <a:pt x="2100663" y="46398"/>
                </a:lnTo>
                <a:lnTo>
                  <a:pt x="2158209" y="44546"/>
                </a:lnTo>
                <a:lnTo>
                  <a:pt x="2216681" y="42254"/>
                </a:lnTo>
                <a:lnTo>
                  <a:pt x="2276829" y="40725"/>
                </a:lnTo>
                <a:lnTo>
                  <a:pt x="2338094" y="39706"/>
                </a:lnTo>
                <a:lnTo>
                  <a:pt x="2400105" y="39027"/>
                </a:lnTo>
                <a:lnTo>
                  <a:pt x="2462611" y="37516"/>
                </a:lnTo>
                <a:lnTo>
                  <a:pt x="2525449" y="35451"/>
                </a:lnTo>
                <a:lnTo>
                  <a:pt x="2588508" y="33015"/>
                </a:lnTo>
                <a:lnTo>
                  <a:pt x="2653830" y="30333"/>
                </a:lnTo>
                <a:lnTo>
                  <a:pt x="2720662" y="27487"/>
                </a:lnTo>
                <a:lnTo>
                  <a:pt x="2788500" y="24531"/>
                </a:lnTo>
                <a:lnTo>
                  <a:pt x="2855950" y="22560"/>
                </a:lnTo>
                <a:lnTo>
                  <a:pt x="2923141" y="21246"/>
                </a:lnTo>
                <a:lnTo>
                  <a:pt x="2990161" y="20370"/>
                </a:lnTo>
                <a:lnTo>
                  <a:pt x="3058124" y="18728"/>
                </a:lnTo>
                <a:lnTo>
                  <a:pt x="3126716" y="16575"/>
                </a:lnTo>
                <a:lnTo>
                  <a:pt x="3195727" y="14082"/>
                </a:lnTo>
                <a:lnTo>
                  <a:pt x="3266077" y="12419"/>
                </a:lnTo>
                <a:lnTo>
                  <a:pt x="3337318" y="11311"/>
                </a:lnTo>
                <a:lnTo>
                  <a:pt x="3409154" y="10571"/>
                </a:lnTo>
                <a:lnTo>
                  <a:pt x="3481386" y="9020"/>
                </a:lnTo>
                <a:lnTo>
                  <a:pt x="3553882" y="6928"/>
                </a:lnTo>
                <a:lnTo>
                  <a:pt x="3626555" y="4475"/>
                </a:lnTo>
                <a:lnTo>
                  <a:pt x="3700402" y="2839"/>
                </a:lnTo>
                <a:lnTo>
                  <a:pt x="3775036" y="1749"/>
                </a:lnTo>
                <a:lnTo>
                  <a:pt x="3850191" y="1023"/>
                </a:lnTo>
                <a:lnTo>
                  <a:pt x="3923577" y="538"/>
                </a:lnTo>
                <a:lnTo>
                  <a:pt x="3995784" y="215"/>
                </a:lnTo>
                <a:lnTo>
                  <a:pt x="4067206" y="0"/>
                </a:lnTo>
                <a:lnTo>
                  <a:pt x="4140221" y="915"/>
                </a:lnTo>
                <a:lnTo>
                  <a:pt x="4214297" y="2582"/>
                </a:lnTo>
                <a:lnTo>
                  <a:pt x="4289082" y="4753"/>
                </a:lnTo>
                <a:lnTo>
                  <a:pt x="4363279" y="6200"/>
                </a:lnTo>
                <a:lnTo>
                  <a:pt x="4437086" y="7165"/>
                </a:lnTo>
                <a:lnTo>
                  <a:pt x="4510632" y="7808"/>
                </a:lnTo>
                <a:lnTo>
                  <a:pt x="4586122" y="8236"/>
                </a:lnTo>
                <a:lnTo>
                  <a:pt x="4662906" y="8522"/>
                </a:lnTo>
                <a:lnTo>
                  <a:pt x="4740554" y="8713"/>
                </a:lnTo>
                <a:lnTo>
                  <a:pt x="4816661" y="9898"/>
                </a:lnTo>
                <a:lnTo>
                  <a:pt x="4891741" y="11747"/>
                </a:lnTo>
                <a:lnTo>
                  <a:pt x="4966135" y="14037"/>
                </a:lnTo>
                <a:lnTo>
                  <a:pt x="5041132" y="15565"/>
                </a:lnTo>
                <a:lnTo>
                  <a:pt x="5116530" y="16583"/>
                </a:lnTo>
                <a:lnTo>
                  <a:pt x="5192194" y="17261"/>
                </a:lnTo>
                <a:lnTo>
                  <a:pt x="5269097" y="18772"/>
                </a:lnTo>
                <a:lnTo>
                  <a:pt x="5346822" y="20838"/>
                </a:lnTo>
                <a:lnTo>
                  <a:pt x="5425098" y="23273"/>
                </a:lnTo>
                <a:lnTo>
                  <a:pt x="5501623" y="24897"/>
                </a:lnTo>
                <a:lnTo>
                  <a:pt x="5576982" y="25979"/>
                </a:lnTo>
                <a:lnTo>
                  <a:pt x="5651563" y="26701"/>
                </a:lnTo>
                <a:lnTo>
                  <a:pt x="5728800" y="28241"/>
                </a:lnTo>
                <a:lnTo>
                  <a:pt x="5807809" y="30325"/>
                </a:lnTo>
                <a:lnTo>
                  <a:pt x="5887998" y="32773"/>
                </a:lnTo>
                <a:lnTo>
                  <a:pt x="5967915" y="35463"/>
                </a:lnTo>
                <a:lnTo>
                  <a:pt x="6047652" y="38315"/>
                </a:lnTo>
                <a:lnTo>
                  <a:pt x="6127268" y="41275"/>
                </a:lnTo>
                <a:lnTo>
                  <a:pt x="6205745" y="44306"/>
                </a:lnTo>
                <a:lnTo>
                  <a:pt x="6283464" y="47385"/>
                </a:lnTo>
                <a:lnTo>
                  <a:pt x="6360676" y="50497"/>
                </a:lnTo>
                <a:lnTo>
                  <a:pt x="6438609" y="53629"/>
                </a:lnTo>
                <a:lnTo>
                  <a:pt x="6517022" y="56776"/>
                </a:lnTo>
                <a:lnTo>
                  <a:pt x="6595756" y="59932"/>
                </a:lnTo>
                <a:lnTo>
                  <a:pt x="6677880" y="63094"/>
                </a:lnTo>
                <a:lnTo>
                  <a:pt x="6762261" y="66261"/>
                </a:lnTo>
                <a:lnTo>
                  <a:pt x="6848149" y="69430"/>
                </a:lnTo>
                <a:lnTo>
                  <a:pt x="6930809" y="72601"/>
                </a:lnTo>
                <a:lnTo>
                  <a:pt x="7011314" y="75774"/>
                </a:lnTo>
                <a:lnTo>
                  <a:pt x="7090384" y="78947"/>
                </a:lnTo>
                <a:lnTo>
                  <a:pt x="7169556" y="82121"/>
                </a:lnTo>
                <a:lnTo>
                  <a:pt x="7248796" y="85296"/>
                </a:lnTo>
                <a:lnTo>
                  <a:pt x="7328081" y="88470"/>
                </a:lnTo>
                <a:lnTo>
                  <a:pt x="7408454" y="92703"/>
                </a:lnTo>
                <a:lnTo>
                  <a:pt x="7489553" y="97642"/>
                </a:lnTo>
                <a:lnTo>
                  <a:pt x="7571135" y="103051"/>
                </a:lnTo>
                <a:lnTo>
                  <a:pt x="7653040" y="107715"/>
                </a:lnTo>
                <a:lnTo>
                  <a:pt x="7735160" y="111883"/>
                </a:lnTo>
                <a:lnTo>
                  <a:pt x="7817424" y="115720"/>
                </a:lnTo>
                <a:lnTo>
                  <a:pt x="7895549" y="120395"/>
                </a:lnTo>
                <a:lnTo>
                  <a:pt x="7970916" y="125628"/>
                </a:lnTo>
                <a:lnTo>
                  <a:pt x="8044443" y="131233"/>
                </a:lnTo>
                <a:lnTo>
                  <a:pt x="8122038" y="136029"/>
                </a:lnTo>
                <a:lnTo>
                  <a:pt x="8202342" y="140283"/>
                </a:lnTo>
                <a:lnTo>
                  <a:pt x="8284453" y="144178"/>
                </a:lnTo>
                <a:lnTo>
                  <a:pt x="8363535" y="148892"/>
                </a:lnTo>
                <a:lnTo>
                  <a:pt x="8440598" y="154151"/>
                </a:lnTo>
                <a:lnTo>
                  <a:pt x="8516315" y="159774"/>
                </a:lnTo>
                <a:lnTo>
                  <a:pt x="8591135" y="164581"/>
                </a:lnTo>
                <a:lnTo>
                  <a:pt x="8665356" y="168844"/>
                </a:lnTo>
                <a:lnTo>
                  <a:pt x="8739179" y="172744"/>
                </a:lnTo>
                <a:lnTo>
                  <a:pt x="8813796" y="177460"/>
                </a:lnTo>
                <a:lnTo>
                  <a:pt x="8888937" y="182722"/>
                </a:lnTo>
                <a:lnTo>
                  <a:pt x="8964433" y="188346"/>
                </a:lnTo>
                <a:lnTo>
                  <a:pt x="9038047" y="193153"/>
                </a:lnTo>
                <a:lnTo>
                  <a:pt x="9110406" y="197417"/>
                </a:lnTo>
                <a:lnTo>
                  <a:pt x="9181929" y="201318"/>
                </a:lnTo>
                <a:lnTo>
                  <a:pt x="9251836" y="206035"/>
                </a:lnTo>
                <a:lnTo>
                  <a:pt x="9320666" y="211296"/>
                </a:lnTo>
                <a:lnTo>
                  <a:pt x="9388777" y="216920"/>
                </a:lnTo>
                <a:lnTo>
                  <a:pt x="9456410" y="222786"/>
                </a:lnTo>
                <a:lnTo>
                  <a:pt x="9523723" y="228814"/>
                </a:lnTo>
                <a:lnTo>
                  <a:pt x="9590823" y="234949"/>
                </a:lnTo>
                <a:lnTo>
                  <a:pt x="9657783" y="240097"/>
                </a:lnTo>
                <a:lnTo>
                  <a:pt x="9724647" y="244588"/>
                </a:lnTo>
                <a:lnTo>
                  <a:pt x="9791448" y="248640"/>
                </a:lnTo>
                <a:lnTo>
                  <a:pt x="9855033" y="253458"/>
                </a:lnTo>
                <a:lnTo>
                  <a:pt x="9916471" y="258787"/>
                </a:lnTo>
                <a:lnTo>
                  <a:pt x="9976480" y="264456"/>
                </a:lnTo>
                <a:lnTo>
                  <a:pt x="10034479" y="270352"/>
                </a:lnTo>
                <a:lnTo>
                  <a:pt x="10091136" y="276399"/>
                </a:lnTo>
                <a:lnTo>
                  <a:pt x="10146899" y="282547"/>
                </a:lnTo>
                <a:lnTo>
                  <a:pt x="10201008" y="287705"/>
                </a:lnTo>
                <a:lnTo>
                  <a:pt x="10254013" y="292201"/>
                </a:lnTo>
                <a:lnTo>
                  <a:pt x="10306283" y="296257"/>
                </a:lnTo>
                <a:lnTo>
                  <a:pt x="10359123" y="301078"/>
                </a:lnTo>
                <a:lnTo>
                  <a:pt x="10412340" y="306408"/>
                </a:lnTo>
                <a:lnTo>
                  <a:pt x="10465810" y="312078"/>
                </a:lnTo>
                <a:lnTo>
                  <a:pt x="10517331" y="316917"/>
                </a:lnTo>
                <a:lnTo>
                  <a:pt x="10567553" y="321201"/>
                </a:lnTo>
                <a:lnTo>
                  <a:pt x="10616911" y="325115"/>
                </a:lnTo>
                <a:lnTo>
                  <a:pt x="10664632" y="329841"/>
                </a:lnTo>
                <a:lnTo>
                  <a:pt x="10711263" y="335109"/>
                </a:lnTo>
                <a:lnTo>
                  <a:pt x="10757167" y="340737"/>
                </a:lnTo>
                <a:lnTo>
                  <a:pt x="10800469" y="345548"/>
                </a:lnTo>
                <a:lnTo>
                  <a:pt x="10842038" y="349813"/>
                </a:lnTo>
                <a:lnTo>
                  <a:pt x="10882451" y="353715"/>
                </a:lnTo>
                <a:lnTo>
                  <a:pt x="10922091" y="357375"/>
                </a:lnTo>
                <a:lnTo>
                  <a:pt x="10961219" y="360873"/>
                </a:lnTo>
                <a:lnTo>
                  <a:pt x="11000005" y="364263"/>
                </a:lnTo>
                <a:lnTo>
                  <a:pt x="11038563" y="367582"/>
                </a:lnTo>
                <a:lnTo>
                  <a:pt x="11076965" y="370853"/>
                </a:lnTo>
                <a:lnTo>
                  <a:pt x="11115270" y="374091"/>
                </a:lnTo>
                <a:lnTo>
                  <a:pt x="11150330" y="376251"/>
                </a:lnTo>
                <a:lnTo>
                  <a:pt x="11183228" y="377690"/>
                </a:lnTo>
                <a:lnTo>
                  <a:pt x="11214685" y="378650"/>
                </a:lnTo>
                <a:lnTo>
                  <a:pt x="11277600" y="3805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SMARTInkShape-2250"/>
          <p:cNvSpPr/>
          <p:nvPr>
            <p:custDataLst>
              <p:tags r:id="rId15"/>
            </p:custDataLst>
          </p:nvPr>
        </p:nvSpPr>
        <p:spPr>
          <a:xfrm>
            <a:off x="1441356" y="1504984"/>
            <a:ext cx="3461516" cy="129249"/>
          </a:xfrm>
          <a:custGeom>
            <a:avLst/>
            <a:gdLst/>
            <a:ahLst/>
            <a:cxnLst/>
            <a:rect l="0" t="0" r="0" b="0"/>
            <a:pathLst>
              <a:path w="3461516" h="129249">
                <a:moveTo>
                  <a:pt x="1311369" y="9491"/>
                </a:moveTo>
                <a:lnTo>
                  <a:pt x="1311369" y="9491"/>
                </a:lnTo>
                <a:lnTo>
                  <a:pt x="1358033" y="9491"/>
                </a:lnTo>
                <a:lnTo>
                  <a:pt x="1402924" y="9491"/>
                </a:lnTo>
                <a:lnTo>
                  <a:pt x="1437785" y="9491"/>
                </a:lnTo>
                <a:lnTo>
                  <a:pt x="1482912" y="9491"/>
                </a:lnTo>
                <a:lnTo>
                  <a:pt x="1508281" y="9491"/>
                </a:lnTo>
                <a:lnTo>
                  <a:pt x="1535777" y="9491"/>
                </a:lnTo>
                <a:lnTo>
                  <a:pt x="1564691" y="9491"/>
                </a:lnTo>
                <a:lnTo>
                  <a:pt x="1594550" y="9491"/>
                </a:lnTo>
                <a:lnTo>
                  <a:pt x="1627157" y="9491"/>
                </a:lnTo>
                <a:lnTo>
                  <a:pt x="1661594" y="9491"/>
                </a:lnTo>
                <a:lnTo>
                  <a:pt x="1697252" y="9491"/>
                </a:lnTo>
                <a:lnTo>
                  <a:pt x="1734783" y="9491"/>
                </a:lnTo>
                <a:lnTo>
                  <a:pt x="1773562" y="9491"/>
                </a:lnTo>
                <a:lnTo>
                  <a:pt x="1813173" y="9491"/>
                </a:lnTo>
                <a:lnTo>
                  <a:pt x="1853338" y="9491"/>
                </a:lnTo>
                <a:lnTo>
                  <a:pt x="1893873" y="9491"/>
                </a:lnTo>
                <a:lnTo>
                  <a:pt x="1934655" y="9491"/>
                </a:lnTo>
                <a:lnTo>
                  <a:pt x="1974543" y="8433"/>
                </a:lnTo>
                <a:lnTo>
                  <a:pt x="2013835" y="6669"/>
                </a:lnTo>
                <a:lnTo>
                  <a:pt x="2052730" y="4435"/>
                </a:lnTo>
                <a:lnTo>
                  <a:pt x="2092418" y="2945"/>
                </a:lnTo>
                <a:lnTo>
                  <a:pt x="2132635" y="1952"/>
                </a:lnTo>
                <a:lnTo>
                  <a:pt x="2173205" y="1290"/>
                </a:lnTo>
                <a:lnTo>
                  <a:pt x="2212951" y="849"/>
                </a:lnTo>
                <a:lnTo>
                  <a:pt x="2252149" y="554"/>
                </a:lnTo>
                <a:lnTo>
                  <a:pt x="2290981" y="359"/>
                </a:lnTo>
                <a:lnTo>
                  <a:pt x="2329568" y="228"/>
                </a:lnTo>
                <a:lnTo>
                  <a:pt x="2367994" y="140"/>
                </a:lnTo>
                <a:lnTo>
                  <a:pt x="2406311" y="82"/>
                </a:lnTo>
                <a:lnTo>
                  <a:pt x="2444555" y="44"/>
                </a:lnTo>
                <a:lnTo>
                  <a:pt x="2482751" y="18"/>
                </a:lnTo>
                <a:lnTo>
                  <a:pt x="2520916" y="0"/>
                </a:lnTo>
                <a:lnTo>
                  <a:pt x="2558000" y="1047"/>
                </a:lnTo>
                <a:lnTo>
                  <a:pt x="2594365" y="2804"/>
                </a:lnTo>
                <a:lnTo>
                  <a:pt x="2630249" y="5033"/>
                </a:lnTo>
                <a:lnTo>
                  <a:pt x="2665814" y="6519"/>
                </a:lnTo>
                <a:lnTo>
                  <a:pt x="2701166" y="7510"/>
                </a:lnTo>
                <a:lnTo>
                  <a:pt x="2736375" y="8170"/>
                </a:lnTo>
                <a:lnTo>
                  <a:pt x="2769373" y="8610"/>
                </a:lnTo>
                <a:lnTo>
                  <a:pt x="2800897" y="8904"/>
                </a:lnTo>
                <a:lnTo>
                  <a:pt x="2831437" y="9100"/>
                </a:lnTo>
                <a:lnTo>
                  <a:pt x="2861323" y="9230"/>
                </a:lnTo>
                <a:lnTo>
                  <a:pt x="2890771" y="9317"/>
                </a:lnTo>
                <a:lnTo>
                  <a:pt x="2919929" y="9375"/>
                </a:lnTo>
                <a:lnTo>
                  <a:pt x="2948892" y="9414"/>
                </a:lnTo>
                <a:lnTo>
                  <a:pt x="2977726" y="9440"/>
                </a:lnTo>
                <a:lnTo>
                  <a:pt x="3006474" y="9457"/>
                </a:lnTo>
                <a:lnTo>
                  <a:pt x="3033047" y="9468"/>
                </a:lnTo>
                <a:lnTo>
                  <a:pt x="3058171" y="9476"/>
                </a:lnTo>
                <a:lnTo>
                  <a:pt x="3082329" y="9481"/>
                </a:lnTo>
                <a:lnTo>
                  <a:pt x="3128926" y="12309"/>
                </a:lnTo>
                <a:lnTo>
                  <a:pt x="3173272" y="16035"/>
                </a:lnTo>
                <a:lnTo>
                  <a:pt x="3214148" y="17691"/>
                </a:lnTo>
                <a:lnTo>
                  <a:pt x="3253482" y="18427"/>
                </a:lnTo>
                <a:lnTo>
                  <a:pt x="3290014" y="18754"/>
                </a:lnTo>
                <a:lnTo>
                  <a:pt x="3334380" y="19997"/>
                </a:lnTo>
                <a:lnTo>
                  <a:pt x="3373279" y="25539"/>
                </a:lnTo>
                <a:lnTo>
                  <a:pt x="3420202" y="28146"/>
                </a:lnTo>
                <a:lnTo>
                  <a:pt x="3461515" y="28531"/>
                </a:lnTo>
                <a:lnTo>
                  <a:pt x="3453164" y="33594"/>
                </a:lnTo>
                <a:lnTo>
                  <a:pt x="3442341" y="36741"/>
                </a:lnTo>
                <a:lnTo>
                  <a:pt x="3396277" y="37950"/>
                </a:lnTo>
                <a:lnTo>
                  <a:pt x="3350371" y="39101"/>
                </a:lnTo>
                <a:lnTo>
                  <a:pt x="3305697" y="44605"/>
                </a:lnTo>
                <a:lnTo>
                  <a:pt x="3270887" y="46264"/>
                </a:lnTo>
                <a:lnTo>
                  <a:pt x="3231427" y="47001"/>
                </a:lnTo>
                <a:lnTo>
                  <a:pt x="3189195" y="47329"/>
                </a:lnTo>
                <a:lnTo>
                  <a:pt x="3145730" y="47475"/>
                </a:lnTo>
                <a:lnTo>
                  <a:pt x="3098897" y="47539"/>
                </a:lnTo>
                <a:lnTo>
                  <a:pt x="3074554" y="47557"/>
                </a:lnTo>
                <a:lnTo>
                  <a:pt x="3048801" y="47568"/>
                </a:lnTo>
                <a:lnTo>
                  <a:pt x="3022106" y="47576"/>
                </a:lnTo>
                <a:lnTo>
                  <a:pt x="2994786" y="47581"/>
                </a:lnTo>
                <a:lnTo>
                  <a:pt x="2965989" y="47584"/>
                </a:lnTo>
                <a:lnTo>
                  <a:pt x="2936207" y="47586"/>
                </a:lnTo>
                <a:lnTo>
                  <a:pt x="2905770" y="47588"/>
                </a:lnTo>
                <a:lnTo>
                  <a:pt x="2875953" y="47589"/>
                </a:lnTo>
                <a:lnTo>
                  <a:pt x="2846550" y="47590"/>
                </a:lnTo>
                <a:lnTo>
                  <a:pt x="2817423" y="47590"/>
                </a:lnTo>
                <a:lnTo>
                  <a:pt x="2786363" y="47590"/>
                </a:lnTo>
                <a:lnTo>
                  <a:pt x="2754015" y="47591"/>
                </a:lnTo>
                <a:lnTo>
                  <a:pt x="2720808" y="47591"/>
                </a:lnTo>
                <a:lnTo>
                  <a:pt x="2688087" y="47591"/>
                </a:lnTo>
                <a:lnTo>
                  <a:pt x="2655689" y="47591"/>
                </a:lnTo>
                <a:lnTo>
                  <a:pt x="2623507" y="47591"/>
                </a:lnTo>
                <a:lnTo>
                  <a:pt x="2589353" y="47591"/>
                </a:lnTo>
                <a:lnTo>
                  <a:pt x="2553883" y="47591"/>
                </a:lnTo>
                <a:lnTo>
                  <a:pt x="2517537" y="47591"/>
                </a:lnTo>
                <a:lnTo>
                  <a:pt x="2480606" y="47591"/>
                </a:lnTo>
                <a:lnTo>
                  <a:pt x="2443285" y="47591"/>
                </a:lnTo>
                <a:lnTo>
                  <a:pt x="2405705" y="47591"/>
                </a:lnTo>
                <a:lnTo>
                  <a:pt x="2367951" y="47591"/>
                </a:lnTo>
                <a:lnTo>
                  <a:pt x="2330082" y="47591"/>
                </a:lnTo>
                <a:lnTo>
                  <a:pt x="2292136" y="47591"/>
                </a:lnTo>
                <a:lnTo>
                  <a:pt x="2254139" y="47591"/>
                </a:lnTo>
                <a:lnTo>
                  <a:pt x="2216107" y="47591"/>
                </a:lnTo>
                <a:lnTo>
                  <a:pt x="2178053" y="47591"/>
                </a:lnTo>
                <a:lnTo>
                  <a:pt x="2137867" y="47591"/>
                </a:lnTo>
                <a:lnTo>
                  <a:pt x="2096259" y="47591"/>
                </a:lnTo>
                <a:lnTo>
                  <a:pt x="2053704" y="47591"/>
                </a:lnTo>
                <a:lnTo>
                  <a:pt x="2011575" y="47591"/>
                </a:lnTo>
                <a:lnTo>
                  <a:pt x="1969732" y="47591"/>
                </a:lnTo>
                <a:lnTo>
                  <a:pt x="1928077" y="47591"/>
                </a:lnTo>
                <a:lnTo>
                  <a:pt x="1886550" y="47591"/>
                </a:lnTo>
                <a:lnTo>
                  <a:pt x="1845106" y="47591"/>
                </a:lnTo>
                <a:lnTo>
                  <a:pt x="1803719" y="47591"/>
                </a:lnTo>
                <a:lnTo>
                  <a:pt x="1761311" y="47591"/>
                </a:lnTo>
                <a:lnTo>
                  <a:pt x="1718222" y="47591"/>
                </a:lnTo>
                <a:lnTo>
                  <a:pt x="1674679" y="47591"/>
                </a:lnTo>
                <a:lnTo>
                  <a:pt x="1630834" y="48649"/>
                </a:lnTo>
                <a:lnTo>
                  <a:pt x="1586787" y="50413"/>
                </a:lnTo>
                <a:lnTo>
                  <a:pt x="1542606" y="52647"/>
                </a:lnTo>
                <a:lnTo>
                  <a:pt x="1498335" y="54137"/>
                </a:lnTo>
                <a:lnTo>
                  <a:pt x="1454005" y="55130"/>
                </a:lnTo>
                <a:lnTo>
                  <a:pt x="1409635" y="55792"/>
                </a:lnTo>
                <a:lnTo>
                  <a:pt x="1365238" y="57292"/>
                </a:lnTo>
                <a:lnTo>
                  <a:pt x="1320823" y="59350"/>
                </a:lnTo>
                <a:lnTo>
                  <a:pt x="1276397" y="61780"/>
                </a:lnTo>
                <a:lnTo>
                  <a:pt x="1233021" y="63401"/>
                </a:lnTo>
                <a:lnTo>
                  <a:pt x="1190345" y="64481"/>
                </a:lnTo>
                <a:lnTo>
                  <a:pt x="1148137" y="65201"/>
                </a:lnTo>
                <a:lnTo>
                  <a:pt x="1106239" y="66739"/>
                </a:lnTo>
                <a:lnTo>
                  <a:pt x="1064549" y="68823"/>
                </a:lnTo>
                <a:lnTo>
                  <a:pt x="1022997" y="71271"/>
                </a:lnTo>
                <a:lnTo>
                  <a:pt x="981538" y="73961"/>
                </a:lnTo>
                <a:lnTo>
                  <a:pt x="940140" y="76813"/>
                </a:lnTo>
                <a:lnTo>
                  <a:pt x="898783" y="79772"/>
                </a:lnTo>
                <a:lnTo>
                  <a:pt x="858512" y="81745"/>
                </a:lnTo>
                <a:lnTo>
                  <a:pt x="818964" y="83060"/>
                </a:lnTo>
                <a:lnTo>
                  <a:pt x="779899" y="83937"/>
                </a:lnTo>
                <a:lnTo>
                  <a:pt x="741156" y="85580"/>
                </a:lnTo>
                <a:lnTo>
                  <a:pt x="702627" y="87734"/>
                </a:lnTo>
                <a:lnTo>
                  <a:pt x="664241" y="90228"/>
                </a:lnTo>
                <a:lnTo>
                  <a:pt x="627009" y="92949"/>
                </a:lnTo>
                <a:lnTo>
                  <a:pt x="590545" y="95821"/>
                </a:lnTo>
                <a:lnTo>
                  <a:pt x="554595" y="98794"/>
                </a:lnTo>
                <a:lnTo>
                  <a:pt x="520045" y="100777"/>
                </a:lnTo>
                <a:lnTo>
                  <a:pt x="486428" y="102098"/>
                </a:lnTo>
                <a:lnTo>
                  <a:pt x="453433" y="102979"/>
                </a:lnTo>
                <a:lnTo>
                  <a:pt x="422970" y="104625"/>
                </a:lnTo>
                <a:lnTo>
                  <a:pt x="394195" y="106780"/>
                </a:lnTo>
                <a:lnTo>
                  <a:pt x="366545" y="109276"/>
                </a:lnTo>
                <a:lnTo>
                  <a:pt x="338586" y="111997"/>
                </a:lnTo>
                <a:lnTo>
                  <a:pt x="310422" y="114870"/>
                </a:lnTo>
                <a:lnTo>
                  <a:pt x="282121" y="117844"/>
                </a:lnTo>
                <a:lnTo>
                  <a:pt x="255845" y="119826"/>
                </a:lnTo>
                <a:lnTo>
                  <a:pt x="230920" y="121148"/>
                </a:lnTo>
                <a:lnTo>
                  <a:pt x="184528" y="122616"/>
                </a:lnTo>
                <a:lnTo>
                  <a:pt x="142742" y="123269"/>
                </a:lnTo>
                <a:lnTo>
                  <a:pt x="108649" y="123559"/>
                </a:lnTo>
                <a:lnTo>
                  <a:pt x="68477" y="126545"/>
                </a:lnTo>
                <a:lnTo>
                  <a:pt x="46714" y="129248"/>
                </a:lnTo>
                <a:lnTo>
                  <a:pt x="0" y="124066"/>
                </a:lnTo>
                <a:lnTo>
                  <a:pt x="32" y="122916"/>
                </a:lnTo>
                <a:lnTo>
                  <a:pt x="7686" y="113466"/>
                </a:lnTo>
                <a:lnTo>
                  <a:pt x="10447" y="110558"/>
                </a:lnTo>
                <a:lnTo>
                  <a:pt x="49148" y="92324"/>
                </a:lnTo>
                <a:lnTo>
                  <a:pt x="82644" y="761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SMARTInkShape-2251"/>
          <p:cNvSpPr/>
          <p:nvPr>
            <p:custDataLst>
              <p:tags r:id="rId16"/>
            </p:custDataLst>
          </p:nvPr>
        </p:nvSpPr>
        <p:spPr>
          <a:xfrm>
            <a:off x="1479588" y="1409700"/>
            <a:ext cx="3327597" cy="236637"/>
          </a:xfrm>
          <a:custGeom>
            <a:avLst/>
            <a:gdLst/>
            <a:ahLst/>
            <a:cxnLst/>
            <a:rect l="0" t="0" r="0" b="0"/>
            <a:pathLst>
              <a:path w="3327597" h="236637">
                <a:moveTo>
                  <a:pt x="1558887" y="114300"/>
                </a:moveTo>
                <a:lnTo>
                  <a:pt x="1558887" y="114300"/>
                </a:lnTo>
                <a:lnTo>
                  <a:pt x="1604551" y="114300"/>
                </a:lnTo>
                <a:lnTo>
                  <a:pt x="1635274" y="114300"/>
                </a:lnTo>
                <a:lnTo>
                  <a:pt x="1677151" y="114300"/>
                </a:lnTo>
                <a:lnTo>
                  <a:pt x="1701229" y="114300"/>
                </a:lnTo>
                <a:lnTo>
                  <a:pt x="1726807" y="114300"/>
                </a:lnTo>
                <a:lnTo>
                  <a:pt x="1753383" y="114300"/>
                </a:lnTo>
                <a:lnTo>
                  <a:pt x="1780626" y="114300"/>
                </a:lnTo>
                <a:lnTo>
                  <a:pt x="1808313" y="114300"/>
                </a:lnTo>
                <a:lnTo>
                  <a:pt x="1836296" y="114300"/>
                </a:lnTo>
                <a:lnTo>
                  <a:pt x="1868710" y="114300"/>
                </a:lnTo>
                <a:lnTo>
                  <a:pt x="1904077" y="114300"/>
                </a:lnTo>
                <a:lnTo>
                  <a:pt x="1941414" y="114300"/>
                </a:lnTo>
                <a:lnTo>
                  <a:pt x="1980063" y="115358"/>
                </a:lnTo>
                <a:lnTo>
                  <a:pt x="2019588" y="117122"/>
                </a:lnTo>
                <a:lnTo>
                  <a:pt x="2059696" y="119356"/>
                </a:lnTo>
                <a:lnTo>
                  <a:pt x="2099135" y="120846"/>
                </a:lnTo>
                <a:lnTo>
                  <a:pt x="2138127" y="121839"/>
                </a:lnTo>
                <a:lnTo>
                  <a:pt x="2176822" y="122501"/>
                </a:lnTo>
                <a:lnTo>
                  <a:pt x="2216377" y="122942"/>
                </a:lnTo>
                <a:lnTo>
                  <a:pt x="2256505" y="123237"/>
                </a:lnTo>
                <a:lnTo>
                  <a:pt x="2297016" y="123432"/>
                </a:lnTo>
                <a:lnTo>
                  <a:pt x="2336723" y="123563"/>
                </a:lnTo>
                <a:lnTo>
                  <a:pt x="2375894" y="123651"/>
                </a:lnTo>
                <a:lnTo>
                  <a:pt x="2414709" y="123709"/>
                </a:lnTo>
                <a:lnTo>
                  <a:pt x="2453285" y="124806"/>
                </a:lnTo>
                <a:lnTo>
                  <a:pt x="2491702" y="126595"/>
                </a:lnTo>
                <a:lnTo>
                  <a:pt x="2530014" y="128847"/>
                </a:lnTo>
                <a:lnTo>
                  <a:pt x="2567197" y="130348"/>
                </a:lnTo>
                <a:lnTo>
                  <a:pt x="2603627" y="131349"/>
                </a:lnTo>
                <a:lnTo>
                  <a:pt x="2639556" y="132016"/>
                </a:lnTo>
                <a:lnTo>
                  <a:pt x="2675149" y="132461"/>
                </a:lnTo>
                <a:lnTo>
                  <a:pt x="2710520" y="132757"/>
                </a:lnTo>
                <a:lnTo>
                  <a:pt x="2745742" y="132955"/>
                </a:lnTo>
                <a:lnTo>
                  <a:pt x="2778749" y="134145"/>
                </a:lnTo>
                <a:lnTo>
                  <a:pt x="2810278" y="135996"/>
                </a:lnTo>
                <a:lnTo>
                  <a:pt x="2840823" y="138289"/>
                </a:lnTo>
                <a:lnTo>
                  <a:pt x="2871769" y="139818"/>
                </a:lnTo>
                <a:lnTo>
                  <a:pt x="2902983" y="140837"/>
                </a:lnTo>
                <a:lnTo>
                  <a:pt x="2934376" y="141516"/>
                </a:lnTo>
                <a:lnTo>
                  <a:pt x="2963771" y="143027"/>
                </a:lnTo>
                <a:lnTo>
                  <a:pt x="2991835" y="145093"/>
                </a:lnTo>
                <a:lnTo>
                  <a:pt x="3019010" y="147529"/>
                </a:lnTo>
                <a:lnTo>
                  <a:pt x="3044536" y="149153"/>
                </a:lnTo>
                <a:lnTo>
                  <a:pt x="3068961" y="150235"/>
                </a:lnTo>
                <a:lnTo>
                  <a:pt x="3114798" y="151438"/>
                </a:lnTo>
                <a:lnTo>
                  <a:pt x="3156336" y="151972"/>
                </a:lnTo>
                <a:lnTo>
                  <a:pt x="3190320" y="152210"/>
                </a:lnTo>
                <a:lnTo>
                  <a:pt x="3233253" y="152344"/>
                </a:lnTo>
                <a:lnTo>
                  <a:pt x="3275573" y="152389"/>
                </a:lnTo>
                <a:lnTo>
                  <a:pt x="3320616" y="152399"/>
                </a:lnTo>
                <a:lnTo>
                  <a:pt x="3327596" y="152400"/>
                </a:lnTo>
                <a:lnTo>
                  <a:pt x="3327519" y="151342"/>
                </a:lnTo>
                <a:lnTo>
                  <a:pt x="3324610" y="147343"/>
                </a:lnTo>
                <a:lnTo>
                  <a:pt x="3316967" y="144861"/>
                </a:lnTo>
                <a:lnTo>
                  <a:pt x="3300764" y="140641"/>
                </a:lnTo>
                <a:lnTo>
                  <a:pt x="3254845" y="127764"/>
                </a:lnTo>
                <a:lnTo>
                  <a:pt x="3216505" y="123934"/>
                </a:lnTo>
                <a:lnTo>
                  <a:pt x="3183548" y="119287"/>
                </a:lnTo>
                <a:lnTo>
                  <a:pt x="3147734" y="113694"/>
                </a:lnTo>
                <a:lnTo>
                  <a:pt x="3108533" y="108739"/>
                </a:lnTo>
                <a:lnTo>
                  <a:pt x="3062888" y="106537"/>
                </a:lnTo>
                <a:lnTo>
                  <a:pt x="3038862" y="104891"/>
                </a:lnTo>
                <a:lnTo>
                  <a:pt x="3014379" y="102736"/>
                </a:lnTo>
                <a:lnTo>
                  <a:pt x="2989590" y="100240"/>
                </a:lnTo>
                <a:lnTo>
                  <a:pt x="2963539" y="97519"/>
                </a:lnTo>
                <a:lnTo>
                  <a:pt x="2936646" y="94646"/>
                </a:lnTo>
                <a:lnTo>
                  <a:pt x="2909193" y="91672"/>
                </a:lnTo>
                <a:lnTo>
                  <a:pt x="2879250" y="89690"/>
                </a:lnTo>
                <a:lnTo>
                  <a:pt x="2847646" y="88368"/>
                </a:lnTo>
                <a:lnTo>
                  <a:pt x="2814934" y="87487"/>
                </a:lnTo>
                <a:lnTo>
                  <a:pt x="2781485" y="85841"/>
                </a:lnTo>
                <a:lnTo>
                  <a:pt x="2747544" y="83686"/>
                </a:lnTo>
                <a:lnTo>
                  <a:pt x="2713275" y="81190"/>
                </a:lnTo>
                <a:lnTo>
                  <a:pt x="2677729" y="79527"/>
                </a:lnTo>
                <a:lnTo>
                  <a:pt x="2641332" y="78418"/>
                </a:lnTo>
                <a:lnTo>
                  <a:pt x="2604367" y="77679"/>
                </a:lnTo>
                <a:lnTo>
                  <a:pt x="2567024" y="76128"/>
                </a:lnTo>
                <a:lnTo>
                  <a:pt x="2529428" y="74035"/>
                </a:lnTo>
                <a:lnTo>
                  <a:pt x="2491665" y="71582"/>
                </a:lnTo>
                <a:lnTo>
                  <a:pt x="2451672" y="69946"/>
                </a:lnTo>
                <a:lnTo>
                  <a:pt x="2410194" y="68856"/>
                </a:lnTo>
                <a:lnTo>
                  <a:pt x="2367725" y="68129"/>
                </a:lnTo>
                <a:lnTo>
                  <a:pt x="2325654" y="67644"/>
                </a:lnTo>
                <a:lnTo>
                  <a:pt x="2283849" y="67321"/>
                </a:lnTo>
                <a:lnTo>
                  <a:pt x="2242220" y="67106"/>
                </a:lnTo>
                <a:lnTo>
                  <a:pt x="2199651" y="66962"/>
                </a:lnTo>
                <a:lnTo>
                  <a:pt x="2156454" y="66866"/>
                </a:lnTo>
                <a:lnTo>
                  <a:pt x="2112840" y="66803"/>
                </a:lnTo>
                <a:lnTo>
                  <a:pt x="2068948" y="66760"/>
                </a:lnTo>
                <a:lnTo>
                  <a:pt x="2024869" y="66732"/>
                </a:lnTo>
                <a:lnTo>
                  <a:pt x="1980666" y="66713"/>
                </a:lnTo>
                <a:lnTo>
                  <a:pt x="1936382" y="66700"/>
                </a:lnTo>
                <a:lnTo>
                  <a:pt x="1892042" y="66692"/>
                </a:lnTo>
                <a:lnTo>
                  <a:pt x="1847665" y="66686"/>
                </a:lnTo>
                <a:lnTo>
                  <a:pt x="1802206" y="67741"/>
                </a:lnTo>
                <a:lnTo>
                  <a:pt x="1756025" y="69502"/>
                </a:lnTo>
                <a:lnTo>
                  <a:pt x="1709362" y="71735"/>
                </a:lnTo>
                <a:lnTo>
                  <a:pt x="1663437" y="73223"/>
                </a:lnTo>
                <a:lnTo>
                  <a:pt x="1618004" y="74216"/>
                </a:lnTo>
                <a:lnTo>
                  <a:pt x="1572898" y="74877"/>
                </a:lnTo>
                <a:lnTo>
                  <a:pt x="1528011" y="76376"/>
                </a:lnTo>
                <a:lnTo>
                  <a:pt x="1483269" y="78434"/>
                </a:lnTo>
                <a:lnTo>
                  <a:pt x="1438626" y="80865"/>
                </a:lnTo>
                <a:lnTo>
                  <a:pt x="1394046" y="83543"/>
                </a:lnTo>
                <a:lnTo>
                  <a:pt x="1349510" y="86387"/>
                </a:lnTo>
                <a:lnTo>
                  <a:pt x="1305002" y="89341"/>
                </a:lnTo>
                <a:lnTo>
                  <a:pt x="1261572" y="92369"/>
                </a:lnTo>
                <a:lnTo>
                  <a:pt x="1218860" y="95446"/>
                </a:lnTo>
                <a:lnTo>
                  <a:pt x="1176628" y="98556"/>
                </a:lnTo>
                <a:lnTo>
                  <a:pt x="1134714" y="100629"/>
                </a:lnTo>
                <a:lnTo>
                  <a:pt x="1093013" y="102011"/>
                </a:lnTo>
                <a:lnTo>
                  <a:pt x="1051455" y="102932"/>
                </a:lnTo>
                <a:lnTo>
                  <a:pt x="1009990" y="104605"/>
                </a:lnTo>
                <a:lnTo>
                  <a:pt x="968589" y="106778"/>
                </a:lnTo>
                <a:lnTo>
                  <a:pt x="927230" y="109285"/>
                </a:lnTo>
                <a:lnTo>
                  <a:pt x="886957" y="112015"/>
                </a:lnTo>
                <a:lnTo>
                  <a:pt x="847409" y="114893"/>
                </a:lnTo>
                <a:lnTo>
                  <a:pt x="808343" y="117871"/>
                </a:lnTo>
                <a:lnTo>
                  <a:pt x="769600" y="121972"/>
                </a:lnTo>
                <a:lnTo>
                  <a:pt x="731070" y="126823"/>
                </a:lnTo>
                <a:lnTo>
                  <a:pt x="692684" y="132174"/>
                </a:lnTo>
                <a:lnTo>
                  <a:pt x="655452" y="136799"/>
                </a:lnTo>
                <a:lnTo>
                  <a:pt x="618989" y="140941"/>
                </a:lnTo>
                <a:lnTo>
                  <a:pt x="583038" y="144761"/>
                </a:lnTo>
                <a:lnTo>
                  <a:pt x="548488" y="148365"/>
                </a:lnTo>
                <a:lnTo>
                  <a:pt x="514871" y="151827"/>
                </a:lnTo>
                <a:lnTo>
                  <a:pt x="481876" y="155193"/>
                </a:lnTo>
                <a:lnTo>
                  <a:pt x="450355" y="159554"/>
                </a:lnTo>
                <a:lnTo>
                  <a:pt x="419816" y="164577"/>
                </a:lnTo>
                <a:lnTo>
                  <a:pt x="389931" y="170043"/>
                </a:lnTo>
                <a:lnTo>
                  <a:pt x="360483" y="174746"/>
                </a:lnTo>
                <a:lnTo>
                  <a:pt x="331326" y="178939"/>
                </a:lnTo>
                <a:lnTo>
                  <a:pt x="302363" y="182792"/>
                </a:lnTo>
                <a:lnTo>
                  <a:pt x="275646" y="186420"/>
                </a:lnTo>
                <a:lnTo>
                  <a:pt x="250426" y="189897"/>
                </a:lnTo>
                <a:lnTo>
                  <a:pt x="203707" y="196582"/>
                </a:lnTo>
                <a:lnTo>
                  <a:pt x="161777" y="203081"/>
                </a:lnTo>
                <a:lnTo>
                  <a:pt x="124796" y="209497"/>
                </a:lnTo>
                <a:lnTo>
                  <a:pt x="91780" y="215876"/>
                </a:lnTo>
                <a:lnTo>
                  <a:pt x="50451" y="224360"/>
                </a:lnTo>
                <a:lnTo>
                  <a:pt x="13149" y="230585"/>
                </a:lnTo>
                <a:lnTo>
                  <a:pt x="19" y="236636"/>
                </a:lnTo>
                <a:lnTo>
                  <a:pt x="0" y="236074"/>
                </a:lnTo>
                <a:lnTo>
                  <a:pt x="2801" y="232627"/>
                </a:lnTo>
                <a:lnTo>
                  <a:pt x="39755" y="226308"/>
                </a:lnTo>
                <a:lnTo>
                  <a:pt x="77252" y="221218"/>
                </a:lnTo>
                <a:lnTo>
                  <a:pt x="108749" y="218969"/>
                </a:lnTo>
                <a:lnTo>
                  <a:pt x="147442" y="214442"/>
                </a:lnTo>
                <a:lnTo>
                  <a:pt x="194978" y="208902"/>
                </a:lnTo>
                <a:lnTo>
                  <a:pt x="220989" y="205943"/>
                </a:lnTo>
                <a:lnTo>
                  <a:pt x="248914" y="202912"/>
                </a:lnTo>
                <a:lnTo>
                  <a:pt x="278113" y="199833"/>
                </a:lnTo>
                <a:lnTo>
                  <a:pt x="308163" y="196722"/>
                </a:lnTo>
                <a:lnTo>
                  <a:pt x="339838" y="192531"/>
                </a:lnTo>
                <a:lnTo>
                  <a:pt x="372596" y="187621"/>
                </a:lnTo>
                <a:lnTo>
                  <a:pt x="406076" y="182231"/>
                </a:lnTo>
                <a:lnTo>
                  <a:pt x="441096" y="177579"/>
                </a:lnTo>
                <a:lnTo>
                  <a:pt x="477143" y="173419"/>
                </a:lnTo>
                <a:lnTo>
                  <a:pt x="513874" y="169588"/>
                </a:lnTo>
                <a:lnTo>
                  <a:pt x="553179" y="164917"/>
                </a:lnTo>
                <a:lnTo>
                  <a:pt x="594198" y="159686"/>
                </a:lnTo>
                <a:lnTo>
                  <a:pt x="636361" y="154082"/>
                </a:lnTo>
                <a:lnTo>
                  <a:pt x="681403" y="148230"/>
                </a:lnTo>
                <a:lnTo>
                  <a:pt x="728364" y="142212"/>
                </a:lnTo>
                <a:lnTo>
                  <a:pt x="776605" y="136083"/>
                </a:lnTo>
                <a:lnTo>
                  <a:pt x="825699" y="130939"/>
                </a:lnTo>
                <a:lnTo>
                  <a:pt x="875362" y="126451"/>
                </a:lnTo>
                <a:lnTo>
                  <a:pt x="925404" y="122401"/>
                </a:lnTo>
                <a:lnTo>
                  <a:pt x="976756" y="117584"/>
                </a:lnTo>
                <a:lnTo>
                  <a:pt x="1028983" y="112256"/>
                </a:lnTo>
                <a:lnTo>
                  <a:pt x="1081793" y="106587"/>
                </a:lnTo>
                <a:lnTo>
                  <a:pt x="1136049" y="101750"/>
                </a:lnTo>
                <a:lnTo>
                  <a:pt x="1191270" y="97467"/>
                </a:lnTo>
                <a:lnTo>
                  <a:pt x="1247134" y="93553"/>
                </a:lnTo>
                <a:lnTo>
                  <a:pt x="1304485" y="88827"/>
                </a:lnTo>
                <a:lnTo>
                  <a:pt x="1362827" y="83560"/>
                </a:lnTo>
                <a:lnTo>
                  <a:pt x="1421831" y="77931"/>
                </a:lnTo>
                <a:lnTo>
                  <a:pt x="1481275" y="73121"/>
                </a:lnTo>
                <a:lnTo>
                  <a:pt x="1541012" y="68856"/>
                </a:lnTo>
                <a:lnTo>
                  <a:pt x="1600945" y="64954"/>
                </a:lnTo>
                <a:lnTo>
                  <a:pt x="1662068" y="61294"/>
                </a:lnTo>
                <a:lnTo>
                  <a:pt x="1723982" y="57796"/>
                </a:lnTo>
                <a:lnTo>
                  <a:pt x="1786425" y="54406"/>
                </a:lnTo>
                <a:lnTo>
                  <a:pt x="1848163" y="51087"/>
                </a:lnTo>
                <a:lnTo>
                  <a:pt x="1909429" y="47816"/>
                </a:lnTo>
                <a:lnTo>
                  <a:pt x="1970382" y="44578"/>
                </a:lnTo>
                <a:lnTo>
                  <a:pt x="2030067" y="41360"/>
                </a:lnTo>
                <a:lnTo>
                  <a:pt x="2088907" y="38157"/>
                </a:lnTo>
                <a:lnTo>
                  <a:pt x="2147184" y="34963"/>
                </a:lnTo>
                <a:lnTo>
                  <a:pt x="2206143" y="32834"/>
                </a:lnTo>
                <a:lnTo>
                  <a:pt x="2265558" y="31414"/>
                </a:lnTo>
                <a:lnTo>
                  <a:pt x="2325276" y="30468"/>
                </a:lnTo>
                <a:lnTo>
                  <a:pt x="2385197" y="28778"/>
                </a:lnTo>
                <a:lnTo>
                  <a:pt x="2445252" y="26594"/>
                </a:lnTo>
                <a:lnTo>
                  <a:pt x="2505397" y="24079"/>
                </a:lnTo>
                <a:lnTo>
                  <a:pt x="2563485" y="22403"/>
                </a:lnTo>
                <a:lnTo>
                  <a:pt x="2620202" y="21285"/>
                </a:lnTo>
                <a:lnTo>
                  <a:pt x="2676005" y="20540"/>
                </a:lnTo>
                <a:lnTo>
                  <a:pt x="2730141" y="18985"/>
                </a:lnTo>
                <a:lnTo>
                  <a:pt x="2783165" y="16890"/>
                </a:lnTo>
                <a:lnTo>
                  <a:pt x="2835447" y="14435"/>
                </a:lnTo>
                <a:lnTo>
                  <a:pt x="2885119" y="12798"/>
                </a:lnTo>
                <a:lnTo>
                  <a:pt x="2933050" y="11707"/>
                </a:lnTo>
                <a:lnTo>
                  <a:pt x="2979820" y="10980"/>
                </a:lnTo>
                <a:lnTo>
                  <a:pt x="3025818" y="9437"/>
                </a:lnTo>
                <a:lnTo>
                  <a:pt x="3071299" y="7349"/>
                </a:lnTo>
                <a:lnTo>
                  <a:pt x="3116437" y="4900"/>
                </a:lnTo>
                <a:lnTo>
                  <a:pt x="3159228" y="3266"/>
                </a:lnTo>
                <a:lnTo>
                  <a:pt x="3200457" y="2178"/>
                </a:lnTo>
                <a:lnTo>
                  <a:pt x="3240642" y="1452"/>
                </a:lnTo>
                <a:lnTo>
                  <a:pt x="332101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SMARTInkShape-2252"/>
          <p:cNvSpPr/>
          <p:nvPr>
            <p:custDataLst>
              <p:tags r:id="rId17"/>
            </p:custDataLst>
          </p:nvPr>
        </p:nvSpPr>
        <p:spPr>
          <a:xfrm>
            <a:off x="752881" y="114300"/>
            <a:ext cx="4523790" cy="1571611"/>
          </a:xfrm>
          <a:custGeom>
            <a:avLst/>
            <a:gdLst/>
            <a:ahLst/>
            <a:cxnLst/>
            <a:rect l="0" t="0" r="0" b="0"/>
            <a:pathLst>
              <a:path w="4523790" h="1571611">
                <a:moveTo>
                  <a:pt x="37694" y="161925"/>
                </a:moveTo>
                <a:lnTo>
                  <a:pt x="37694" y="161925"/>
                </a:lnTo>
                <a:lnTo>
                  <a:pt x="21447" y="146737"/>
                </a:lnTo>
                <a:lnTo>
                  <a:pt x="15304" y="144591"/>
                </a:lnTo>
                <a:lnTo>
                  <a:pt x="13242" y="142961"/>
                </a:lnTo>
                <a:lnTo>
                  <a:pt x="966" y="117077"/>
                </a:lnTo>
                <a:lnTo>
                  <a:pt x="0" y="110066"/>
                </a:lnTo>
                <a:lnTo>
                  <a:pt x="923" y="108303"/>
                </a:lnTo>
                <a:lnTo>
                  <a:pt x="2597" y="107127"/>
                </a:lnTo>
                <a:lnTo>
                  <a:pt x="7831" y="105240"/>
                </a:lnTo>
                <a:lnTo>
                  <a:pt x="27320" y="91558"/>
                </a:lnTo>
                <a:lnTo>
                  <a:pt x="69580" y="79520"/>
                </a:lnTo>
                <a:lnTo>
                  <a:pt x="116219" y="69946"/>
                </a:lnTo>
                <a:lnTo>
                  <a:pt x="159783" y="64499"/>
                </a:lnTo>
                <a:lnTo>
                  <a:pt x="204333" y="58602"/>
                </a:lnTo>
                <a:lnTo>
                  <a:pt x="246406" y="57580"/>
                </a:lnTo>
                <a:lnTo>
                  <a:pt x="287330" y="57277"/>
                </a:lnTo>
                <a:lnTo>
                  <a:pt x="319035" y="57207"/>
                </a:lnTo>
                <a:lnTo>
                  <a:pt x="354293" y="57175"/>
                </a:lnTo>
                <a:lnTo>
                  <a:pt x="391130" y="57161"/>
                </a:lnTo>
                <a:lnTo>
                  <a:pt x="431490" y="57155"/>
                </a:lnTo>
                <a:lnTo>
                  <a:pt x="474123" y="57152"/>
                </a:lnTo>
                <a:lnTo>
                  <a:pt x="517765" y="57151"/>
                </a:lnTo>
                <a:lnTo>
                  <a:pt x="561856" y="57150"/>
                </a:lnTo>
                <a:lnTo>
                  <a:pt x="607205" y="57150"/>
                </a:lnTo>
                <a:lnTo>
                  <a:pt x="631151" y="57150"/>
                </a:lnTo>
                <a:lnTo>
                  <a:pt x="655582" y="57150"/>
                </a:lnTo>
                <a:lnTo>
                  <a:pt x="681395" y="57150"/>
                </a:lnTo>
                <a:lnTo>
                  <a:pt x="708128" y="57150"/>
                </a:lnTo>
                <a:lnTo>
                  <a:pt x="735475" y="57150"/>
                </a:lnTo>
                <a:lnTo>
                  <a:pt x="762173" y="56092"/>
                </a:lnTo>
                <a:lnTo>
                  <a:pt x="788438" y="54328"/>
                </a:lnTo>
                <a:lnTo>
                  <a:pt x="814415" y="52094"/>
                </a:lnTo>
                <a:lnTo>
                  <a:pt x="841258" y="49546"/>
                </a:lnTo>
                <a:lnTo>
                  <a:pt x="868678" y="46789"/>
                </a:lnTo>
                <a:lnTo>
                  <a:pt x="896484" y="43892"/>
                </a:lnTo>
                <a:lnTo>
                  <a:pt x="924545" y="41962"/>
                </a:lnTo>
                <a:lnTo>
                  <a:pt x="952778" y="40674"/>
                </a:lnTo>
                <a:lnTo>
                  <a:pt x="981125" y="39816"/>
                </a:lnTo>
                <a:lnTo>
                  <a:pt x="1010607" y="38186"/>
                </a:lnTo>
                <a:lnTo>
                  <a:pt x="1040844" y="36041"/>
                </a:lnTo>
                <a:lnTo>
                  <a:pt x="1071586" y="33552"/>
                </a:lnTo>
                <a:lnTo>
                  <a:pt x="1101605" y="31893"/>
                </a:lnTo>
                <a:lnTo>
                  <a:pt x="1131143" y="30787"/>
                </a:lnTo>
                <a:lnTo>
                  <a:pt x="1160360" y="30050"/>
                </a:lnTo>
                <a:lnTo>
                  <a:pt x="1190421" y="28500"/>
                </a:lnTo>
                <a:lnTo>
                  <a:pt x="1221046" y="26408"/>
                </a:lnTo>
                <a:lnTo>
                  <a:pt x="1252045" y="23955"/>
                </a:lnTo>
                <a:lnTo>
                  <a:pt x="1283295" y="21262"/>
                </a:lnTo>
                <a:lnTo>
                  <a:pt x="1314711" y="18408"/>
                </a:lnTo>
                <a:lnTo>
                  <a:pt x="1346239" y="15447"/>
                </a:lnTo>
                <a:lnTo>
                  <a:pt x="1376782" y="13473"/>
                </a:lnTo>
                <a:lnTo>
                  <a:pt x="1406670" y="12157"/>
                </a:lnTo>
                <a:lnTo>
                  <a:pt x="1436119" y="11280"/>
                </a:lnTo>
                <a:lnTo>
                  <a:pt x="1466336" y="10695"/>
                </a:lnTo>
                <a:lnTo>
                  <a:pt x="1497064" y="10305"/>
                </a:lnTo>
                <a:lnTo>
                  <a:pt x="1528132" y="10045"/>
                </a:lnTo>
                <a:lnTo>
                  <a:pt x="1559427" y="9872"/>
                </a:lnTo>
                <a:lnTo>
                  <a:pt x="1590875" y="9756"/>
                </a:lnTo>
                <a:lnTo>
                  <a:pt x="1622423" y="9679"/>
                </a:lnTo>
                <a:lnTo>
                  <a:pt x="1654038" y="8569"/>
                </a:lnTo>
                <a:lnTo>
                  <a:pt x="1685699" y="6771"/>
                </a:lnTo>
                <a:lnTo>
                  <a:pt x="1717389" y="4514"/>
                </a:lnTo>
                <a:lnTo>
                  <a:pt x="1749099" y="3009"/>
                </a:lnTo>
                <a:lnTo>
                  <a:pt x="1780822" y="2006"/>
                </a:lnTo>
                <a:lnTo>
                  <a:pt x="1812555" y="1338"/>
                </a:lnTo>
                <a:lnTo>
                  <a:pt x="1844293" y="892"/>
                </a:lnTo>
                <a:lnTo>
                  <a:pt x="1876035" y="594"/>
                </a:lnTo>
                <a:lnTo>
                  <a:pt x="1907780" y="396"/>
                </a:lnTo>
                <a:lnTo>
                  <a:pt x="1939526" y="264"/>
                </a:lnTo>
                <a:lnTo>
                  <a:pt x="1971274" y="176"/>
                </a:lnTo>
                <a:lnTo>
                  <a:pt x="2003022" y="117"/>
                </a:lnTo>
                <a:lnTo>
                  <a:pt x="2033713" y="78"/>
                </a:lnTo>
                <a:lnTo>
                  <a:pt x="2063698" y="52"/>
                </a:lnTo>
                <a:lnTo>
                  <a:pt x="2093213" y="35"/>
                </a:lnTo>
                <a:lnTo>
                  <a:pt x="2123474" y="23"/>
                </a:lnTo>
                <a:lnTo>
                  <a:pt x="2154231" y="15"/>
                </a:lnTo>
                <a:lnTo>
                  <a:pt x="2185319" y="10"/>
                </a:lnTo>
                <a:lnTo>
                  <a:pt x="2216627" y="7"/>
                </a:lnTo>
                <a:lnTo>
                  <a:pt x="2248083" y="5"/>
                </a:lnTo>
                <a:lnTo>
                  <a:pt x="2279636" y="3"/>
                </a:lnTo>
                <a:lnTo>
                  <a:pt x="2311255" y="2"/>
                </a:lnTo>
                <a:lnTo>
                  <a:pt x="2342919" y="1"/>
                </a:lnTo>
                <a:lnTo>
                  <a:pt x="2374610" y="1"/>
                </a:lnTo>
                <a:lnTo>
                  <a:pt x="2406322" y="1059"/>
                </a:lnTo>
                <a:lnTo>
                  <a:pt x="2438046" y="2823"/>
                </a:lnTo>
                <a:lnTo>
                  <a:pt x="2469778" y="5057"/>
                </a:lnTo>
                <a:lnTo>
                  <a:pt x="2501517" y="6546"/>
                </a:lnTo>
                <a:lnTo>
                  <a:pt x="2533259" y="7539"/>
                </a:lnTo>
                <a:lnTo>
                  <a:pt x="2565004" y="8201"/>
                </a:lnTo>
                <a:lnTo>
                  <a:pt x="2596751" y="8642"/>
                </a:lnTo>
                <a:lnTo>
                  <a:pt x="2628499" y="8937"/>
                </a:lnTo>
                <a:lnTo>
                  <a:pt x="2660247" y="9133"/>
                </a:lnTo>
                <a:lnTo>
                  <a:pt x="2691996" y="9263"/>
                </a:lnTo>
                <a:lnTo>
                  <a:pt x="2723745" y="9351"/>
                </a:lnTo>
                <a:lnTo>
                  <a:pt x="2755495" y="9409"/>
                </a:lnTo>
                <a:lnTo>
                  <a:pt x="2786186" y="9447"/>
                </a:lnTo>
                <a:lnTo>
                  <a:pt x="2816172" y="9473"/>
                </a:lnTo>
                <a:lnTo>
                  <a:pt x="2845688" y="9491"/>
                </a:lnTo>
                <a:lnTo>
                  <a:pt x="2875948" y="9502"/>
                </a:lnTo>
                <a:lnTo>
                  <a:pt x="2906705" y="9510"/>
                </a:lnTo>
                <a:lnTo>
                  <a:pt x="2937793" y="9515"/>
                </a:lnTo>
                <a:lnTo>
                  <a:pt x="2968043" y="9518"/>
                </a:lnTo>
                <a:lnTo>
                  <a:pt x="2997735" y="9520"/>
                </a:lnTo>
                <a:lnTo>
                  <a:pt x="3027055" y="9522"/>
                </a:lnTo>
                <a:lnTo>
                  <a:pt x="3056126" y="10581"/>
                </a:lnTo>
                <a:lnTo>
                  <a:pt x="3085032" y="12346"/>
                </a:lnTo>
                <a:lnTo>
                  <a:pt x="3113828" y="14581"/>
                </a:lnTo>
                <a:lnTo>
                  <a:pt x="3143609" y="17129"/>
                </a:lnTo>
                <a:lnTo>
                  <a:pt x="3174045" y="19886"/>
                </a:lnTo>
                <a:lnTo>
                  <a:pt x="3204920" y="22782"/>
                </a:lnTo>
                <a:lnTo>
                  <a:pt x="3233969" y="25772"/>
                </a:lnTo>
                <a:lnTo>
                  <a:pt x="3261803" y="28823"/>
                </a:lnTo>
                <a:lnTo>
                  <a:pt x="3288825" y="31915"/>
                </a:lnTo>
                <a:lnTo>
                  <a:pt x="3316365" y="35035"/>
                </a:lnTo>
                <a:lnTo>
                  <a:pt x="3344250" y="38173"/>
                </a:lnTo>
                <a:lnTo>
                  <a:pt x="3372364" y="41324"/>
                </a:lnTo>
                <a:lnTo>
                  <a:pt x="3399574" y="44483"/>
                </a:lnTo>
                <a:lnTo>
                  <a:pt x="3426181" y="47647"/>
                </a:lnTo>
                <a:lnTo>
                  <a:pt x="3452385" y="50815"/>
                </a:lnTo>
                <a:lnTo>
                  <a:pt x="3479380" y="55043"/>
                </a:lnTo>
                <a:lnTo>
                  <a:pt x="3506901" y="59979"/>
                </a:lnTo>
                <a:lnTo>
                  <a:pt x="3534774" y="65386"/>
                </a:lnTo>
                <a:lnTo>
                  <a:pt x="3561822" y="70049"/>
                </a:lnTo>
                <a:lnTo>
                  <a:pt x="3588321" y="74216"/>
                </a:lnTo>
                <a:lnTo>
                  <a:pt x="3614454" y="78052"/>
                </a:lnTo>
                <a:lnTo>
                  <a:pt x="3639284" y="82726"/>
                </a:lnTo>
                <a:lnTo>
                  <a:pt x="3686628" y="93565"/>
                </a:lnTo>
                <a:lnTo>
                  <a:pt x="3710684" y="98360"/>
                </a:lnTo>
                <a:lnTo>
                  <a:pt x="3735187" y="102615"/>
                </a:lnTo>
                <a:lnTo>
                  <a:pt x="3759989" y="106510"/>
                </a:lnTo>
                <a:lnTo>
                  <a:pt x="3807303" y="116482"/>
                </a:lnTo>
                <a:lnTo>
                  <a:pt x="3851968" y="126912"/>
                </a:lnTo>
                <a:lnTo>
                  <a:pt x="3892985" y="135075"/>
                </a:lnTo>
                <a:lnTo>
                  <a:pt x="3935204" y="145053"/>
                </a:lnTo>
                <a:lnTo>
                  <a:pt x="3977604" y="156543"/>
                </a:lnTo>
                <a:lnTo>
                  <a:pt x="4017615" y="168705"/>
                </a:lnTo>
                <a:lnTo>
                  <a:pt x="4053742" y="178344"/>
                </a:lnTo>
                <a:lnTo>
                  <a:pt x="4087438" y="187214"/>
                </a:lnTo>
                <a:lnTo>
                  <a:pt x="4120052" y="198212"/>
                </a:lnTo>
                <a:lnTo>
                  <a:pt x="4152187" y="210155"/>
                </a:lnTo>
                <a:lnTo>
                  <a:pt x="4184107" y="221461"/>
                </a:lnTo>
                <a:lnTo>
                  <a:pt x="4230770" y="235892"/>
                </a:lnTo>
                <a:lnTo>
                  <a:pt x="4270820" y="258277"/>
                </a:lnTo>
                <a:lnTo>
                  <a:pt x="4313332" y="282518"/>
                </a:lnTo>
                <a:lnTo>
                  <a:pt x="4357361" y="302868"/>
                </a:lnTo>
                <a:lnTo>
                  <a:pt x="4401513" y="336361"/>
                </a:lnTo>
                <a:lnTo>
                  <a:pt x="4447053" y="383248"/>
                </a:lnTo>
                <a:lnTo>
                  <a:pt x="4479424" y="427863"/>
                </a:lnTo>
                <a:lnTo>
                  <a:pt x="4497483" y="451800"/>
                </a:lnTo>
                <a:lnTo>
                  <a:pt x="4513603" y="493920"/>
                </a:lnTo>
                <a:lnTo>
                  <a:pt x="4520897" y="523466"/>
                </a:lnTo>
                <a:lnTo>
                  <a:pt x="4523362" y="566951"/>
                </a:lnTo>
                <a:lnTo>
                  <a:pt x="4523789" y="603784"/>
                </a:lnTo>
                <a:lnTo>
                  <a:pt x="4518859" y="641508"/>
                </a:lnTo>
                <a:lnTo>
                  <a:pt x="4501166" y="685635"/>
                </a:lnTo>
                <a:lnTo>
                  <a:pt x="4483560" y="731197"/>
                </a:lnTo>
                <a:lnTo>
                  <a:pt x="4454956" y="776141"/>
                </a:lnTo>
                <a:lnTo>
                  <a:pt x="4428026" y="813227"/>
                </a:lnTo>
                <a:lnTo>
                  <a:pt x="4389424" y="857138"/>
                </a:lnTo>
                <a:lnTo>
                  <a:pt x="4353341" y="892024"/>
                </a:lnTo>
                <a:lnTo>
                  <a:pt x="4310665" y="923998"/>
                </a:lnTo>
                <a:lnTo>
                  <a:pt x="4269679" y="958754"/>
                </a:lnTo>
                <a:lnTo>
                  <a:pt x="4223434" y="990689"/>
                </a:lnTo>
                <a:lnTo>
                  <a:pt x="4188256" y="1014276"/>
                </a:lnTo>
                <a:lnTo>
                  <a:pt x="4154278" y="1036048"/>
                </a:lnTo>
                <a:lnTo>
                  <a:pt x="4120479" y="1056307"/>
                </a:lnTo>
                <a:lnTo>
                  <a:pt x="4084290" y="1075895"/>
                </a:lnTo>
                <a:lnTo>
                  <a:pt x="4047039" y="1098006"/>
                </a:lnTo>
                <a:lnTo>
                  <a:pt x="4009317" y="1120886"/>
                </a:lnTo>
                <a:lnTo>
                  <a:pt x="3971385" y="1141638"/>
                </a:lnTo>
                <a:lnTo>
                  <a:pt x="3930537" y="1161445"/>
                </a:lnTo>
                <a:lnTo>
                  <a:pt x="3887688" y="1180831"/>
                </a:lnTo>
                <a:lnTo>
                  <a:pt x="3843950" y="1200030"/>
                </a:lnTo>
                <a:lnTo>
                  <a:pt x="3799816" y="1219147"/>
                </a:lnTo>
                <a:lnTo>
                  <a:pt x="3754449" y="1238226"/>
                </a:lnTo>
                <a:lnTo>
                  <a:pt x="3730497" y="1247759"/>
                </a:lnTo>
                <a:lnTo>
                  <a:pt x="3706063" y="1257290"/>
                </a:lnTo>
                <a:lnTo>
                  <a:pt x="3681306" y="1266818"/>
                </a:lnTo>
                <a:lnTo>
                  <a:pt x="3656336" y="1276345"/>
                </a:lnTo>
                <a:lnTo>
                  <a:pt x="3631222" y="1285872"/>
                </a:lnTo>
                <a:lnTo>
                  <a:pt x="3606013" y="1295398"/>
                </a:lnTo>
                <a:lnTo>
                  <a:pt x="3580740" y="1304924"/>
                </a:lnTo>
                <a:lnTo>
                  <a:pt x="3555425" y="1314449"/>
                </a:lnTo>
                <a:lnTo>
                  <a:pt x="3529023" y="1322916"/>
                </a:lnTo>
                <a:lnTo>
                  <a:pt x="3501897" y="1330677"/>
                </a:lnTo>
                <a:lnTo>
                  <a:pt x="3474287" y="1337968"/>
                </a:lnTo>
                <a:lnTo>
                  <a:pt x="3446356" y="1346004"/>
                </a:lnTo>
                <a:lnTo>
                  <a:pt x="3418211" y="1354536"/>
                </a:lnTo>
                <a:lnTo>
                  <a:pt x="3389922" y="1363399"/>
                </a:lnTo>
                <a:lnTo>
                  <a:pt x="3361537" y="1372483"/>
                </a:lnTo>
                <a:lnTo>
                  <a:pt x="3333089" y="1381713"/>
                </a:lnTo>
                <a:lnTo>
                  <a:pt x="3304600" y="1391043"/>
                </a:lnTo>
                <a:lnTo>
                  <a:pt x="3275022" y="1399378"/>
                </a:lnTo>
                <a:lnTo>
                  <a:pt x="3244722" y="1407052"/>
                </a:lnTo>
                <a:lnTo>
                  <a:pt x="3213937" y="1414285"/>
                </a:lnTo>
                <a:lnTo>
                  <a:pt x="3183890" y="1421223"/>
                </a:lnTo>
                <a:lnTo>
                  <a:pt x="3154332" y="1427965"/>
                </a:lnTo>
                <a:lnTo>
                  <a:pt x="3125103" y="1434577"/>
                </a:lnTo>
                <a:lnTo>
                  <a:pt x="3095033" y="1441101"/>
                </a:lnTo>
                <a:lnTo>
                  <a:pt x="3064403" y="1447568"/>
                </a:lnTo>
                <a:lnTo>
                  <a:pt x="3033400" y="1453995"/>
                </a:lnTo>
                <a:lnTo>
                  <a:pt x="3002148" y="1460397"/>
                </a:lnTo>
                <a:lnTo>
                  <a:pt x="2970730" y="1466781"/>
                </a:lnTo>
                <a:lnTo>
                  <a:pt x="2939202" y="1473154"/>
                </a:lnTo>
                <a:lnTo>
                  <a:pt x="2907599" y="1479519"/>
                </a:lnTo>
                <a:lnTo>
                  <a:pt x="2875948" y="1485880"/>
                </a:lnTo>
                <a:lnTo>
                  <a:pt x="2844263" y="1492236"/>
                </a:lnTo>
                <a:lnTo>
                  <a:pt x="2811499" y="1497532"/>
                </a:lnTo>
                <a:lnTo>
                  <a:pt x="2778014" y="1502122"/>
                </a:lnTo>
                <a:lnTo>
                  <a:pt x="2744049" y="1506239"/>
                </a:lnTo>
                <a:lnTo>
                  <a:pt x="2710822" y="1511101"/>
                </a:lnTo>
                <a:lnTo>
                  <a:pt x="2678088" y="1516459"/>
                </a:lnTo>
                <a:lnTo>
                  <a:pt x="2645682" y="1522148"/>
                </a:lnTo>
                <a:lnTo>
                  <a:pt x="2613494" y="1526999"/>
                </a:lnTo>
                <a:lnTo>
                  <a:pt x="2581452" y="1531291"/>
                </a:lnTo>
                <a:lnTo>
                  <a:pt x="2549508" y="1535211"/>
                </a:lnTo>
                <a:lnTo>
                  <a:pt x="2516570" y="1538882"/>
                </a:lnTo>
                <a:lnTo>
                  <a:pt x="2482970" y="1542388"/>
                </a:lnTo>
                <a:lnTo>
                  <a:pt x="2448928" y="1545784"/>
                </a:lnTo>
                <a:lnTo>
                  <a:pt x="2415650" y="1549106"/>
                </a:lnTo>
                <a:lnTo>
                  <a:pt x="2382881" y="1552379"/>
                </a:lnTo>
                <a:lnTo>
                  <a:pt x="2350452" y="1555619"/>
                </a:lnTo>
                <a:lnTo>
                  <a:pt x="2317191" y="1558838"/>
                </a:lnTo>
                <a:lnTo>
                  <a:pt x="2283375" y="1562042"/>
                </a:lnTo>
                <a:lnTo>
                  <a:pt x="2249189" y="1565236"/>
                </a:lnTo>
                <a:lnTo>
                  <a:pt x="2215816" y="1567366"/>
                </a:lnTo>
                <a:lnTo>
                  <a:pt x="2182984" y="1568786"/>
                </a:lnTo>
                <a:lnTo>
                  <a:pt x="2150512" y="1569732"/>
                </a:lnTo>
                <a:lnTo>
                  <a:pt x="2118281" y="1570363"/>
                </a:lnTo>
                <a:lnTo>
                  <a:pt x="2086210" y="1570784"/>
                </a:lnTo>
                <a:lnTo>
                  <a:pt x="2054246" y="1571064"/>
                </a:lnTo>
                <a:lnTo>
                  <a:pt x="2022354" y="1571251"/>
                </a:lnTo>
                <a:lnTo>
                  <a:pt x="1990509" y="1571376"/>
                </a:lnTo>
                <a:lnTo>
                  <a:pt x="1958696" y="1571459"/>
                </a:lnTo>
                <a:lnTo>
                  <a:pt x="1926903" y="1571514"/>
                </a:lnTo>
                <a:lnTo>
                  <a:pt x="1895125" y="1571551"/>
                </a:lnTo>
                <a:lnTo>
                  <a:pt x="1863357" y="1571576"/>
                </a:lnTo>
                <a:lnTo>
                  <a:pt x="1832652" y="1571592"/>
                </a:lnTo>
                <a:lnTo>
                  <a:pt x="1802658" y="1571603"/>
                </a:lnTo>
                <a:lnTo>
                  <a:pt x="1773137" y="1571610"/>
                </a:lnTo>
                <a:lnTo>
                  <a:pt x="1743931" y="1570557"/>
                </a:lnTo>
                <a:lnTo>
                  <a:pt x="1714935" y="1568796"/>
                </a:lnTo>
                <a:lnTo>
                  <a:pt x="1686080" y="1566564"/>
                </a:lnTo>
                <a:lnTo>
                  <a:pt x="1657318" y="1564018"/>
                </a:lnTo>
                <a:lnTo>
                  <a:pt x="1628618" y="1561262"/>
                </a:lnTo>
                <a:lnTo>
                  <a:pt x="1599960" y="1558366"/>
                </a:lnTo>
                <a:lnTo>
                  <a:pt x="1572388" y="1555377"/>
                </a:lnTo>
                <a:lnTo>
                  <a:pt x="1545540" y="1552327"/>
                </a:lnTo>
                <a:lnTo>
                  <a:pt x="1519175" y="1549235"/>
                </a:lnTo>
                <a:lnTo>
                  <a:pt x="1492073" y="1546115"/>
                </a:lnTo>
                <a:lnTo>
                  <a:pt x="1464480" y="1542977"/>
                </a:lnTo>
                <a:lnTo>
                  <a:pt x="1436560" y="1539826"/>
                </a:lnTo>
                <a:lnTo>
                  <a:pt x="1409479" y="1535609"/>
                </a:lnTo>
                <a:lnTo>
                  <a:pt x="1382959" y="1530681"/>
                </a:lnTo>
                <a:lnTo>
                  <a:pt x="1356813" y="1525279"/>
                </a:lnTo>
                <a:lnTo>
                  <a:pt x="1330915" y="1519561"/>
                </a:lnTo>
                <a:lnTo>
                  <a:pt x="1305183" y="1513632"/>
                </a:lnTo>
                <a:lnTo>
                  <a:pt x="1279561" y="1507563"/>
                </a:lnTo>
                <a:lnTo>
                  <a:pt x="1255072" y="1502459"/>
                </a:lnTo>
                <a:lnTo>
                  <a:pt x="1208106" y="1493965"/>
                </a:lnTo>
                <a:lnTo>
                  <a:pt x="1184152" y="1489160"/>
                </a:lnTo>
                <a:lnTo>
                  <a:pt x="1159716" y="1483840"/>
                </a:lnTo>
                <a:lnTo>
                  <a:pt x="1134959" y="1478177"/>
                </a:lnTo>
                <a:lnTo>
                  <a:pt x="1087695" y="1466240"/>
                </a:lnTo>
                <a:lnTo>
                  <a:pt x="1041995" y="1453879"/>
                </a:lnTo>
                <a:lnTo>
                  <a:pt x="996989" y="1441329"/>
                </a:lnTo>
                <a:lnTo>
                  <a:pt x="952292" y="1428696"/>
                </a:lnTo>
                <a:lnTo>
                  <a:pt x="907732" y="1414968"/>
                </a:lnTo>
                <a:lnTo>
                  <a:pt x="863233" y="1398283"/>
                </a:lnTo>
                <a:lnTo>
                  <a:pt x="821583" y="1380284"/>
                </a:lnTo>
                <a:lnTo>
                  <a:pt x="781906" y="1361701"/>
                </a:lnTo>
                <a:lnTo>
                  <a:pt x="743105" y="1342859"/>
                </a:lnTo>
                <a:lnTo>
                  <a:pt x="704693" y="1323901"/>
                </a:lnTo>
                <a:lnTo>
                  <a:pt x="667513" y="1304892"/>
                </a:lnTo>
                <a:lnTo>
                  <a:pt x="633350" y="1285861"/>
                </a:lnTo>
                <a:lnTo>
                  <a:pt x="600527" y="1263996"/>
                </a:lnTo>
                <a:lnTo>
                  <a:pt x="568300" y="1241226"/>
                </a:lnTo>
                <a:lnTo>
                  <a:pt x="521465" y="1209499"/>
                </a:lnTo>
                <a:lnTo>
                  <a:pt x="480307" y="1173757"/>
                </a:lnTo>
                <a:lnTo>
                  <a:pt x="442359" y="1136356"/>
                </a:lnTo>
                <a:lnTo>
                  <a:pt x="410536" y="1098463"/>
                </a:lnTo>
                <a:lnTo>
                  <a:pt x="380999" y="1060424"/>
                </a:lnTo>
                <a:lnTo>
                  <a:pt x="352139" y="1022342"/>
                </a:lnTo>
                <a:lnTo>
                  <a:pt x="324538" y="984248"/>
                </a:lnTo>
                <a:lnTo>
                  <a:pt x="301425" y="946149"/>
                </a:lnTo>
                <a:lnTo>
                  <a:pt x="275998" y="908050"/>
                </a:lnTo>
                <a:lnTo>
                  <a:pt x="254588" y="869950"/>
                </a:lnTo>
                <a:lnTo>
                  <a:pt x="234838" y="831850"/>
                </a:lnTo>
                <a:lnTo>
                  <a:pt x="216640" y="793750"/>
                </a:lnTo>
                <a:lnTo>
                  <a:pt x="203016" y="754592"/>
                </a:lnTo>
                <a:lnTo>
                  <a:pt x="187102" y="711004"/>
                </a:lnTo>
                <a:lnTo>
                  <a:pt x="175214" y="670808"/>
                </a:lnTo>
                <a:lnTo>
                  <a:pt x="164989" y="631028"/>
                </a:lnTo>
                <a:lnTo>
                  <a:pt x="156315" y="587257"/>
                </a:lnTo>
                <a:lnTo>
                  <a:pt x="153274" y="545947"/>
                </a:lnTo>
                <a:lnTo>
                  <a:pt x="153432" y="500664"/>
                </a:lnTo>
                <a:lnTo>
                  <a:pt x="159711" y="453733"/>
                </a:lnTo>
                <a:lnTo>
                  <a:pt x="168274" y="406313"/>
                </a:lnTo>
                <a:lnTo>
                  <a:pt x="178572" y="358749"/>
                </a:lnTo>
                <a:lnTo>
                  <a:pt x="194559" y="312201"/>
                </a:lnTo>
                <a:lnTo>
                  <a:pt x="212701" y="271127"/>
                </a:lnTo>
                <a:lnTo>
                  <a:pt x="231482" y="232146"/>
                </a:lnTo>
                <a:lnTo>
                  <a:pt x="250453" y="193785"/>
                </a:lnTo>
                <a:lnTo>
                  <a:pt x="269479" y="155608"/>
                </a:lnTo>
                <a:lnTo>
                  <a:pt x="288522" y="118543"/>
                </a:lnTo>
                <a:lnTo>
                  <a:pt x="316742" y="77038"/>
                </a:lnTo>
                <a:lnTo>
                  <a:pt x="358133" y="32307"/>
                </a:lnTo>
                <a:lnTo>
                  <a:pt x="39011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6" name="SMARTInkShape-Group501"/>
          <p:cNvGrpSpPr/>
          <p:nvPr/>
        </p:nvGrpSpPr>
        <p:grpSpPr>
          <a:xfrm>
            <a:off x="11211056" y="2762250"/>
            <a:ext cx="780920" cy="314194"/>
            <a:chOff x="11211056" y="2762250"/>
            <a:chExt cx="780920" cy="314194"/>
          </a:xfrm>
        </p:grpSpPr>
        <p:sp>
          <p:nvSpPr>
            <p:cNvPr id="717" name="SMARTInkShape-2253"/>
            <p:cNvSpPr/>
            <p:nvPr>
              <p:custDataLst>
                <p:tags r:id="rId228"/>
              </p:custDataLst>
            </p:nvPr>
          </p:nvSpPr>
          <p:spPr>
            <a:xfrm>
              <a:off x="11982450" y="2962275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0" y="9525"/>
                  </a:moveTo>
                  <a:lnTo>
                    <a:pt x="0" y="9525"/>
                  </a:lnTo>
                  <a:lnTo>
                    <a:pt x="9134" y="18658"/>
                  </a:lnTo>
                  <a:lnTo>
                    <a:pt x="382" y="9907"/>
                  </a:lnTo>
                  <a:lnTo>
                    <a:pt x="5171" y="9638"/>
                  </a:lnTo>
                  <a:lnTo>
                    <a:pt x="6622" y="85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254"/>
            <p:cNvSpPr/>
            <p:nvPr>
              <p:custDataLst>
                <p:tags r:id="rId229"/>
              </p:custDataLst>
            </p:nvPr>
          </p:nvSpPr>
          <p:spPr>
            <a:xfrm>
              <a:off x="11840937" y="2886075"/>
              <a:ext cx="93725" cy="103321"/>
            </a:xfrm>
            <a:custGeom>
              <a:avLst/>
              <a:gdLst/>
              <a:ahLst/>
              <a:cxnLst/>
              <a:rect l="0" t="0" r="0" b="0"/>
              <a:pathLst>
                <a:path w="93725" h="103321">
                  <a:moveTo>
                    <a:pt x="74838" y="0"/>
                  </a:moveTo>
                  <a:lnTo>
                    <a:pt x="74838" y="0"/>
                  </a:lnTo>
                  <a:lnTo>
                    <a:pt x="42958" y="0"/>
                  </a:lnTo>
                  <a:lnTo>
                    <a:pt x="36679" y="2822"/>
                  </a:lnTo>
                  <a:lnTo>
                    <a:pt x="30363" y="6546"/>
                  </a:lnTo>
                  <a:lnTo>
                    <a:pt x="24028" y="8201"/>
                  </a:lnTo>
                  <a:lnTo>
                    <a:pt x="21914" y="9701"/>
                  </a:lnTo>
                  <a:lnTo>
                    <a:pt x="20506" y="11758"/>
                  </a:lnTo>
                  <a:lnTo>
                    <a:pt x="17883" y="16868"/>
                  </a:lnTo>
                  <a:lnTo>
                    <a:pt x="11514" y="25694"/>
                  </a:lnTo>
                  <a:lnTo>
                    <a:pt x="9156" y="35012"/>
                  </a:lnTo>
                  <a:lnTo>
                    <a:pt x="8603" y="41314"/>
                  </a:lnTo>
                  <a:lnTo>
                    <a:pt x="5537" y="47642"/>
                  </a:lnTo>
                  <a:lnTo>
                    <a:pt x="1704" y="53983"/>
                  </a:lnTo>
                  <a:lnTo>
                    <a:pt x="0" y="60329"/>
                  </a:lnTo>
                  <a:lnTo>
                    <a:pt x="606" y="63502"/>
                  </a:lnTo>
                  <a:lnTo>
                    <a:pt x="6356" y="76201"/>
                  </a:lnTo>
                  <a:lnTo>
                    <a:pt x="7806" y="83844"/>
                  </a:lnTo>
                  <a:lnTo>
                    <a:pt x="13112" y="90224"/>
                  </a:lnTo>
                  <a:lnTo>
                    <a:pt x="18476" y="93017"/>
                  </a:lnTo>
                  <a:lnTo>
                    <a:pt x="21389" y="93761"/>
                  </a:lnTo>
                  <a:lnTo>
                    <a:pt x="23331" y="95316"/>
                  </a:lnTo>
                  <a:lnTo>
                    <a:pt x="25487" y="99865"/>
                  </a:lnTo>
                  <a:lnTo>
                    <a:pt x="27121" y="101502"/>
                  </a:lnTo>
                  <a:lnTo>
                    <a:pt x="31756" y="103320"/>
                  </a:lnTo>
                  <a:lnTo>
                    <a:pt x="57759" y="96446"/>
                  </a:lnTo>
                  <a:lnTo>
                    <a:pt x="60278" y="94989"/>
                  </a:lnTo>
                  <a:lnTo>
                    <a:pt x="61955" y="92959"/>
                  </a:lnTo>
                  <a:lnTo>
                    <a:pt x="64879" y="87882"/>
                  </a:lnTo>
                  <a:lnTo>
                    <a:pt x="69706" y="82098"/>
                  </a:lnTo>
                  <a:lnTo>
                    <a:pt x="75380" y="78821"/>
                  </a:lnTo>
                  <a:lnTo>
                    <a:pt x="81428" y="76307"/>
                  </a:lnTo>
                  <a:lnTo>
                    <a:pt x="87646" y="71661"/>
                  </a:lnTo>
                  <a:lnTo>
                    <a:pt x="91114" y="63247"/>
                  </a:lnTo>
                  <a:lnTo>
                    <a:pt x="93724" y="35282"/>
                  </a:lnTo>
                  <a:lnTo>
                    <a:pt x="90993" y="28734"/>
                  </a:lnTo>
                  <a:lnTo>
                    <a:pt x="67143" y="1884"/>
                  </a:lnTo>
                  <a:lnTo>
                    <a:pt x="63304" y="837"/>
                  </a:lnTo>
                  <a:lnTo>
                    <a:pt x="46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255"/>
            <p:cNvSpPr/>
            <p:nvPr>
              <p:custDataLst>
                <p:tags r:id="rId230"/>
              </p:custDataLst>
            </p:nvPr>
          </p:nvSpPr>
          <p:spPr>
            <a:xfrm>
              <a:off x="11687175" y="2867025"/>
              <a:ext cx="142876" cy="142827"/>
            </a:xfrm>
            <a:custGeom>
              <a:avLst/>
              <a:gdLst/>
              <a:ahLst/>
              <a:cxnLst/>
              <a:rect l="0" t="0" r="0" b="0"/>
              <a:pathLst>
                <a:path w="142876" h="142827">
                  <a:moveTo>
                    <a:pt x="0" y="28575"/>
                  </a:moveTo>
                  <a:lnTo>
                    <a:pt x="0" y="28575"/>
                  </a:lnTo>
                  <a:lnTo>
                    <a:pt x="26849" y="28575"/>
                  </a:lnTo>
                  <a:lnTo>
                    <a:pt x="47805" y="45051"/>
                  </a:lnTo>
                  <a:lnTo>
                    <a:pt x="54055" y="47539"/>
                  </a:lnTo>
                  <a:lnTo>
                    <a:pt x="60360" y="52173"/>
                  </a:lnTo>
                  <a:lnTo>
                    <a:pt x="63869" y="57760"/>
                  </a:lnTo>
                  <a:lnTo>
                    <a:pt x="74712" y="87612"/>
                  </a:lnTo>
                  <a:lnTo>
                    <a:pt x="74150" y="91216"/>
                  </a:lnTo>
                  <a:lnTo>
                    <a:pt x="67868" y="107837"/>
                  </a:lnTo>
                  <a:lnTo>
                    <a:pt x="67028" y="117442"/>
                  </a:lnTo>
                  <a:lnTo>
                    <a:pt x="64011" y="123810"/>
                  </a:lnTo>
                  <a:lnTo>
                    <a:pt x="47776" y="142710"/>
                  </a:lnTo>
                  <a:lnTo>
                    <a:pt x="42614" y="142826"/>
                  </a:lnTo>
                  <a:lnTo>
                    <a:pt x="42168" y="141784"/>
                  </a:lnTo>
                  <a:lnTo>
                    <a:pt x="46234" y="132507"/>
                  </a:lnTo>
                  <a:lnTo>
                    <a:pt x="48500" y="117364"/>
                  </a:lnTo>
                  <a:lnTo>
                    <a:pt x="72072" y="79196"/>
                  </a:lnTo>
                  <a:lnTo>
                    <a:pt x="80711" y="50358"/>
                  </a:lnTo>
                  <a:lnTo>
                    <a:pt x="89141" y="40726"/>
                  </a:lnTo>
                  <a:lnTo>
                    <a:pt x="135095" y="639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256"/>
            <p:cNvSpPr/>
            <p:nvPr>
              <p:custDataLst>
                <p:tags r:id="rId231"/>
              </p:custDataLst>
            </p:nvPr>
          </p:nvSpPr>
          <p:spPr>
            <a:xfrm>
              <a:off x="11572910" y="2857500"/>
              <a:ext cx="133316" cy="9526"/>
            </a:xfrm>
            <a:custGeom>
              <a:avLst/>
              <a:gdLst/>
              <a:ahLst/>
              <a:cxnLst/>
              <a:rect l="0" t="0" r="0" b="0"/>
              <a:pathLst>
                <a:path w="133316" h="9526">
                  <a:moveTo>
                    <a:pt x="9490" y="9525"/>
                  </a:moveTo>
                  <a:lnTo>
                    <a:pt x="9490" y="9525"/>
                  </a:lnTo>
                  <a:lnTo>
                    <a:pt x="0" y="9525"/>
                  </a:lnTo>
                  <a:lnTo>
                    <a:pt x="8168" y="1324"/>
                  </a:lnTo>
                  <a:lnTo>
                    <a:pt x="14156" y="392"/>
                  </a:lnTo>
                  <a:lnTo>
                    <a:pt x="59909" y="3"/>
                  </a:lnTo>
                  <a:lnTo>
                    <a:pt x="95708" y="0"/>
                  </a:lnTo>
                  <a:lnTo>
                    <a:pt x="103549" y="2822"/>
                  </a:lnTo>
                  <a:lnTo>
                    <a:pt x="110561" y="6546"/>
                  </a:lnTo>
                  <a:lnTo>
                    <a:pt x="123685" y="8936"/>
                  </a:lnTo>
                  <a:lnTo>
                    <a:pt x="1333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257"/>
            <p:cNvSpPr/>
            <p:nvPr>
              <p:custDataLst>
                <p:tags r:id="rId232"/>
              </p:custDataLst>
            </p:nvPr>
          </p:nvSpPr>
          <p:spPr>
            <a:xfrm>
              <a:off x="11582527" y="2762250"/>
              <a:ext cx="66158" cy="274698"/>
            </a:xfrm>
            <a:custGeom>
              <a:avLst/>
              <a:gdLst/>
              <a:ahLst/>
              <a:cxnLst/>
              <a:rect l="0" t="0" r="0" b="0"/>
              <a:pathLst>
                <a:path w="66158" h="274698">
                  <a:moveTo>
                    <a:pt x="57023" y="0"/>
                  </a:moveTo>
                  <a:lnTo>
                    <a:pt x="57023" y="0"/>
                  </a:lnTo>
                  <a:lnTo>
                    <a:pt x="62081" y="0"/>
                  </a:lnTo>
                  <a:lnTo>
                    <a:pt x="63569" y="1058"/>
                  </a:lnTo>
                  <a:lnTo>
                    <a:pt x="64561" y="2822"/>
                  </a:lnTo>
                  <a:lnTo>
                    <a:pt x="66157" y="8201"/>
                  </a:lnTo>
                  <a:lnTo>
                    <a:pt x="50057" y="28771"/>
                  </a:lnTo>
                  <a:lnTo>
                    <a:pt x="37898" y="70229"/>
                  </a:lnTo>
                  <a:lnTo>
                    <a:pt x="22871" y="114529"/>
                  </a:lnTo>
                  <a:lnTo>
                    <a:pt x="12724" y="156375"/>
                  </a:lnTo>
                  <a:lnTo>
                    <a:pt x="3144" y="202295"/>
                  </a:lnTo>
                  <a:lnTo>
                    <a:pt x="0" y="245763"/>
                  </a:lnTo>
                  <a:lnTo>
                    <a:pt x="2753" y="254926"/>
                  </a:lnTo>
                  <a:lnTo>
                    <a:pt x="11637" y="268488"/>
                  </a:lnTo>
                  <a:lnTo>
                    <a:pt x="14067" y="271067"/>
                  </a:lnTo>
                  <a:lnTo>
                    <a:pt x="19589" y="273933"/>
                  </a:lnTo>
                  <a:lnTo>
                    <a:pt x="22541" y="274697"/>
                  </a:lnTo>
                  <a:lnTo>
                    <a:pt x="25568" y="274148"/>
                  </a:lnTo>
                  <a:lnTo>
                    <a:pt x="38032" y="268485"/>
                  </a:lnTo>
                  <a:lnTo>
                    <a:pt x="41188" y="267890"/>
                  </a:lnTo>
                  <a:lnTo>
                    <a:pt x="5702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258"/>
            <p:cNvSpPr/>
            <p:nvPr>
              <p:custDataLst>
                <p:tags r:id="rId233"/>
              </p:custDataLst>
            </p:nvPr>
          </p:nvSpPr>
          <p:spPr>
            <a:xfrm>
              <a:off x="11462898" y="2867421"/>
              <a:ext cx="52697" cy="159755"/>
            </a:xfrm>
            <a:custGeom>
              <a:avLst/>
              <a:gdLst/>
              <a:ahLst/>
              <a:cxnLst/>
              <a:rect l="0" t="0" r="0" b="0"/>
              <a:pathLst>
                <a:path w="52697" h="159755">
                  <a:moveTo>
                    <a:pt x="43302" y="18654"/>
                  </a:moveTo>
                  <a:lnTo>
                    <a:pt x="43302" y="18654"/>
                  </a:lnTo>
                  <a:lnTo>
                    <a:pt x="43302" y="10453"/>
                  </a:lnTo>
                  <a:lnTo>
                    <a:pt x="42244" y="10012"/>
                  </a:lnTo>
                  <a:lnTo>
                    <a:pt x="35100" y="9245"/>
                  </a:lnTo>
                  <a:lnTo>
                    <a:pt x="25693" y="938"/>
                  </a:lnTo>
                  <a:lnTo>
                    <a:pt x="19622" y="0"/>
                  </a:lnTo>
                  <a:lnTo>
                    <a:pt x="17991" y="926"/>
                  </a:lnTo>
                  <a:lnTo>
                    <a:pt x="16903" y="2602"/>
                  </a:lnTo>
                  <a:lnTo>
                    <a:pt x="16177" y="4778"/>
                  </a:lnTo>
                  <a:lnTo>
                    <a:pt x="14635" y="6228"/>
                  </a:lnTo>
                  <a:lnTo>
                    <a:pt x="10101" y="7840"/>
                  </a:lnTo>
                  <a:lnTo>
                    <a:pt x="8467" y="9328"/>
                  </a:lnTo>
                  <a:lnTo>
                    <a:pt x="6653" y="13803"/>
                  </a:lnTo>
                  <a:lnTo>
                    <a:pt x="5111" y="15420"/>
                  </a:lnTo>
                  <a:lnTo>
                    <a:pt x="576" y="17217"/>
                  </a:lnTo>
                  <a:lnTo>
                    <a:pt x="0" y="18754"/>
                  </a:lnTo>
                  <a:lnTo>
                    <a:pt x="677" y="20837"/>
                  </a:lnTo>
                  <a:lnTo>
                    <a:pt x="3190" y="25974"/>
                  </a:lnTo>
                  <a:lnTo>
                    <a:pt x="6207" y="44962"/>
                  </a:lnTo>
                  <a:lnTo>
                    <a:pt x="11732" y="53848"/>
                  </a:lnTo>
                  <a:lnTo>
                    <a:pt x="14898" y="63184"/>
                  </a:lnTo>
                  <a:lnTo>
                    <a:pt x="40539" y="94856"/>
                  </a:lnTo>
                  <a:lnTo>
                    <a:pt x="43132" y="101205"/>
                  </a:lnTo>
                  <a:lnTo>
                    <a:pt x="47813" y="107555"/>
                  </a:lnTo>
                  <a:lnTo>
                    <a:pt x="50598" y="116726"/>
                  </a:lnTo>
                  <a:lnTo>
                    <a:pt x="52696" y="140205"/>
                  </a:lnTo>
                  <a:lnTo>
                    <a:pt x="45271" y="152541"/>
                  </a:lnTo>
                  <a:lnTo>
                    <a:pt x="44614" y="155537"/>
                  </a:lnTo>
                  <a:lnTo>
                    <a:pt x="43118" y="157534"/>
                  </a:lnTo>
                  <a:lnTo>
                    <a:pt x="41063" y="158866"/>
                  </a:lnTo>
                  <a:lnTo>
                    <a:pt x="38633" y="159754"/>
                  </a:lnTo>
                  <a:lnTo>
                    <a:pt x="37014" y="159287"/>
                  </a:lnTo>
                  <a:lnTo>
                    <a:pt x="35935" y="157918"/>
                  </a:lnTo>
                  <a:lnTo>
                    <a:pt x="35216" y="155946"/>
                  </a:lnTo>
                  <a:lnTo>
                    <a:pt x="33678" y="154632"/>
                  </a:lnTo>
                  <a:lnTo>
                    <a:pt x="23605" y="149701"/>
                  </a:lnTo>
                  <a:lnTo>
                    <a:pt x="20645" y="147294"/>
                  </a:lnTo>
                  <a:lnTo>
                    <a:pt x="17359" y="141796"/>
                  </a:lnTo>
                  <a:lnTo>
                    <a:pt x="14727" y="12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259"/>
            <p:cNvSpPr/>
            <p:nvPr>
              <p:custDataLst>
                <p:tags r:id="rId234"/>
              </p:custDataLst>
            </p:nvPr>
          </p:nvSpPr>
          <p:spPr>
            <a:xfrm>
              <a:off x="11382375" y="28860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95250"/>
                  </a:moveTo>
                  <a:lnTo>
                    <a:pt x="9525" y="95250"/>
                  </a:lnTo>
                  <a:lnTo>
                    <a:pt x="8467" y="54552"/>
                  </a:lnTo>
                  <a:lnTo>
                    <a:pt x="1987" y="360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260"/>
            <p:cNvSpPr/>
            <p:nvPr>
              <p:custDataLst>
                <p:tags r:id="rId235"/>
              </p:custDataLst>
            </p:nvPr>
          </p:nvSpPr>
          <p:spPr>
            <a:xfrm>
              <a:off x="11372850" y="2962320"/>
              <a:ext cx="17727" cy="57106"/>
            </a:xfrm>
            <a:custGeom>
              <a:avLst/>
              <a:gdLst/>
              <a:ahLst/>
              <a:cxnLst/>
              <a:rect l="0" t="0" r="0" b="0"/>
              <a:pathLst>
                <a:path w="17727" h="57106">
                  <a:moveTo>
                    <a:pt x="0" y="19005"/>
                  </a:moveTo>
                  <a:lnTo>
                    <a:pt x="0" y="19005"/>
                  </a:lnTo>
                  <a:lnTo>
                    <a:pt x="0" y="13949"/>
                  </a:lnTo>
                  <a:lnTo>
                    <a:pt x="2824" y="8644"/>
                  </a:lnTo>
                  <a:lnTo>
                    <a:pt x="9490" y="0"/>
                  </a:lnTo>
                  <a:lnTo>
                    <a:pt x="9522" y="13217"/>
                  </a:lnTo>
                  <a:lnTo>
                    <a:pt x="10582" y="15146"/>
                  </a:lnTo>
                  <a:lnTo>
                    <a:pt x="12346" y="16432"/>
                  </a:lnTo>
                  <a:lnTo>
                    <a:pt x="14581" y="17290"/>
                  </a:lnTo>
                  <a:lnTo>
                    <a:pt x="16070" y="18920"/>
                  </a:lnTo>
                  <a:lnTo>
                    <a:pt x="17726" y="23553"/>
                  </a:lnTo>
                  <a:lnTo>
                    <a:pt x="17108" y="26270"/>
                  </a:lnTo>
                  <a:lnTo>
                    <a:pt x="11338" y="38236"/>
                  </a:lnTo>
                  <a:lnTo>
                    <a:pt x="9525" y="5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261"/>
            <p:cNvSpPr/>
            <p:nvPr>
              <p:custDataLst>
                <p:tags r:id="rId236"/>
              </p:custDataLst>
            </p:nvPr>
          </p:nvSpPr>
          <p:spPr>
            <a:xfrm>
              <a:off x="11211056" y="2781875"/>
              <a:ext cx="114170" cy="294569"/>
            </a:xfrm>
            <a:custGeom>
              <a:avLst/>
              <a:gdLst/>
              <a:ahLst/>
              <a:cxnLst/>
              <a:rect l="0" t="0" r="0" b="0"/>
              <a:pathLst>
                <a:path w="114170" h="294569">
                  <a:moveTo>
                    <a:pt x="95119" y="208975"/>
                  </a:moveTo>
                  <a:lnTo>
                    <a:pt x="95119" y="208975"/>
                  </a:lnTo>
                  <a:lnTo>
                    <a:pt x="80928" y="208975"/>
                  </a:lnTo>
                  <a:lnTo>
                    <a:pt x="79309" y="207917"/>
                  </a:lnTo>
                  <a:lnTo>
                    <a:pt x="78230" y="206153"/>
                  </a:lnTo>
                  <a:lnTo>
                    <a:pt x="76354" y="199274"/>
                  </a:lnTo>
                  <a:lnTo>
                    <a:pt x="76196" y="194786"/>
                  </a:lnTo>
                  <a:lnTo>
                    <a:pt x="75095" y="193166"/>
                  </a:lnTo>
                  <a:lnTo>
                    <a:pt x="73303" y="192085"/>
                  </a:lnTo>
                  <a:lnTo>
                    <a:pt x="66939" y="190051"/>
                  </a:lnTo>
                  <a:lnTo>
                    <a:pt x="59018" y="196496"/>
                  </a:lnTo>
                  <a:lnTo>
                    <a:pt x="53321" y="198137"/>
                  </a:lnTo>
                  <a:lnTo>
                    <a:pt x="51379" y="199633"/>
                  </a:lnTo>
                  <a:lnTo>
                    <a:pt x="13602" y="244966"/>
                  </a:lnTo>
                  <a:lnTo>
                    <a:pt x="7403" y="264141"/>
                  </a:lnTo>
                  <a:lnTo>
                    <a:pt x="3218" y="271593"/>
                  </a:lnTo>
                  <a:lnTo>
                    <a:pt x="309" y="283177"/>
                  </a:lnTo>
                  <a:lnTo>
                    <a:pt x="0" y="289640"/>
                  </a:lnTo>
                  <a:lnTo>
                    <a:pt x="1014" y="291327"/>
                  </a:lnTo>
                  <a:lnTo>
                    <a:pt x="2750" y="292451"/>
                  </a:lnTo>
                  <a:lnTo>
                    <a:pt x="8082" y="294256"/>
                  </a:lnTo>
                  <a:lnTo>
                    <a:pt x="14063" y="294568"/>
                  </a:lnTo>
                  <a:lnTo>
                    <a:pt x="19585" y="291819"/>
                  </a:lnTo>
                  <a:lnTo>
                    <a:pt x="58882" y="254699"/>
                  </a:lnTo>
                  <a:lnTo>
                    <a:pt x="79129" y="213028"/>
                  </a:lnTo>
                  <a:lnTo>
                    <a:pt x="98284" y="165926"/>
                  </a:lnTo>
                  <a:lnTo>
                    <a:pt x="106628" y="122598"/>
                  </a:lnTo>
                  <a:lnTo>
                    <a:pt x="113176" y="82085"/>
                  </a:lnTo>
                  <a:lnTo>
                    <a:pt x="114082" y="36394"/>
                  </a:lnTo>
                  <a:lnTo>
                    <a:pt x="114157" y="15987"/>
                  </a:lnTo>
                  <a:lnTo>
                    <a:pt x="111342" y="9255"/>
                  </a:lnTo>
                  <a:lnTo>
                    <a:pt x="105035" y="0"/>
                  </a:lnTo>
                  <a:lnTo>
                    <a:pt x="104759" y="4652"/>
                  </a:lnTo>
                  <a:lnTo>
                    <a:pt x="101873" y="9862"/>
                  </a:lnTo>
                  <a:lnTo>
                    <a:pt x="99622" y="12733"/>
                  </a:lnTo>
                  <a:lnTo>
                    <a:pt x="97121" y="21567"/>
                  </a:lnTo>
                  <a:lnTo>
                    <a:pt x="92473" y="56846"/>
                  </a:lnTo>
                  <a:lnTo>
                    <a:pt x="87632" y="75705"/>
                  </a:lnTo>
                  <a:lnTo>
                    <a:pt x="85773" y="121271"/>
                  </a:lnTo>
                  <a:lnTo>
                    <a:pt x="88469" y="144536"/>
                  </a:lnTo>
                  <a:lnTo>
                    <a:pt x="94536" y="189285"/>
                  </a:lnTo>
                  <a:lnTo>
                    <a:pt x="95918" y="202341"/>
                  </a:lnTo>
                  <a:lnTo>
                    <a:pt x="104796" y="233095"/>
                  </a:lnTo>
                  <a:lnTo>
                    <a:pt x="114169" y="247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SMARTInkShape-Group502"/>
          <p:cNvGrpSpPr/>
          <p:nvPr/>
        </p:nvGrpSpPr>
        <p:grpSpPr>
          <a:xfrm>
            <a:off x="9505988" y="2867205"/>
            <a:ext cx="1133036" cy="361294"/>
            <a:chOff x="9505988" y="2867205"/>
            <a:chExt cx="1133036" cy="361294"/>
          </a:xfrm>
        </p:grpSpPr>
        <p:sp>
          <p:nvSpPr>
            <p:cNvPr id="727" name="SMARTInkShape-2262"/>
            <p:cNvSpPr/>
            <p:nvPr>
              <p:custDataLst>
                <p:tags r:id="rId216"/>
              </p:custDataLst>
            </p:nvPr>
          </p:nvSpPr>
          <p:spPr>
            <a:xfrm>
              <a:off x="10548212" y="2914650"/>
              <a:ext cx="90812" cy="313849"/>
            </a:xfrm>
            <a:custGeom>
              <a:avLst/>
              <a:gdLst/>
              <a:ahLst/>
              <a:cxnLst/>
              <a:rect l="0" t="0" r="0" b="0"/>
              <a:pathLst>
                <a:path w="90812" h="313849">
                  <a:moveTo>
                    <a:pt x="5488" y="0"/>
                  </a:moveTo>
                  <a:lnTo>
                    <a:pt x="5488" y="0"/>
                  </a:lnTo>
                  <a:lnTo>
                    <a:pt x="5488" y="41314"/>
                  </a:lnTo>
                  <a:lnTo>
                    <a:pt x="2664" y="47642"/>
                  </a:lnTo>
                  <a:lnTo>
                    <a:pt x="431" y="50811"/>
                  </a:lnTo>
                  <a:lnTo>
                    <a:pt x="0" y="53983"/>
                  </a:lnTo>
                  <a:lnTo>
                    <a:pt x="5405" y="80700"/>
                  </a:lnTo>
                  <a:lnTo>
                    <a:pt x="6492" y="82375"/>
                  </a:lnTo>
                  <a:lnTo>
                    <a:pt x="8275" y="83492"/>
                  </a:lnTo>
                  <a:lnTo>
                    <a:pt x="15184" y="85431"/>
                  </a:lnTo>
                  <a:lnTo>
                    <a:pt x="19674" y="85594"/>
                  </a:lnTo>
                  <a:lnTo>
                    <a:pt x="25199" y="82845"/>
                  </a:lnTo>
                  <a:lnTo>
                    <a:pt x="67149" y="43115"/>
                  </a:lnTo>
                  <a:lnTo>
                    <a:pt x="69934" y="37506"/>
                  </a:lnTo>
                  <a:lnTo>
                    <a:pt x="71723" y="25283"/>
                  </a:lnTo>
                  <a:lnTo>
                    <a:pt x="72928" y="23205"/>
                  </a:lnTo>
                  <a:lnTo>
                    <a:pt x="74789" y="21820"/>
                  </a:lnTo>
                  <a:lnTo>
                    <a:pt x="77089" y="20897"/>
                  </a:lnTo>
                  <a:lnTo>
                    <a:pt x="78622" y="19223"/>
                  </a:lnTo>
                  <a:lnTo>
                    <a:pt x="81285" y="11011"/>
                  </a:lnTo>
                  <a:lnTo>
                    <a:pt x="81653" y="17857"/>
                  </a:lnTo>
                  <a:lnTo>
                    <a:pt x="81678" y="23753"/>
                  </a:lnTo>
                  <a:lnTo>
                    <a:pt x="78861" y="29254"/>
                  </a:lnTo>
                  <a:lnTo>
                    <a:pt x="75140" y="35227"/>
                  </a:lnTo>
                  <a:lnTo>
                    <a:pt x="73046" y="45598"/>
                  </a:lnTo>
                  <a:lnTo>
                    <a:pt x="72198" y="92244"/>
                  </a:lnTo>
                  <a:lnTo>
                    <a:pt x="72165" y="134438"/>
                  </a:lnTo>
                  <a:lnTo>
                    <a:pt x="73221" y="154957"/>
                  </a:lnTo>
                  <a:lnTo>
                    <a:pt x="81100" y="199989"/>
                  </a:lnTo>
                  <a:lnTo>
                    <a:pt x="82486" y="212709"/>
                  </a:lnTo>
                  <a:lnTo>
                    <a:pt x="90308" y="244278"/>
                  </a:lnTo>
                  <a:lnTo>
                    <a:pt x="90811" y="255323"/>
                  </a:lnTo>
                  <a:lnTo>
                    <a:pt x="88212" y="264466"/>
                  </a:lnTo>
                  <a:lnTo>
                    <a:pt x="84588" y="272057"/>
                  </a:lnTo>
                  <a:lnTo>
                    <a:pt x="73599" y="301556"/>
                  </a:lnTo>
                  <a:lnTo>
                    <a:pt x="67533" y="308895"/>
                  </a:lnTo>
                  <a:lnTo>
                    <a:pt x="59169" y="311912"/>
                  </a:lnTo>
                  <a:lnTo>
                    <a:pt x="41609" y="313848"/>
                  </a:lnTo>
                  <a:lnTo>
                    <a:pt x="1501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263"/>
            <p:cNvSpPr/>
            <p:nvPr>
              <p:custDataLst>
                <p:tags r:id="rId217"/>
              </p:custDataLst>
            </p:nvPr>
          </p:nvSpPr>
          <p:spPr>
            <a:xfrm>
              <a:off x="10439400" y="2914650"/>
              <a:ext cx="104776" cy="133220"/>
            </a:xfrm>
            <a:custGeom>
              <a:avLst/>
              <a:gdLst/>
              <a:ahLst/>
              <a:cxnLst/>
              <a:rect l="0" t="0" r="0" b="0"/>
              <a:pathLst>
                <a:path w="104776" h="133220">
                  <a:moveTo>
                    <a:pt x="0" y="28575"/>
                  </a:moveTo>
                  <a:lnTo>
                    <a:pt x="0" y="28575"/>
                  </a:lnTo>
                  <a:lnTo>
                    <a:pt x="0" y="9570"/>
                  </a:lnTo>
                  <a:lnTo>
                    <a:pt x="5057" y="9538"/>
                  </a:lnTo>
                  <a:lnTo>
                    <a:pt x="6546" y="10592"/>
                  </a:lnTo>
                  <a:lnTo>
                    <a:pt x="7538" y="12353"/>
                  </a:lnTo>
                  <a:lnTo>
                    <a:pt x="9134" y="17727"/>
                  </a:lnTo>
                  <a:lnTo>
                    <a:pt x="15993" y="26393"/>
                  </a:lnTo>
                  <a:lnTo>
                    <a:pt x="17691" y="32191"/>
                  </a:lnTo>
                  <a:lnTo>
                    <a:pt x="19202" y="34161"/>
                  </a:lnTo>
                  <a:lnTo>
                    <a:pt x="32187" y="42638"/>
                  </a:lnTo>
                  <a:lnTo>
                    <a:pt x="35473" y="48231"/>
                  </a:lnTo>
                  <a:lnTo>
                    <a:pt x="37321" y="60152"/>
                  </a:lnTo>
                  <a:lnTo>
                    <a:pt x="37947" y="78087"/>
                  </a:lnTo>
                  <a:lnTo>
                    <a:pt x="40853" y="85152"/>
                  </a:lnTo>
                  <a:lnTo>
                    <a:pt x="44615" y="91821"/>
                  </a:lnTo>
                  <a:lnTo>
                    <a:pt x="47030" y="104725"/>
                  </a:lnTo>
                  <a:lnTo>
                    <a:pt x="47228" y="107917"/>
                  </a:lnTo>
                  <a:lnTo>
                    <a:pt x="44627" y="114285"/>
                  </a:lnTo>
                  <a:lnTo>
                    <a:pt x="39390" y="121941"/>
                  </a:lnTo>
                  <a:lnTo>
                    <a:pt x="38482" y="128323"/>
                  </a:lnTo>
                  <a:lnTo>
                    <a:pt x="37297" y="129999"/>
                  </a:lnTo>
                  <a:lnTo>
                    <a:pt x="35448" y="131116"/>
                  </a:lnTo>
                  <a:lnTo>
                    <a:pt x="28976" y="133219"/>
                  </a:lnTo>
                  <a:lnTo>
                    <a:pt x="28578" y="110683"/>
                  </a:lnTo>
                  <a:lnTo>
                    <a:pt x="42766" y="68349"/>
                  </a:lnTo>
                  <a:lnTo>
                    <a:pt x="57346" y="48263"/>
                  </a:lnTo>
                  <a:lnTo>
                    <a:pt x="90225" y="5146"/>
                  </a:lnTo>
                  <a:lnTo>
                    <a:pt x="95838" y="228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264"/>
            <p:cNvSpPr/>
            <p:nvPr>
              <p:custDataLst>
                <p:tags r:id="rId218"/>
              </p:custDataLst>
            </p:nvPr>
          </p:nvSpPr>
          <p:spPr>
            <a:xfrm>
              <a:off x="10296656" y="2933827"/>
              <a:ext cx="95120" cy="119283"/>
            </a:xfrm>
            <a:custGeom>
              <a:avLst/>
              <a:gdLst/>
              <a:ahLst/>
              <a:cxnLst/>
              <a:rect l="0" t="0" r="0" b="0"/>
              <a:pathLst>
                <a:path w="95120" h="119283">
                  <a:moveTo>
                    <a:pt x="66544" y="37973"/>
                  </a:moveTo>
                  <a:lnTo>
                    <a:pt x="66544" y="37973"/>
                  </a:lnTo>
                  <a:lnTo>
                    <a:pt x="71601" y="37973"/>
                  </a:lnTo>
                  <a:lnTo>
                    <a:pt x="73090" y="36915"/>
                  </a:lnTo>
                  <a:lnTo>
                    <a:pt x="74082" y="35151"/>
                  </a:lnTo>
                  <a:lnTo>
                    <a:pt x="75809" y="28272"/>
                  </a:lnTo>
                  <a:lnTo>
                    <a:pt x="76060" y="19349"/>
                  </a:lnTo>
                  <a:lnTo>
                    <a:pt x="67867" y="10760"/>
                  </a:lnTo>
                  <a:lnTo>
                    <a:pt x="66935" y="4745"/>
                  </a:lnTo>
                  <a:lnTo>
                    <a:pt x="65746" y="3121"/>
                  </a:lnTo>
                  <a:lnTo>
                    <a:pt x="63896" y="2038"/>
                  </a:lnTo>
                  <a:lnTo>
                    <a:pt x="56235" y="515"/>
                  </a:lnTo>
                  <a:lnTo>
                    <a:pt x="49220" y="0"/>
                  </a:lnTo>
                  <a:lnTo>
                    <a:pt x="33351" y="14065"/>
                  </a:lnTo>
                  <a:lnTo>
                    <a:pt x="15617" y="31754"/>
                  </a:lnTo>
                  <a:lnTo>
                    <a:pt x="12160" y="40853"/>
                  </a:lnTo>
                  <a:lnTo>
                    <a:pt x="9565" y="50895"/>
                  </a:lnTo>
                  <a:lnTo>
                    <a:pt x="3211" y="63557"/>
                  </a:lnTo>
                  <a:lnTo>
                    <a:pt x="0" y="97871"/>
                  </a:lnTo>
                  <a:lnTo>
                    <a:pt x="2750" y="104458"/>
                  </a:lnTo>
                  <a:lnTo>
                    <a:pt x="8082" y="112254"/>
                  </a:lnTo>
                  <a:lnTo>
                    <a:pt x="9006" y="118661"/>
                  </a:lnTo>
                  <a:lnTo>
                    <a:pt x="10193" y="119282"/>
                  </a:lnTo>
                  <a:lnTo>
                    <a:pt x="12044" y="118637"/>
                  </a:lnTo>
                  <a:lnTo>
                    <a:pt x="17561" y="115055"/>
                  </a:lnTo>
                  <a:lnTo>
                    <a:pt x="23572" y="114434"/>
                  </a:lnTo>
                  <a:lnTo>
                    <a:pt x="25197" y="113289"/>
                  </a:lnTo>
                  <a:lnTo>
                    <a:pt x="26279" y="111467"/>
                  </a:lnTo>
                  <a:lnTo>
                    <a:pt x="27001" y="109194"/>
                  </a:lnTo>
                  <a:lnTo>
                    <a:pt x="35793" y="94885"/>
                  </a:lnTo>
                  <a:lnTo>
                    <a:pt x="36519" y="91789"/>
                  </a:lnTo>
                  <a:lnTo>
                    <a:pt x="42595" y="82376"/>
                  </a:lnTo>
                  <a:lnTo>
                    <a:pt x="53073" y="69714"/>
                  </a:lnTo>
                  <a:lnTo>
                    <a:pt x="59062" y="57021"/>
                  </a:lnTo>
                  <a:lnTo>
                    <a:pt x="63218" y="50672"/>
                  </a:lnTo>
                  <a:lnTo>
                    <a:pt x="66618" y="41148"/>
                  </a:lnTo>
                  <a:lnTo>
                    <a:pt x="75638" y="29006"/>
                  </a:lnTo>
                  <a:lnTo>
                    <a:pt x="81473" y="28558"/>
                  </a:lnTo>
                  <a:lnTo>
                    <a:pt x="79175" y="28497"/>
                  </a:lnTo>
                  <a:lnTo>
                    <a:pt x="79197" y="29539"/>
                  </a:lnTo>
                  <a:lnTo>
                    <a:pt x="83228" y="36062"/>
                  </a:lnTo>
                  <a:lnTo>
                    <a:pt x="85386" y="47413"/>
                  </a:lnTo>
                  <a:lnTo>
                    <a:pt x="85593" y="83727"/>
                  </a:lnTo>
                  <a:lnTo>
                    <a:pt x="95119" y="95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265"/>
            <p:cNvSpPr/>
            <p:nvPr>
              <p:custDataLst>
                <p:tags r:id="rId219"/>
              </p:custDataLst>
            </p:nvPr>
          </p:nvSpPr>
          <p:spPr>
            <a:xfrm>
              <a:off x="10182225" y="2952750"/>
              <a:ext cx="66673" cy="112822"/>
            </a:xfrm>
            <a:custGeom>
              <a:avLst/>
              <a:gdLst/>
              <a:ahLst/>
              <a:cxnLst/>
              <a:rect l="0" t="0" r="0" b="0"/>
              <a:pathLst>
                <a:path w="66673" h="11282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410" y="9133"/>
                  </a:lnTo>
                  <a:lnTo>
                    <a:pt x="9525" y="55976"/>
                  </a:lnTo>
                  <a:lnTo>
                    <a:pt x="9525" y="83730"/>
                  </a:lnTo>
                  <a:lnTo>
                    <a:pt x="1987" y="95824"/>
                  </a:lnTo>
                  <a:lnTo>
                    <a:pt x="35" y="112821"/>
                  </a:lnTo>
                  <a:lnTo>
                    <a:pt x="1" y="100072"/>
                  </a:lnTo>
                  <a:lnTo>
                    <a:pt x="2824" y="94571"/>
                  </a:lnTo>
                  <a:lnTo>
                    <a:pt x="6546" y="88598"/>
                  </a:lnTo>
                  <a:lnTo>
                    <a:pt x="8642" y="78227"/>
                  </a:lnTo>
                  <a:lnTo>
                    <a:pt x="9410" y="55287"/>
                  </a:lnTo>
                  <a:lnTo>
                    <a:pt x="12296" y="48208"/>
                  </a:lnTo>
                  <a:lnTo>
                    <a:pt x="16048" y="41534"/>
                  </a:lnTo>
                  <a:lnTo>
                    <a:pt x="19218" y="31827"/>
                  </a:lnTo>
                  <a:lnTo>
                    <a:pt x="36349" y="11409"/>
                  </a:lnTo>
                  <a:lnTo>
                    <a:pt x="40144" y="10362"/>
                  </a:lnTo>
                  <a:lnTo>
                    <a:pt x="52243" y="9574"/>
                  </a:lnTo>
                  <a:lnTo>
                    <a:pt x="53879" y="10616"/>
                  </a:lnTo>
                  <a:lnTo>
                    <a:pt x="54970" y="12369"/>
                  </a:lnTo>
                  <a:lnTo>
                    <a:pt x="55697" y="14596"/>
                  </a:lnTo>
                  <a:lnTo>
                    <a:pt x="65223" y="26860"/>
                  </a:lnTo>
                  <a:lnTo>
                    <a:pt x="66245" y="33123"/>
                  </a:lnTo>
                  <a:lnTo>
                    <a:pt x="66672" y="71068"/>
                  </a:lnTo>
                  <a:lnTo>
                    <a:pt x="63851" y="76741"/>
                  </a:lnTo>
                  <a:lnTo>
                    <a:pt x="60129" y="82790"/>
                  </a:lnTo>
                  <a:lnTo>
                    <a:pt x="57738" y="95297"/>
                  </a:lnTo>
                  <a:lnTo>
                    <a:pt x="571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266"/>
            <p:cNvSpPr/>
            <p:nvPr>
              <p:custDataLst>
                <p:tags r:id="rId220"/>
              </p:custDataLst>
            </p:nvPr>
          </p:nvSpPr>
          <p:spPr>
            <a:xfrm>
              <a:off x="10048913" y="2971810"/>
              <a:ext cx="66600" cy="114244"/>
            </a:xfrm>
            <a:custGeom>
              <a:avLst/>
              <a:gdLst/>
              <a:ahLst/>
              <a:cxnLst/>
              <a:rect l="0" t="0" r="0" b="0"/>
              <a:pathLst>
                <a:path w="66600" h="114244">
                  <a:moveTo>
                    <a:pt x="57112" y="9515"/>
                  </a:moveTo>
                  <a:lnTo>
                    <a:pt x="57112" y="9515"/>
                  </a:lnTo>
                  <a:lnTo>
                    <a:pt x="57112" y="1314"/>
                  </a:lnTo>
                  <a:lnTo>
                    <a:pt x="56054" y="873"/>
                  </a:lnTo>
                  <a:lnTo>
                    <a:pt x="39503" y="0"/>
                  </a:lnTo>
                  <a:lnTo>
                    <a:pt x="18822" y="16466"/>
                  </a:lnTo>
                  <a:lnTo>
                    <a:pt x="15710" y="17324"/>
                  </a:lnTo>
                  <a:lnTo>
                    <a:pt x="13636" y="20012"/>
                  </a:lnTo>
                  <a:lnTo>
                    <a:pt x="7484" y="36714"/>
                  </a:lnTo>
                  <a:lnTo>
                    <a:pt x="3304" y="43829"/>
                  </a:lnTo>
                  <a:lnTo>
                    <a:pt x="622" y="57019"/>
                  </a:lnTo>
                  <a:lnTo>
                    <a:pt x="0" y="84414"/>
                  </a:lnTo>
                  <a:lnTo>
                    <a:pt x="1045" y="88023"/>
                  </a:lnTo>
                  <a:lnTo>
                    <a:pt x="2801" y="90428"/>
                  </a:lnTo>
                  <a:lnTo>
                    <a:pt x="5031" y="92032"/>
                  </a:lnTo>
                  <a:lnTo>
                    <a:pt x="6517" y="94160"/>
                  </a:lnTo>
                  <a:lnTo>
                    <a:pt x="9665" y="102211"/>
                  </a:lnTo>
                  <a:lnTo>
                    <a:pt x="17573" y="112490"/>
                  </a:lnTo>
                  <a:lnTo>
                    <a:pt x="21195" y="113490"/>
                  </a:lnTo>
                  <a:lnTo>
                    <a:pt x="41364" y="114243"/>
                  </a:lnTo>
                  <a:lnTo>
                    <a:pt x="43438" y="113201"/>
                  </a:lnTo>
                  <a:lnTo>
                    <a:pt x="44821" y="111447"/>
                  </a:lnTo>
                  <a:lnTo>
                    <a:pt x="45743" y="109220"/>
                  </a:lnTo>
                  <a:lnTo>
                    <a:pt x="47416" y="107735"/>
                  </a:lnTo>
                  <a:lnTo>
                    <a:pt x="52098" y="106085"/>
                  </a:lnTo>
                  <a:lnTo>
                    <a:pt x="53770" y="104587"/>
                  </a:lnTo>
                  <a:lnTo>
                    <a:pt x="64457" y="85519"/>
                  </a:lnTo>
                  <a:lnTo>
                    <a:pt x="66599" y="53961"/>
                  </a:lnTo>
                  <a:lnTo>
                    <a:pt x="57128" y="10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267"/>
            <p:cNvSpPr/>
            <p:nvPr>
              <p:custDataLst>
                <p:tags r:id="rId221"/>
              </p:custDataLst>
            </p:nvPr>
          </p:nvSpPr>
          <p:spPr>
            <a:xfrm>
              <a:off x="10010775" y="2905166"/>
              <a:ext cx="9526" cy="38060"/>
            </a:xfrm>
            <a:custGeom>
              <a:avLst/>
              <a:gdLst/>
              <a:ahLst/>
              <a:cxnLst/>
              <a:rect l="0" t="0" r="0" b="0"/>
              <a:pathLst>
                <a:path w="9526" h="38060">
                  <a:moveTo>
                    <a:pt x="0" y="38059"/>
                  </a:moveTo>
                  <a:lnTo>
                    <a:pt x="0" y="38059"/>
                  </a:lnTo>
                  <a:lnTo>
                    <a:pt x="0" y="430"/>
                  </a:lnTo>
                  <a:lnTo>
                    <a:pt x="8202" y="0"/>
                  </a:lnTo>
                  <a:lnTo>
                    <a:pt x="8642" y="1045"/>
                  </a:lnTo>
                  <a:lnTo>
                    <a:pt x="9525" y="9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268"/>
            <p:cNvSpPr/>
            <p:nvPr>
              <p:custDataLst>
                <p:tags r:id="rId222"/>
              </p:custDataLst>
            </p:nvPr>
          </p:nvSpPr>
          <p:spPr>
            <a:xfrm>
              <a:off x="9991725" y="298132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920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269"/>
            <p:cNvSpPr/>
            <p:nvPr>
              <p:custDataLst>
                <p:tags r:id="rId223"/>
              </p:custDataLst>
            </p:nvPr>
          </p:nvSpPr>
          <p:spPr>
            <a:xfrm>
              <a:off x="9839347" y="2971800"/>
              <a:ext cx="142854" cy="28576"/>
            </a:xfrm>
            <a:custGeom>
              <a:avLst/>
              <a:gdLst/>
              <a:ahLst/>
              <a:cxnLst/>
              <a:rect l="0" t="0" r="0" b="0"/>
              <a:pathLst>
                <a:path w="142854" h="28576">
                  <a:moveTo>
                    <a:pt x="47603" y="28575"/>
                  </a:moveTo>
                  <a:lnTo>
                    <a:pt x="47603" y="28575"/>
                  </a:lnTo>
                  <a:lnTo>
                    <a:pt x="42546" y="23519"/>
                  </a:lnTo>
                  <a:lnTo>
                    <a:pt x="34419" y="21036"/>
                  </a:lnTo>
                  <a:lnTo>
                    <a:pt x="22069" y="19442"/>
                  </a:lnTo>
                  <a:lnTo>
                    <a:pt x="9816" y="14110"/>
                  </a:lnTo>
                  <a:lnTo>
                    <a:pt x="6537" y="11523"/>
                  </a:lnTo>
                  <a:lnTo>
                    <a:pt x="12" y="67"/>
                  </a:lnTo>
                  <a:lnTo>
                    <a:pt x="0" y="45"/>
                  </a:lnTo>
                  <a:lnTo>
                    <a:pt x="45640" y="0"/>
                  </a:lnTo>
                  <a:lnTo>
                    <a:pt x="92603" y="0"/>
                  </a:lnTo>
                  <a:lnTo>
                    <a:pt x="142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270"/>
            <p:cNvSpPr/>
            <p:nvPr>
              <p:custDataLst>
                <p:tags r:id="rId224"/>
              </p:custDataLst>
            </p:nvPr>
          </p:nvSpPr>
          <p:spPr>
            <a:xfrm>
              <a:off x="9734687" y="2867205"/>
              <a:ext cx="218939" cy="247421"/>
            </a:xfrm>
            <a:custGeom>
              <a:avLst/>
              <a:gdLst/>
              <a:ahLst/>
              <a:cxnLst/>
              <a:rect l="0" t="0" r="0" b="0"/>
              <a:pathLst>
                <a:path w="218939" h="247421">
                  <a:moveTo>
                    <a:pt x="76063" y="152220"/>
                  </a:moveTo>
                  <a:lnTo>
                    <a:pt x="76063" y="152220"/>
                  </a:lnTo>
                  <a:lnTo>
                    <a:pt x="76063" y="144019"/>
                  </a:lnTo>
                  <a:lnTo>
                    <a:pt x="75005" y="143578"/>
                  </a:lnTo>
                  <a:lnTo>
                    <a:pt x="61934" y="142773"/>
                  </a:lnTo>
                  <a:lnTo>
                    <a:pt x="63785" y="142730"/>
                  </a:lnTo>
                  <a:lnTo>
                    <a:pt x="53039" y="142698"/>
                  </a:lnTo>
                  <a:lnTo>
                    <a:pt x="47132" y="145518"/>
                  </a:lnTo>
                  <a:lnTo>
                    <a:pt x="18878" y="171349"/>
                  </a:lnTo>
                  <a:lnTo>
                    <a:pt x="13607" y="179419"/>
                  </a:lnTo>
                  <a:lnTo>
                    <a:pt x="10203" y="186534"/>
                  </a:lnTo>
                  <a:lnTo>
                    <a:pt x="3397" y="196489"/>
                  </a:lnTo>
                  <a:lnTo>
                    <a:pt x="910" y="206141"/>
                  </a:lnTo>
                  <a:lnTo>
                    <a:pt x="0" y="222063"/>
                  </a:lnTo>
                  <a:lnTo>
                    <a:pt x="2747" y="228417"/>
                  </a:lnTo>
                  <a:lnTo>
                    <a:pt x="8076" y="236063"/>
                  </a:lnTo>
                  <a:lnTo>
                    <a:pt x="11627" y="237108"/>
                  </a:lnTo>
                  <a:lnTo>
                    <a:pt x="14057" y="237387"/>
                  </a:lnTo>
                  <a:lnTo>
                    <a:pt x="19579" y="240519"/>
                  </a:lnTo>
                  <a:lnTo>
                    <a:pt x="22531" y="242836"/>
                  </a:lnTo>
                  <a:lnTo>
                    <a:pt x="24500" y="243322"/>
                  </a:lnTo>
                  <a:lnTo>
                    <a:pt x="25813" y="242588"/>
                  </a:lnTo>
                  <a:lnTo>
                    <a:pt x="26687" y="241041"/>
                  </a:lnTo>
                  <a:lnTo>
                    <a:pt x="28329" y="240009"/>
                  </a:lnTo>
                  <a:lnTo>
                    <a:pt x="36485" y="238216"/>
                  </a:lnTo>
                  <a:lnTo>
                    <a:pt x="45275" y="231453"/>
                  </a:lnTo>
                  <a:lnTo>
                    <a:pt x="51091" y="229768"/>
                  </a:lnTo>
                  <a:lnTo>
                    <a:pt x="53065" y="228260"/>
                  </a:lnTo>
                  <a:lnTo>
                    <a:pt x="65060" y="211121"/>
                  </a:lnTo>
                  <a:lnTo>
                    <a:pt x="66101" y="204832"/>
                  </a:lnTo>
                  <a:lnTo>
                    <a:pt x="67304" y="203170"/>
                  </a:lnTo>
                  <a:lnTo>
                    <a:pt x="69165" y="202061"/>
                  </a:lnTo>
                  <a:lnTo>
                    <a:pt x="71465" y="201322"/>
                  </a:lnTo>
                  <a:lnTo>
                    <a:pt x="72997" y="199772"/>
                  </a:lnTo>
                  <a:lnTo>
                    <a:pt x="76028" y="190448"/>
                  </a:lnTo>
                  <a:lnTo>
                    <a:pt x="76063" y="226666"/>
                  </a:lnTo>
                  <a:lnTo>
                    <a:pt x="85197" y="237507"/>
                  </a:lnTo>
                  <a:lnTo>
                    <a:pt x="85473" y="242871"/>
                  </a:lnTo>
                  <a:lnTo>
                    <a:pt x="86570" y="244404"/>
                  </a:lnTo>
                  <a:lnTo>
                    <a:pt x="88359" y="245426"/>
                  </a:lnTo>
                  <a:lnTo>
                    <a:pt x="95934" y="246864"/>
                  </a:lnTo>
                  <a:lnTo>
                    <a:pt x="98834" y="247066"/>
                  </a:lnTo>
                  <a:lnTo>
                    <a:pt x="104881" y="244468"/>
                  </a:lnTo>
                  <a:lnTo>
                    <a:pt x="136506" y="215588"/>
                  </a:lnTo>
                  <a:lnTo>
                    <a:pt x="164967" y="169808"/>
                  </a:lnTo>
                  <a:lnTo>
                    <a:pt x="168492" y="156862"/>
                  </a:lnTo>
                  <a:lnTo>
                    <a:pt x="173300" y="134546"/>
                  </a:lnTo>
                  <a:lnTo>
                    <a:pt x="188598" y="88801"/>
                  </a:lnTo>
                  <a:lnTo>
                    <a:pt x="198902" y="44275"/>
                  </a:lnTo>
                  <a:lnTo>
                    <a:pt x="200654" y="26280"/>
                  </a:lnTo>
                  <a:lnTo>
                    <a:pt x="208051" y="6728"/>
                  </a:lnTo>
                  <a:lnTo>
                    <a:pt x="207447" y="4425"/>
                  </a:lnTo>
                  <a:lnTo>
                    <a:pt x="205986" y="2890"/>
                  </a:lnTo>
                  <a:lnTo>
                    <a:pt x="200245" y="0"/>
                  </a:lnTo>
                  <a:lnTo>
                    <a:pt x="199993" y="4930"/>
                  </a:lnTo>
                  <a:lnTo>
                    <a:pt x="198900" y="6402"/>
                  </a:lnTo>
                  <a:lnTo>
                    <a:pt x="194863" y="8037"/>
                  </a:lnTo>
                  <a:lnTo>
                    <a:pt x="193362" y="10589"/>
                  </a:lnTo>
                  <a:lnTo>
                    <a:pt x="190758" y="35745"/>
                  </a:lnTo>
                  <a:lnTo>
                    <a:pt x="190385" y="77157"/>
                  </a:lnTo>
                  <a:lnTo>
                    <a:pt x="189312" y="97641"/>
                  </a:lnTo>
                  <a:lnTo>
                    <a:pt x="182163" y="134972"/>
                  </a:lnTo>
                  <a:lnTo>
                    <a:pt x="189156" y="177221"/>
                  </a:lnTo>
                  <a:lnTo>
                    <a:pt x="190332" y="221502"/>
                  </a:lnTo>
                  <a:lnTo>
                    <a:pt x="193171" y="228168"/>
                  </a:lnTo>
                  <a:lnTo>
                    <a:pt x="196902" y="234658"/>
                  </a:lnTo>
                  <a:lnTo>
                    <a:pt x="198561" y="241070"/>
                  </a:lnTo>
                  <a:lnTo>
                    <a:pt x="200062" y="243204"/>
                  </a:lnTo>
                  <a:lnTo>
                    <a:pt x="202120" y="244626"/>
                  </a:lnTo>
                  <a:lnTo>
                    <a:pt x="207972" y="246908"/>
                  </a:lnTo>
                  <a:lnTo>
                    <a:pt x="217488" y="247420"/>
                  </a:lnTo>
                  <a:lnTo>
                    <a:pt x="217971" y="246379"/>
                  </a:lnTo>
                  <a:lnTo>
                    <a:pt x="218938" y="20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2271"/>
            <p:cNvSpPr/>
            <p:nvPr>
              <p:custDataLst>
                <p:tags r:id="rId225"/>
              </p:custDataLst>
            </p:nvPr>
          </p:nvSpPr>
          <p:spPr>
            <a:xfrm>
              <a:off x="9612182" y="3019426"/>
              <a:ext cx="122369" cy="19050"/>
            </a:xfrm>
            <a:custGeom>
              <a:avLst/>
              <a:gdLst/>
              <a:ahLst/>
              <a:cxnLst/>
              <a:rect l="0" t="0" r="0" b="0"/>
              <a:pathLst>
                <a:path w="122369" h="19050">
                  <a:moveTo>
                    <a:pt x="46168" y="19049"/>
                  </a:moveTo>
                  <a:lnTo>
                    <a:pt x="46168" y="19049"/>
                  </a:lnTo>
                  <a:lnTo>
                    <a:pt x="28268" y="11510"/>
                  </a:lnTo>
                  <a:lnTo>
                    <a:pt x="19701" y="9916"/>
                  </a:lnTo>
                  <a:lnTo>
                    <a:pt x="9577" y="1357"/>
                  </a:lnTo>
                  <a:lnTo>
                    <a:pt x="0" y="118"/>
                  </a:lnTo>
                  <a:lnTo>
                    <a:pt x="21221" y="0"/>
                  </a:lnTo>
                  <a:lnTo>
                    <a:pt x="40101" y="5487"/>
                  </a:lnTo>
                  <a:lnTo>
                    <a:pt x="52720" y="3154"/>
                  </a:lnTo>
                  <a:lnTo>
                    <a:pt x="97938" y="9317"/>
                  </a:lnTo>
                  <a:lnTo>
                    <a:pt x="122368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2272"/>
            <p:cNvSpPr/>
            <p:nvPr>
              <p:custDataLst>
                <p:tags r:id="rId226"/>
              </p:custDataLst>
            </p:nvPr>
          </p:nvSpPr>
          <p:spPr>
            <a:xfrm>
              <a:off x="9677403" y="2886075"/>
              <a:ext cx="28573" cy="275782"/>
            </a:xfrm>
            <a:custGeom>
              <a:avLst/>
              <a:gdLst/>
              <a:ahLst/>
              <a:cxnLst/>
              <a:rect l="0" t="0" r="0" b="0"/>
              <a:pathLst>
                <a:path w="28573" h="275782">
                  <a:moveTo>
                    <a:pt x="19047" y="0"/>
                  </a:moveTo>
                  <a:lnTo>
                    <a:pt x="19047" y="0"/>
                  </a:lnTo>
                  <a:lnTo>
                    <a:pt x="28538" y="0"/>
                  </a:lnTo>
                  <a:lnTo>
                    <a:pt x="23506" y="0"/>
                  </a:lnTo>
                  <a:lnTo>
                    <a:pt x="22020" y="1058"/>
                  </a:lnTo>
                  <a:lnTo>
                    <a:pt x="21029" y="2822"/>
                  </a:lnTo>
                  <a:lnTo>
                    <a:pt x="19438" y="13257"/>
                  </a:lnTo>
                  <a:lnTo>
                    <a:pt x="18011" y="41504"/>
                  </a:lnTo>
                  <a:lnTo>
                    <a:pt x="11513" y="59391"/>
                  </a:lnTo>
                  <a:lnTo>
                    <a:pt x="9637" y="101731"/>
                  </a:lnTo>
                  <a:lnTo>
                    <a:pt x="8486" y="133572"/>
                  </a:lnTo>
                  <a:lnTo>
                    <a:pt x="587" y="180802"/>
                  </a:lnTo>
                  <a:lnTo>
                    <a:pt x="19" y="225222"/>
                  </a:lnTo>
                  <a:lnTo>
                    <a:pt x="0" y="249335"/>
                  </a:lnTo>
                  <a:lnTo>
                    <a:pt x="2821" y="256512"/>
                  </a:lnTo>
                  <a:lnTo>
                    <a:pt x="8198" y="264688"/>
                  </a:lnTo>
                  <a:lnTo>
                    <a:pt x="9131" y="271160"/>
                  </a:lnTo>
                  <a:lnTo>
                    <a:pt x="10320" y="272848"/>
                  </a:lnTo>
                  <a:lnTo>
                    <a:pt x="12170" y="273974"/>
                  </a:lnTo>
                  <a:lnTo>
                    <a:pt x="17688" y="275781"/>
                  </a:lnTo>
                  <a:lnTo>
                    <a:pt x="23701" y="271037"/>
                  </a:lnTo>
                  <a:lnTo>
                    <a:pt x="26407" y="265805"/>
                  </a:lnTo>
                  <a:lnTo>
                    <a:pt x="2857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2273"/>
            <p:cNvSpPr/>
            <p:nvPr>
              <p:custDataLst>
                <p:tags r:id="rId227"/>
              </p:custDataLst>
            </p:nvPr>
          </p:nvSpPr>
          <p:spPr>
            <a:xfrm>
              <a:off x="9505988" y="2962286"/>
              <a:ext cx="112379" cy="190476"/>
            </a:xfrm>
            <a:custGeom>
              <a:avLst/>
              <a:gdLst/>
              <a:ahLst/>
              <a:cxnLst/>
              <a:rect l="0" t="0" r="0" b="0"/>
              <a:pathLst>
                <a:path w="112379" h="190476">
                  <a:moveTo>
                    <a:pt x="85687" y="28564"/>
                  </a:moveTo>
                  <a:lnTo>
                    <a:pt x="85687" y="28564"/>
                  </a:lnTo>
                  <a:lnTo>
                    <a:pt x="85687" y="23508"/>
                  </a:lnTo>
                  <a:lnTo>
                    <a:pt x="84629" y="22018"/>
                  </a:lnTo>
                  <a:lnTo>
                    <a:pt x="82865" y="21025"/>
                  </a:lnTo>
                  <a:lnTo>
                    <a:pt x="77486" y="19431"/>
                  </a:lnTo>
                  <a:lnTo>
                    <a:pt x="58562" y="1433"/>
                  </a:lnTo>
                  <a:lnTo>
                    <a:pt x="52485" y="417"/>
                  </a:lnTo>
                  <a:lnTo>
                    <a:pt x="25324" y="0"/>
                  </a:lnTo>
                  <a:lnTo>
                    <a:pt x="23219" y="1055"/>
                  </a:lnTo>
                  <a:lnTo>
                    <a:pt x="21817" y="2816"/>
                  </a:lnTo>
                  <a:lnTo>
                    <a:pt x="20882" y="5049"/>
                  </a:lnTo>
                  <a:lnTo>
                    <a:pt x="19200" y="6537"/>
                  </a:lnTo>
                  <a:lnTo>
                    <a:pt x="14509" y="8191"/>
                  </a:lnTo>
                  <a:lnTo>
                    <a:pt x="12835" y="9691"/>
                  </a:lnTo>
                  <a:lnTo>
                    <a:pt x="2144" y="28760"/>
                  </a:lnTo>
                  <a:lnTo>
                    <a:pt x="0" y="60318"/>
                  </a:lnTo>
                  <a:lnTo>
                    <a:pt x="2801" y="66666"/>
                  </a:lnTo>
                  <a:lnTo>
                    <a:pt x="15153" y="82539"/>
                  </a:lnTo>
                  <a:lnTo>
                    <a:pt x="17297" y="88889"/>
                  </a:lnTo>
                  <a:lnTo>
                    <a:pt x="23895" y="95239"/>
                  </a:lnTo>
                  <a:lnTo>
                    <a:pt x="68407" y="126989"/>
                  </a:lnTo>
                  <a:lnTo>
                    <a:pt x="82234" y="138631"/>
                  </a:lnTo>
                  <a:lnTo>
                    <a:pt x="95157" y="144850"/>
                  </a:lnTo>
                  <a:lnTo>
                    <a:pt x="101538" y="151155"/>
                  </a:lnTo>
                  <a:lnTo>
                    <a:pt x="112378" y="168350"/>
                  </a:lnTo>
                  <a:lnTo>
                    <a:pt x="111947" y="170438"/>
                  </a:lnTo>
                  <a:lnTo>
                    <a:pt x="106285" y="178433"/>
                  </a:lnTo>
                  <a:lnTo>
                    <a:pt x="100839" y="184425"/>
                  </a:lnTo>
                  <a:lnTo>
                    <a:pt x="94890" y="187794"/>
                  </a:lnTo>
                  <a:lnTo>
                    <a:pt x="84782" y="190134"/>
                  </a:lnTo>
                  <a:lnTo>
                    <a:pt x="54211" y="190475"/>
                  </a:lnTo>
                  <a:lnTo>
                    <a:pt x="47709" y="187661"/>
                  </a:lnTo>
                  <a:lnTo>
                    <a:pt x="44493" y="185429"/>
                  </a:lnTo>
                  <a:lnTo>
                    <a:pt x="40921" y="180126"/>
                  </a:lnTo>
                  <a:lnTo>
                    <a:pt x="28537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503"/>
          <p:cNvGrpSpPr/>
          <p:nvPr/>
        </p:nvGrpSpPr>
        <p:grpSpPr>
          <a:xfrm>
            <a:off x="8201210" y="2962291"/>
            <a:ext cx="809441" cy="333230"/>
            <a:chOff x="8201210" y="2962291"/>
            <a:chExt cx="809441" cy="333230"/>
          </a:xfrm>
        </p:grpSpPr>
        <p:sp>
          <p:nvSpPr>
            <p:cNvPr id="740" name="SMARTInkShape-2274"/>
            <p:cNvSpPr/>
            <p:nvPr>
              <p:custDataLst>
                <p:tags r:id="rId209"/>
              </p:custDataLst>
            </p:nvPr>
          </p:nvSpPr>
          <p:spPr>
            <a:xfrm>
              <a:off x="8430249" y="3257550"/>
              <a:ext cx="466102" cy="37971"/>
            </a:xfrm>
            <a:custGeom>
              <a:avLst/>
              <a:gdLst/>
              <a:ahLst/>
              <a:cxnLst/>
              <a:rect l="0" t="0" r="0" b="0"/>
              <a:pathLst>
                <a:path w="466102" h="37971">
                  <a:moveTo>
                    <a:pt x="27951" y="9525"/>
                  </a:moveTo>
                  <a:lnTo>
                    <a:pt x="27951" y="9525"/>
                  </a:lnTo>
                  <a:lnTo>
                    <a:pt x="1484" y="26858"/>
                  </a:lnTo>
                  <a:lnTo>
                    <a:pt x="313" y="30634"/>
                  </a:lnTo>
                  <a:lnTo>
                    <a:pt x="0" y="33123"/>
                  </a:lnTo>
                  <a:lnTo>
                    <a:pt x="850" y="34782"/>
                  </a:lnTo>
                  <a:lnTo>
                    <a:pt x="2476" y="35888"/>
                  </a:lnTo>
                  <a:lnTo>
                    <a:pt x="9820" y="37445"/>
                  </a:lnTo>
                  <a:lnTo>
                    <a:pt x="26839" y="37970"/>
                  </a:lnTo>
                  <a:lnTo>
                    <a:pt x="68114" y="29888"/>
                  </a:lnTo>
                  <a:lnTo>
                    <a:pt x="112163" y="28834"/>
                  </a:lnTo>
                  <a:lnTo>
                    <a:pt x="149093" y="27593"/>
                  </a:lnTo>
                  <a:lnTo>
                    <a:pt x="186848" y="22052"/>
                  </a:lnTo>
                  <a:lnTo>
                    <a:pt x="225902" y="19939"/>
                  </a:lnTo>
                  <a:lnTo>
                    <a:pt x="270519" y="18255"/>
                  </a:lnTo>
                  <a:lnTo>
                    <a:pt x="316193" y="12582"/>
                  </a:lnTo>
                  <a:lnTo>
                    <a:pt x="357008" y="10431"/>
                  </a:lnTo>
                  <a:lnTo>
                    <a:pt x="394855" y="8735"/>
                  </a:lnTo>
                  <a:lnTo>
                    <a:pt x="436624" y="2039"/>
                  </a:lnTo>
                  <a:lnTo>
                    <a:pt x="466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2275"/>
            <p:cNvSpPr/>
            <p:nvPr>
              <p:custDataLst>
                <p:tags r:id="rId210"/>
              </p:custDataLst>
            </p:nvPr>
          </p:nvSpPr>
          <p:spPr>
            <a:xfrm>
              <a:off x="8201210" y="3209925"/>
              <a:ext cx="609416" cy="47626"/>
            </a:xfrm>
            <a:custGeom>
              <a:avLst/>
              <a:gdLst/>
              <a:ahLst/>
              <a:cxnLst/>
              <a:rect l="0" t="0" r="0" b="0"/>
              <a:pathLst>
                <a:path w="609416" h="47626">
                  <a:moveTo>
                    <a:pt x="28390" y="47625"/>
                  </a:moveTo>
                  <a:lnTo>
                    <a:pt x="28390" y="47625"/>
                  </a:lnTo>
                  <a:lnTo>
                    <a:pt x="0" y="47625"/>
                  </a:lnTo>
                  <a:lnTo>
                    <a:pt x="23677" y="46567"/>
                  </a:lnTo>
                  <a:lnTo>
                    <a:pt x="53408" y="40086"/>
                  </a:lnTo>
                  <a:lnTo>
                    <a:pt x="94362" y="38492"/>
                  </a:lnTo>
                  <a:lnTo>
                    <a:pt x="141689" y="31631"/>
                  </a:lnTo>
                  <a:lnTo>
                    <a:pt x="185549" y="29480"/>
                  </a:lnTo>
                  <a:lnTo>
                    <a:pt x="232060" y="27785"/>
                  </a:lnTo>
                  <a:lnTo>
                    <a:pt x="263549" y="23638"/>
                  </a:lnTo>
                  <a:lnTo>
                    <a:pt x="298005" y="21089"/>
                  </a:lnTo>
                  <a:lnTo>
                    <a:pt x="333427" y="19956"/>
                  </a:lnTo>
                  <a:lnTo>
                    <a:pt x="366810" y="19452"/>
                  </a:lnTo>
                  <a:lnTo>
                    <a:pt x="399284" y="16407"/>
                  </a:lnTo>
                  <a:lnTo>
                    <a:pt x="431357" y="12583"/>
                  </a:lnTo>
                  <a:lnTo>
                    <a:pt x="478105" y="10431"/>
                  </a:lnTo>
                  <a:lnTo>
                    <a:pt x="518180" y="8735"/>
                  </a:lnTo>
                  <a:lnTo>
                    <a:pt x="560702" y="2039"/>
                  </a:lnTo>
                  <a:lnTo>
                    <a:pt x="609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2276"/>
            <p:cNvSpPr/>
            <p:nvPr>
              <p:custDataLst>
                <p:tags r:id="rId211"/>
              </p:custDataLst>
            </p:nvPr>
          </p:nvSpPr>
          <p:spPr>
            <a:xfrm>
              <a:off x="8601076" y="2971859"/>
              <a:ext cx="409575" cy="304611"/>
            </a:xfrm>
            <a:custGeom>
              <a:avLst/>
              <a:gdLst/>
              <a:ahLst/>
              <a:cxnLst/>
              <a:rect l="0" t="0" r="0" b="0"/>
              <a:pathLst>
                <a:path w="409575" h="304611">
                  <a:moveTo>
                    <a:pt x="66674" y="76141"/>
                  </a:moveTo>
                  <a:lnTo>
                    <a:pt x="66674" y="76141"/>
                  </a:lnTo>
                  <a:lnTo>
                    <a:pt x="66674" y="67940"/>
                  </a:lnTo>
                  <a:lnTo>
                    <a:pt x="65616" y="67499"/>
                  </a:lnTo>
                  <a:lnTo>
                    <a:pt x="25360" y="66617"/>
                  </a:lnTo>
                  <a:lnTo>
                    <a:pt x="23257" y="67675"/>
                  </a:lnTo>
                  <a:lnTo>
                    <a:pt x="21854" y="69439"/>
                  </a:lnTo>
                  <a:lnTo>
                    <a:pt x="19237" y="74220"/>
                  </a:lnTo>
                  <a:lnTo>
                    <a:pt x="14547" y="79873"/>
                  </a:lnTo>
                  <a:lnTo>
                    <a:pt x="8934" y="83092"/>
                  </a:lnTo>
                  <a:lnTo>
                    <a:pt x="5956" y="83950"/>
                  </a:lnTo>
                  <a:lnTo>
                    <a:pt x="3970" y="85580"/>
                  </a:lnTo>
                  <a:lnTo>
                    <a:pt x="1764" y="90214"/>
                  </a:lnTo>
                  <a:lnTo>
                    <a:pt x="3" y="136470"/>
                  </a:lnTo>
                  <a:lnTo>
                    <a:pt x="0" y="145992"/>
                  </a:lnTo>
                  <a:lnTo>
                    <a:pt x="1059" y="148109"/>
                  </a:lnTo>
                  <a:lnTo>
                    <a:pt x="2822" y="149519"/>
                  </a:lnTo>
                  <a:lnTo>
                    <a:pt x="8200" y="151783"/>
                  </a:lnTo>
                  <a:lnTo>
                    <a:pt x="17609" y="152292"/>
                  </a:lnTo>
                  <a:lnTo>
                    <a:pt x="18089" y="151250"/>
                  </a:lnTo>
                  <a:lnTo>
                    <a:pt x="18622" y="147270"/>
                  </a:lnTo>
                  <a:lnTo>
                    <a:pt x="19823" y="145785"/>
                  </a:lnTo>
                  <a:lnTo>
                    <a:pt x="32269" y="138151"/>
                  </a:lnTo>
                  <a:lnTo>
                    <a:pt x="35508" y="132628"/>
                  </a:lnTo>
                  <a:lnTo>
                    <a:pt x="38006" y="126647"/>
                  </a:lnTo>
                  <a:lnTo>
                    <a:pt x="44304" y="117329"/>
                  </a:lnTo>
                  <a:lnTo>
                    <a:pt x="47698" y="107865"/>
                  </a:lnTo>
                  <a:lnTo>
                    <a:pt x="53879" y="98358"/>
                  </a:lnTo>
                  <a:lnTo>
                    <a:pt x="56718" y="87547"/>
                  </a:lnTo>
                  <a:lnTo>
                    <a:pt x="57022" y="81166"/>
                  </a:lnTo>
                  <a:lnTo>
                    <a:pt x="58123" y="79491"/>
                  </a:lnTo>
                  <a:lnTo>
                    <a:pt x="59915" y="78374"/>
                  </a:lnTo>
                  <a:lnTo>
                    <a:pt x="66279" y="76272"/>
                  </a:lnTo>
                  <a:lnTo>
                    <a:pt x="61501" y="76180"/>
                  </a:lnTo>
                  <a:lnTo>
                    <a:pt x="60050" y="77225"/>
                  </a:lnTo>
                  <a:lnTo>
                    <a:pt x="58439" y="81209"/>
                  </a:lnTo>
                  <a:lnTo>
                    <a:pt x="57155" y="127147"/>
                  </a:lnTo>
                  <a:lnTo>
                    <a:pt x="56092" y="139820"/>
                  </a:lnTo>
                  <a:lnTo>
                    <a:pt x="48949" y="163601"/>
                  </a:lnTo>
                  <a:lnTo>
                    <a:pt x="46643" y="202370"/>
                  </a:lnTo>
                  <a:lnTo>
                    <a:pt x="40100" y="221059"/>
                  </a:lnTo>
                  <a:lnTo>
                    <a:pt x="35453" y="249756"/>
                  </a:lnTo>
                  <a:lnTo>
                    <a:pt x="29933" y="268362"/>
                  </a:lnTo>
                  <a:lnTo>
                    <a:pt x="28693" y="288738"/>
                  </a:lnTo>
                  <a:lnTo>
                    <a:pt x="27594" y="290898"/>
                  </a:lnTo>
                  <a:lnTo>
                    <a:pt x="25804" y="292337"/>
                  </a:lnTo>
                  <a:lnTo>
                    <a:pt x="23552" y="293297"/>
                  </a:lnTo>
                  <a:lnTo>
                    <a:pt x="23110" y="294995"/>
                  </a:lnTo>
                  <a:lnTo>
                    <a:pt x="28299" y="304299"/>
                  </a:lnTo>
                  <a:lnTo>
                    <a:pt x="33549" y="304610"/>
                  </a:lnTo>
                  <a:lnTo>
                    <a:pt x="35066" y="303595"/>
                  </a:lnTo>
                  <a:lnTo>
                    <a:pt x="36077" y="301861"/>
                  </a:lnTo>
                  <a:lnTo>
                    <a:pt x="36751" y="299646"/>
                  </a:lnTo>
                  <a:lnTo>
                    <a:pt x="45461" y="285438"/>
                  </a:lnTo>
                  <a:lnTo>
                    <a:pt x="46181" y="282347"/>
                  </a:lnTo>
                  <a:lnTo>
                    <a:pt x="69977" y="240679"/>
                  </a:lnTo>
                  <a:lnTo>
                    <a:pt x="92081" y="195700"/>
                  </a:lnTo>
                  <a:lnTo>
                    <a:pt x="111124" y="150046"/>
                  </a:lnTo>
                  <a:lnTo>
                    <a:pt x="130174" y="104597"/>
                  </a:lnTo>
                  <a:lnTo>
                    <a:pt x="149577" y="60092"/>
                  </a:lnTo>
                  <a:lnTo>
                    <a:pt x="161837" y="12905"/>
                  </a:lnTo>
                  <a:lnTo>
                    <a:pt x="161886" y="10994"/>
                  </a:lnTo>
                  <a:lnTo>
                    <a:pt x="161912" y="14975"/>
                  </a:lnTo>
                  <a:lnTo>
                    <a:pt x="159097" y="20028"/>
                  </a:lnTo>
                  <a:lnTo>
                    <a:pt x="155376" y="25802"/>
                  </a:lnTo>
                  <a:lnTo>
                    <a:pt x="143833" y="62570"/>
                  </a:lnTo>
                  <a:lnTo>
                    <a:pt x="142901" y="108240"/>
                  </a:lnTo>
                  <a:lnTo>
                    <a:pt x="142874" y="155355"/>
                  </a:lnTo>
                  <a:lnTo>
                    <a:pt x="142874" y="174552"/>
                  </a:lnTo>
                  <a:lnTo>
                    <a:pt x="143932" y="176673"/>
                  </a:lnTo>
                  <a:lnTo>
                    <a:pt x="145696" y="178088"/>
                  </a:lnTo>
                  <a:lnTo>
                    <a:pt x="152008" y="180751"/>
                  </a:lnTo>
                  <a:lnTo>
                    <a:pt x="157339" y="175810"/>
                  </a:lnTo>
                  <a:lnTo>
                    <a:pt x="159886" y="170533"/>
                  </a:lnTo>
                  <a:lnTo>
                    <a:pt x="160565" y="167644"/>
                  </a:lnTo>
                  <a:lnTo>
                    <a:pt x="166578" y="158521"/>
                  </a:lnTo>
                  <a:lnTo>
                    <a:pt x="177033" y="145957"/>
                  </a:lnTo>
                  <a:lnTo>
                    <a:pt x="183017" y="133284"/>
                  </a:lnTo>
                  <a:lnTo>
                    <a:pt x="196059" y="117415"/>
                  </a:lnTo>
                  <a:lnTo>
                    <a:pt x="208563" y="86744"/>
                  </a:lnTo>
                  <a:lnTo>
                    <a:pt x="209111" y="81559"/>
                  </a:lnTo>
                  <a:lnTo>
                    <a:pt x="212176" y="75727"/>
                  </a:lnTo>
                  <a:lnTo>
                    <a:pt x="218954" y="66774"/>
                  </a:lnTo>
                  <a:lnTo>
                    <a:pt x="219064" y="79887"/>
                  </a:lnTo>
                  <a:lnTo>
                    <a:pt x="218008" y="81813"/>
                  </a:lnTo>
                  <a:lnTo>
                    <a:pt x="216247" y="83098"/>
                  </a:lnTo>
                  <a:lnTo>
                    <a:pt x="214015" y="83954"/>
                  </a:lnTo>
                  <a:lnTo>
                    <a:pt x="212526" y="85583"/>
                  </a:lnTo>
                  <a:lnTo>
                    <a:pt x="210872" y="90215"/>
                  </a:lnTo>
                  <a:lnTo>
                    <a:pt x="209940" y="98773"/>
                  </a:lnTo>
                  <a:lnTo>
                    <a:pt x="212545" y="104897"/>
                  </a:lnTo>
                  <a:lnTo>
                    <a:pt x="217785" y="112395"/>
                  </a:lnTo>
                  <a:lnTo>
                    <a:pt x="218903" y="124359"/>
                  </a:lnTo>
                  <a:lnTo>
                    <a:pt x="218960" y="127336"/>
                  </a:lnTo>
                  <a:lnTo>
                    <a:pt x="220057" y="129321"/>
                  </a:lnTo>
                  <a:lnTo>
                    <a:pt x="221846" y="130645"/>
                  </a:lnTo>
                  <a:lnTo>
                    <a:pt x="226656" y="133173"/>
                  </a:lnTo>
                  <a:lnTo>
                    <a:pt x="236406" y="141337"/>
                  </a:lnTo>
                  <a:lnTo>
                    <a:pt x="242670" y="142378"/>
                  </a:lnTo>
                  <a:lnTo>
                    <a:pt x="251231" y="142686"/>
                  </a:lnTo>
                  <a:lnTo>
                    <a:pt x="257356" y="139936"/>
                  </a:lnTo>
                  <a:lnTo>
                    <a:pt x="263605" y="136245"/>
                  </a:lnTo>
                  <a:lnTo>
                    <a:pt x="273073" y="133107"/>
                  </a:lnTo>
                  <a:lnTo>
                    <a:pt x="307974" y="101502"/>
                  </a:lnTo>
                  <a:lnTo>
                    <a:pt x="336549" y="58776"/>
                  </a:lnTo>
                  <a:lnTo>
                    <a:pt x="350189" y="25883"/>
                  </a:lnTo>
                  <a:lnTo>
                    <a:pt x="352293" y="2226"/>
                  </a:lnTo>
                  <a:lnTo>
                    <a:pt x="351279" y="1464"/>
                  </a:lnTo>
                  <a:lnTo>
                    <a:pt x="344211" y="142"/>
                  </a:lnTo>
                  <a:lnTo>
                    <a:pt x="338230" y="0"/>
                  </a:lnTo>
                  <a:lnTo>
                    <a:pt x="332710" y="2790"/>
                  </a:lnTo>
                  <a:lnTo>
                    <a:pt x="311109" y="22333"/>
                  </a:lnTo>
                  <a:lnTo>
                    <a:pt x="307604" y="28590"/>
                  </a:lnTo>
                  <a:lnTo>
                    <a:pt x="304110" y="44401"/>
                  </a:lnTo>
                  <a:lnTo>
                    <a:pt x="298363" y="54977"/>
                  </a:lnTo>
                  <a:lnTo>
                    <a:pt x="295680" y="77992"/>
                  </a:lnTo>
                  <a:lnTo>
                    <a:pt x="298276" y="85078"/>
                  </a:lnTo>
                  <a:lnTo>
                    <a:pt x="301900" y="91755"/>
                  </a:lnTo>
                  <a:lnTo>
                    <a:pt x="304226" y="104665"/>
                  </a:lnTo>
                  <a:lnTo>
                    <a:pt x="304417" y="107856"/>
                  </a:lnTo>
                  <a:lnTo>
                    <a:pt x="305603" y="109985"/>
                  </a:lnTo>
                  <a:lnTo>
                    <a:pt x="307452" y="111403"/>
                  </a:lnTo>
                  <a:lnTo>
                    <a:pt x="312330" y="114038"/>
                  </a:lnTo>
                  <a:lnTo>
                    <a:pt x="321024" y="120413"/>
                  </a:lnTo>
                  <a:lnTo>
                    <a:pt x="327179" y="122276"/>
                  </a:lnTo>
                  <a:lnTo>
                    <a:pt x="357900" y="124737"/>
                  </a:lnTo>
                  <a:lnTo>
                    <a:pt x="369098" y="130286"/>
                  </a:lnTo>
                  <a:lnTo>
                    <a:pt x="409574" y="133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2277"/>
            <p:cNvSpPr/>
            <p:nvPr>
              <p:custDataLst>
                <p:tags r:id="rId212"/>
              </p:custDataLst>
            </p:nvPr>
          </p:nvSpPr>
          <p:spPr>
            <a:xfrm>
              <a:off x="8553450" y="2962291"/>
              <a:ext cx="1" cy="76185"/>
            </a:xfrm>
            <a:custGeom>
              <a:avLst/>
              <a:gdLst/>
              <a:ahLst/>
              <a:cxnLst/>
              <a:rect l="0" t="0" r="0" b="0"/>
              <a:pathLst>
                <a:path w="1" h="76185">
                  <a:moveTo>
                    <a:pt x="0" y="76184"/>
                  </a:moveTo>
                  <a:lnTo>
                    <a:pt x="0" y="76184"/>
                  </a:lnTo>
                  <a:lnTo>
                    <a:pt x="0" y="31404"/>
                  </a:lnTo>
                  <a:lnTo>
                    <a:pt x="0" y="0"/>
                  </a:lnTo>
                  <a:lnTo>
                    <a:pt x="0" y="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2278"/>
            <p:cNvSpPr/>
            <p:nvPr>
              <p:custDataLst>
                <p:tags r:id="rId213"/>
              </p:custDataLst>
            </p:nvPr>
          </p:nvSpPr>
          <p:spPr>
            <a:xfrm>
              <a:off x="8534400" y="3071087"/>
              <a:ext cx="9526" cy="72164"/>
            </a:xfrm>
            <a:custGeom>
              <a:avLst/>
              <a:gdLst/>
              <a:ahLst/>
              <a:cxnLst/>
              <a:rect l="0" t="0" r="0" b="0"/>
              <a:pathLst>
                <a:path w="9526" h="72164">
                  <a:moveTo>
                    <a:pt x="0" y="5488"/>
                  </a:moveTo>
                  <a:lnTo>
                    <a:pt x="0" y="5488"/>
                  </a:lnTo>
                  <a:lnTo>
                    <a:pt x="8200" y="5488"/>
                  </a:lnTo>
                  <a:lnTo>
                    <a:pt x="8642" y="4430"/>
                  </a:lnTo>
                  <a:lnTo>
                    <a:pt x="9264" y="0"/>
                  </a:lnTo>
                  <a:lnTo>
                    <a:pt x="9525" y="46771"/>
                  </a:lnTo>
                  <a:lnTo>
                    <a:pt x="9525" y="56290"/>
                  </a:lnTo>
                  <a:lnTo>
                    <a:pt x="6703" y="62639"/>
                  </a:lnTo>
                  <a:lnTo>
                    <a:pt x="0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2279"/>
            <p:cNvSpPr/>
            <p:nvPr>
              <p:custDataLst>
                <p:tags r:id="rId214"/>
              </p:custDataLst>
            </p:nvPr>
          </p:nvSpPr>
          <p:spPr>
            <a:xfrm>
              <a:off x="8420103" y="3038651"/>
              <a:ext cx="66673" cy="123601"/>
            </a:xfrm>
            <a:custGeom>
              <a:avLst/>
              <a:gdLst/>
              <a:ahLst/>
              <a:cxnLst/>
              <a:rect l="0" t="0" r="0" b="0"/>
              <a:pathLst>
                <a:path w="66673" h="123601">
                  <a:moveTo>
                    <a:pt x="19047" y="28399"/>
                  </a:moveTo>
                  <a:lnTo>
                    <a:pt x="19047" y="28399"/>
                  </a:lnTo>
                  <a:lnTo>
                    <a:pt x="19047" y="19266"/>
                  </a:lnTo>
                  <a:lnTo>
                    <a:pt x="13991" y="18990"/>
                  </a:lnTo>
                  <a:lnTo>
                    <a:pt x="12502" y="20010"/>
                  </a:lnTo>
                  <a:lnTo>
                    <a:pt x="11509" y="21748"/>
                  </a:lnTo>
                  <a:lnTo>
                    <a:pt x="9915" y="32142"/>
                  </a:lnTo>
                  <a:lnTo>
                    <a:pt x="9556" y="50674"/>
                  </a:lnTo>
                  <a:lnTo>
                    <a:pt x="6715" y="56996"/>
                  </a:lnTo>
                  <a:lnTo>
                    <a:pt x="2983" y="63334"/>
                  </a:lnTo>
                  <a:lnTo>
                    <a:pt x="587" y="76026"/>
                  </a:lnTo>
                  <a:lnTo>
                    <a:pt x="0" y="117299"/>
                  </a:lnTo>
                  <a:lnTo>
                    <a:pt x="1057" y="119416"/>
                  </a:lnTo>
                  <a:lnTo>
                    <a:pt x="2821" y="120827"/>
                  </a:lnTo>
                  <a:lnTo>
                    <a:pt x="9407" y="123600"/>
                  </a:lnTo>
                  <a:lnTo>
                    <a:pt x="10580" y="78936"/>
                  </a:lnTo>
                  <a:lnTo>
                    <a:pt x="18164" y="51576"/>
                  </a:lnTo>
                  <a:lnTo>
                    <a:pt x="19843" y="40323"/>
                  </a:lnTo>
                  <a:lnTo>
                    <a:pt x="30790" y="9954"/>
                  </a:lnTo>
                  <a:lnTo>
                    <a:pt x="37669" y="417"/>
                  </a:lnTo>
                  <a:lnTo>
                    <a:pt x="43027" y="0"/>
                  </a:lnTo>
                  <a:lnTo>
                    <a:pt x="44559" y="1000"/>
                  </a:lnTo>
                  <a:lnTo>
                    <a:pt x="45580" y="2724"/>
                  </a:lnTo>
                  <a:lnTo>
                    <a:pt x="47218" y="8041"/>
                  </a:lnTo>
                  <a:lnTo>
                    <a:pt x="54087" y="16695"/>
                  </a:lnTo>
                  <a:lnTo>
                    <a:pt x="56240" y="25519"/>
                  </a:lnTo>
                  <a:lnTo>
                    <a:pt x="57028" y="41138"/>
                  </a:lnTo>
                  <a:lnTo>
                    <a:pt x="59917" y="47466"/>
                  </a:lnTo>
                  <a:lnTo>
                    <a:pt x="63670" y="53807"/>
                  </a:lnTo>
                  <a:lnTo>
                    <a:pt x="65783" y="64385"/>
                  </a:lnTo>
                  <a:lnTo>
                    <a:pt x="66672" y="9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2280"/>
            <p:cNvSpPr/>
            <p:nvPr>
              <p:custDataLst>
                <p:tags r:id="rId215"/>
              </p:custDataLst>
            </p:nvPr>
          </p:nvSpPr>
          <p:spPr>
            <a:xfrm>
              <a:off x="8248651" y="3039799"/>
              <a:ext cx="123825" cy="151027"/>
            </a:xfrm>
            <a:custGeom>
              <a:avLst/>
              <a:gdLst/>
              <a:ahLst/>
              <a:cxnLst/>
              <a:rect l="0" t="0" r="0" b="0"/>
              <a:pathLst>
                <a:path w="123825" h="151027">
                  <a:moveTo>
                    <a:pt x="19049" y="8201"/>
                  </a:moveTo>
                  <a:lnTo>
                    <a:pt x="19049" y="8201"/>
                  </a:lnTo>
                  <a:lnTo>
                    <a:pt x="4502" y="8201"/>
                  </a:lnTo>
                  <a:lnTo>
                    <a:pt x="3001" y="7143"/>
                  </a:lnTo>
                  <a:lnTo>
                    <a:pt x="2000" y="5379"/>
                  </a:lnTo>
                  <a:lnTo>
                    <a:pt x="394" y="0"/>
                  </a:lnTo>
                  <a:lnTo>
                    <a:pt x="0" y="30560"/>
                  </a:lnTo>
                  <a:lnTo>
                    <a:pt x="2821" y="36835"/>
                  </a:lnTo>
                  <a:lnTo>
                    <a:pt x="5055" y="39991"/>
                  </a:lnTo>
                  <a:lnTo>
                    <a:pt x="8199" y="54544"/>
                  </a:lnTo>
                  <a:lnTo>
                    <a:pt x="9501" y="100374"/>
                  </a:lnTo>
                  <a:lnTo>
                    <a:pt x="9523" y="134771"/>
                  </a:lnTo>
                  <a:lnTo>
                    <a:pt x="12346" y="141360"/>
                  </a:lnTo>
                  <a:lnTo>
                    <a:pt x="17724" y="149157"/>
                  </a:lnTo>
                  <a:lnTo>
                    <a:pt x="21282" y="150223"/>
                  </a:lnTo>
                  <a:lnTo>
                    <a:pt x="36348" y="151026"/>
                  </a:lnTo>
                  <a:lnTo>
                    <a:pt x="69885" y="119276"/>
                  </a:lnTo>
                  <a:lnTo>
                    <a:pt x="81498" y="100070"/>
                  </a:lnTo>
                  <a:lnTo>
                    <a:pt x="94257" y="58903"/>
                  </a:lnTo>
                  <a:lnTo>
                    <a:pt x="95211" y="24506"/>
                  </a:lnTo>
                  <a:lnTo>
                    <a:pt x="96281" y="22246"/>
                  </a:lnTo>
                  <a:lnTo>
                    <a:pt x="98054" y="20739"/>
                  </a:lnTo>
                  <a:lnTo>
                    <a:pt x="100294" y="19735"/>
                  </a:lnTo>
                  <a:lnTo>
                    <a:pt x="100729" y="19065"/>
                  </a:lnTo>
                  <a:lnTo>
                    <a:pt x="99961" y="18619"/>
                  </a:lnTo>
                  <a:lnTo>
                    <a:pt x="95524" y="17778"/>
                  </a:lnTo>
                  <a:lnTo>
                    <a:pt x="95250" y="59016"/>
                  </a:lnTo>
                  <a:lnTo>
                    <a:pt x="98071" y="65357"/>
                  </a:lnTo>
                  <a:lnTo>
                    <a:pt x="101794" y="71704"/>
                  </a:lnTo>
                  <a:lnTo>
                    <a:pt x="104186" y="84402"/>
                  </a:lnTo>
                  <a:lnTo>
                    <a:pt x="104381" y="87577"/>
                  </a:lnTo>
                  <a:lnTo>
                    <a:pt x="107422" y="93926"/>
                  </a:lnTo>
                  <a:lnTo>
                    <a:pt x="111243" y="100276"/>
                  </a:lnTo>
                  <a:lnTo>
                    <a:pt x="114452" y="109801"/>
                  </a:lnTo>
                  <a:lnTo>
                    <a:pt x="123824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8" name="SMARTInkShape-2281"/>
          <p:cNvSpPr/>
          <p:nvPr>
            <p:custDataLst>
              <p:tags r:id="rId18"/>
            </p:custDataLst>
          </p:nvPr>
        </p:nvSpPr>
        <p:spPr>
          <a:xfrm>
            <a:off x="7459567" y="2924175"/>
            <a:ext cx="389034" cy="323674"/>
          </a:xfrm>
          <a:custGeom>
            <a:avLst/>
            <a:gdLst/>
            <a:ahLst/>
            <a:cxnLst/>
            <a:rect l="0" t="0" r="0" b="0"/>
            <a:pathLst>
              <a:path w="389034" h="323674">
                <a:moveTo>
                  <a:pt x="103283" y="0"/>
                </a:moveTo>
                <a:lnTo>
                  <a:pt x="103283" y="0"/>
                </a:lnTo>
                <a:lnTo>
                  <a:pt x="103283" y="45534"/>
                </a:lnTo>
                <a:lnTo>
                  <a:pt x="102225" y="79749"/>
                </a:lnTo>
                <a:lnTo>
                  <a:pt x="94641" y="117508"/>
                </a:lnTo>
                <a:lnTo>
                  <a:pt x="93836" y="162124"/>
                </a:lnTo>
                <a:lnTo>
                  <a:pt x="93765" y="203997"/>
                </a:lnTo>
                <a:lnTo>
                  <a:pt x="94817" y="249919"/>
                </a:lnTo>
                <a:lnTo>
                  <a:pt x="102695" y="287683"/>
                </a:lnTo>
                <a:lnTo>
                  <a:pt x="104079" y="298251"/>
                </a:lnTo>
                <a:lnTo>
                  <a:pt x="112689" y="323253"/>
                </a:lnTo>
                <a:lnTo>
                  <a:pt x="117830" y="323673"/>
                </a:lnTo>
                <a:lnTo>
                  <a:pt x="119331" y="322674"/>
                </a:lnTo>
                <a:lnTo>
                  <a:pt x="120332" y="320949"/>
                </a:lnTo>
                <a:lnTo>
                  <a:pt x="121740" y="313466"/>
                </a:lnTo>
                <a:lnTo>
                  <a:pt x="121938" y="310577"/>
                </a:lnTo>
                <a:lnTo>
                  <a:pt x="124979" y="304545"/>
                </a:lnTo>
                <a:lnTo>
                  <a:pt x="127271" y="301455"/>
                </a:lnTo>
                <a:lnTo>
                  <a:pt x="127742" y="297279"/>
                </a:lnTo>
                <a:lnTo>
                  <a:pt x="125443" y="286993"/>
                </a:lnTo>
                <a:lnTo>
                  <a:pt x="115203" y="264459"/>
                </a:lnTo>
                <a:lnTo>
                  <a:pt x="110696" y="246986"/>
                </a:lnTo>
                <a:lnTo>
                  <a:pt x="99690" y="222119"/>
                </a:lnTo>
                <a:lnTo>
                  <a:pt x="90750" y="212314"/>
                </a:lnTo>
                <a:lnTo>
                  <a:pt x="80780" y="203370"/>
                </a:lnTo>
                <a:lnTo>
                  <a:pt x="69216" y="188551"/>
                </a:lnTo>
                <a:lnTo>
                  <a:pt x="31163" y="165984"/>
                </a:lnTo>
                <a:lnTo>
                  <a:pt x="21001" y="163127"/>
                </a:lnTo>
                <a:lnTo>
                  <a:pt x="0" y="161939"/>
                </a:lnTo>
                <a:lnTo>
                  <a:pt x="11896" y="161927"/>
                </a:lnTo>
                <a:lnTo>
                  <a:pt x="13784" y="160868"/>
                </a:lnTo>
                <a:lnTo>
                  <a:pt x="15042" y="159103"/>
                </a:lnTo>
                <a:lnTo>
                  <a:pt x="15881" y="156869"/>
                </a:lnTo>
                <a:lnTo>
                  <a:pt x="17498" y="155379"/>
                </a:lnTo>
                <a:lnTo>
                  <a:pt x="41311" y="146116"/>
                </a:lnTo>
                <a:lnTo>
                  <a:pt x="71735" y="138245"/>
                </a:lnTo>
                <a:lnTo>
                  <a:pt x="115995" y="108747"/>
                </a:lnTo>
                <a:lnTo>
                  <a:pt x="153025" y="87911"/>
                </a:lnTo>
                <a:lnTo>
                  <a:pt x="171945" y="68675"/>
                </a:lnTo>
                <a:lnTo>
                  <a:pt x="215663" y="30467"/>
                </a:lnTo>
                <a:lnTo>
                  <a:pt x="219551" y="29416"/>
                </a:lnTo>
                <a:lnTo>
                  <a:pt x="226665" y="28624"/>
                </a:lnTo>
                <a:lnTo>
                  <a:pt x="227097" y="50967"/>
                </a:lnTo>
                <a:lnTo>
                  <a:pt x="218171" y="98326"/>
                </a:lnTo>
                <a:lnTo>
                  <a:pt x="216786" y="114609"/>
                </a:lnTo>
                <a:lnTo>
                  <a:pt x="207905" y="156382"/>
                </a:lnTo>
                <a:lnTo>
                  <a:pt x="199495" y="202295"/>
                </a:lnTo>
                <a:lnTo>
                  <a:pt x="197760" y="221982"/>
                </a:lnTo>
                <a:lnTo>
                  <a:pt x="189412" y="259782"/>
                </a:lnTo>
                <a:lnTo>
                  <a:pt x="189011" y="276055"/>
                </a:lnTo>
                <a:lnTo>
                  <a:pt x="189009" y="271118"/>
                </a:lnTo>
                <a:lnTo>
                  <a:pt x="191830" y="265841"/>
                </a:lnTo>
                <a:lnTo>
                  <a:pt x="195553" y="259968"/>
                </a:lnTo>
                <a:lnTo>
                  <a:pt x="205876" y="234721"/>
                </a:lnTo>
                <a:lnTo>
                  <a:pt x="213644" y="223123"/>
                </a:lnTo>
                <a:lnTo>
                  <a:pt x="219627" y="209722"/>
                </a:lnTo>
                <a:lnTo>
                  <a:pt x="222121" y="206490"/>
                </a:lnTo>
                <a:lnTo>
                  <a:pt x="227713" y="202898"/>
                </a:lnTo>
                <a:lnTo>
                  <a:pt x="230687" y="201941"/>
                </a:lnTo>
                <a:lnTo>
                  <a:pt x="232669" y="200244"/>
                </a:lnTo>
                <a:lnTo>
                  <a:pt x="234871" y="195536"/>
                </a:lnTo>
                <a:lnTo>
                  <a:pt x="236517" y="193857"/>
                </a:lnTo>
                <a:lnTo>
                  <a:pt x="244680" y="190942"/>
                </a:lnTo>
                <a:lnTo>
                  <a:pt x="245172" y="191853"/>
                </a:lnTo>
                <a:lnTo>
                  <a:pt x="246029" y="198740"/>
                </a:lnTo>
                <a:lnTo>
                  <a:pt x="252679" y="207376"/>
                </a:lnTo>
                <a:lnTo>
                  <a:pt x="254793" y="216196"/>
                </a:lnTo>
                <a:lnTo>
                  <a:pt x="255682" y="260466"/>
                </a:lnTo>
                <a:lnTo>
                  <a:pt x="256741" y="262544"/>
                </a:lnTo>
                <a:lnTo>
                  <a:pt x="258505" y="263930"/>
                </a:lnTo>
                <a:lnTo>
                  <a:pt x="263883" y="266153"/>
                </a:lnTo>
                <a:lnTo>
                  <a:pt x="287564" y="266685"/>
                </a:lnTo>
                <a:lnTo>
                  <a:pt x="293841" y="263871"/>
                </a:lnTo>
                <a:lnTo>
                  <a:pt x="316401" y="244034"/>
                </a:lnTo>
                <a:lnTo>
                  <a:pt x="327727" y="225142"/>
                </a:lnTo>
                <a:lnTo>
                  <a:pt x="331710" y="213582"/>
                </a:lnTo>
                <a:lnTo>
                  <a:pt x="338064" y="203454"/>
                </a:lnTo>
                <a:lnTo>
                  <a:pt x="341476" y="193750"/>
                </a:lnTo>
                <a:lnTo>
                  <a:pt x="350501" y="181535"/>
                </a:lnTo>
                <a:lnTo>
                  <a:pt x="333588" y="180990"/>
                </a:lnTo>
                <a:lnTo>
                  <a:pt x="327331" y="186036"/>
                </a:lnTo>
                <a:lnTo>
                  <a:pt x="324568" y="191338"/>
                </a:lnTo>
                <a:lnTo>
                  <a:pt x="323832" y="194234"/>
                </a:lnTo>
                <a:lnTo>
                  <a:pt x="317738" y="203365"/>
                </a:lnTo>
                <a:lnTo>
                  <a:pt x="307257" y="215933"/>
                </a:lnTo>
                <a:lnTo>
                  <a:pt x="304478" y="225435"/>
                </a:lnTo>
                <a:lnTo>
                  <a:pt x="303828" y="231779"/>
                </a:lnTo>
                <a:lnTo>
                  <a:pt x="306361" y="238127"/>
                </a:lnTo>
                <a:lnTo>
                  <a:pt x="317510" y="252150"/>
                </a:lnTo>
                <a:lnTo>
                  <a:pt x="323025" y="254942"/>
                </a:lnTo>
                <a:lnTo>
                  <a:pt x="341467" y="256979"/>
                </a:lnTo>
                <a:lnTo>
                  <a:pt x="389033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2" name="SMARTInkShape-Group505"/>
          <p:cNvGrpSpPr/>
          <p:nvPr/>
        </p:nvGrpSpPr>
        <p:grpSpPr>
          <a:xfrm>
            <a:off x="6896100" y="3095625"/>
            <a:ext cx="171402" cy="171451"/>
            <a:chOff x="6896100" y="3095625"/>
            <a:chExt cx="171402" cy="171451"/>
          </a:xfrm>
        </p:grpSpPr>
        <p:sp>
          <p:nvSpPr>
            <p:cNvPr id="749" name="SMARTInkShape-2282"/>
            <p:cNvSpPr/>
            <p:nvPr>
              <p:custDataLst>
                <p:tags r:id="rId206"/>
              </p:custDataLst>
            </p:nvPr>
          </p:nvSpPr>
          <p:spPr>
            <a:xfrm>
              <a:off x="6972431" y="3095625"/>
              <a:ext cx="95071" cy="152352"/>
            </a:xfrm>
            <a:custGeom>
              <a:avLst/>
              <a:gdLst/>
              <a:ahLst/>
              <a:cxnLst/>
              <a:rect l="0" t="0" r="0" b="0"/>
              <a:pathLst>
                <a:path w="95071" h="152352">
                  <a:moveTo>
                    <a:pt x="66544" y="0"/>
                  </a:moveTo>
                  <a:lnTo>
                    <a:pt x="66544" y="0"/>
                  </a:lnTo>
                  <a:lnTo>
                    <a:pt x="43878" y="0"/>
                  </a:lnTo>
                  <a:lnTo>
                    <a:pt x="37773" y="2822"/>
                  </a:lnTo>
                  <a:lnTo>
                    <a:pt x="31531" y="6546"/>
                  </a:lnTo>
                  <a:lnTo>
                    <a:pt x="18902" y="8936"/>
                  </a:lnTo>
                  <a:lnTo>
                    <a:pt x="15733" y="9133"/>
                  </a:lnTo>
                  <a:lnTo>
                    <a:pt x="13620" y="10322"/>
                  </a:lnTo>
                  <a:lnTo>
                    <a:pt x="12212" y="12172"/>
                  </a:lnTo>
                  <a:lnTo>
                    <a:pt x="11272" y="14465"/>
                  </a:lnTo>
                  <a:lnTo>
                    <a:pt x="9588" y="15994"/>
                  </a:lnTo>
                  <a:lnTo>
                    <a:pt x="1357" y="18648"/>
                  </a:lnTo>
                  <a:lnTo>
                    <a:pt x="530" y="21693"/>
                  </a:lnTo>
                  <a:lnTo>
                    <a:pt x="0" y="27215"/>
                  </a:lnTo>
                  <a:lnTo>
                    <a:pt x="4964" y="33228"/>
                  </a:lnTo>
                  <a:lnTo>
                    <a:pt x="10247" y="35935"/>
                  </a:lnTo>
                  <a:lnTo>
                    <a:pt x="13138" y="36656"/>
                  </a:lnTo>
                  <a:lnTo>
                    <a:pt x="22262" y="42729"/>
                  </a:lnTo>
                  <a:lnTo>
                    <a:pt x="34827" y="53204"/>
                  </a:lnTo>
                  <a:lnTo>
                    <a:pt x="47501" y="59193"/>
                  </a:lnTo>
                  <a:lnTo>
                    <a:pt x="93238" y="102897"/>
                  </a:lnTo>
                  <a:lnTo>
                    <a:pt x="94283" y="106762"/>
                  </a:lnTo>
                  <a:lnTo>
                    <a:pt x="95070" y="127116"/>
                  </a:lnTo>
                  <a:lnTo>
                    <a:pt x="92275" y="133402"/>
                  </a:lnTo>
                  <a:lnTo>
                    <a:pt x="77784" y="150522"/>
                  </a:lnTo>
                  <a:lnTo>
                    <a:pt x="74009" y="151565"/>
                  </a:lnTo>
                  <a:lnTo>
                    <a:pt x="45522" y="152351"/>
                  </a:lnTo>
                  <a:lnTo>
                    <a:pt x="38504" y="149556"/>
                  </a:lnTo>
                  <a:lnTo>
                    <a:pt x="2844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2283"/>
            <p:cNvSpPr/>
            <p:nvPr>
              <p:custDataLst>
                <p:tags r:id="rId207"/>
              </p:custDataLst>
            </p:nvPr>
          </p:nvSpPr>
          <p:spPr>
            <a:xfrm>
              <a:off x="6896100" y="30956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1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2284"/>
            <p:cNvSpPr/>
            <p:nvPr>
              <p:custDataLst>
                <p:tags r:id="rId208"/>
              </p:custDataLst>
            </p:nvPr>
          </p:nvSpPr>
          <p:spPr>
            <a:xfrm>
              <a:off x="6924675" y="31908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0" y="17334"/>
                  </a:lnTo>
                  <a:lnTo>
                    <a:pt x="9264" y="26315"/>
                  </a:lnTo>
                  <a:lnTo>
                    <a:pt x="9525" y="7337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7" name="SMARTInkShape-Group506"/>
          <p:cNvGrpSpPr/>
          <p:nvPr/>
        </p:nvGrpSpPr>
        <p:grpSpPr>
          <a:xfrm>
            <a:off x="6286500" y="3019541"/>
            <a:ext cx="200026" cy="342785"/>
            <a:chOff x="6286500" y="3019541"/>
            <a:chExt cx="200026" cy="342785"/>
          </a:xfrm>
        </p:grpSpPr>
        <p:sp>
          <p:nvSpPr>
            <p:cNvPr id="753" name="SMARTInkShape-2285"/>
            <p:cNvSpPr/>
            <p:nvPr>
              <p:custDataLst>
                <p:tags r:id="rId202"/>
              </p:custDataLst>
            </p:nvPr>
          </p:nvSpPr>
          <p:spPr>
            <a:xfrm>
              <a:off x="6334241" y="3200400"/>
              <a:ext cx="152285" cy="66676"/>
            </a:xfrm>
            <a:custGeom>
              <a:avLst/>
              <a:gdLst/>
              <a:ahLst/>
              <a:cxnLst/>
              <a:rect l="0" t="0" r="0" b="0"/>
              <a:pathLst>
                <a:path w="152285" h="66676">
                  <a:moveTo>
                    <a:pt x="9409" y="66675"/>
                  </a:moveTo>
                  <a:lnTo>
                    <a:pt x="9409" y="66675"/>
                  </a:lnTo>
                  <a:lnTo>
                    <a:pt x="9409" y="61618"/>
                  </a:lnTo>
                  <a:lnTo>
                    <a:pt x="8351" y="60129"/>
                  </a:lnTo>
                  <a:lnTo>
                    <a:pt x="6587" y="59136"/>
                  </a:lnTo>
                  <a:lnTo>
                    <a:pt x="277" y="57267"/>
                  </a:lnTo>
                  <a:lnTo>
                    <a:pt x="0" y="52128"/>
                  </a:lnTo>
                  <a:lnTo>
                    <a:pt x="1020" y="50627"/>
                  </a:lnTo>
                  <a:lnTo>
                    <a:pt x="2758" y="49626"/>
                  </a:lnTo>
                  <a:lnTo>
                    <a:pt x="8096" y="48021"/>
                  </a:lnTo>
                  <a:lnTo>
                    <a:pt x="16754" y="41157"/>
                  </a:lnTo>
                  <a:lnTo>
                    <a:pt x="25579" y="37947"/>
                  </a:lnTo>
                  <a:lnTo>
                    <a:pt x="34896" y="31822"/>
                  </a:lnTo>
                  <a:lnTo>
                    <a:pt x="45418" y="29538"/>
                  </a:lnTo>
                  <a:lnTo>
                    <a:pt x="90575" y="21092"/>
                  </a:lnTo>
                  <a:lnTo>
                    <a:pt x="106130" y="16832"/>
                  </a:lnTo>
                  <a:lnTo>
                    <a:pt x="124145" y="11690"/>
                  </a:lnTo>
                  <a:lnTo>
                    <a:pt x="135544" y="9429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2286"/>
            <p:cNvSpPr/>
            <p:nvPr>
              <p:custDataLst>
                <p:tags r:id="rId203"/>
              </p:custDataLst>
            </p:nvPr>
          </p:nvSpPr>
          <p:spPr>
            <a:xfrm>
              <a:off x="6400811" y="3019541"/>
              <a:ext cx="28565" cy="342785"/>
            </a:xfrm>
            <a:custGeom>
              <a:avLst/>
              <a:gdLst/>
              <a:ahLst/>
              <a:cxnLst/>
              <a:rect l="0" t="0" r="0" b="0"/>
              <a:pathLst>
                <a:path w="28565" h="342785">
                  <a:moveTo>
                    <a:pt x="28564" y="9409"/>
                  </a:moveTo>
                  <a:lnTo>
                    <a:pt x="28564" y="9409"/>
                  </a:lnTo>
                  <a:lnTo>
                    <a:pt x="28564" y="0"/>
                  </a:lnTo>
                  <a:lnTo>
                    <a:pt x="28564" y="27608"/>
                  </a:lnTo>
                  <a:lnTo>
                    <a:pt x="25742" y="36194"/>
                  </a:lnTo>
                  <a:lnTo>
                    <a:pt x="22019" y="44597"/>
                  </a:lnTo>
                  <a:lnTo>
                    <a:pt x="16391" y="88632"/>
                  </a:lnTo>
                  <a:lnTo>
                    <a:pt x="10421" y="127086"/>
                  </a:lnTo>
                  <a:lnTo>
                    <a:pt x="6871" y="159654"/>
                  </a:lnTo>
                  <a:lnTo>
                    <a:pt x="2028" y="183043"/>
                  </a:lnTo>
                  <a:lnTo>
                    <a:pt x="168" y="227840"/>
                  </a:lnTo>
                  <a:lnTo>
                    <a:pt x="0" y="272896"/>
                  </a:lnTo>
                  <a:lnTo>
                    <a:pt x="9252" y="320187"/>
                  </a:lnTo>
                  <a:lnTo>
                    <a:pt x="9398" y="326744"/>
                  </a:lnTo>
                  <a:lnTo>
                    <a:pt x="12285" y="333186"/>
                  </a:lnTo>
                  <a:lnTo>
                    <a:pt x="19039" y="34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2287"/>
            <p:cNvSpPr/>
            <p:nvPr>
              <p:custDataLst>
                <p:tags r:id="rId204"/>
              </p:custDataLst>
            </p:nvPr>
          </p:nvSpPr>
          <p:spPr>
            <a:xfrm>
              <a:off x="6286500" y="3105151"/>
              <a:ext cx="1" cy="9525"/>
            </a:xfrm>
            <a:custGeom>
              <a:avLst/>
              <a:gdLst/>
              <a:ahLst/>
              <a:cxnLst/>
              <a:rect l="0" t="0" r="0" b="0"/>
              <a:pathLst>
                <a:path w="1" h="9525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2288"/>
            <p:cNvSpPr/>
            <p:nvPr>
              <p:custDataLst>
                <p:tags r:id="rId205"/>
              </p:custDataLst>
            </p:nvPr>
          </p:nvSpPr>
          <p:spPr>
            <a:xfrm>
              <a:off x="6286500" y="32289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525" y="60328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8" name="SMARTInkShape-2289"/>
          <p:cNvSpPr/>
          <p:nvPr>
            <p:custDataLst>
              <p:tags r:id="rId19"/>
            </p:custDataLst>
          </p:nvPr>
        </p:nvSpPr>
        <p:spPr>
          <a:xfrm>
            <a:off x="5400795" y="3096029"/>
            <a:ext cx="57031" cy="323447"/>
          </a:xfrm>
          <a:custGeom>
            <a:avLst/>
            <a:gdLst/>
            <a:ahLst/>
            <a:cxnLst/>
            <a:rect l="0" t="0" r="0" b="0"/>
            <a:pathLst>
              <a:path w="57031" h="323447">
                <a:moveTo>
                  <a:pt x="57030" y="28171"/>
                </a:moveTo>
                <a:lnTo>
                  <a:pt x="57030" y="28171"/>
                </a:lnTo>
                <a:lnTo>
                  <a:pt x="48829" y="19970"/>
                </a:lnTo>
                <a:lnTo>
                  <a:pt x="47897" y="13982"/>
                </a:lnTo>
                <a:lnTo>
                  <a:pt x="46709" y="12362"/>
                </a:lnTo>
                <a:lnTo>
                  <a:pt x="35762" y="6488"/>
                </a:lnTo>
                <a:lnTo>
                  <a:pt x="28883" y="0"/>
                </a:lnTo>
                <a:lnTo>
                  <a:pt x="28493" y="7833"/>
                </a:lnTo>
                <a:lnTo>
                  <a:pt x="25649" y="8548"/>
                </a:lnTo>
                <a:lnTo>
                  <a:pt x="23409" y="8739"/>
                </a:lnTo>
                <a:lnTo>
                  <a:pt x="18099" y="14596"/>
                </a:lnTo>
                <a:lnTo>
                  <a:pt x="13269" y="23196"/>
                </a:lnTo>
                <a:lnTo>
                  <a:pt x="10550" y="35046"/>
                </a:lnTo>
                <a:lnTo>
                  <a:pt x="8687" y="51493"/>
                </a:lnTo>
                <a:lnTo>
                  <a:pt x="1249" y="82290"/>
                </a:lnTo>
                <a:lnTo>
                  <a:pt x="0" y="128460"/>
                </a:lnTo>
                <a:lnTo>
                  <a:pt x="2718" y="171710"/>
                </a:lnTo>
                <a:lnTo>
                  <a:pt x="8523" y="212212"/>
                </a:lnTo>
                <a:lnTo>
                  <a:pt x="12054" y="245029"/>
                </a:lnTo>
                <a:lnTo>
                  <a:pt x="17572" y="272208"/>
                </a:lnTo>
                <a:lnTo>
                  <a:pt x="18930" y="3234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9" name="SMARTInkShape-Group508"/>
          <p:cNvGrpSpPr/>
          <p:nvPr/>
        </p:nvGrpSpPr>
        <p:grpSpPr>
          <a:xfrm>
            <a:off x="4743600" y="3076977"/>
            <a:ext cx="1257151" cy="390124"/>
            <a:chOff x="4743600" y="3076977"/>
            <a:chExt cx="1257151" cy="390124"/>
          </a:xfrm>
        </p:grpSpPr>
        <p:sp>
          <p:nvSpPr>
            <p:cNvPr id="759" name="SMARTInkShape-2290"/>
            <p:cNvSpPr/>
            <p:nvPr>
              <p:custDataLst>
                <p:tags r:id="rId192"/>
              </p:custDataLst>
            </p:nvPr>
          </p:nvSpPr>
          <p:spPr>
            <a:xfrm>
              <a:off x="5953125" y="336232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31881"/>
                  </a:lnTo>
                  <a:lnTo>
                    <a:pt x="39158" y="40980"/>
                  </a:lnTo>
                  <a:lnTo>
                    <a:pt x="27987" y="51022"/>
                  </a:lnTo>
                  <a:lnTo>
                    <a:pt x="20639" y="61566"/>
                  </a:lnTo>
                  <a:lnTo>
                    <a:pt x="13288" y="6622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2291"/>
            <p:cNvSpPr/>
            <p:nvPr>
              <p:custDataLst>
                <p:tags r:id="rId193"/>
              </p:custDataLst>
            </p:nvPr>
          </p:nvSpPr>
          <p:spPr>
            <a:xfrm>
              <a:off x="5715130" y="3200400"/>
              <a:ext cx="142746" cy="38101"/>
            </a:xfrm>
            <a:custGeom>
              <a:avLst/>
              <a:gdLst/>
              <a:ahLst/>
              <a:cxnLst/>
              <a:rect l="0" t="0" r="0" b="0"/>
              <a:pathLst>
                <a:path w="142746" h="38101">
                  <a:moveTo>
                    <a:pt x="28445" y="38100"/>
                  </a:moveTo>
                  <a:lnTo>
                    <a:pt x="28445" y="38100"/>
                  </a:lnTo>
                  <a:lnTo>
                    <a:pt x="15188" y="38100"/>
                  </a:lnTo>
                  <a:lnTo>
                    <a:pt x="13257" y="37042"/>
                  </a:lnTo>
                  <a:lnTo>
                    <a:pt x="11970" y="35278"/>
                  </a:lnTo>
                  <a:lnTo>
                    <a:pt x="11112" y="33044"/>
                  </a:lnTo>
                  <a:lnTo>
                    <a:pt x="9482" y="31554"/>
                  </a:lnTo>
                  <a:lnTo>
                    <a:pt x="0" y="28610"/>
                  </a:lnTo>
                  <a:lnTo>
                    <a:pt x="4965" y="28585"/>
                  </a:lnTo>
                  <a:lnTo>
                    <a:pt x="10249" y="25757"/>
                  </a:lnTo>
                  <a:lnTo>
                    <a:pt x="16124" y="22031"/>
                  </a:lnTo>
                  <a:lnTo>
                    <a:pt x="26440" y="19933"/>
                  </a:lnTo>
                  <a:lnTo>
                    <a:pt x="54031" y="18069"/>
                  </a:lnTo>
                  <a:lnTo>
                    <a:pt x="77806" y="10859"/>
                  </a:lnTo>
                  <a:lnTo>
                    <a:pt x="98207" y="8730"/>
                  </a:lnTo>
                  <a:lnTo>
                    <a:pt x="116348" y="2038"/>
                  </a:lnTo>
                  <a:lnTo>
                    <a:pt x="142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2292"/>
            <p:cNvSpPr/>
            <p:nvPr>
              <p:custDataLst>
                <p:tags r:id="rId194"/>
              </p:custDataLst>
            </p:nvPr>
          </p:nvSpPr>
          <p:spPr>
            <a:xfrm>
              <a:off x="5791200" y="3076977"/>
              <a:ext cx="47233" cy="266285"/>
            </a:xfrm>
            <a:custGeom>
              <a:avLst/>
              <a:gdLst/>
              <a:ahLst/>
              <a:cxnLst/>
              <a:rect l="0" t="0" r="0" b="0"/>
              <a:pathLst>
                <a:path w="47233" h="266285">
                  <a:moveTo>
                    <a:pt x="38100" y="18648"/>
                  </a:moveTo>
                  <a:lnTo>
                    <a:pt x="38100" y="18648"/>
                  </a:lnTo>
                  <a:lnTo>
                    <a:pt x="47232" y="9515"/>
                  </a:lnTo>
                  <a:lnTo>
                    <a:pt x="39390" y="956"/>
                  </a:lnTo>
                  <a:lnTo>
                    <a:pt x="33426" y="0"/>
                  </a:lnTo>
                  <a:lnTo>
                    <a:pt x="31809" y="924"/>
                  </a:lnTo>
                  <a:lnTo>
                    <a:pt x="30731" y="2599"/>
                  </a:lnTo>
                  <a:lnTo>
                    <a:pt x="29215" y="10012"/>
                  </a:lnTo>
                  <a:lnTo>
                    <a:pt x="29001" y="12891"/>
                  </a:lnTo>
                  <a:lnTo>
                    <a:pt x="25941" y="18911"/>
                  </a:lnTo>
                  <a:lnTo>
                    <a:pt x="22112" y="25115"/>
                  </a:lnTo>
                  <a:lnTo>
                    <a:pt x="19655" y="37721"/>
                  </a:lnTo>
                  <a:lnTo>
                    <a:pt x="18072" y="61180"/>
                  </a:lnTo>
                  <a:lnTo>
                    <a:pt x="9356" y="103621"/>
                  </a:lnTo>
                  <a:lnTo>
                    <a:pt x="2162" y="127665"/>
                  </a:lnTo>
                  <a:lnTo>
                    <a:pt x="190" y="170584"/>
                  </a:lnTo>
                  <a:lnTo>
                    <a:pt x="8" y="215284"/>
                  </a:lnTo>
                  <a:lnTo>
                    <a:pt x="0" y="259817"/>
                  </a:lnTo>
                  <a:lnTo>
                    <a:pt x="1058" y="261977"/>
                  </a:lnTo>
                  <a:lnTo>
                    <a:pt x="2822" y="263418"/>
                  </a:lnTo>
                  <a:lnTo>
                    <a:pt x="9132" y="266129"/>
                  </a:lnTo>
                  <a:lnTo>
                    <a:pt x="17692" y="266284"/>
                  </a:lnTo>
                  <a:lnTo>
                    <a:pt x="18143" y="265230"/>
                  </a:lnTo>
                  <a:lnTo>
                    <a:pt x="19050" y="25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2293"/>
            <p:cNvSpPr/>
            <p:nvPr>
              <p:custDataLst>
                <p:tags r:id="rId195"/>
              </p:custDataLst>
            </p:nvPr>
          </p:nvSpPr>
          <p:spPr>
            <a:xfrm>
              <a:off x="5638846" y="3239019"/>
              <a:ext cx="81643" cy="132832"/>
            </a:xfrm>
            <a:custGeom>
              <a:avLst/>
              <a:gdLst/>
              <a:ahLst/>
              <a:cxnLst/>
              <a:rect l="0" t="0" r="0" b="0"/>
              <a:pathLst>
                <a:path w="81643" h="132832">
                  <a:moveTo>
                    <a:pt x="76154" y="37581"/>
                  </a:moveTo>
                  <a:lnTo>
                    <a:pt x="76154" y="37581"/>
                  </a:lnTo>
                  <a:lnTo>
                    <a:pt x="76154" y="32524"/>
                  </a:lnTo>
                  <a:lnTo>
                    <a:pt x="77212" y="31035"/>
                  </a:lnTo>
                  <a:lnTo>
                    <a:pt x="78976" y="30042"/>
                  </a:lnTo>
                  <a:lnTo>
                    <a:pt x="81210" y="29380"/>
                  </a:lnTo>
                  <a:lnTo>
                    <a:pt x="81642" y="27880"/>
                  </a:lnTo>
                  <a:lnTo>
                    <a:pt x="76775" y="18433"/>
                  </a:lnTo>
                  <a:lnTo>
                    <a:pt x="76430" y="13901"/>
                  </a:lnTo>
                  <a:lnTo>
                    <a:pt x="73455" y="8359"/>
                  </a:lnTo>
                  <a:lnTo>
                    <a:pt x="71179" y="5399"/>
                  </a:lnTo>
                  <a:lnTo>
                    <a:pt x="65829" y="2112"/>
                  </a:lnTo>
                  <a:lnTo>
                    <a:pt x="53771" y="0"/>
                  </a:lnTo>
                  <a:lnTo>
                    <a:pt x="47509" y="2534"/>
                  </a:lnTo>
                  <a:lnTo>
                    <a:pt x="41198" y="6129"/>
                  </a:lnTo>
                  <a:lnTo>
                    <a:pt x="31695" y="9212"/>
                  </a:lnTo>
                  <a:lnTo>
                    <a:pt x="25350" y="13684"/>
                  </a:lnTo>
                  <a:lnTo>
                    <a:pt x="21824" y="19199"/>
                  </a:lnTo>
                  <a:lnTo>
                    <a:pt x="19199" y="25177"/>
                  </a:lnTo>
                  <a:lnTo>
                    <a:pt x="3925" y="45015"/>
                  </a:lnTo>
                  <a:lnTo>
                    <a:pt x="303" y="71626"/>
                  </a:lnTo>
                  <a:lnTo>
                    <a:pt x="0" y="88265"/>
                  </a:lnTo>
                  <a:lnTo>
                    <a:pt x="2796" y="94679"/>
                  </a:lnTo>
                  <a:lnTo>
                    <a:pt x="6510" y="101058"/>
                  </a:lnTo>
                  <a:lnTo>
                    <a:pt x="9657" y="110599"/>
                  </a:lnTo>
                  <a:lnTo>
                    <a:pt x="15764" y="120129"/>
                  </a:lnTo>
                  <a:lnTo>
                    <a:pt x="17564" y="126480"/>
                  </a:lnTo>
                  <a:lnTo>
                    <a:pt x="19102" y="128597"/>
                  </a:lnTo>
                  <a:lnTo>
                    <a:pt x="21186" y="130008"/>
                  </a:lnTo>
                  <a:lnTo>
                    <a:pt x="29176" y="131995"/>
                  </a:lnTo>
                  <a:lnTo>
                    <a:pt x="47579" y="13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2294"/>
            <p:cNvSpPr/>
            <p:nvPr>
              <p:custDataLst>
                <p:tags r:id="rId196"/>
              </p:custDataLst>
            </p:nvPr>
          </p:nvSpPr>
          <p:spPr>
            <a:xfrm>
              <a:off x="5467478" y="3286521"/>
              <a:ext cx="104648" cy="94448"/>
            </a:xfrm>
            <a:custGeom>
              <a:avLst/>
              <a:gdLst/>
              <a:ahLst/>
              <a:cxnLst/>
              <a:rect l="0" t="0" r="0" b="0"/>
              <a:pathLst>
                <a:path w="104648" h="94448">
                  <a:moveTo>
                    <a:pt x="76072" y="18654"/>
                  </a:moveTo>
                  <a:lnTo>
                    <a:pt x="76072" y="18654"/>
                  </a:lnTo>
                  <a:lnTo>
                    <a:pt x="76072" y="13597"/>
                  </a:lnTo>
                  <a:lnTo>
                    <a:pt x="75014" y="12108"/>
                  </a:lnTo>
                  <a:lnTo>
                    <a:pt x="73250" y="11115"/>
                  </a:lnTo>
                  <a:lnTo>
                    <a:pt x="58739" y="9246"/>
                  </a:lnTo>
                  <a:lnTo>
                    <a:pt x="49757" y="2606"/>
                  </a:lnTo>
                  <a:lnTo>
                    <a:pt x="40876" y="493"/>
                  </a:lnTo>
                  <a:lnTo>
                    <a:pt x="34676" y="0"/>
                  </a:lnTo>
                  <a:lnTo>
                    <a:pt x="28393" y="2602"/>
                  </a:lnTo>
                  <a:lnTo>
                    <a:pt x="4782" y="23284"/>
                  </a:lnTo>
                  <a:lnTo>
                    <a:pt x="2054" y="28826"/>
                  </a:lnTo>
                  <a:lnTo>
                    <a:pt x="0" y="50442"/>
                  </a:lnTo>
                  <a:lnTo>
                    <a:pt x="2751" y="56771"/>
                  </a:lnTo>
                  <a:lnTo>
                    <a:pt x="6444" y="63111"/>
                  </a:lnTo>
                  <a:lnTo>
                    <a:pt x="9580" y="72631"/>
                  </a:lnTo>
                  <a:lnTo>
                    <a:pt x="17482" y="83448"/>
                  </a:lnTo>
                  <a:lnTo>
                    <a:pt x="21105" y="84493"/>
                  </a:lnTo>
                  <a:lnTo>
                    <a:pt x="23552" y="84771"/>
                  </a:lnTo>
                  <a:lnTo>
                    <a:pt x="29094" y="87904"/>
                  </a:lnTo>
                  <a:lnTo>
                    <a:pt x="35084" y="91765"/>
                  </a:lnTo>
                  <a:lnTo>
                    <a:pt x="45654" y="94447"/>
                  </a:lnTo>
                  <a:lnTo>
                    <a:pt x="55536" y="86618"/>
                  </a:lnTo>
                  <a:lnTo>
                    <a:pt x="56362" y="83080"/>
                  </a:lnTo>
                  <a:lnTo>
                    <a:pt x="56583" y="80654"/>
                  </a:lnTo>
                  <a:lnTo>
                    <a:pt x="59647" y="75138"/>
                  </a:lnTo>
                  <a:lnTo>
                    <a:pt x="72824" y="59021"/>
                  </a:lnTo>
                  <a:lnTo>
                    <a:pt x="75644" y="48991"/>
                  </a:lnTo>
                  <a:lnTo>
                    <a:pt x="76072" y="37743"/>
                  </a:lnTo>
                  <a:lnTo>
                    <a:pt x="81128" y="37715"/>
                  </a:lnTo>
                  <a:lnTo>
                    <a:pt x="82617" y="38770"/>
                  </a:lnTo>
                  <a:lnTo>
                    <a:pt x="83611" y="40531"/>
                  </a:lnTo>
                  <a:lnTo>
                    <a:pt x="85481" y="46837"/>
                  </a:lnTo>
                  <a:lnTo>
                    <a:pt x="90620" y="52169"/>
                  </a:lnTo>
                  <a:lnTo>
                    <a:pt x="95942" y="54717"/>
                  </a:lnTo>
                  <a:lnTo>
                    <a:pt x="98844" y="55396"/>
                  </a:lnTo>
                  <a:lnTo>
                    <a:pt x="100779" y="56907"/>
                  </a:lnTo>
                  <a:lnTo>
                    <a:pt x="104647" y="6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2295"/>
            <p:cNvSpPr/>
            <p:nvPr>
              <p:custDataLst>
                <p:tags r:id="rId197"/>
              </p:custDataLst>
            </p:nvPr>
          </p:nvSpPr>
          <p:spPr>
            <a:xfrm>
              <a:off x="5334119" y="3314700"/>
              <a:ext cx="133232" cy="38101"/>
            </a:xfrm>
            <a:custGeom>
              <a:avLst/>
              <a:gdLst/>
              <a:ahLst/>
              <a:cxnLst/>
              <a:rect l="0" t="0" r="0" b="0"/>
              <a:pathLst>
                <a:path w="133232" h="38101">
                  <a:moveTo>
                    <a:pt x="18931" y="38100"/>
                  </a:moveTo>
                  <a:lnTo>
                    <a:pt x="18931" y="38100"/>
                  </a:lnTo>
                  <a:lnTo>
                    <a:pt x="284" y="19452"/>
                  </a:lnTo>
                  <a:lnTo>
                    <a:pt x="0" y="14113"/>
                  </a:lnTo>
                  <a:lnTo>
                    <a:pt x="1019" y="12583"/>
                  </a:lnTo>
                  <a:lnTo>
                    <a:pt x="2756" y="11564"/>
                  </a:lnTo>
                  <a:lnTo>
                    <a:pt x="9589" y="9794"/>
                  </a:lnTo>
                  <a:lnTo>
                    <a:pt x="39963" y="9535"/>
                  </a:lnTo>
                  <a:lnTo>
                    <a:pt x="46976" y="6707"/>
                  </a:lnTo>
                  <a:lnTo>
                    <a:pt x="50328" y="4472"/>
                  </a:lnTo>
                  <a:lnTo>
                    <a:pt x="65159" y="1325"/>
                  </a:lnTo>
                  <a:lnTo>
                    <a:pt x="112376" y="34"/>
                  </a:lnTo>
                  <a:lnTo>
                    <a:pt x="133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2296"/>
            <p:cNvSpPr/>
            <p:nvPr>
              <p:custDataLst>
                <p:tags r:id="rId198"/>
              </p:custDataLst>
            </p:nvPr>
          </p:nvSpPr>
          <p:spPr>
            <a:xfrm>
              <a:off x="5038728" y="3306665"/>
              <a:ext cx="84361" cy="122336"/>
            </a:xfrm>
            <a:custGeom>
              <a:avLst/>
              <a:gdLst/>
              <a:ahLst/>
              <a:cxnLst/>
              <a:rect l="0" t="0" r="0" b="0"/>
              <a:pathLst>
                <a:path w="84361" h="122336">
                  <a:moveTo>
                    <a:pt x="9522" y="36610"/>
                  </a:moveTo>
                  <a:lnTo>
                    <a:pt x="9522" y="36610"/>
                  </a:lnTo>
                  <a:lnTo>
                    <a:pt x="9522" y="27095"/>
                  </a:lnTo>
                  <a:lnTo>
                    <a:pt x="9522" y="71620"/>
                  </a:lnTo>
                  <a:lnTo>
                    <a:pt x="9522" y="101404"/>
                  </a:lnTo>
                  <a:lnTo>
                    <a:pt x="8464" y="102032"/>
                  </a:lnTo>
                  <a:lnTo>
                    <a:pt x="113" y="103271"/>
                  </a:lnTo>
                  <a:lnTo>
                    <a:pt x="0" y="89096"/>
                  </a:lnTo>
                  <a:lnTo>
                    <a:pt x="2820" y="83573"/>
                  </a:lnTo>
                  <a:lnTo>
                    <a:pt x="5054" y="80619"/>
                  </a:lnTo>
                  <a:lnTo>
                    <a:pt x="7536" y="71692"/>
                  </a:lnTo>
                  <a:lnTo>
                    <a:pt x="10503" y="40039"/>
                  </a:lnTo>
                  <a:lnTo>
                    <a:pt x="19867" y="27135"/>
                  </a:lnTo>
                  <a:lnTo>
                    <a:pt x="24704" y="20757"/>
                  </a:lnTo>
                  <a:lnTo>
                    <a:pt x="26852" y="14395"/>
                  </a:lnTo>
                  <a:lnTo>
                    <a:pt x="28484" y="12275"/>
                  </a:lnTo>
                  <a:lnTo>
                    <a:pt x="44718" y="1861"/>
                  </a:lnTo>
                  <a:lnTo>
                    <a:pt x="50918" y="0"/>
                  </a:lnTo>
                  <a:lnTo>
                    <a:pt x="52994" y="561"/>
                  </a:lnTo>
                  <a:lnTo>
                    <a:pt x="54378" y="1994"/>
                  </a:lnTo>
                  <a:lnTo>
                    <a:pt x="56600" y="6842"/>
                  </a:lnTo>
                  <a:lnTo>
                    <a:pt x="59726" y="7504"/>
                  </a:lnTo>
                  <a:lnTo>
                    <a:pt x="62041" y="7682"/>
                  </a:lnTo>
                  <a:lnTo>
                    <a:pt x="63585" y="8858"/>
                  </a:lnTo>
                  <a:lnTo>
                    <a:pt x="74030" y="27319"/>
                  </a:lnTo>
                  <a:lnTo>
                    <a:pt x="76970" y="42991"/>
                  </a:lnTo>
                  <a:lnTo>
                    <a:pt x="82657" y="53553"/>
                  </a:lnTo>
                  <a:lnTo>
                    <a:pt x="84360" y="63896"/>
                  </a:lnTo>
                  <a:lnTo>
                    <a:pt x="82295" y="72726"/>
                  </a:lnTo>
                  <a:lnTo>
                    <a:pt x="78907" y="81236"/>
                  </a:lnTo>
                  <a:lnTo>
                    <a:pt x="76197" y="122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2297"/>
            <p:cNvSpPr/>
            <p:nvPr>
              <p:custDataLst>
                <p:tags r:id="rId199"/>
              </p:custDataLst>
            </p:nvPr>
          </p:nvSpPr>
          <p:spPr>
            <a:xfrm>
              <a:off x="4781550" y="3429000"/>
              <a:ext cx="161926" cy="37975"/>
            </a:xfrm>
            <a:custGeom>
              <a:avLst/>
              <a:gdLst/>
              <a:ahLst/>
              <a:cxnLst/>
              <a:rect l="0" t="0" r="0" b="0"/>
              <a:pathLst>
                <a:path w="161926" h="37975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5057" y="33239"/>
                  </a:lnTo>
                  <a:lnTo>
                    <a:pt x="10361" y="35940"/>
                  </a:lnTo>
                  <a:lnTo>
                    <a:pt x="23598" y="37974"/>
                  </a:lnTo>
                  <a:lnTo>
                    <a:pt x="52135" y="37035"/>
                  </a:lnTo>
                  <a:lnTo>
                    <a:pt x="99342" y="22290"/>
                  </a:lnTo>
                  <a:lnTo>
                    <a:pt x="116689" y="18952"/>
                  </a:lnTo>
                  <a:lnTo>
                    <a:pt x="130059" y="12788"/>
                  </a:lnTo>
                  <a:lnTo>
                    <a:pt x="145898" y="943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2298"/>
            <p:cNvSpPr/>
            <p:nvPr>
              <p:custDataLst>
                <p:tags r:id="rId200"/>
              </p:custDataLst>
            </p:nvPr>
          </p:nvSpPr>
          <p:spPr>
            <a:xfrm>
              <a:off x="4743600" y="3154240"/>
              <a:ext cx="218926" cy="122361"/>
            </a:xfrm>
            <a:custGeom>
              <a:avLst/>
              <a:gdLst/>
              <a:ahLst/>
              <a:cxnLst/>
              <a:rect l="0" t="0" r="0" b="0"/>
              <a:pathLst>
                <a:path w="218926" h="122361">
                  <a:moveTo>
                    <a:pt x="18900" y="122360"/>
                  </a:moveTo>
                  <a:lnTo>
                    <a:pt x="18900" y="122360"/>
                  </a:lnTo>
                  <a:lnTo>
                    <a:pt x="13843" y="117303"/>
                  </a:lnTo>
                  <a:lnTo>
                    <a:pt x="8539" y="114821"/>
                  </a:lnTo>
                  <a:lnTo>
                    <a:pt x="5643" y="114159"/>
                  </a:lnTo>
                  <a:lnTo>
                    <a:pt x="3712" y="112659"/>
                  </a:lnTo>
                  <a:lnTo>
                    <a:pt x="358" y="104750"/>
                  </a:lnTo>
                  <a:lnTo>
                    <a:pt x="0" y="98680"/>
                  </a:lnTo>
                  <a:lnTo>
                    <a:pt x="2067" y="95990"/>
                  </a:lnTo>
                  <a:lnTo>
                    <a:pt x="14030" y="86089"/>
                  </a:lnTo>
                  <a:lnTo>
                    <a:pt x="25805" y="71279"/>
                  </a:lnTo>
                  <a:lnTo>
                    <a:pt x="73021" y="43098"/>
                  </a:lnTo>
                  <a:lnTo>
                    <a:pt x="105907" y="24820"/>
                  </a:lnTo>
                  <a:lnTo>
                    <a:pt x="147362" y="13481"/>
                  </a:lnTo>
                  <a:lnTo>
                    <a:pt x="192367" y="1832"/>
                  </a:lnTo>
                  <a:lnTo>
                    <a:pt x="201123" y="0"/>
                  </a:lnTo>
                  <a:lnTo>
                    <a:pt x="204940" y="570"/>
                  </a:lnTo>
                  <a:lnTo>
                    <a:pt x="218925" y="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2299"/>
            <p:cNvSpPr/>
            <p:nvPr>
              <p:custDataLst>
                <p:tags r:id="rId201"/>
              </p:custDataLst>
            </p:nvPr>
          </p:nvSpPr>
          <p:spPr>
            <a:xfrm>
              <a:off x="4857867" y="3190875"/>
              <a:ext cx="28459" cy="276226"/>
            </a:xfrm>
            <a:custGeom>
              <a:avLst/>
              <a:gdLst/>
              <a:ahLst/>
              <a:cxnLst/>
              <a:rect l="0" t="0" r="0" b="0"/>
              <a:pathLst>
                <a:path w="28459" h="276226">
                  <a:moveTo>
                    <a:pt x="9408" y="0"/>
                  </a:moveTo>
                  <a:lnTo>
                    <a:pt x="9408" y="0"/>
                  </a:lnTo>
                  <a:lnTo>
                    <a:pt x="4351" y="5056"/>
                  </a:lnTo>
                  <a:lnTo>
                    <a:pt x="1869" y="10361"/>
                  </a:lnTo>
                  <a:lnTo>
                    <a:pt x="0" y="31799"/>
                  </a:lnTo>
                  <a:lnTo>
                    <a:pt x="2077" y="34958"/>
                  </a:lnTo>
                  <a:lnTo>
                    <a:pt x="10031" y="41290"/>
                  </a:lnTo>
                  <a:lnTo>
                    <a:pt x="12998" y="45518"/>
                  </a:lnTo>
                  <a:lnTo>
                    <a:pt x="16296" y="55861"/>
                  </a:lnTo>
                  <a:lnTo>
                    <a:pt x="18778" y="98535"/>
                  </a:lnTo>
                  <a:lnTo>
                    <a:pt x="18919" y="143081"/>
                  </a:lnTo>
                  <a:lnTo>
                    <a:pt x="18932" y="190435"/>
                  </a:lnTo>
                  <a:lnTo>
                    <a:pt x="18933" y="235113"/>
                  </a:lnTo>
                  <a:lnTo>
                    <a:pt x="19991" y="244195"/>
                  </a:lnTo>
                  <a:lnTo>
                    <a:pt x="2845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SMARTInkShape-Group509"/>
          <p:cNvGrpSpPr/>
          <p:nvPr/>
        </p:nvGrpSpPr>
        <p:grpSpPr>
          <a:xfrm>
            <a:off x="11201438" y="2152653"/>
            <a:ext cx="733388" cy="331884"/>
            <a:chOff x="11201438" y="2152653"/>
            <a:chExt cx="733388" cy="331884"/>
          </a:xfrm>
        </p:grpSpPr>
        <p:sp>
          <p:nvSpPr>
            <p:cNvPr id="770" name="SMARTInkShape-2300"/>
            <p:cNvSpPr/>
            <p:nvPr>
              <p:custDataLst>
                <p:tags r:id="rId184"/>
              </p:custDataLst>
            </p:nvPr>
          </p:nvSpPr>
          <p:spPr>
            <a:xfrm>
              <a:off x="11915775" y="24193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6" y="7539"/>
                  </a:lnTo>
                  <a:lnTo>
                    <a:pt x="13992" y="8201"/>
                  </a:lnTo>
                  <a:lnTo>
                    <a:pt x="12504" y="9701"/>
                  </a:lnTo>
                  <a:lnTo>
                    <a:pt x="9916" y="17610"/>
                  </a:lnTo>
                  <a:lnTo>
                    <a:pt x="6877" y="1841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2301"/>
            <p:cNvSpPr/>
            <p:nvPr>
              <p:custDataLst>
                <p:tags r:id="rId185"/>
              </p:custDataLst>
            </p:nvPr>
          </p:nvSpPr>
          <p:spPr>
            <a:xfrm>
              <a:off x="11792352" y="2324100"/>
              <a:ext cx="104359" cy="104737"/>
            </a:xfrm>
            <a:custGeom>
              <a:avLst/>
              <a:gdLst/>
              <a:ahLst/>
              <a:cxnLst/>
              <a:rect l="0" t="0" r="0" b="0"/>
              <a:pathLst>
                <a:path w="104359" h="104737">
                  <a:moveTo>
                    <a:pt x="56748" y="9525"/>
                  </a:moveTo>
                  <a:lnTo>
                    <a:pt x="56748" y="9525"/>
                  </a:lnTo>
                  <a:lnTo>
                    <a:pt x="56748" y="17726"/>
                  </a:lnTo>
                  <a:lnTo>
                    <a:pt x="55690" y="18167"/>
                  </a:lnTo>
                  <a:lnTo>
                    <a:pt x="42283" y="19040"/>
                  </a:lnTo>
                  <a:lnTo>
                    <a:pt x="40755" y="17985"/>
                  </a:lnTo>
                  <a:lnTo>
                    <a:pt x="39736" y="16223"/>
                  </a:lnTo>
                  <a:lnTo>
                    <a:pt x="38100" y="10848"/>
                  </a:lnTo>
                  <a:lnTo>
                    <a:pt x="35054" y="10113"/>
                  </a:lnTo>
                  <a:lnTo>
                    <a:pt x="32760" y="9917"/>
                  </a:lnTo>
                  <a:lnTo>
                    <a:pt x="31231" y="10845"/>
                  </a:lnTo>
                  <a:lnTo>
                    <a:pt x="30211" y="12521"/>
                  </a:lnTo>
                  <a:lnTo>
                    <a:pt x="29532" y="14698"/>
                  </a:lnTo>
                  <a:lnTo>
                    <a:pt x="28021" y="16148"/>
                  </a:lnTo>
                  <a:lnTo>
                    <a:pt x="18553" y="19854"/>
                  </a:lnTo>
                  <a:lnTo>
                    <a:pt x="14019" y="23993"/>
                  </a:lnTo>
                  <a:lnTo>
                    <a:pt x="11299" y="29361"/>
                  </a:lnTo>
                  <a:lnTo>
                    <a:pt x="8351" y="44553"/>
                  </a:lnTo>
                  <a:lnTo>
                    <a:pt x="1641" y="57170"/>
                  </a:lnTo>
                  <a:lnTo>
                    <a:pt x="0" y="64798"/>
                  </a:lnTo>
                  <a:lnTo>
                    <a:pt x="7191" y="76789"/>
                  </a:lnTo>
                  <a:lnTo>
                    <a:pt x="7835" y="79767"/>
                  </a:lnTo>
                  <a:lnTo>
                    <a:pt x="17212" y="93403"/>
                  </a:lnTo>
                  <a:lnTo>
                    <a:pt x="23278" y="99759"/>
                  </a:lnTo>
                  <a:lnTo>
                    <a:pt x="28820" y="102546"/>
                  </a:lnTo>
                  <a:lnTo>
                    <a:pt x="42235" y="104645"/>
                  </a:lnTo>
                  <a:lnTo>
                    <a:pt x="50801" y="104736"/>
                  </a:lnTo>
                  <a:lnTo>
                    <a:pt x="56927" y="101936"/>
                  </a:lnTo>
                  <a:lnTo>
                    <a:pt x="72647" y="89584"/>
                  </a:lnTo>
                  <a:lnTo>
                    <a:pt x="85327" y="83665"/>
                  </a:lnTo>
                  <a:lnTo>
                    <a:pt x="91675" y="77401"/>
                  </a:lnTo>
                  <a:lnTo>
                    <a:pt x="100140" y="63033"/>
                  </a:lnTo>
                  <a:lnTo>
                    <a:pt x="103537" y="48160"/>
                  </a:lnTo>
                  <a:lnTo>
                    <a:pt x="104358" y="15884"/>
                  </a:lnTo>
                  <a:lnTo>
                    <a:pt x="101543" y="9529"/>
                  </a:lnTo>
                  <a:lnTo>
                    <a:pt x="94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2302"/>
            <p:cNvSpPr/>
            <p:nvPr>
              <p:custDataLst>
                <p:tags r:id="rId186"/>
              </p:custDataLst>
            </p:nvPr>
          </p:nvSpPr>
          <p:spPr>
            <a:xfrm>
              <a:off x="11687303" y="2305050"/>
              <a:ext cx="114173" cy="133336"/>
            </a:xfrm>
            <a:custGeom>
              <a:avLst/>
              <a:gdLst/>
              <a:ahLst/>
              <a:cxnLst/>
              <a:rect l="0" t="0" r="0" b="0"/>
              <a:pathLst>
                <a:path w="114173" h="133336">
                  <a:moveTo>
                    <a:pt x="18922" y="0"/>
                  </a:moveTo>
                  <a:lnTo>
                    <a:pt x="18922" y="0"/>
                  </a:lnTo>
                  <a:lnTo>
                    <a:pt x="18922" y="17716"/>
                  </a:lnTo>
                  <a:lnTo>
                    <a:pt x="23980" y="23711"/>
                  </a:lnTo>
                  <a:lnTo>
                    <a:pt x="26460" y="32058"/>
                  </a:lnTo>
                  <a:lnTo>
                    <a:pt x="29245" y="53179"/>
                  </a:lnTo>
                  <a:lnTo>
                    <a:pt x="35934" y="66518"/>
                  </a:lnTo>
                  <a:lnTo>
                    <a:pt x="37937" y="106623"/>
                  </a:lnTo>
                  <a:lnTo>
                    <a:pt x="35134" y="113710"/>
                  </a:lnTo>
                  <a:lnTo>
                    <a:pt x="31420" y="120388"/>
                  </a:lnTo>
                  <a:lnTo>
                    <a:pt x="29769" y="126883"/>
                  </a:lnTo>
                  <a:lnTo>
                    <a:pt x="28270" y="129039"/>
                  </a:lnTo>
                  <a:lnTo>
                    <a:pt x="26212" y="130476"/>
                  </a:lnTo>
                  <a:lnTo>
                    <a:pt x="21105" y="132073"/>
                  </a:lnTo>
                  <a:lnTo>
                    <a:pt x="1350" y="133335"/>
                  </a:lnTo>
                  <a:lnTo>
                    <a:pt x="857" y="132282"/>
                  </a:lnTo>
                  <a:lnTo>
                    <a:pt x="0" y="115035"/>
                  </a:lnTo>
                  <a:lnTo>
                    <a:pt x="2752" y="106513"/>
                  </a:lnTo>
                  <a:lnTo>
                    <a:pt x="6443" y="99197"/>
                  </a:lnTo>
                  <a:lnTo>
                    <a:pt x="14066" y="77595"/>
                  </a:lnTo>
                  <a:lnTo>
                    <a:pt x="28643" y="57752"/>
                  </a:lnTo>
                  <a:lnTo>
                    <a:pt x="69334" y="16278"/>
                  </a:lnTo>
                  <a:lnTo>
                    <a:pt x="75901" y="12526"/>
                  </a:lnTo>
                  <a:lnTo>
                    <a:pt x="88368" y="10414"/>
                  </a:lnTo>
                  <a:lnTo>
                    <a:pt x="98470" y="8862"/>
                  </a:lnTo>
                  <a:lnTo>
                    <a:pt x="114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2303"/>
            <p:cNvSpPr/>
            <p:nvPr>
              <p:custDataLst>
                <p:tags r:id="rId187"/>
              </p:custDataLst>
            </p:nvPr>
          </p:nvSpPr>
          <p:spPr>
            <a:xfrm>
              <a:off x="11544335" y="2152653"/>
              <a:ext cx="104741" cy="294796"/>
            </a:xfrm>
            <a:custGeom>
              <a:avLst/>
              <a:gdLst/>
              <a:ahLst/>
              <a:cxnLst/>
              <a:rect l="0" t="0" r="0" b="0"/>
              <a:pathLst>
                <a:path w="104741" h="294796">
                  <a:moveTo>
                    <a:pt x="85690" y="9522"/>
                  </a:moveTo>
                  <a:lnTo>
                    <a:pt x="85690" y="9522"/>
                  </a:lnTo>
                  <a:lnTo>
                    <a:pt x="85690" y="4465"/>
                  </a:lnTo>
                  <a:lnTo>
                    <a:pt x="86748" y="2976"/>
                  </a:lnTo>
                  <a:lnTo>
                    <a:pt x="88514" y="1983"/>
                  </a:lnTo>
                  <a:lnTo>
                    <a:pt x="95180" y="7"/>
                  </a:lnTo>
                  <a:lnTo>
                    <a:pt x="90149" y="0"/>
                  </a:lnTo>
                  <a:lnTo>
                    <a:pt x="88663" y="1057"/>
                  </a:lnTo>
                  <a:lnTo>
                    <a:pt x="87672" y="2821"/>
                  </a:lnTo>
                  <a:lnTo>
                    <a:pt x="86278" y="13181"/>
                  </a:lnTo>
                  <a:lnTo>
                    <a:pt x="84892" y="22790"/>
                  </a:lnTo>
                  <a:lnTo>
                    <a:pt x="79222" y="35208"/>
                  </a:lnTo>
                  <a:lnTo>
                    <a:pt x="76285" y="82682"/>
                  </a:lnTo>
                  <a:lnTo>
                    <a:pt x="67973" y="128860"/>
                  </a:lnTo>
                  <a:lnTo>
                    <a:pt x="58557" y="173213"/>
                  </a:lnTo>
                  <a:lnTo>
                    <a:pt x="49040" y="215495"/>
                  </a:lnTo>
                  <a:lnTo>
                    <a:pt x="38495" y="259779"/>
                  </a:lnTo>
                  <a:lnTo>
                    <a:pt x="46303" y="282492"/>
                  </a:lnTo>
                  <a:lnTo>
                    <a:pt x="55679" y="293662"/>
                  </a:lnTo>
                  <a:lnTo>
                    <a:pt x="59298" y="294557"/>
                  </a:lnTo>
                  <a:lnTo>
                    <a:pt x="61745" y="294795"/>
                  </a:lnTo>
                  <a:lnTo>
                    <a:pt x="63376" y="293896"/>
                  </a:lnTo>
                  <a:lnTo>
                    <a:pt x="64464" y="292238"/>
                  </a:lnTo>
                  <a:lnTo>
                    <a:pt x="65190" y="290074"/>
                  </a:lnTo>
                  <a:lnTo>
                    <a:pt x="66732" y="288632"/>
                  </a:lnTo>
                  <a:lnTo>
                    <a:pt x="71268" y="287029"/>
                  </a:lnTo>
                  <a:lnTo>
                    <a:pt x="72900" y="285543"/>
                  </a:lnTo>
                  <a:lnTo>
                    <a:pt x="74714" y="281071"/>
                  </a:lnTo>
                  <a:lnTo>
                    <a:pt x="76038" y="263390"/>
                  </a:lnTo>
                  <a:lnTo>
                    <a:pt x="66457" y="232647"/>
                  </a:lnTo>
                  <a:lnTo>
                    <a:pt x="59273" y="219245"/>
                  </a:lnTo>
                  <a:lnTo>
                    <a:pt x="58554" y="216012"/>
                  </a:lnTo>
                  <a:lnTo>
                    <a:pt x="42962" y="187325"/>
                  </a:lnTo>
                  <a:lnTo>
                    <a:pt x="32486" y="174623"/>
                  </a:lnTo>
                  <a:lnTo>
                    <a:pt x="30295" y="168272"/>
                  </a:lnTo>
                  <a:lnTo>
                    <a:pt x="28652" y="166155"/>
                  </a:lnTo>
                  <a:lnTo>
                    <a:pt x="9645" y="152528"/>
                  </a:lnTo>
                  <a:lnTo>
                    <a:pt x="0" y="152397"/>
                  </a:lnTo>
                  <a:lnTo>
                    <a:pt x="47608" y="152397"/>
                  </a:lnTo>
                  <a:lnTo>
                    <a:pt x="79536" y="151339"/>
                  </a:lnTo>
                  <a:lnTo>
                    <a:pt x="104740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2304"/>
            <p:cNvSpPr/>
            <p:nvPr>
              <p:custDataLst>
                <p:tags r:id="rId188"/>
              </p:custDataLst>
            </p:nvPr>
          </p:nvSpPr>
          <p:spPr>
            <a:xfrm>
              <a:off x="11458575" y="2295642"/>
              <a:ext cx="38101" cy="133188"/>
            </a:xfrm>
            <a:custGeom>
              <a:avLst/>
              <a:gdLst/>
              <a:ahLst/>
              <a:cxnLst/>
              <a:rect l="0" t="0" r="0" b="0"/>
              <a:pathLst>
                <a:path w="38101" h="133188">
                  <a:moveTo>
                    <a:pt x="38100" y="18933"/>
                  </a:moveTo>
                  <a:lnTo>
                    <a:pt x="38100" y="18933"/>
                  </a:lnTo>
                  <a:lnTo>
                    <a:pt x="28966" y="9800"/>
                  </a:lnTo>
                  <a:lnTo>
                    <a:pt x="23635" y="9524"/>
                  </a:lnTo>
                  <a:lnTo>
                    <a:pt x="22107" y="8427"/>
                  </a:lnTo>
                  <a:lnTo>
                    <a:pt x="21088" y="6638"/>
                  </a:lnTo>
                  <a:lnTo>
                    <a:pt x="20409" y="4386"/>
                  </a:lnTo>
                  <a:lnTo>
                    <a:pt x="18898" y="2885"/>
                  </a:lnTo>
                  <a:lnTo>
                    <a:pt x="10968" y="278"/>
                  </a:lnTo>
                  <a:lnTo>
                    <a:pt x="4896" y="0"/>
                  </a:lnTo>
                  <a:lnTo>
                    <a:pt x="3264" y="1020"/>
                  </a:lnTo>
                  <a:lnTo>
                    <a:pt x="2176" y="2757"/>
                  </a:lnTo>
                  <a:lnTo>
                    <a:pt x="288" y="9590"/>
                  </a:lnTo>
                  <a:lnTo>
                    <a:pt x="3" y="23863"/>
                  </a:lnTo>
                  <a:lnTo>
                    <a:pt x="2824" y="29238"/>
                  </a:lnTo>
                  <a:lnTo>
                    <a:pt x="15187" y="44436"/>
                  </a:lnTo>
                  <a:lnTo>
                    <a:pt x="17906" y="53888"/>
                  </a:lnTo>
                  <a:lnTo>
                    <a:pt x="18544" y="60221"/>
                  </a:lnTo>
                  <a:lnTo>
                    <a:pt x="21648" y="66564"/>
                  </a:lnTo>
                  <a:lnTo>
                    <a:pt x="25496" y="72911"/>
                  </a:lnTo>
                  <a:lnTo>
                    <a:pt x="28722" y="82434"/>
                  </a:lnTo>
                  <a:lnTo>
                    <a:pt x="34851" y="91958"/>
                  </a:lnTo>
                  <a:lnTo>
                    <a:pt x="37136" y="101483"/>
                  </a:lnTo>
                  <a:lnTo>
                    <a:pt x="37973" y="112302"/>
                  </a:lnTo>
                  <a:lnTo>
                    <a:pt x="27722" y="124297"/>
                  </a:lnTo>
                  <a:lnTo>
                    <a:pt x="19556" y="132710"/>
                  </a:lnTo>
                  <a:lnTo>
                    <a:pt x="10893" y="133187"/>
                  </a:lnTo>
                  <a:lnTo>
                    <a:pt x="1443" y="125028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2305"/>
            <p:cNvSpPr/>
            <p:nvPr>
              <p:custDataLst>
                <p:tags r:id="rId189"/>
              </p:custDataLst>
            </p:nvPr>
          </p:nvSpPr>
          <p:spPr>
            <a:xfrm>
              <a:off x="11391900" y="2290299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9525" y="14751"/>
                  </a:moveTo>
                  <a:lnTo>
                    <a:pt x="9525" y="14751"/>
                  </a:lnTo>
                  <a:lnTo>
                    <a:pt x="9525" y="9695"/>
                  </a:lnTo>
                  <a:lnTo>
                    <a:pt x="8467" y="8205"/>
                  </a:lnTo>
                  <a:lnTo>
                    <a:pt x="6701" y="7212"/>
                  </a:lnTo>
                  <a:lnTo>
                    <a:pt x="4468" y="6550"/>
                  </a:lnTo>
                  <a:lnTo>
                    <a:pt x="2979" y="5050"/>
                  </a:lnTo>
                  <a:lnTo>
                    <a:pt x="883" y="0"/>
                  </a:lnTo>
                  <a:lnTo>
                    <a:pt x="588" y="684"/>
                  </a:lnTo>
                  <a:lnTo>
                    <a:pt x="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2306"/>
            <p:cNvSpPr/>
            <p:nvPr>
              <p:custDataLst>
                <p:tags r:id="rId190"/>
              </p:custDataLst>
            </p:nvPr>
          </p:nvSpPr>
          <p:spPr>
            <a:xfrm>
              <a:off x="11382375" y="23622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9410" y="17610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2307"/>
            <p:cNvSpPr/>
            <p:nvPr>
              <p:custDataLst>
                <p:tags r:id="rId191"/>
              </p:custDataLst>
            </p:nvPr>
          </p:nvSpPr>
          <p:spPr>
            <a:xfrm>
              <a:off x="11201438" y="2181917"/>
              <a:ext cx="123788" cy="302620"/>
            </a:xfrm>
            <a:custGeom>
              <a:avLst/>
              <a:gdLst/>
              <a:ahLst/>
              <a:cxnLst/>
              <a:rect l="0" t="0" r="0" b="0"/>
              <a:pathLst>
                <a:path w="123788" h="302620">
                  <a:moveTo>
                    <a:pt x="76162" y="218383"/>
                  </a:moveTo>
                  <a:lnTo>
                    <a:pt x="76162" y="218383"/>
                  </a:lnTo>
                  <a:lnTo>
                    <a:pt x="76162" y="210182"/>
                  </a:lnTo>
                  <a:lnTo>
                    <a:pt x="67028" y="199760"/>
                  </a:lnTo>
                  <a:lnTo>
                    <a:pt x="58471" y="199370"/>
                  </a:lnTo>
                  <a:lnTo>
                    <a:pt x="58017" y="198300"/>
                  </a:lnTo>
                  <a:lnTo>
                    <a:pt x="57514" y="194287"/>
                  </a:lnTo>
                  <a:lnTo>
                    <a:pt x="56321" y="192794"/>
                  </a:lnTo>
                  <a:lnTo>
                    <a:pt x="52174" y="191135"/>
                  </a:lnTo>
                  <a:lnTo>
                    <a:pt x="50645" y="191751"/>
                  </a:lnTo>
                  <a:lnTo>
                    <a:pt x="49625" y="193220"/>
                  </a:lnTo>
                  <a:lnTo>
                    <a:pt x="48946" y="195258"/>
                  </a:lnTo>
                  <a:lnTo>
                    <a:pt x="47435" y="196616"/>
                  </a:lnTo>
                  <a:lnTo>
                    <a:pt x="37407" y="201619"/>
                  </a:lnTo>
                  <a:lnTo>
                    <a:pt x="15434" y="221990"/>
                  </a:lnTo>
                  <a:lnTo>
                    <a:pt x="12131" y="230922"/>
                  </a:lnTo>
                  <a:lnTo>
                    <a:pt x="9602" y="240889"/>
                  </a:lnTo>
                  <a:lnTo>
                    <a:pt x="2180" y="255911"/>
                  </a:lnTo>
                  <a:lnTo>
                    <a:pt x="0" y="288223"/>
                  </a:lnTo>
                  <a:lnTo>
                    <a:pt x="1045" y="290343"/>
                  </a:lnTo>
                  <a:lnTo>
                    <a:pt x="2801" y="291756"/>
                  </a:lnTo>
                  <a:lnTo>
                    <a:pt x="7574" y="294385"/>
                  </a:lnTo>
                  <a:lnTo>
                    <a:pt x="16211" y="300757"/>
                  </a:lnTo>
                  <a:lnTo>
                    <a:pt x="22354" y="302619"/>
                  </a:lnTo>
                  <a:lnTo>
                    <a:pt x="25474" y="302057"/>
                  </a:lnTo>
                  <a:lnTo>
                    <a:pt x="38084" y="296373"/>
                  </a:lnTo>
                  <a:lnTo>
                    <a:pt x="41252" y="295776"/>
                  </a:lnTo>
                  <a:lnTo>
                    <a:pt x="50766" y="289880"/>
                  </a:lnTo>
                  <a:lnTo>
                    <a:pt x="68951" y="271860"/>
                  </a:lnTo>
                  <a:lnTo>
                    <a:pt x="89138" y="225573"/>
                  </a:lnTo>
                  <a:lnTo>
                    <a:pt x="99735" y="178754"/>
                  </a:lnTo>
                  <a:lnTo>
                    <a:pt x="104077" y="135279"/>
                  </a:lnTo>
                  <a:lnTo>
                    <a:pt x="104650" y="93649"/>
                  </a:lnTo>
                  <a:lnTo>
                    <a:pt x="104725" y="51870"/>
                  </a:lnTo>
                  <a:lnTo>
                    <a:pt x="104737" y="4564"/>
                  </a:lnTo>
                  <a:lnTo>
                    <a:pt x="104737" y="0"/>
                  </a:lnTo>
                  <a:lnTo>
                    <a:pt x="105795" y="43970"/>
                  </a:lnTo>
                  <a:lnTo>
                    <a:pt x="112275" y="69474"/>
                  </a:lnTo>
                  <a:lnTo>
                    <a:pt x="114088" y="115900"/>
                  </a:lnTo>
                  <a:lnTo>
                    <a:pt x="114247" y="163420"/>
                  </a:lnTo>
                  <a:lnTo>
                    <a:pt x="115314" y="180197"/>
                  </a:lnTo>
                  <a:lnTo>
                    <a:pt x="119748" y="200483"/>
                  </a:lnTo>
                  <a:lnTo>
                    <a:pt x="117416" y="214726"/>
                  </a:lnTo>
                  <a:lnTo>
                    <a:pt x="123727" y="261686"/>
                  </a:lnTo>
                  <a:lnTo>
                    <a:pt x="123787" y="26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510"/>
          <p:cNvGrpSpPr/>
          <p:nvPr/>
        </p:nvGrpSpPr>
        <p:grpSpPr>
          <a:xfrm>
            <a:off x="9658353" y="2230343"/>
            <a:ext cx="1219198" cy="403933"/>
            <a:chOff x="9658353" y="2230343"/>
            <a:chExt cx="1219198" cy="403933"/>
          </a:xfrm>
        </p:grpSpPr>
        <p:sp>
          <p:nvSpPr>
            <p:cNvPr id="779" name="SMARTInkShape-2308"/>
            <p:cNvSpPr/>
            <p:nvPr>
              <p:custDataLst>
                <p:tags r:id="rId172"/>
              </p:custDataLst>
            </p:nvPr>
          </p:nvSpPr>
          <p:spPr>
            <a:xfrm>
              <a:off x="10801350" y="2314575"/>
              <a:ext cx="76201" cy="319701"/>
            </a:xfrm>
            <a:custGeom>
              <a:avLst/>
              <a:gdLst/>
              <a:ahLst/>
              <a:cxnLst/>
              <a:rect l="0" t="0" r="0" b="0"/>
              <a:pathLst>
                <a:path w="76201" h="319701">
                  <a:moveTo>
                    <a:pt x="0" y="0"/>
                  </a:moveTo>
                  <a:lnTo>
                    <a:pt x="0" y="0"/>
                  </a:lnTo>
                  <a:lnTo>
                    <a:pt x="9410" y="0"/>
                  </a:lnTo>
                  <a:lnTo>
                    <a:pt x="9522" y="22390"/>
                  </a:lnTo>
                  <a:lnTo>
                    <a:pt x="8465" y="24452"/>
                  </a:lnTo>
                  <a:lnTo>
                    <a:pt x="6701" y="25826"/>
                  </a:lnTo>
                  <a:lnTo>
                    <a:pt x="4467" y="26743"/>
                  </a:lnTo>
                  <a:lnTo>
                    <a:pt x="2979" y="28412"/>
                  </a:lnTo>
                  <a:lnTo>
                    <a:pt x="1323" y="33088"/>
                  </a:lnTo>
                  <a:lnTo>
                    <a:pt x="35" y="60360"/>
                  </a:lnTo>
                  <a:lnTo>
                    <a:pt x="2837" y="66691"/>
                  </a:lnTo>
                  <a:lnTo>
                    <a:pt x="8203" y="74322"/>
                  </a:lnTo>
                  <a:lnTo>
                    <a:pt x="9410" y="84236"/>
                  </a:lnTo>
                  <a:lnTo>
                    <a:pt x="10507" y="84732"/>
                  </a:lnTo>
                  <a:lnTo>
                    <a:pt x="14547" y="85284"/>
                  </a:lnTo>
                  <a:lnTo>
                    <a:pt x="16048" y="86489"/>
                  </a:lnTo>
                  <a:lnTo>
                    <a:pt x="17714" y="90651"/>
                  </a:lnTo>
                  <a:lnTo>
                    <a:pt x="19218" y="91125"/>
                  </a:lnTo>
                  <a:lnTo>
                    <a:pt x="36349" y="85998"/>
                  </a:lnTo>
                  <a:lnTo>
                    <a:pt x="42637" y="80749"/>
                  </a:lnTo>
                  <a:lnTo>
                    <a:pt x="45408" y="75400"/>
                  </a:lnTo>
                  <a:lnTo>
                    <a:pt x="46147" y="72492"/>
                  </a:lnTo>
                  <a:lnTo>
                    <a:pt x="47699" y="70553"/>
                  </a:lnTo>
                  <a:lnTo>
                    <a:pt x="52243" y="68398"/>
                  </a:lnTo>
                  <a:lnTo>
                    <a:pt x="53879" y="66765"/>
                  </a:lnTo>
                  <a:lnTo>
                    <a:pt x="64498" y="47444"/>
                  </a:lnTo>
                  <a:lnTo>
                    <a:pt x="65223" y="44330"/>
                  </a:lnTo>
                  <a:lnTo>
                    <a:pt x="76188" y="28589"/>
                  </a:lnTo>
                  <a:lnTo>
                    <a:pt x="76200" y="65512"/>
                  </a:lnTo>
                  <a:lnTo>
                    <a:pt x="73376" y="74272"/>
                  </a:lnTo>
                  <a:lnTo>
                    <a:pt x="69654" y="81693"/>
                  </a:lnTo>
                  <a:lnTo>
                    <a:pt x="67263" y="97903"/>
                  </a:lnTo>
                  <a:lnTo>
                    <a:pt x="67066" y="103368"/>
                  </a:lnTo>
                  <a:lnTo>
                    <a:pt x="69671" y="112264"/>
                  </a:lnTo>
                  <a:lnTo>
                    <a:pt x="73299" y="120803"/>
                  </a:lnTo>
                  <a:lnTo>
                    <a:pt x="76125" y="166069"/>
                  </a:lnTo>
                  <a:lnTo>
                    <a:pt x="76197" y="210881"/>
                  </a:lnTo>
                  <a:lnTo>
                    <a:pt x="76200" y="255441"/>
                  </a:lnTo>
                  <a:lnTo>
                    <a:pt x="66498" y="290930"/>
                  </a:lnTo>
                  <a:lnTo>
                    <a:pt x="59311" y="304568"/>
                  </a:lnTo>
                  <a:lnTo>
                    <a:pt x="58591" y="307821"/>
                  </a:lnTo>
                  <a:lnTo>
                    <a:pt x="57053" y="309989"/>
                  </a:lnTo>
                  <a:lnTo>
                    <a:pt x="54970" y="311434"/>
                  </a:lnTo>
                  <a:lnTo>
                    <a:pt x="49830" y="313040"/>
                  </a:lnTo>
                  <a:lnTo>
                    <a:pt x="44018" y="313754"/>
                  </a:lnTo>
                  <a:lnTo>
                    <a:pt x="42046" y="315002"/>
                  </a:lnTo>
                  <a:lnTo>
                    <a:pt x="40732" y="316893"/>
                  </a:lnTo>
                  <a:lnTo>
                    <a:pt x="39855" y="319212"/>
                  </a:lnTo>
                  <a:lnTo>
                    <a:pt x="37152" y="319700"/>
                  </a:lnTo>
                  <a:lnTo>
                    <a:pt x="21851" y="315242"/>
                  </a:lnTo>
                  <a:lnTo>
                    <a:pt x="14823" y="30954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2309"/>
            <p:cNvSpPr/>
            <p:nvPr>
              <p:custDataLst>
                <p:tags r:id="rId173"/>
              </p:custDataLst>
            </p:nvPr>
          </p:nvSpPr>
          <p:spPr>
            <a:xfrm>
              <a:off x="10696575" y="2324100"/>
              <a:ext cx="95251" cy="133305"/>
            </a:xfrm>
            <a:custGeom>
              <a:avLst/>
              <a:gdLst/>
              <a:ahLst/>
              <a:cxnLst/>
              <a:rect l="0" t="0" r="0" b="0"/>
              <a:pathLst>
                <a:path w="95251" h="133305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5057" y="14616"/>
                  </a:lnTo>
                  <a:lnTo>
                    <a:pt x="10361" y="17079"/>
                  </a:lnTo>
                  <a:lnTo>
                    <a:pt x="13257" y="17736"/>
                  </a:lnTo>
                  <a:lnTo>
                    <a:pt x="15187" y="19232"/>
                  </a:lnTo>
                  <a:lnTo>
                    <a:pt x="35506" y="47817"/>
                  </a:lnTo>
                  <a:lnTo>
                    <a:pt x="38816" y="63525"/>
                  </a:lnTo>
                  <a:lnTo>
                    <a:pt x="44545" y="74091"/>
                  </a:lnTo>
                  <a:lnTo>
                    <a:pt x="47615" y="118765"/>
                  </a:lnTo>
                  <a:lnTo>
                    <a:pt x="44798" y="124398"/>
                  </a:lnTo>
                  <a:lnTo>
                    <a:pt x="38135" y="133304"/>
                  </a:lnTo>
                  <a:lnTo>
                    <a:pt x="38100" y="92060"/>
                  </a:lnTo>
                  <a:lnTo>
                    <a:pt x="40924" y="85719"/>
                  </a:lnTo>
                  <a:lnTo>
                    <a:pt x="44646" y="79372"/>
                  </a:lnTo>
                  <a:lnTo>
                    <a:pt x="54967" y="53779"/>
                  </a:lnTo>
                  <a:lnTo>
                    <a:pt x="62735" y="42158"/>
                  </a:lnTo>
                  <a:lnTo>
                    <a:pt x="68719" y="287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2310"/>
            <p:cNvSpPr/>
            <p:nvPr>
              <p:custDataLst>
                <p:tags r:id="rId174"/>
              </p:custDataLst>
            </p:nvPr>
          </p:nvSpPr>
          <p:spPr>
            <a:xfrm>
              <a:off x="10563237" y="2314613"/>
              <a:ext cx="104764" cy="133313"/>
            </a:xfrm>
            <a:custGeom>
              <a:avLst/>
              <a:gdLst/>
              <a:ahLst/>
              <a:cxnLst/>
              <a:rect l="0" t="0" r="0" b="0"/>
              <a:pathLst>
                <a:path w="104764" h="133313">
                  <a:moveTo>
                    <a:pt x="66663" y="38062"/>
                  </a:moveTo>
                  <a:lnTo>
                    <a:pt x="66663" y="38062"/>
                  </a:lnTo>
                  <a:lnTo>
                    <a:pt x="71720" y="38062"/>
                  </a:lnTo>
                  <a:lnTo>
                    <a:pt x="73209" y="37004"/>
                  </a:lnTo>
                  <a:lnTo>
                    <a:pt x="74201" y="35240"/>
                  </a:lnTo>
                  <a:lnTo>
                    <a:pt x="75928" y="28361"/>
                  </a:lnTo>
                  <a:lnTo>
                    <a:pt x="76073" y="23873"/>
                  </a:lnTo>
                  <a:lnTo>
                    <a:pt x="75051" y="22253"/>
                  </a:lnTo>
                  <a:lnTo>
                    <a:pt x="73315" y="21172"/>
                  </a:lnTo>
                  <a:lnTo>
                    <a:pt x="71098" y="20452"/>
                  </a:lnTo>
                  <a:lnTo>
                    <a:pt x="69620" y="18914"/>
                  </a:lnTo>
                  <a:lnTo>
                    <a:pt x="65864" y="9396"/>
                  </a:lnTo>
                  <a:lnTo>
                    <a:pt x="58496" y="1413"/>
                  </a:lnTo>
                  <a:lnTo>
                    <a:pt x="52485" y="392"/>
                  </a:lnTo>
                  <a:lnTo>
                    <a:pt x="39839" y="0"/>
                  </a:lnTo>
                  <a:lnTo>
                    <a:pt x="15743" y="22353"/>
                  </a:lnTo>
                  <a:lnTo>
                    <a:pt x="12283" y="28611"/>
                  </a:lnTo>
                  <a:lnTo>
                    <a:pt x="648" y="68873"/>
                  </a:lnTo>
                  <a:lnTo>
                    <a:pt x="0" y="107786"/>
                  </a:lnTo>
                  <a:lnTo>
                    <a:pt x="2815" y="114206"/>
                  </a:lnTo>
                  <a:lnTo>
                    <a:pt x="14179" y="128283"/>
                  </a:lnTo>
                  <a:lnTo>
                    <a:pt x="19699" y="131077"/>
                  </a:lnTo>
                  <a:lnTo>
                    <a:pt x="26812" y="132870"/>
                  </a:lnTo>
                  <a:lnTo>
                    <a:pt x="33100" y="128125"/>
                  </a:lnTo>
                  <a:lnTo>
                    <a:pt x="44707" y="118098"/>
                  </a:lnTo>
                  <a:lnTo>
                    <a:pt x="50908" y="115967"/>
                  </a:lnTo>
                  <a:lnTo>
                    <a:pt x="52983" y="114340"/>
                  </a:lnTo>
                  <a:lnTo>
                    <a:pt x="63318" y="98115"/>
                  </a:lnTo>
                  <a:lnTo>
                    <a:pt x="66729" y="88781"/>
                  </a:lnTo>
                  <a:lnTo>
                    <a:pt x="74734" y="78033"/>
                  </a:lnTo>
                  <a:lnTo>
                    <a:pt x="75757" y="71660"/>
                  </a:lnTo>
                  <a:lnTo>
                    <a:pt x="76959" y="69986"/>
                  </a:lnTo>
                  <a:lnTo>
                    <a:pt x="78820" y="68869"/>
                  </a:lnTo>
                  <a:lnTo>
                    <a:pt x="85710" y="66638"/>
                  </a:lnTo>
                  <a:lnTo>
                    <a:pt x="85713" y="80826"/>
                  </a:lnTo>
                  <a:lnTo>
                    <a:pt x="88537" y="86348"/>
                  </a:lnTo>
                  <a:lnTo>
                    <a:pt x="92259" y="92331"/>
                  </a:lnTo>
                  <a:lnTo>
                    <a:pt x="94650" y="104795"/>
                  </a:lnTo>
                  <a:lnTo>
                    <a:pt x="94847" y="107951"/>
                  </a:lnTo>
                  <a:lnTo>
                    <a:pt x="97886" y="114279"/>
                  </a:lnTo>
                  <a:lnTo>
                    <a:pt x="103404" y="121909"/>
                  </a:lnTo>
                  <a:lnTo>
                    <a:pt x="104763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2311"/>
            <p:cNvSpPr/>
            <p:nvPr>
              <p:custDataLst>
                <p:tags r:id="rId175"/>
              </p:custDataLst>
            </p:nvPr>
          </p:nvSpPr>
          <p:spPr>
            <a:xfrm>
              <a:off x="10372725" y="2343315"/>
              <a:ext cx="104776" cy="114136"/>
            </a:xfrm>
            <a:custGeom>
              <a:avLst/>
              <a:gdLst/>
              <a:ahLst/>
              <a:cxnLst/>
              <a:rect l="0" t="0" r="0" b="0"/>
              <a:pathLst>
                <a:path w="104776" h="114136">
                  <a:moveTo>
                    <a:pt x="0" y="28410"/>
                  </a:moveTo>
                  <a:lnTo>
                    <a:pt x="0" y="28410"/>
                  </a:lnTo>
                  <a:lnTo>
                    <a:pt x="9134" y="28410"/>
                  </a:lnTo>
                  <a:lnTo>
                    <a:pt x="9522" y="51076"/>
                  </a:lnTo>
                  <a:lnTo>
                    <a:pt x="6701" y="57181"/>
                  </a:lnTo>
                  <a:lnTo>
                    <a:pt x="2979" y="63422"/>
                  </a:lnTo>
                  <a:lnTo>
                    <a:pt x="1323" y="69724"/>
                  </a:lnTo>
                  <a:lnTo>
                    <a:pt x="1941" y="72886"/>
                  </a:lnTo>
                  <a:lnTo>
                    <a:pt x="7712" y="85565"/>
                  </a:lnTo>
                  <a:lnTo>
                    <a:pt x="8318" y="88738"/>
                  </a:lnTo>
                  <a:lnTo>
                    <a:pt x="7662" y="91912"/>
                  </a:lnTo>
                  <a:lnTo>
                    <a:pt x="812" y="104414"/>
                  </a:lnTo>
                  <a:lnTo>
                    <a:pt x="3" y="114096"/>
                  </a:lnTo>
                  <a:lnTo>
                    <a:pt x="0" y="100874"/>
                  </a:lnTo>
                  <a:lnTo>
                    <a:pt x="2824" y="94836"/>
                  </a:lnTo>
                  <a:lnTo>
                    <a:pt x="6546" y="88624"/>
                  </a:lnTo>
                  <a:lnTo>
                    <a:pt x="8937" y="76013"/>
                  </a:lnTo>
                  <a:lnTo>
                    <a:pt x="10323" y="68617"/>
                  </a:lnTo>
                  <a:lnTo>
                    <a:pt x="21268" y="38523"/>
                  </a:lnTo>
                  <a:lnTo>
                    <a:pt x="25328" y="31846"/>
                  </a:lnTo>
                  <a:lnTo>
                    <a:pt x="28670" y="22138"/>
                  </a:lnTo>
                  <a:lnTo>
                    <a:pt x="41707" y="6195"/>
                  </a:lnTo>
                  <a:lnTo>
                    <a:pt x="47815" y="2662"/>
                  </a:lnTo>
                  <a:lnTo>
                    <a:pt x="56979" y="207"/>
                  </a:lnTo>
                  <a:lnTo>
                    <a:pt x="61661" y="0"/>
                  </a:lnTo>
                  <a:lnTo>
                    <a:pt x="67268" y="2731"/>
                  </a:lnTo>
                  <a:lnTo>
                    <a:pt x="98435" y="31635"/>
                  </a:lnTo>
                  <a:lnTo>
                    <a:pt x="101957" y="37957"/>
                  </a:lnTo>
                  <a:lnTo>
                    <a:pt x="104218" y="50639"/>
                  </a:lnTo>
                  <a:lnTo>
                    <a:pt x="104771" y="93791"/>
                  </a:lnTo>
                  <a:lnTo>
                    <a:pt x="104775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2312"/>
            <p:cNvSpPr/>
            <p:nvPr>
              <p:custDataLst>
                <p:tags r:id="rId176"/>
              </p:custDataLst>
            </p:nvPr>
          </p:nvSpPr>
          <p:spPr>
            <a:xfrm>
              <a:off x="10267962" y="2362200"/>
              <a:ext cx="66664" cy="123777"/>
            </a:xfrm>
            <a:custGeom>
              <a:avLst/>
              <a:gdLst/>
              <a:ahLst/>
              <a:cxnLst/>
              <a:rect l="0" t="0" r="0" b="0"/>
              <a:pathLst>
                <a:path w="66664" h="123777">
                  <a:moveTo>
                    <a:pt x="47613" y="19050"/>
                  </a:moveTo>
                  <a:lnTo>
                    <a:pt x="47613" y="19050"/>
                  </a:lnTo>
                  <a:lnTo>
                    <a:pt x="42556" y="19050"/>
                  </a:lnTo>
                  <a:lnTo>
                    <a:pt x="41067" y="17992"/>
                  </a:lnTo>
                  <a:lnTo>
                    <a:pt x="40075" y="16228"/>
                  </a:lnTo>
                  <a:lnTo>
                    <a:pt x="39411" y="13994"/>
                  </a:lnTo>
                  <a:lnTo>
                    <a:pt x="37911" y="12504"/>
                  </a:lnTo>
                  <a:lnTo>
                    <a:pt x="33422" y="10849"/>
                  </a:lnTo>
                  <a:lnTo>
                    <a:pt x="10991" y="9535"/>
                  </a:lnTo>
                  <a:lnTo>
                    <a:pt x="4895" y="14585"/>
                  </a:lnTo>
                  <a:lnTo>
                    <a:pt x="2168" y="19887"/>
                  </a:lnTo>
                  <a:lnTo>
                    <a:pt x="178" y="33457"/>
                  </a:lnTo>
                  <a:lnTo>
                    <a:pt x="0" y="65110"/>
                  </a:lnTo>
                  <a:lnTo>
                    <a:pt x="2815" y="74093"/>
                  </a:lnTo>
                  <a:lnTo>
                    <a:pt x="6536" y="81614"/>
                  </a:lnTo>
                  <a:lnTo>
                    <a:pt x="9690" y="91797"/>
                  </a:lnTo>
                  <a:lnTo>
                    <a:pt x="15798" y="101518"/>
                  </a:lnTo>
                  <a:lnTo>
                    <a:pt x="19135" y="111101"/>
                  </a:lnTo>
                  <a:lnTo>
                    <a:pt x="23668" y="117464"/>
                  </a:lnTo>
                  <a:lnTo>
                    <a:pt x="29210" y="120998"/>
                  </a:lnTo>
                  <a:lnTo>
                    <a:pt x="37976" y="123452"/>
                  </a:lnTo>
                  <a:lnTo>
                    <a:pt x="51191" y="123776"/>
                  </a:lnTo>
                  <a:lnTo>
                    <a:pt x="57317" y="120981"/>
                  </a:lnTo>
                  <a:lnTo>
                    <a:pt x="64817" y="115620"/>
                  </a:lnTo>
                  <a:lnTo>
                    <a:pt x="65842" y="112064"/>
                  </a:lnTo>
                  <a:lnTo>
                    <a:pt x="66648" y="68322"/>
                  </a:lnTo>
                  <a:lnTo>
                    <a:pt x="66663" y="35051"/>
                  </a:lnTo>
                  <a:lnTo>
                    <a:pt x="63839" y="28631"/>
                  </a:lnTo>
                  <a:lnTo>
                    <a:pt x="60117" y="22250"/>
                  </a:lnTo>
                  <a:lnTo>
                    <a:pt x="56961" y="12707"/>
                  </a:lnTo>
                  <a:lnTo>
                    <a:pt x="47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2313"/>
            <p:cNvSpPr/>
            <p:nvPr>
              <p:custDataLst>
                <p:tags r:id="rId177"/>
              </p:custDataLst>
            </p:nvPr>
          </p:nvSpPr>
          <p:spPr>
            <a:xfrm>
              <a:off x="10210800" y="2295529"/>
              <a:ext cx="1" cy="19047"/>
            </a:xfrm>
            <a:custGeom>
              <a:avLst/>
              <a:gdLst/>
              <a:ahLst/>
              <a:cxnLst/>
              <a:rect l="0" t="0" r="0" b="0"/>
              <a:pathLst>
                <a:path w="1" h="19047">
                  <a:moveTo>
                    <a:pt x="0" y="19046"/>
                  </a:moveTo>
                  <a:lnTo>
                    <a:pt x="0" y="19046"/>
                  </a:lnTo>
                  <a:lnTo>
                    <a:pt x="0" y="0"/>
                  </a:lnTo>
                  <a:lnTo>
                    <a:pt x="0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2314"/>
            <p:cNvSpPr/>
            <p:nvPr>
              <p:custDataLst>
                <p:tags r:id="rId178"/>
              </p:custDataLst>
            </p:nvPr>
          </p:nvSpPr>
          <p:spPr>
            <a:xfrm>
              <a:off x="10191750" y="23622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642" y="25694"/>
                  </a:lnTo>
                  <a:lnTo>
                    <a:pt x="9410" y="41314"/>
                  </a:lnTo>
                  <a:lnTo>
                    <a:pt x="12296" y="47642"/>
                  </a:lnTo>
                  <a:lnTo>
                    <a:pt x="16048" y="53983"/>
                  </a:lnTo>
                  <a:lnTo>
                    <a:pt x="18160" y="64561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2315"/>
            <p:cNvSpPr/>
            <p:nvPr>
              <p:custDataLst>
                <p:tags r:id="rId179"/>
              </p:custDataLst>
            </p:nvPr>
          </p:nvSpPr>
          <p:spPr>
            <a:xfrm>
              <a:off x="10021693" y="2352675"/>
              <a:ext cx="131958" cy="19051"/>
            </a:xfrm>
            <a:custGeom>
              <a:avLst/>
              <a:gdLst/>
              <a:ahLst/>
              <a:cxnLst/>
              <a:rect l="0" t="0" r="0" b="0"/>
              <a:pathLst>
                <a:path w="131958" h="19051">
                  <a:moveTo>
                    <a:pt x="27182" y="19050"/>
                  </a:moveTo>
                  <a:lnTo>
                    <a:pt x="27182" y="19050"/>
                  </a:lnTo>
                  <a:lnTo>
                    <a:pt x="8916" y="9917"/>
                  </a:lnTo>
                  <a:lnTo>
                    <a:pt x="0" y="1358"/>
                  </a:lnTo>
                  <a:lnTo>
                    <a:pt x="594" y="905"/>
                  </a:lnTo>
                  <a:lnTo>
                    <a:pt x="46241" y="1"/>
                  </a:lnTo>
                  <a:lnTo>
                    <a:pt x="91283" y="0"/>
                  </a:lnTo>
                  <a:lnTo>
                    <a:pt x="100120" y="1058"/>
                  </a:lnTo>
                  <a:lnTo>
                    <a:pt x="1319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2316"/>
            <p:cNvSpPr/>
            <p:nvPr>
              <p:custDataLst>
                <p:tags r:id="rId180"/>
              </p:custDataLst>
            </p:nvPr>
          </p:nvSpPr>
          <p:spPr>
            <a:xfrm>
              <a:off x="9934579" y="2230343"/>
              <a:ext cx="200022" cy="264684"/>
            </a:xfrm>
            <a:custGeom>
              <a:avLst/>
              <a:gdLst/>
              <a:ahLst/>
              <a:cxnLst/>
              <a:rect l="0" t="0" r="0" b="0"/>
              <a:pathLst>
                <a:path w="200022" h="264684">
                  <a:moveTo>
                    <a:pt x="66671" y="179482"/>
                  </a:moveTo>
                  <a:lnTo>
                    <a:pt x="66671" y="179482"/>
                  </a:lnTo>
                  <a:lnTo>
                    <a:pt x="66671" y="151303"/>
                  </a:lnTo>
                  <a:lnTo>
                    <a:pt x="39847" y="150908"/>
                  </a:lnTo>
                  <a:lnTo>
                    <a:pt x="24992" y="164165"/>
                  </a:lnTo>
                  <a:lnTo>
                    <a:pt x="21688" y="170204"/>
                  </a:lnTo>
                  <a:lnTo>
                    <a:pt x="19161" y="176417"/>
                  </a:lnTo>
                  <a:lnTo>
                    <a:pt x="2640" y="198538"/>
                  </a:lnTo>
                  <a:lnTo>
                    <a:pt x="343" y="214408"/>
                  </a:lnTo>
                  <a:lnTo>
                    <a:pt x="0" y="241131"/>
                  </a:lnTo>
                  <a:lnTo>
                    <a:pt x="1057" y="242806"/>
                  </a:lnTo>
                  <a:lnTo>
                    <a:pt x="2820" y="243924"/>
                  </a:lnTo>
                  <a:lnTo>
                    <a:pt x="10357" y="245496"/>
                  </a:lnTo>
                  <a:lnTo>
                    <a:pt x="17331" y="246026"/>
                  </a:lnTo>
                  <a:lnTo>
                    <a:pt x="26311" y="239585"/>
                  </a:lnTo>
                  <a:lnTo>
                    <a:pt x="35192" y="236448"/>
                  </a:lnTo>
                  <a:lnTo>
                    <a:pt x="41391" y="231965"/>
                  </a:lnTo>
                  <a:lnTo>
                    <a:pt x="44852" y="226444"/>
                  </a:lnTo>
                  <a:lnTo>
                    <a:pt x="47447" y="220462"/>
                  </a:lnTo>
                  <a:lnTo>
                    <a:pt x="53801" y="211145"/>
                  </a:lnTo>
                  <a:lnTo>
                    <a:pt x="57212" y="201681"/>
                  </a:lnTo>
                  <a:lnTo>
                    <a:pt x="63399" y="192174"/>
                  </a:lnTo>
                  <a:lnTo>
                    <a:pt x="66240" y="181363"/>
                  </a:lnTo>
                  <a:lnTo>
                    <a:pt x="66668" y="170088"/>
                  </a:lnTo>
                  <a:lnTo>
                    <a:pt x="66671" y="216409"/>
                  </a:lnTo>
                  <a:lnTo>
                    <a:pt x="69495" y="225175"/>
                  </a:lnTo>
                  <a:lnTo>
                    <a:pt x="73217" y="232598"/>
                  </a:lnTo>
                  <a:lnTo>
                    <a:pt x="74873" y="239425"/>
                  </a:lnTo>
                  <a:lnTo>
                    <a:pt x="76373" y="241669"/>
                  </a:lnTo>
                  <a:lnTo>
                    <a:pt x="78431" y="243166"/>
                  </a:lnTo>
                  <a:lnTo>
                    <a:pt x="80862" y="244162"/>
                  </a:lnTo>
                  <a:lnTo>
                    <a:pt x="82481" y="245886"/>
                  </a:lnTo>
                  <a:lnTo>
                    <a:pt x="87901" y="256256"/>
                  </a:lnTo>
                  <a:lnTo>
                    <a:pt x="90351" y="259239"/>
                  </a:lnTo>
                  <a:lnTo>
                    <a:pt x="95893" y="262555"/>
                  </a:lnTo>
                  <a:lnTo>
                    <a:pt x="108073" y="264683"/>
                  </a:lnTo>
                  <a:lnTo>
                    <a:pt x="110147" y="263800"/>
                  </a:lnTo>
                  <a:lnTo>
                    <a:pt x="111530" y="262152"/>
                  </a:lnTo>
                  <a:lnTo>
                    <a:pt x="112452" y="259995"/>
                  </a:lnTo>
                  <a:lnTo>
                    <a:pt x="114125" y="258557"/>
                  </a:lnTo>
                  <a:lnTo>
                    <a:pt x="124414" y="253428"/>
                  </a:lnTo>
                  <a:lnTo>
                    <a:pt x="127392" y="251004"/>
                  </a:lnTo>
                  <a:lnTo>
                    <a:pt x="130700" y="245489"/>
                  </a:lnTo>
                  <a:lnTo>
                    <a:pt x="149752" y="201089"/>
                  </a:lnTo>
                  <a:lnTo>
                    <a:pt x="157298" y="154998"/>
                  </a:lnTo>
                  <a:lnTo>
                    <a:pt x="162709" y="109686"/>
                  </a:lnTo>
                  <a:lnTo>
                    <a:pt x="170541" y="78083"/>
                  </a:lnTo>
                  <a:lnTo>
                    <a:pt x="171421" y="31434"/>
                  </a:lnTo>
                  <a:lnTo>
                    <a:pt x="171446" y="0"/>
                  </a:lnTo>
                  <a:lnTo>
                    <a:pt x="171446" y="43649"/>
                  </a:lnTo>
                  <a:lnTo>
                    <a:pt x="171446" y="86174"/>
                  </a:lnTo>
                  <a:lnTo>
                    <a:pt x="171446" y="133351"/>
                  </a:lnTo>
                  <a:lnTo>
                    <a:pt x="174270" y="172140"/>
                  </a:lnTo>
                  <a:lnTo>
                    <a:pt x="180383" y="216937"/>
                  </a:lnTo>
                  <a:lnTo>
                    <a:pt x="181769" y="228937"/>
                  </a:lnTo>
                  <a:lnTo>
                    <a:pt x="189137" y="248737"/>
                  </a:lnTo>
                  <a:lnTo>
                    <a:pt x="190376" y="263273"/>
                  </a:lnTo>
                  <a:lnTo>
                    <a:pt x="191475" y="263918"/>
                  </a:lnTo>
                  <a:lnTo>
                    <a:pt x="195518" y="264634"/>
                  </a:lnTo>
                  <a:lnTo>
                    <a:pt x="197019" y="263767"/>
                  </a:lnTo>
                  <a:lnTo>
                    <a:pt x="198019" y="262130"/>
                  </a:lnTo>
                  <a:lnTo>
                    <a:pt x="199757" y="255473"/>
                  </a:lnTo>
                  <a:lnTo>
                    <a:pt x="200021" y="23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2317"/>
            <p:cNvSpPr/>
            <p:nvPr>
              <p:custDataLst>
                <p:tags r:id="rId181"/>
              </p:custDataLst>
            </p:nvPr>
          </p:nvSpPr>
          <p:spPr>
            <a:xfrm>
              <a:off x="9773156" y="2390775"/>
              <a:ext cx="142370" cy="28576"/>
            </a:xfrm>
            <a:custGeom>
              <a:avLst/>
              <a:gdLst/>
              <a:ahLst/>
              <a:cxnLst/>
              <a:rect l="0" t="0" r="0" b="0"/>
              <a:pathLst>
                <a:path w="142370" h="28576">
                  <a:moveTo>
                    <a:pt x="18544" y="28575"/>
                  </a:moveTo>
                  <a:lnTo>
                    <a:pt x="18544" y="28575"/>
                  </a:lnTo>
                  <a:lnTo>
                    <a:pt x="13487" y="23519"/>
                  </a:lnTo>
                  <a:lnTo>
                    <a:pt x="8183" y="21036"/>
                  </a:lnTo>
                  <a:lnTo>
                    <a:pt x="0" y="19166"/>
                  </a:lnTo>
                  <a:lnTo>
                    <a:pt x="7739" y="19060"/>
                  </a:lnTo>
                  <a:lnTo>
                    <a:pt x="16370" y="12506"/>
                  </a:lnTo>
                  <a:lnTo>
                    <a:pt x="25192" y="10408"/>
                  </a:lnTo>
                  <a:lnTo>
                    <a:pt x="67010" y="9540"/>
                  </a:lnTo>
                  <a:lnTo>
                    <a:pt x="78185" y="8474"/>
                  </a:lnTo>
                  <a:lnTo>
                    <a:pt x="96805" y="1987"/>
                  </a:lnTo>
                  <a:lnTo>
                    <a:pt x="142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2318"/>
            <p:cNvSpPr/>
            <p:nvPr>
              <p:custDataLst>
                <p:tags r:id="rId182"/>
              </p:custDataLst>
            </p:nvPr>
          </p:nvSpPr>
          <p:spPr>
            <a:xfrm>
              <a:off x="9821602" y="2257428"/>
              <a:ext cx="46299" cy="274722"/>
            </a:xfrm>
            <a:custGeom>
              <a:avLst/>
              <a:gdLst/>
              <a:ahLst/>
              <a:cxnLst/>
              <a:rect l="0" t="0" r="0" b="0"/>
              <a:pathLst>
                <a:path w="46299" h="274722">
                  <a:moveTo>
                    <a:pt x="17723" y="9522"/>
                  </a:moveTo>
                  <a:lnTo>
                    <a:pt x="17723" y="9522"/>
                  </a:lnTo>
                  <a:lnTo>
                    <a:pt x="17723" y="7"/>
                  </a:lnTo>
                  <a:lnTo>
                    <a:pt x="12666" y="0"/>
                  </a:lnTo>
                  <a:lnTo>
                    <a:pt x="11177" y="1057"/>
                  </a:lnTo>
                  <a:lnTo>
                    <a:pt x="10185" y="2820"/>
                  </a:lnTo>
                  <a:lnTo>
                    <a:pt x="8786" y="13181"/>
                  </a:lnTo>
                  <a:lnTo>
                    <a:pt x="7163" y="51822"/>
                  </a:lnTo>
                  <a:lnTo>
                    <a:pt x="0" y="82682"/>
                  </a:lnTo>
                  <a:lnTo>
                    <a:pt x="7394" y="127005"/>
                  </a:lnTo>
                  <a:lnTo>
                    <a:pt x="14673" y="171643"/>
                  </a:lnTo>
                  <a:lnTo>
                    <a:pt x="25084" y="216076"/>
                  </a:lnTo>
                  <a:lnTo>
                    <a:pt x="29428" y="230532"/>
                  </a:lnTo>
                  <a:lnTo>
                    <a:pt x="35323" y="249323"/>
                  </a:lnTo>
                  <a:lnTo>
                    <a:pt x="36645" y="264684"/>
                  </a:lnTo>
                  <a:lnTo>
                    <a:pt x="44962" y="274721"/>
                  </a:lnTo>
                  <a:lnTo>
                    <a:pt x="45407" y="274163"/>
                  </a:lnTo>
                  <a:lnTo>
                    <a:pt x="46298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2319"/>
            <p:cNvSpPr/>
            <p:nvPr>
              <p:custDataLst>
                <p:tags r:id="rId183"/>
              </p:custDataLst>
            </p:nvPr>
          </p:nvSpPr>
          <p:spPr>
            <a:xfrm>
              <a:off x="9658353" y="2371728"/>
              <a:ext cx="85559" cy="171320"/>
            </a:xfrm>
            <a:custGeom>
              <a:avLst/>
              <a:gdLst/>
              <a:ahLst/>
              <a:cxnLst/>
              <a:rect l="0" t="0" r="0" b="0"/>
              <a:pathLst>
                <a:path w="85559" h="171320">
                  <a:moveTo>
                    <a:pt x="57147" y="19047"/>
                  </a:moveTo>
                  <a:lnTo>
                    <a:pt x="57147" y="19047"/>
                  </a:lnTo>
                  <a:lnTo>
                    <a:pt x="57147" y="10846"/>
                  </a:lnTo>
                  <a:lnTo>
                    <a:pt x="56089" y="10405"/>
                  </a:lnTo>
                  <a:lnTo>
                    <a:pt x="52090" y="9914"/>
                  </a:lnTo>
                  <a:lnTo>
                    <a:pt x="50601" y="8725"/>
                  </a:lnTo>
                  <a:lnTo>
                    <a:pt x="47737" y="399"/>
                  </a:lnTo>
                  <a:lnTo>
                    <a:pt x="24957" y="0"/>
                  </a:lnTo>
                  <a:lnTo>
                    <a:pt x="22987" y="1057"/>
                  </a:lnTo>
                  <a:lnTo>
                    <a:pt x="21673" y="2820"/>
                  </a:lnTo>
                  <a:lnTo>
                    <a:pt x="20798" y="5054"/>
                  </a:lnTo>
                  <a:lnTo>
                    <a:pt x="19156" y="6544"/>
                  </a:lnTo>
                  <a:lnTo>
                    <a:pt x="14510" y="8198"/>
                  </a:lnTo>
                  <a:lnTo>
                    <a:pt x="12848" y="9698"/>
                  </a:lnTo>
                  <a:lnTo>
                    <a:pt x="11000" y="14186"/>
                  </a:lnTo>
                  <a:lnTo>
                    <a:pt x="9448" y="15806"/>
                  </a:lnTo>
                  <a:lnTo>
                    <a:pt x="4904" y="17607"/>
                  </a:lnTo>
                  <a:lnTo>
                    <a:pt x="3268" y="19145"/>
                  </a:lnTo>
                  <a:lnTo>
                    <a:pt x="1451" y="23677"/>
                  </a:lnTo>
                  <a:lnTo>
                    <a:pt x="0" y="69850"/>
                  </a:lnTo>
                  <a:lnTo>
                    <a:pt x="2821" y="76199"/>
                  </a:lnTo>
                  <a:lnTo>
                    <a:pt x="22387" y="98422"/>
                  </a:lnTo>
                  <a:lnTo>
                    <a:pt x="28646" y="101950"/>
                  </a:lnTo>
                  <a:lnTo>
                    <a:pt x="34955" y="104576"/>
                  </a:lnTo>
                  <a:lnTo>
                    <a:pt x="57149" y="121175"/>
                  </a:lnTo>
                  <a:lnTo>
                    <a:pt x="63498" y="123703"/>
                  </a:lnTo>
                  <a:lnTo>
                    <a:pt x="79372" y="136924"/>
                  </a:lnTo>
                  <a:lnTo>
                    <a:pt x="82900" y="143051"/>
                  </a:lnTo>
                  <a:lnTo>
                    <a:pt x="85351" y="152225"/>
                  </a:lnTo>
                  <a:lnTo>
                    <a:pt x="85558" y="156906"/>
                  </a:lnTo>
                  <a:lnTo>
                    <a:pt x="84553" y="158578"/>
                  </a:lnTo>
                  <a:lnTo>
                    <a:pt x="82826" y="159693"/>
                  </a:lnTo>
                  <a:lnTo>
                    <a:pt x="80616" y="160436"/>
                  </a:lnTo>
                  <a:lnTo>
                    <a:pt x="79143" y="161989"/>
                  </a:lnTo>
                  <a:lnTo>
                    <a:pt x="77506" y="166538"/>
                  </a:lnTo>
                  <a:lnTo>
                    <a:pt x="76012" y="168175"/>
                  </a:lnTo>
                  <a:lnTo>
                    <a:pt x="71528" y="169992"/>
                  </a:lnTo>
                  <a:lnTo>
                    <a:pt x="53841" y="171319"/>
                  </a:lnTo>
                  <a:lnTo>
                    <a:pt x="47564" y="168568"/>
                  </a:lnTo>
                  <a:lnTo>
                    <a:pt x="44407" y="166352"/>
                  </a:lnTo>
                  <a:lnTo>
                    <a:pt x="20124" y="161123"/>
                  </a:lnTo>
                  <a:lnTo>
                    <a:pt x="14939" y="156981"/>
                  </a:lnTo>
                  <a:lnTo>
                    <a:pt x="11930" y="151612"/>
                  </a:lnTo>
                  <a:lnTo>
                    <a:pt x="9522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511"/>
          <p:cNvGrpSpPr/>
          <p:nvPr/>
        </p:nvGrpSpPr>
        <p:grpSpPr>
          <a:xfrm>
            <a:off x="8753881" y="2295535"/>
            <a:ext cx="371070" cy="266691"/>
            <a:chOff x="8753881" y="2295535"/>
            <a:chExt cx="371070" cy="266691"/>
          </a:xfrm>
        </p:grpSpPr>
        <p:sp>
          <p:nvSpPr>
            <p:cNvPr id="792" name="SMARTInkShape-2320"/>
            <p:cNvSpPr/>
            <p:nvPr>
              <p:custDataLst>
                <p:tags r:id="rId170"/>
              </p:custDataLst>
            </p:nvPr>
          </p:nvSpPr>
          <p:spPr>
            <a:xfrm>
              <a:off x="8753881" y="2295571"/>
              <a:ext cx="371070" cy="238066"/>
            </a:xfrm>
            <a:custGeom>
              <a:avLst/>
              <a:gdLst/>
              <a:ahLst/>
              <a:cxnLst/>
              <a:rect l="0" t="0" r="0" b="0"/>
              <a:pathLst>
                <a:path w="371070" h="238066">
                  <a:moveTo>
                    <a:pt x="66269" y="228554"/>
                  </a:moveTo>
                  <a:lnTo>
                    <a:pt x="66269" y="228554"/>
                  </a:lnTo>
                  <a:lnTo>
                    <a:pt x="66269" y="223498"/>
                  </a:lnTo>
                  <a:lnTo>
                    <a:pt x="61212" y="210240"/>
                  </a:lnTo>
                  <a:lnTo>
                    <a:pt x="46972" y="190969"/>
                  </a:lnTo>
                  <a:lnTo>
                    <a:pt x="34470" y="177856"/>
                  </a:lnTo>
                  <a:lnTo>
                    <a:pt x="28147" y="174271"/>
                  </a:lnTo>
                  <a:lnTo>
                    <a:pt x="21810" y="171620"/>
                  </a:lnTo>
                  <a:lnTo>
                    <a:pt x="10999" y="163371"/>
                  </a:lnTo>
                  <a:lnTo>
                    <a:pt x="9954" y="159720"/>
                  </a:lnTo>
                  <a:lnTo>
                    <a:pt x="9676" y="157265"/>
                  </a:lnTo>
                  <a:lnTo>
                    <a:pt x="6545" y="151714"/>
                  </a:lnTo>
                  <a:lnTo>
                    <a:pt x="967" y="144584"/>
                  </a:lnTo>
                  <a:lnTo>
                    <a:pt x="0" y="138292"/>
                  </a:lnTo>
                  <a:lnTo>
                    <a:pt x="923" y="136630"/>
                  </a:lnTo>
                  <a:lnTo>
                    <a:pt x="2596" y="135522"/>
                  </a:lnTo>
                  <a:lnTo>
                    <a:pt x="4770" y="134782"/>
                  </a:lnTo>
                  <a:lnTo>
                    <a:pt x="6220" y="133231"/>
                  </a:lnTo>
                  <a:lnTo>
                    <a:pt x="11369" y="123137"/>
                  </a:lnTo>
                  <a:lnTo>
                    <a:pt x="15410" y="117144"/>
                  </a:lnTo>
                  <a:lnTo>
                    <a:pt x="17208" y="110952"/>
                  </a:lnTo>
                  <a:lnTo>
                    <a:pt x="23649" y="104673"/>
                  </a:lnTo>
                  <a:lnTo>
                    <a:pt x="32512" y="99412"/>
                  </a:lnTo>
                  <a:lnTo>
                    <a:pt x="46822" y="93213"/>
                  </a:lnTo>
                  <a:lnTo>
                    <a:pt x="69420" y="72862"/>
                  </a:lnTo>
                  <a:lnTo>
                    <a:pt x="88138" y="49550"/>
                  </a:lnTo>
                  <a:lnTo>
                    <a:pt x="123245" y="21878"/>
                  </a:lnTo>
                  <a:lnTo>
                    <a:pt x="126479" y="20920"/>
                  </a:lnTo>
                  <a:lnTo>
                    <a:pt x="128632" y="19223"/>
                  </a:lnTo>
                  <a:lnTo>
                    <a:pt x="140978" y="1720"/>
                  </a:lnTo>
                  <a:lnTo>
                    <a:pt x="144628" y="739"/>
                  </a:lnTo>
                  <a:lnTo>
                    <a:pt x="151563" y="0"/>
                  </a:lnTo>
                  <a:lnTo>
                    <a:pt x="151993" y="46300"/>
                  </a:lnTo>
                  <a:lnTo>
                    <a:pt x="151994" y="88965"/>
                  </a:lnTo>
                  <a:lnTo>
                    <a:pt x="151994" y="133310"/>
                  </a:lnTo>
                  <a:lnTo>
                    <a:pt x="151994" y="177755"/>
                  </a:lnTo>
                  <a:lnTo>
                    <a:pt x="151994" y="218859"/>
                  </a:lnTo>
                  <a:lnTo>
                    <a:pt x="151994" y="213922"/>
                  </a:lnTo>
                  <a:lnTo>
                    <a:pt x="154816" y="208645"/>
                  </a:lnTo>
                  <a:lnTo>
                    <a:pt x="158540" y="202772"/>
                  </a:lnTo>
                  <a:lnTo>
                    <a:pt x="160931" y="190379"/>
                  </a:lnTo>
                  <a:lnTo>
                    <a:pt x="161128" y="187229"/>
                  </a:lnTo>
                  <a:lnTo>
                    <a:pt x="164167" y="180907"/>
                  </a:lnTo>
                  <a:lnTo>
                    <a:pt x="167989" y="174569"/>
                  </a:lnTo>
                  <a:lnTo>
                    <a:pt x="169685" y="168225"/>
                  </a:lnTo>
                  <a:lnTo>
                    <a:pt x="171196" y="166109"/>
                  </a:lnTo>
                  <a:lnTo>
                    <a:pt x="173262" y="164700"/>
                  </a:lnTo>
                  <a:lnTo>
                    <a:pt x="175698" y="163760"/>
                  </a:lnTo>
                  <a:lnTo>
                    <a:pt x="177322" y="162074"/>
                  </a:lnTo>
                  <a:lnTo>
                    <a:pt x="180141" y="153843"/>
                  </a:lnTo>
                  <a:lnTo>
                    <a:pt x="183201" y="153015"/>
                  </a:lnTo>
                  <a:lnTo>
                    <a:pt x="188733" y="152485"/>
                  </a:lnTo>
                  <a:lnTo>
                    <a:pt x="189186" y="153500"/>
                  </a:lnTo>
                  <a:lnTo>
                    <a:pt x="191074" y="168609"/>
                  </a:lnTo>
                  <a:lnTo>
                    <a:pt x="199789" y="180766"/>
                  </a:lnTo>
                  <a:lnTo>
                    <a:pt x="205901" y="188171"/>
                  </a:lnTo>
                  <a:lnTo>
                    <a:pt x="208183" y="197069"/>
                  </a:lnTo>
                  <a:lnTo>
                    <a:pt x="208717" y="203272"/>
                  </a:lnTo>
                  <a:lnTo>
                    <a:pt x="209918" y="205349"/>
                  </a:lnTo>
                  <a:lnTo>
                    <a:pt x="211776" y="206734"/>
                  </a:lnTo>
                  <a:lnTo>
                    <a:pt x="216664" y="209331"/>
                  </a:lnTo>
                  <a:lnTo>
                    <a:pt x="226467" y="217543"/>
                  </a:lnTo>
                  <a:lnTo>
                    <a:pt x="232739" y="218589"/>
                  </a:lnTo>
                  <a:lnTo>
                    <a:pt x="245483" y="218990"/>
                  </a:lnTo>
                  <a:lnTo>
                    <a:pt x="254500" y="212476"/>
                  </a:lnTo>
                  <a:lnTo>
                    <a:pt x="260346" y="210825"/>
                  </a:lnTo>
                  <a:lnTo>
                    <a:pt x="262329" y="209326"/>
                  </a:lnTo>
                  <a:lnTo>
                    <a:pt x="272491" y="193335"/>
                  </a:lnTo>
                  <a:lnTo>
                    <a:pt x="274341" y="187148"/>
                  </a:lnTo>
                  <a:lnTo>
                    <a:pt x="275891" y="185075"/>
                  </a:lnTo>
                  <a:lnTo>
                    <a:pt x="277984" y="183693"/>
                  </a:lnTo>
                  <a:lnTo>
                    <a:pt x="280437" y="182772"/>
                  </a:lnTo>
                  <a:lnTo>
                    <a:pt x="282073" y="181099"/>
                  </a:lnTo>
                  <a:lnTo>
                    <a:pt x="283890" y="176418"/>
                  </a:lnTo>
                  <a:lnTo>
                    <a:pt x="285217" y="158587"/>
                  </a:lnTo>
                  <a:lnTo>
                    <a:pt x="284201" y="156509"/>
                  </a:lnTo>
                  <a:lnTo>
                    <a:pt x="282466" y="155124"/>
                  </a:lnTo>
                  <a:lnTo>
                    <a:pt x="276209" y="152516"/>
                  </a:lnTo>
                  <a:lnTo>
                    <a:pt x="267652" y="152368"/>
                  </a:lnTo>
                  <a:lnTo>
                    <a:pt x="253156" y="165613"/>
                  </a:lnTo>
                  <a:lnTo>
                    <a:pt x="249871" y="171652"/>
                  </a:lnTo>
                  <a:lnTo>
                    <a:pt x="247589" y="181824"/>
                  </a:lnTo>
                  <a:lnTo>
                    <a:pt x="247259" y="212404"/>
                  </a:lnTo>
                  <a:lnTo>
                    <a:pt x="248311" y="214612"/>
                  </a:lnTo>
                  <a:lnTo>
                    <a:pt x="250074" y="216084"/>
                  </a:lnTo>
                  <a:lnTo>
                    <a:pt x="254851" y="218779"/>
                  </a:lnTo>
                  <a:lnTo>
                    <a:pt x="260503" y="223504"/>
                  </a:lnTo>
                  <a:lnTo>
                    <a:pt x="263721" y="229131"/>
                  </a:lnTo>
                  <a:lnTo>
                    <a:pt x="264579" y="232114"/>
                  </a:lnTo>
                  <a:lnTo>
                    <a:pt x="267267" y="234102"/>
                  </a:lnTo>
                  <a:lnTo>
                    <a:pt x="280105" y="236901"/>
                  </a:lnTo>
                  <a:lnTo>
                    <a:pt x="322126" y="238065"/>
                  </a:lnTo>
                  <a:lnTo>
                    <a:pt x="371069" y="22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2321"/>
            <p:cNvSpPr/>
            <p:nvPr>
              <p:custDataLst>
                <p:tags r:id="rId171"/>
              </p:custDataLst>
            </p:nvPr>
          </p:nvSpPr>
          <p:spPr>
            <a:xfrm>
              <a:off x="8820162" y="2295535"/>
              <a:ext cx="36753" cy="266691"/>
            </a:xfrm>
            <a:custGeom>
              <a:avLst/>
              <a:gdLst/>
              <a:ahLst/>
              <a:cxnLst/>
              <a:rect l="0" t="0" r="0" b="0"/>
              <a:pathLst>
                <a:path w="36753" h="266691">
                  <a:moveTo>
                    <a:pt x="19038" y="9515"/>
                  </a:moveTo>
                  <a:lnTo>
                    <a:pt x="19038" y="9515"/>
                  </a:lnTo>
                  <a:lnTo>
                    <a:pt x="19038" y="4459"/>
                  </a:lnTo>
                  <a:lnTo>
                    <a:pt x="20096" y="2969"/>
                  </a:lnTo>
                  <a:lnTo>
                    <a:pt x="21860" y="1976"/>
                  </a:lnTo>
                  <a:lnTo>
                    <a:pt x="28448" y="25"/>
                  </a:lnTo>
                  <a:lnTo>
                    <a:pt x="33585" y="0"/>
                  </a:lnTo>
                  <a:lnTo>
                    <a:pt x="35086" y="1055"/>
                  </a:lnTo>
                  <a:lnTo>
                    <a:pt x="36086" y="2817"/>
                  </a:lnTo>
                  <a:lnTo>
                    <a:pt x="36752" y="5050"/>
                  </a:lnTo>
                  <a:lnTo>
                    <a:pt x="36141" y="7596"/>
                  </a:lnTo>
                  <a:lnTo>
                    <a:pt x="30374" y="19288"/>
                  </a:lnTo>
                  <a:lnTo>
                    <a:pt x="23538" y="64052"/>
                  </a:lnTo>
                  <a:lnTo>
                    <a:pt x="12756" y="107973"/>
                  </a:lnTo>
                  <a:lnTo>
                    <a:pt x="3252" y="152589"/>
                  </a:lnTo>
                  <a:lnTo>
                    <a:pt x="178" y="199841"/>
                  </a:lnTo>
                  <a:lnTo>
                    <a:pt x="0" y="231197"/>
                  </a:lnTo>
                  <a:lnTo>
                    <a:pt x="8190" y="253909"/>
                  </a:lnTo>
                  <a:lnTo>
                    <a:pt x="17599" y="265081"/>
                  </a:lnTo>
                  <a:lnTo>
                    <a:pt x="21220" y="265975"/>
                  </a:lnTo>
                  <a:lnTo>
                    <a:pt x="28563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8" name="SMARTInkShape-Group512"/>
          <p:cNvGrpSpPr/>
          <p:nvPr/>
        </p:nvGrpSpPr>
        <p:grpSpPr>
          <a:xfrm>
            <a:off x="7954830" y="2286060"/>
            <a:ext cx="427151" cy="323739"/>
            <a:chOff x="7954830" y="2286060"/>
            <a:chExt cx="427151" cy="323739"/>
          </a:xfrm>
        </p:grpSpPr>
        <p:sp>
          <p:nvSpPr>
            <p:cNvPr id="795" name="SMARTInkShape-2322"/>
            <p:cNvSpPr/>
            <p:nvPr>
              <p:custDataLst>
                <p:tags r:id="rId167"/>
              </p:custDataLst>
            </p:nvPr>
          </p:nvSpPr>
          <p:spPr>
            <a:xfrm>
              <a:off x="8296716" y="2451962"/>
              <a:ext cx="85265" cy="119658"/>
            </a:xfrm>
            <a:custGeom>
              <a:avLst/>
              <a:gdLst/>
              <a:ahLst/>
              <a:cxnLst/>
              <a:rect l="0" t="0" r="0" b="0"/>
              <a:pathLst>
                <a:path w="85265" h="119658">
                  <a:moveTo>
                    <a:pt x="66234" y="5488"/>
                  </a:moveTo>
                  <a:lnTo>
                    <a:pt x="66234" y="5488"/>
                  </a:lnTo>
                  <a:lnTo>
                    <a:pt x="66234" y="0"/>
                  </a:lnTo>
                  <a:lnTo>
                    <a:pt x="66234" y="2343"/>
                  </a:lnTo>
                  <a:lnTo>
                    <a:pt x="65176" y="3391"/>
                  </a:lnTo>
                  <a:lnTo>
                    <a:pt x="61178" y="4556"/>
                  </a:lnTo>
                  <a:lnTo>
                    <a:pt x="47920" y="5212"/>
                  </a:lnTo>
                  <a:lnTo>
                    <a:pt x="44500" y="6362"/>
                  </a:lnTo>
                  <a:lnTo>
                    <a:pt x="42219" y="8188"/>
                  </a:lnTo>
                  <a:lnTo>
                    <a:pt x="40699" y="10463"/>
                  </a:lnTo>
                  <a:lnTo>
                    <a:pt x="38627" y="11980"/>
                  </a:lnTo>
                  <a:lnTo>
                    <a:pt x="27698" y="17236"/>
                  </a:lnTo>
                  <a:lnTo>
                    <a:pt x="15348" y="28152"/>
                  </a:lnTo>
                  <a:lnTo>
                    <a:pt x="11868" y="34258"/>
                  </a:lnTo>
                  <a:lnTo>
                    <a:pt x="220" y="71580"/>
                  </a:lnTo>
                  <a:lnTo>
                    <a:pt x="0" y="74949"/>
                  </a:lnTo>
                  <a:lnTo>
                    <a:pt x="2577" y="81515"/>
                  </a:lnTo>
                  <a:lnTo>
                    <a:pt x="6192" y="87961"/>
                  </a:lnTo>
                  <a:lnTo>
                    <a:pt x="9285" y="97540"/>
                  </a:lnTo>
                  <a:lnTo>
                    <a:pt x="13760" y="103903"/>
                  </a:lnTo>
                  <a:lnTo>
                    <a:pt x="19276" y="107436"/>
                  </a:lnTo>
                  <a:lnTo>
                    <a:pt x="25256" y="110065"/>
                  </a:lnTo>
                  <a:lnTo>
                    <a:pt x="34572" y="116437"/>
                  </a:lnTo>
                  <a:lnTo>
                    <a:pt x="44035" y="118795"/>
                  </a:lnTo>
                  <a:lnTo>
                    <a:pt x="59886" y="119657"/>
                  </a:lnTo>
                  <a:lnTo>
                    <a:pt x="62002" y="118642"/>
                  </a:lnTo>
                  <a:lnTo>
                    <a:pt x="63413" y="116908"/>
                  </a:lnTo>
                  <a:lnTo>
                    <a:pt x="66038" y="112158"/>
                  </a:lnTo>
                  <a:lnTo>
                    <a:pt x="70733" y="106519"/>
                  </a:lnTo>
                  <a:lnTo>
                    <a:pt x="76347" y="103307"/>
                  </a:lnTo>
                  <a:lnTo>
                    <a:pt x="79327" y="102451"/>
                  </a:lnTo>
                  <a:lnTo>
                    <a:pt x="81313" y="100822"/>
                  </a:lnTo>
                  <a:lnTo>
                    <a:pt x="83519" y="96189"/>
                  </a:lnTo>
                  <a:lnTo>
                    <a:pt x="85264" y="50449"/>
                  </a:lnTo>
                  <a:lnTo>
                    <a:pt x="84217" y="40287"/>
                  </a:lnTo>
                  <a:lnTo>
                    <a:pt x="77082" y="26821"/>
                  </a:lnTo>
                  <a:lnTo>
                    <a:pt x="71094" y="20158"/>
                  </a:lnTo>
                  <a:lnTo>
                    <a:pt x="65572" y="17300"/>
                  </a:lnTo>
                  <a:lnTo>
                    <a:pt x="62618" y="16538"/>
                  </a:lnTo>
                  <a:lnTo>
                    <a:pt x="47354" y="6460"/>
                  </a:lnTo>
                  <a:lnTo>
                    <a:pt x="37659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2323"/>
            <p:cNvSpPr/>
            <p:nvPr>
              <p:custDataLst>
                <p:tags r:id="rId168"/>
              </p:custDataLst>
            </p:nvPr>
          </p:nvSpPr>
          <p:spPr>
            <a:xfrm>
              <a:off x="8220089" y="2428885"/>
              <a:ext cx="66650" cy="148267"/>
            </a:xfrm>
            <a:custGeom>
              <a:avLst/>
              <a:gdLst/>
              <a:ahLst/>
              <a:cxnLst/>
              <a:rect l="0" t="0" r="0" b="0"/>
              <a:pathLst>
                <a:path w="66650" h="148267">
                  <a:moveTo>
                    <a:pt x="38086" y="9515"/>
                  </a:moveTo>
                  <a:lnTo>
                    <a:pt x="38086" y="9515"/>
                  </a:lnTo>
                  <a:lnTo>
                    <a:pt x="38086" y="1314"/>
                  </a:lnTo>
                  <a:lnTo>
                    <a:pt x="37028" y="873"/>
                  </a:lnTo>
                  <a:lnTo>
                    <a:pt x="20476" y="0"/>
                  </a:lnTo>
                  <a:lnTo>
                    <a:pt x="11716" y="6538"/>
                  </a:lnTo>
                  <a:lnTo>
                    <a:pt x="1739" y="9123"/>
                  </a:lnTo>
                  <a:lnTo>
                    <a:pt x="1154" y="10312"/>
                  </a:lnTo>
                  <a:lnTo>
                    <a:pt x="0" y="32178"/>
                  </a:lnTo>
                  <a:lnTo>
                    <a:pt x="1053" y="34149"/>
                  </a:lnTo>
                  <a:lnTo>
                    <a:pt x="2815" y="35462"/>
                  </a:lnTo>
                  <a:lnTo>
                    <a:pt x="5046" y="36338"/>
                  </a:lnTo>
                  <a:lnTo>
                    <a:pt x="6534" y="37981"/>
                  </a:lnTo>
                  <a:lnTo>
                    <a:pt x="11746" y="48221"/>
                  </a:lnTo>
                  <a:lnTo>
                    <a:pt x="33099" y="71175"/>
                  </a:lnTo>
                  <a:lnTo>
                    <a:pt x="50192" y="82804"/>
                  </a:lnTo>
                  <a:lnTo>
                    <a:pt x="63073" y="101613"/>
                  </a:lnTo>
                  <a:lnTo>
                    <a:pt x="66188" y="112412"/>
                  </a:lnTo>
                  <a:lnTo>
                    <a:pt x="66649" y="131575"/>
                  </a:lnTo>
                  <a:lnTo>
                    <a:pt x="58459" y="141386"/>
                  </a:lnTo>
                  <a:lnTo>
                    <a:pt x="54901" y="142208"/>
                  </a:lnTo>
                  <a:lnTo>
                    <a:pt x="52471" y="142427"/>
                  </a:lnTo>
                  <a:lnTo>
                    <a:pt x="46949" y="145493"/>
                  </a:lnTo>
                  <a:lnTo>
                    <a:pt x="43995" y="147791"/>
                  </a:lnTo>
                  <a:lnTo>
                    <a:pt x="42025" y="148266"/>
                  </a:lnTo>
                  <a:lnTo>
                    <a:pt x="40712" y="147524"/>
                  </a:lnTo>
                  <a:lnTo>
                    <a:pt x="37374" y="142420"/>
                  </a:lnTo>
                  <a:lnTo>
                    <a:pt x="33183" y="138081"/>
                  </a:lnTo>
                  <a:lnTo>
                    <a:pt x="32701" y="135442"/>
                  </a:lnTo>
                  <a:lnTo>
                    <a:pt x="33437" y="132625"/>
                  </a:lnTo>
                  <a:lnTo>
                    <a:pt x="38086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2324"/>
            <p:cNvSpPr/>
            <p:nvPr>
              <p:custDataLst>
                <p:tags r:id="rId169"/>
              </p:custDataLst>
            </p:nvPr>
          </p:nvSpPr>
          <p:spPr>
            <a:xfrm>
              <a:off x="7954830" y="2286060"/>
              <a:ext cx="236671" cy="323739"/>
            </a:xfrm>
            <a:custGeom>
              <a:avLst/>
              <a:gdLst/>
              <a:ahLst/>
              <a:cxnLst/>
              <a:rect l="0" t="0" r="0" b="0"/>
              <a:pathLst>
                <a:path w="236671" h="323739">
                  <a:moveTo>
                    <a:pt x="112845" y="238065"/>
                  </a:moveTo>
                  <a:lnTo>
                    <a:pt x="112845" y="238065"/>
                  </a:lnTo>
                  <a:lnTo>
                    <a:pt x="112845" y="229864"/>
                  </a:lnTo>
                  <a:lnTo>
                    <a:pt x="97036" y="211695"/>
                  </a:lnTo>
                  <a:lnTo>
                    <a:pt x="94222" y="201719"/>
                  </a:lnTo>
                  <a:lnTo>
                    <a:pt x="88865" y="195428"/>
                  </a:lnTo>
                  <a:lnTo>
                    <a:pt x="83489" y="192658"/>
                  </a:lnTo>
                  <a:lnTo>
                    <a:pt x="66696" y="190478"/>
                  </a:lnTo>
                  <a:lnTo>
                    <a:pt x="52092" y="190443"/>
                  </a:lnTo>
                  <a:lnTo>
                    <a:pt x="45980" y="193264"/>
                  </a:lnTo>
                  <a:lnTo>
                    <a:pt x="42869" y="195498"/>
                  </a:lnTo>
                  <a:lnTo>
                    <a:pt x="23934" y="221031"/>
                  </a:lnTo>
                  <a:lnTo>
                    <a:pt x="20413" y="230847"/>
                  </a:lnTo>
                  <a:lnTo>
                    <a:pt x="17789" y="241207"/>
                  </a:lnTo>
                  <a:lnTo>
                    <a:pt x="11419" y="254048"/>
                  </a:lnTo>
                  <a:lnTo>
                    <a:pt x="8004" y="269730"/>
                  </a:lnTo>
                  <a:lnTo>
                    <a:pt x="1818" y="282607"/>
                  </a:lnTo>
                  <a:lnTo>
                    <a:pt x="0" y="293492"/>
                  </a:lnTo>
                  <a:lnTo>
                    <a:pt x="2014" y="302563"/>
                  </a:lnTo>
                  <a:lnTo>
                    <a:pt x="5378" y="310123"/>
                  </a:lnTo>
                  <a:lnTo>
                    <a:pt x="6874" y="317010"/>
                  </a:lnTo>
                  <a:lnTo>
                    <a:pt x="8331" y="319270"/>
                  </a:lnTo>
                  <a:lnTo>
                    <a:pt x="10361" y="320777"/>
                  </a:lnTo>
                  <a:lnTo>
                    <a:pt x="15438" y="322451"/>
                  </a:lnTo>
                  <a:lnTo>
                    <a:pt x="39860" y="323738"/>
                  </a:lnTo>
                  <a:lnTo>
                    <a:pt x="46188" y="320944"/>
                  </a:lnTo>
                  <a:lnTo>
                    <a:pt x="82976" y="286934"/>
                  </a:lnTo>
                  <a:lnTo>
                    <a:pt x="88987" y="278129"/>
                  </a:lnTo>
                  <a:lnTo>
                    <a:pt x="92370" y="267222"/>
                  </a:lnTo>
                  <a:lnTo>
                    <a:pt x="94221" y="259490"/>
                  </a:lnTo>
                  <a:lnTo>
                    <a:pt x="105517" y="229144"/>
                  </a:lnTo>
                  <a:lnTo>
                    <a:pt x="109589" y="222458"/>
                  </a:lnTo>
                  <a:lnTo>
                    <a:pt x="112842" y="209505"/>
                  </a:lnTo>
                  <a:lnTo>
                    <a:pt x="112845" y="255238"/>
                  </a:lnTo>
                  <a:lnTo>
                    <a:pt x="127034" y="271256"/>
                  </a:lnTo>
                  <a:lnTo>
                    <a:pt x="132556" y="273983"/>
                  </a:lnTo>
                  <a:lnTo>
                    <a:pt x="135511" y="274710"/>
                  </a:lnTo>
                  <a:lnTo>
                    <a:pt x="137481" y="274137"/>
                  </a:lnTo>
                  <a:lnTo>
                    <a:pt x="138794" y="272696"/>
                  </a:lnTo>
                  <a:lnTo>
                    <a:pt x="139669" y="270678"/>
                  </a:lnTo>
                  <a:lnTo>
                    <a:pt x="141312" y="269332"/>
                  </a:lnTo>
                  <a:lnTo>
                    <a:pt x="151550" y="264349"/>
                  </a:lnTo>
                  <a:lnTo>
                    <a:pt x="173206" y="244281"/>
                  </a:lnTo>
                  <a:lnTo>
                    <a:pt x="182706" y="229794"/>
                  </a:lnTo>
                  <a:lnTo>
                    <a:pt x="195221" y="187152"/>
                  </a:lnTo>
                  <a:lnTo>
                    <a:pt x="205913" y="139986"/>
                  </a:lnTo>
                  <a:lnTo>
                    <a:pt x="206749" y="102422"/>
                  </a:lnTo>
                  <a:lnTo>
                    <a:pt x="199141" y="57141"/>
                  </a:lnTo>
                  <a:lnTo>
                    <a:pt x="198585" y="11700"/>
                  </a:lnTo>
                  <a:lnTo>
                    <a:pt x="198570" y="0"/>
                  </a:lnTo>
                  <a:lnTo>
                    <a:pt x="198570" y="42319"/>
                  </a:lnTo>
                  <a:lnTo>
                    <a:pt x="198570" y="85958"/>
                  </a:lnTo>
                  <a:lnTo>
                    <a:pt x="201392" y="116493"/>
                  </a:lnTo>
                  <a:lnTo>
                    <a:pt x="207212" y="162162"/>
                  </a:lnTo>
                  <a:lnTo>
                    <a:pt x="207979" y="204473"/>
                  </a:lnTo>
                  <a:lnTo>
                    <a:pt x="208085" y="249310"/>
                  </a:lnTo>
                  <a:lnTo>
                    <a:pt x="210913" y="261760"/>
                  </a:lnTo>
                  <a:lnTo>
                    <a:pt x="215633" y="274719"/>
                  </a:lnTo>
                  <a:lnTo>
                    <a:pt x="217504" y="298305"/>
                  </a:lnTo>
                  <a:lnTo>
                    <a:pt x="218601" y="300450"/>
                  </a:lnTo>
                  <a:lnTo>
                    <a:pt x="220391" y="301880"/>
                  </a:lnTo>
                  <a:lnTo>
                    <a:pt x="225201" y="303469"/>
                  </a:lnTo>
                  <a:lnTo>
                    <a:pt x="236670" y="3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SMARTInkShape-Group513"/>
          <p:cNvGrpSpPr/>
          <p:nvPr/>
        </p:nvGrpSpPr>
        <p:grpSpPr>
          <a:xfrm>
            <a:off x="7439144" y="2419790"/>
            <a:ext cx="152260" cy="198213"/>
            <a:chOff x="7439144" y="2419790"/>
            <a:chExt cx="152260" cy="198213"/>
          </a:xfrm>
        </p:grpSpPr>
        <p:sp>
          <p:nvSpPr>
            <p:cNvPr id="799" name="SMARTInkShape-2325"/>
            <p:cNvSpPr/>
            <p:nvPr>
              <p:custDataLst>
                <p:tags r:id="rId164"/>
              </p:custDataLst>
            </p:nvPr>
          </p:nvSpPr>
          <p:spPr>
            <a:xfrm>
              <a:off x="7497653" y="2466975"/>
              <a:ext cx="93751" cy="151028"/>
            </a:xfrm>
            <a:custGeom>
              <a:avLst/>
              <a:gdLst/>
              <a:ahLst/>
              <a:cxnLst/>
              <a:rect l="0" t="0" r="0" b="0"/>
              <a:pathLst>
                <a:path w="93751" h="151028">
                  <a:moveTo>
                    <a:pt x="74722" y="0"/>
                  </a:moveTo>
                  <a:lnTo>
                    <a:pt x="74722" y="0"/>
                  </a:lnTo>
                  <a:lnTo>
                    <a:pt x="27290" y="0"/>
                  </a:lnTo>
                  <a:lnTo>
                    <a:pt x="22596" y="0"/>
                  </a:lnTo>
                  <a:lnTo>
                    <a:pt x="16983" y="2822"/>
                  </a:lnTo>
                  <a:lnTo>
                    <a:pt x="9812" y="8201"/>
                  </a:lnTo>
                  <a:lnTo>
                    <a:pt x="3513" y="9133"/>
                  </a:lnTo>
                  <a:lnTo>
                    <a:pt x="1850" y="10322"/>
                  </a:lnTo>
                  <a:lnTo>
                    <a:pt x="740" y="12172"/>
                  </a:lnTo>
                  <a:lnTo>
                    <a:pt x="0" y="14465"/>
                  </a:lnTo>
                  <a:lnTo>
                    <a:pt x="566" y="15994"/>
                  </a:lnTo>
                  <a:lnTo>
                    <a:pt x="2002" y="17012"/>
                  </a:lnTo>
                  <a:lnTo>
                    <a:pt x="4016" y="17692"/>
                  </a:lnTo>
                  <a:lnTo>
                    <a:pt x="27712" y="35924"/>
                  </a:lnTo>
                  <a:lnTo>
                    <a:pt x="30682" y="36649"/>
                  </a:lnTo>
                  <a:lnTo>
                    <a:pt x="39919" y="42727"/>
                  </a:lnTo>
                  <a:lnTo>
                    <a:pt x="69918" y="66732"/>
                  </a:lnTo>
                  <a:lnTo>
                    <a:pt x="71519" y="69888"/>
                  </a:lnTo>
                  <a:lnTo>
                    <a:pt x="89378" y="85730"/>
                  </a:lnTo>
                  <a:lnTo>
                    <a:pt x="91819" y="92077"/>
                  </a:lnTo>
                  <a:lnTo>
                    <a:pt x="93750" y="127000"/>
                  </a:lnTo>
                  <a:lnTo>
                    <a:pt x="90940" y="133350"/>
                  </a:lnTo>
                  <a:lnTo>
                    <a:pt x="88709" y="136525"/>
                  </a:lnTo>
                  <a:lnTo>
                    <a:pt x="83408" y="140053"/>
                  </a:lnTo>
                  <a:lnTo>
                    <a:pt x="74473" y="142039"/>
                  </a:lnTo>
                  <a:lnTo>
                    <a:pt x="71382" y="142317"/>
                  </a:lnTo>
                  <a:lnTo>
                    <a:pt x="65123" y="145449"/>
                  </a:lnTo>
                  <a:lnTo>
                    <a:pt x="58814" y="149311"/>
                  </a:lnTo>
                  <a:lnTo>
                    <a:pt x="52482" y="151027"/>
                  </a:lnTo>
                  <a:lnTo>
                    <a:pt x="49312" y="150426"/>
                  </a:lnTo>
                  <a:lnTo>
                    <a:pt x="3662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2326"/>
            <p:cNvSpPr/>
            <p:nvPr>
              <p:custDataLst>
                <p:tags r:id="rId165"/>
              </p:custDataLst>
            </p:nvPr>
          </p:nvSpPr>
          <p:spPr>
            <a:xfrm>
              <a:off x="7439144" y="2419790"/>
              <a:ext cx="18932" cy="37661"/>
            </a:xfrm>
            <a:custGeom>
              <a:avLst/>
              <a:gdLst/>
              <a:ahLst/>
              <a:cxnLst/>
              <a:rect l="0" t="0" r="0" b="0"/>
              <a:pathLst>
                <a:path w="18932" h="37661">
                  <a:moveTo>
                    <a:pt x="18931" y="37660"/>
                  </a:moveTo>
                  <a:lnTo>
                    <a:pt x="18931" y="37660"/>
                  </a:lnTo>
                  <a:lnTo>
                    <a:pt x="18931" y="32604"/>
                  </a:lnTo>
                  <a:lnTo>
                    <a:pt x="16109" y="27299"/>
                  </a:lnTo>
                  <a:lnTo>
                    <a:pt x="12386" y="21414"/>
                  </a:lnTo>
                  <a:lnTo>
                    <a:pt x="9799" y="10917"/>
                  </a:lnTo>
                  <a:lnTo>
                    <a:pt x="283" y="0"/>
                  </a:lnTo>
                  <a:lnTo>
                    <a:pt x="0" y="4747"/>
                  </a:lnTo>
                  <a:lnTo>
                    <a:pt x="1019" y="6193"/>
                  </a:lnTo>
                  <a:lnTo>
                    <a:pt x="2756" y="7157"/>
                  </a:lnTo>
                  <a:lnTo>
                    <a:pt x="9406" y="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2327"/>
            <p:cNvSpPr/>
            <p:nvPr>
              <p:custDataLst>
                <p:tags r:id="rId166"/>
              </p:custDataLst>
            </p:nvPr>
          </p:nvSpPr>
          <p:spPr>
            <a:xfrm>
              <a:off x="7467716" y="2514716"/>
              <a:ext cx="18935" cy="95135"/>
            </a:xfrm>
            <a:custGeom>
              <a:avLst/>
              <a:gdLst/>
              <a:ahLst/>
              <a:cxnLst/>
              <a:rect l="0" t="0" r="0" b="0"/>
              <a:pathLst>
                <a:path w="18935" h="95135">
                  <a:moveTo>
                    <a:pt x="9409" y="9409"/>
                  </a:moveTo>
                  <a:lnTo>
                    <a:pt x="9409" y="9409"/>
                  </a:lnTo>
                  <a:lnTo>
                    <a:pt x="0" y="0"/>
                  </a:lnTo>
                  <a:lnTo>
                    <a:pt x="8095" y="8095"/>
                  </a:lnTo>
                  <a:lnTo>
                    <a:pt x="9019" y="14076"/>
                  </a:lnTo>
                  <a:lnTo>
                    <a:pt x="9408" y="60213"/>
                  </a:lnTo>
                  <a:lnTo>
                    <a:pt x="12231" y="66561"/>
                  </a:lnTo>
                  <a:lnTo>
                    <a:pt x="15954" y="72910"/>
                  </a:lnTo>
                  <a:lnTo>
                    <a:pt x="18346" y="85609"/>
                  </a:lnTo>
                  <a:lnTo>
                    <a:pt x="18934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SMARTInkShape-Group514"/>
          <p:cNvGrpSpPr/>
          <p:nvPr/>
        </p:nvGrpSpPr>
        <p:grpSpPr>
          <a:xfrm>
            <a:off x="6962775" y="2390775"/>
            <a:ext cx="219076" cy="295276"/>
            <a:chOff x="6962775" y="2390775"/>
            <a:chExt cx="219076" cy="295276"/>
          </a:xfrm>
        </p:grpSpPr>
        <p:sp>
          <p:nvSpPr>
            <p:cNvPr id="803" name="SMARTInkShape-2328"/>
            <p:cNvSpPr/>
            <p:nvPr>
              <p:custDataLst>
                <p:tags r:id="rId160"/>
              </p:custDataLst>
            </p:nvPr>
          </p:nvSpPr>
          <p:spPr>
            <a:xfrm>
              <a:off x="7039019" y="2533650"/>
              <a:ext cx="142832" cy="47626"/>
            </a:xfrm>
            <a:custGeom>
              <a:avLst/>
              <a:gdLst/>
              <a:ahLst/>
              <a:cxnLst/>
              <a:rect l="0" t="0" r="0" b="0"/>
              <a:pathLst>
                <a:path w="142832" h="47626">
                  <a:moveTo>
                    <a:pt x="19006" y="47625"/>
                  </a:moveTo>
                  <a:lnTo>
                    <a:pt x="19006" y="47625"/>
                  </a:lnTo>
                  <a:lnTo>
                    <a:pt x="13950" y="42569"/>
                  </a:lnTo>
                  <a:lnTo>
                    <a:pt x="8645" y="40086"/>
                  </a:lnTo>
                  <a:lnTo>
                    <a:pt x="464" y="38216"/>
                  </a:lnTo>
                  <a:lnTo>
                    <a:pt x="0" y="29909"/>
                  </a:lnTo>
                  <a:lnTo>
                    <a:pt x="1044" y="29464"/>
                  </a:lnTo>
                  <a:lnTo>
                    <a:pt x="5026" y="28971"/>
                  </a:lnTo>
                  <a:lnTo>
                    <a:pt x="10324" y="25929"/>
                  </a:lnTo>
                  <a:lnTo>
                    <a:pt x="16205" y="22107"/>
                  </a:lnTo>
                  <a:lnTo>
                    <a:pt x="25467" y="19956"/>
                  </a:lnTo>
                  <a:lnTo>
                    <a:pt x="57949" y="16281"/>
                  </a:lnTo>
                  <a:lnTo>
                    <a:pt x="76406" y="11526"/>
                  </a:lnTo>
                  <a:lnTo>
                    <a:pt x="118323" y="8545"/>
                  </a:lnTo>
                  <a:lnTo>
                    <a:pt x="142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2329"/>
            <p:cNvSpPr/>
            <p:nvPr>
              <p:custDataLst>
                <p:tags r:id="rId161"/>
              </p:custDataLst>
            </p:nvPr>
          </p:nvSpPr>
          <p:spPr>
            <a:xfrm>
              <a:off x="7067550" y="2390775"/>
              <a:ext cx="47626" cy="285192"/>
            </a:xfrm>
            <a:custGeom>
              <a:avLst/>
              <a:gdLst/>
              <a:ahLst/>
              <a:cxnLst/>
              <a:rect l="0" t="0" r="0" b="0"/>
              <a:pathLst>
                <a:path w="47626" h="285192">
                  <a:moveTo>
                    <a:pt x="0" y="0"/>
                  </a:moveTo>
                  <a:lnTo>
                    <a:pt x="0" y="0"/>
                  </a:lnTo>
                  <a:lnTo>
                    <a:pt x="18931" y="0"/>
                  </a:lnTo>
                  <a:lnTo>
                    <a:pt x="19015" y="5056"/>
                  </a:lnTo>
                  <a:lnTo>
                    <a:pt x="16212" y="10361"/>
                  </a:lnTo>
                  <a:lnTo>
                    <a:pt x="12497" y="16246"/>
                  </a:lnTo>
                  <a:lnTo>
                    <a:pt x="10112" y="28648"/>
                  </a:lnTo>
                  <a:lnTo>
                    <a:pt x="9548" y="71283"/>
                  </a:lnTo>
                  <a:lnTo>
                    <a:pt x="8473" y="95557"/>
                  </a:lnTo>
                  <a:lnTo>
                    <a:pt x="883" y="142819"/>
                  </a:lnTo>
                  <a:lnTo>
                    <a:pt x="78" y="184925"/>
                  </a:lnTo>
                  <a:lnTo>
                    <a:pt x="1081" y="209662"/>
                  </a:lnTo>
                  <a:lnTo>
                    <a:pt x="9703" y="242952"/>
                  </a:lnTo>
                  <a:lnTo>
                    <a:pt x="16890" y="256874"/>
                  </a:lnTo>
                  <a:lnTo>
                    <a:pt x="17610" y="260149"/>
                  </a:lnTo>
                  <a:lnTo>
                    <a:pt x="28145" y="283863"/>
                  </a:lnTo>
                  <a:lnTo>
                    <a:pt x="29346" y="284492"/>
                  </a:lnTo>
                  <a:lnTo>
                    <a:pt x="33504" y="285191"/>
                  </a:lnTo>
                  <a:lnTo>
                    <a:pt x="38880" y="282679"/>
                  </a:lnTo>
                  <a:lnTo>
                    <a:pt x="41794" y="280528"/>
                  </a:lnTo>
                  <a:lnTo>
                    <a:pt x="45034" y="275315"/>
                  </a:lnTo>
                  <a:lnTo>
                    <a:pt x="476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2330"/>
            <p:cNvSpPr/>
            <p:nvPr>
              <p:custDataLst>
                <p:tags r:id="rId162"/>
              </p:custDataLst>
            </p:nvPr>
          </p:nvSpPr>
          <p:spPr>
            <a:xfrm>
              <a:off x="6962775" y="2495550"/>
              <a:ext cx="9133" cy="47626"/>
            </a:xfrm>
            <a:custGeom>
              <a:avLst/>
              <a:gdLst/>
              <a:ahLst/>
              <a:cxnLst/>
              <a:rect l="0" t="0" r="0" b="0"/>
              <a:pathLst>
                <a:path w="9133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8"/>
                  </a:lnTo>
                  <a:lnTo>
                    <a:pt x="2822" y="28328"/>
                  </a:lnTo>
                  <a:lnTo>
                    <a:pt x="8200" y="20882"/>
                  </a:lnTo>
                  <a:lnTo>
                    <a:pt x="9132" y="14537"/>
                  </a:lnTo>
                  <a:lnTo>
                    <a:pt x="8205" y="12866"/>
                  </a:lnTo>
                  <a:lnTo>
                    <a:pt x="6528" y="11753"/>
                  </a:lnTo>
                  <a:lnTo>
                    <a:pt x="4352" y="11010"/>
                  </a:lnTo>
                  <a:lnTo>
                    <a:pt x="2901" y="94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2331"/>
            <p:cNvSpPr/>
            <p:nvPr>
              <p:custDataLst>
                <p:tags r:id="rId163"/>
              </p:custDataLst>
            </p:nvPr>
          </p:nvSpPr>
          <p:spPr>
            <a:xfrm>
              <a:off x="6972300" y="26003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0" y="17610"/>
                  </a:lnTo>
                  <a:lnTo>
                    <a:pt x="9132" y="23680"/>
                  </a:lnTo>
                  <a:lnTo>
                    <a:pt x="9524" y="69854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SMARTInkShape-Group515"/>
          <p:cNvGrpSpPr/>
          <p:nvPr/>
        </p:nvGrpSpPr>
        <p:grpSpPr>
          <a:xfrm>
            <a:off x="6116490" y="2447926"/>
            <a:ext cx="465286" cy="341397"/>
            <a:chOff x="6116490" y="2447926"/>
            <a:chExt cx="465286" cy="341397"/>
          </a:xfrm>
        </p:grpSpPr>
        <p:sp>
          <p:nvSpPr>
            <p:cNvPr id="808" name="SMARTInkShape-2332"/>
            <p:cNvSpPr/>
            <p:nvPr>
              <p:custDataLst>
                <p:tags r:id="rId158"/>
              </p:custDataLst>
            </p:nvPr>
          </p:nvSpPr>
          <p:spPr>
            <a:xfrm>
              <a:off x="6116490" y="2476631"/>
              <a:ext cx="465286" cy="266125"/>
            </a:xfrm>
            <a:custGeom>
              <a:avLst/>
              <a:gdLst/>
              <a:ahLst/>
              <a:cxnLst/>
              <a:rect l="0" t="0" r="0" b="0"/>
              <a:pathLst>
                <a:path w="465286" h="266125">
                  <a:moveTo>
                    <a:pt x="17610" y="152269"/>
                  </a:moveTo>
                  <a:lnTo>
                    <a:pt x="17610" y="152269"/>
                  </a:lnTo>
                  <a:lnTo>
                    <a:pt x="0" y="152269"/>
                  </a:lnTo>
                  <a:lnTo>
                    <a:pt x="2022" y="149447"/>
                  </a:lnTo>
                  <a:lnTo>
                    <a:pt x="12787" y="138080"/>
                  </a:lnTo>
                  <a:lnTo>
                    <a:pt x="18289" y="135379"/>
                  </a:lnTo>
                  <a:lnTo>
                    <a:pt x="33574" y="132445"/>
                  </a:lnTo>
                  <a:lnTo>
                    <a:pt x="44094" y="126757"/>
                  </a:lnTo>
                  <a:lnTo>
                    <a:pt x="59088" y="123543"/>
                  </a:lnTo>
                  <a:lnTo>
                    <a:pt x="71763" y="117417"/>
                  </a:lnTo>
                  <a:lnTo>
                    <a:pt x="87395" y="114073"/>
                  </a:lnTo>
                  <a:lnTo>
                    <a:pt x="99200" y="106849"/>
                  </a:lnTo>
                  <a:lnTo>
                    <a:pt x="144607" y="63365"/>
                  </a:lnTo>
                  <a:lnTo>
                    <a:pt x="156251" y="50668"/>
                  </a:lnTo>
                  <a:lnTo>
                    <a:pt x="162471" y="37969"/>
                  </a:lnTo>
                  <a:lnTo>
                    <a:pt x="166660" y="31619"/>
                  </a:lnTo>
                  <a:lnTo>
                    <a:pt x="169018" y="22094"/>
                  </a:lnTo>
                  <a:lnTo>
                    <a:pt x="170010" y="0"/>
                  </a:lnTo>
                  <a:lnTo>
                    <a:pt x="170010" y="45387"/>
                  </a:lnTo>
                  <a:lnTo>
                    <a:pt x="170010" y="92109"/>
                  </a:lnTo>
                  <a:lnTo>
                    <a:pt x="170010" y="136404"/>
                  </a:lnTo>
                  <a:lnTo>
                    <a:pt x="167188" y="164618"/>
                  </a:lnTo>
                  <a:lnTo>
                    <a:pt x="160878" y="207176"/>
                  </a:lnTo>
                  <a:lnTo>
                    <a:pt x="160490" y="253985"/>
                  </a:lnTo>
                  <a:lnTo>
                    <a:pt x="160485" y="266124"/>
                  </a:lnTo>
                  <a:lnTo>
                    <a:pt x="160485" y="261381"/>
                  </a:lnTo>
                  <a:lnTo>
                    <a:pt x="161543" y="259935"/>
                  </a:lnTo>
                  <a:lnTo>
                    <a:pt x="165541" y="258329"/>
                  </a:lnTo>
                  <a:lnTo>
                    <a:pt x="167030" y="256842"/>
                  </a:lnTo>
                  <a:lnTo>
                    <a:pt x="168686" y="252368"/>
                  </a:lnTo>
                  <a:lnTo>
                    <a:pt x="170806" y="240873"/>
                  </a:lnTo>
                  <a:lnTo>
                    <a:pt x="176479" y="230498"/>
                  </a:lnTo>
                  <a:lnTo>
                    <a:pt x="179687" y="216605"/>
                  </a:lnTo>
                  <a:lnTo>
                    <a:pt x="181753" y="214210"/>
                  </a:lnTo>
                  <a:lnTo>
                    <a:pt x="184189" y="212613"/>
                  </a:lnTo>
                  <a:lnTo>
                    <a:pt x="185813" y="210490"/>
                  </a:lnTo>
                  <a:lnTo>
                    <a:pt x="187617" y="205309"/>
                  </a:lnTo>
                  <a:lnTo>
                    <a:pt x="188632" y="196442"/>
                  </a:lnTo>
                  <a:lnTo>
                    <a:pt x="189833" y="194418"/>
                  </a:lnTo>
                  <a:lnTo>
                    <a:pt x="191692" y="193068"/>
                  </a:lnTo>
                  <a:lnTo>
                    <a:pt x="198181" y="190527"/>
                  </a:lnTo>
                  <a:lnTo>
                    <a:pt x="206750" y="190383"/>
                  </a:lnTo>
                  <a:lnTo>
                    <a:pt x="207203" y="191436"/>
                  </a:lnTo>
                  <a:lnTo>
                    <a:pt x="208107" y="217193"/>
                  </a:lnTo>
                  <a:lnTo>
                    <a:pt x="214655" y="226202"/>
                  </a:lnTo>
                  <a:lnTo>
                    <a:pt x="217242" y="236232"/>
                  </a:lnTo>
                  <a:lnTo>
                    <a:pt x="217519" y="242528"/>
                  </a:lnTo>
                  <a:lnTo>
                    <a:pt x="218616" y="244192"/>
                  </a:lnTo>
                  <a:lnTo>
                    <a:pt x="220406" y="245301"/>
                  </a:lnTo>
                  <a:lnTo>
                    <a:pt x="227980" y="246862"/>
                  </a:lnTo>
                  <a:lnTo>
                    <a:pt x="250829" y="247515"/>
                  </a:lnTo>
                  <a:lnTo>
                    <a:pt x="256377" y="244695"/>
                  </a:lnTo>
                  <a:lnTo>
                    <a:pt x="287605" y="215638"/>
                  </a:lnTo>
                  <a:lnTo>
                    <a:pt x="291066" y="209361"/>
                  </a:lnTo>
                  <a:lnTo>
                    <a:pt x="293663" y="203043"/>
                  </a:lnTo>
                  <a:lnTo>
                    <a:pt x="300016" y="193536"/>
                  </a:lnTo>
                  <a:lnTo>
                    <a:pt x="303427" y="184017"/>
                  </a:lnTo>
                  <a:lnTo>
                    <a:pt x="309612" y="174493"/>
                  </a:lnTo>
                  <a:lnTo>
                    <a:pt x="312454" y="163675"/>
                  </a:lnTo>
                  <a:lnTo>
                    <a:pt x="312757" y="157295"/>
                  </a:lnTo>
                  <a:lnTo>
                    <a:pt x="311741" y="155620"/>
                  </a:lnTo>
                  <a:lnTo>
                    <a:pt x="310006" y="154502"/>
                  </a:lnTo>
                  <a:lnTo>
                    <a:pt x="303749" y="152400"/>
                  </a:lnTo>
                  <a:lnTo>
                    <a:pt x="298419" y="152308"/>
                  </a:lnTo>
                  <a:lnTo>
                    <a:pt x="296891" y="153353"/>
                  </a:lnTo>
                  <a:lnTo>
                    <a:pt x="295872" y="155108"/>
                  </a:lnTo>
                  <a:lnTo>
                    <a:pt x="295193" y="157337"/>
                  </a:lnTo>
                  <a:lnTo>
                    <a:pt x="293682" y="158822"/>
                  </a:lnTo>
                  <a:lnTo>
                    <a:pt x="289181" y="160473"/>
                  </a:lnTo>
                  <a:lnTo>
                    <a:pt x="287557" y="161972"/>
                  </a:lnTo>
                  <a:lnTo>
                    <a:pt x="276960" y="181040"/>
                  </a:lnTo>
                  <a:lnTo>
                    <a:pt x="274822" y="204396"/>
                  </a:lnTo>
                  <a:lnTo>
                    <a:pt x="277624" y="210009"/>
                  </a:lnTo>
                  <a:lnTo>
                    <a:pt x="281338" y="216032"/>
                  </a:lnTo>
                  <a:lnTo>
                    <a:pt x="282989" y="222235"/>
                  </a:lnTo>
                  <a:lnTo>
                    <a:pt x="284488" y="224313"/>
                  </a:lnTo>
                  <a:lnTo>
                    <a:pt x="286546" y="225699"/>
                  </a:lnTo>
                  <a:lnTo>
                    <a:pt x="292395" y="227922"/>
                  </a:lnTo>
                  <a:lnTo>
                    <a:pt x="316490" y="228465"/>
                  </a:lnTo>
                  <a:lnTo>
                    <a:pt x="322601" y="225645"/>
                  </a:lnTo>
                  <a:lnTo>
                    <a:pt x="339175" y="212660"/>
                  </a:lnTo>
                  <a:lnTo>
                    <a:pt x="348074" y="209321"/>
                  </a:lnTo>
                  <a:lnTo>
                    <a:pt x="354277" y="204789"/>
                  </a:lnTo>
                  <a:lnTo>
                    <a:pt x="357740" y="199247"/>
                  </a:lnTo>
                  <a:lnTo>
                    <a:pt x="360146" y="190480"/>
                  </a:lnTo>
                  <a:lnTo>
                    <a:pt x="360509" y="171749"/>
                  </a:lnTo>
                  <a:lnTo>
                    <a:pt x="360510" y="207577"/>
                  </a:lnTo>
                  <a:lnTo>
                    <a:pt x="367055" y="216659"/>
                  </a:lnTo>
                  <a:lnTo>
                    <a:pt x="369152" y="225558"/>
                  </a:lnTo>
                  <a:lnTo>
                    <a:pt x="369919" y="236147"/>
                  </a:lnTo>
                  <a:lnTo>
                    <a:pt x="371016" y="236763"/>
                  </a:lnTo>
                  <a:lnTo>
                    <a:pt x="379526" y="237990"/>
                  </a:lnTo>
                  <a:lnTo>
                    <a:pt x="379557" y="224736"/>
                  </a:lnTo>
                  <a:lnTo>
                    <a:pt x="382380" y="218696"/>
                  </a:lnTo>
                  <a:lnTo>
                    <a:pt x="386105" y="212484"/>
                  </a:lnTo>
                  <a:lnTo>
                    <a:pt x="388202" y="201978"/>
                  </a:lnTo>
                  <a:lnTo>
                    <a:pt x="390121" y="158684"/>
                  </a:lnTo>
                  <a:lnTo>
                    <a:pt x="396683" y="146879"/>
                  </a:lnTo>
                  <a:lnTo>
                    <a:pt x="404271" y="136678"/>
                  </a:lnTo>
                  <a:lnTo>
                    <a:pt x="407627" y="125613"/>
                  </a:lnTo>
                  <a:lnTo>
                    <a:pt x="416292" y="115661"/>
                  </a:lnTo>
                  <a:lnTo>
                    <a:pt x="419874" y="114832"/>
                  </a:lnTo>
                  <a:lnTo>
                    <a:pt x="422311" y="114611"/>
                  </a:lnTo>
                  <a:lnTo>
                    <a:pt x="427841" y="117188"/>
                  </a:lnTo>
                  <a:lnTo>
                    <a:pt x="441247" y="128370"/>
                  </a:lnTo>
                  <a:lnTo>
                    <a:pt x="444018" y="133886"/>
                  </a:lnTo>
                  <a:lnTo>
                    <a:pt x="444757" y="136838"/>
                  </a:lnTo>
                  <a:lnTo>
                    <a:pt x="453580" y="152327"/>
                  </a:lnTo>
                  <a:lnTo>
                    <a:pt x="456531" y="168152"/>
                  </a:lnTo>
                  <a:lnTo>
                    <a:pt x="462221" y="178730"/>
                  </a:lnTo>
                  <a:lnTo>
                    <a:pt x="465261" y="225216"/>
                  </a:lnTo>
                  <a:lnTo>
                    <a:pt x="465285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2333"/>
            <p:cNvSpPr/>
            <p:nvPr>
              <p:custDataLst>
                <p:tags r:id="rId159"/>
              </p:custDataLst>
            </p:nvPr>
          </p:nvSpPr>
          <p:spPr>
            <a:xfrm>
              <a:off x="6200775" y="2447926"/>
              <a:ext cx="47626" cy="341397"/>
            </a:xfrm>
            <a:custGeom>
              <a:avLst/>
              <a:gdLst/>
              <a:ahLst/>
              <a:cxnLst/>
              <a:rect l="0" t="0" r="0" b="0"/>
              <a:pathLst>
                <a:path w="47626" h="341397">
                  <a:moveTo>
                    <a:pt x="9525" y="38099"/>
                  </a:moveTo>
                  <a:lnTo>
                    <a:pt x="9525" y="38099"/>
                  </a:lnTo>
                  <a:lnTo>
                    <a:pt x="17726" y="29898"/>
                  </a:lnTo>
                  <a:lnTo>
                    <a:pt x="18934" y="20489"/>
                  </a:lnTo>
                  <a:lnTo>
                    <a:pt x="19040" y="10974"/>
                  </a:lnTo>
                  <a:lnTo>
                    <a:pt x="20101" y="10491"/>
                  </a:lnTo>
                  <a:lnTo>
                    <a:pt x="24103" y="9954"/>
                  </a:lnTo>
                  <a:lnTo>
                    <a:pt x="25594" y="8752"/>
                  </a:lnTo>
                  <a:lnTo>
                    <a:pt x="28575" y="0"/>
                  </a:lnTo>
                  <a:lnTo>
                    <a:pt x="28575" y="22665"/>
                  </a:lnTo>
                  <a:lnTo>
                    <a:pt x="25753" y="28770"/>
                  </a:lnTo>
                  <a:lnTo>
                    <a:pt x="23519" y="31880"/>
                  </a:lnTo>
                  <a:lnTo>
                    <a:pt x="20374" y="46369"/>
                  </a:lnTo>
                  <a:lnTo>
                    <a:pt x="19166" y="87774"/>
                  </a:lnTo>
                  <a:lnTo>
                    <a:pt x="18014" y="116625"/>
                  </a:lnTo>
                  <a:lnTo>
                    <a:pt x="10410" y="162045"/>
                  </a:lnTo>
                  <a:lnTo>
                    <a:pt x="9603" y="209477"/>
                  </a:lnTo>
                  <a:lnTo>
                    <a:pt x="6718" y="240305"/>
                  </a:lnTo>
                  <a:lnTo>
                    <a:pt x="393" y="283468"/>
                  </a:lnTo>
                  <a:lnTo>
                    <a:pt x="5" y="330314"/>
                  </a:lnTo>
                  <a:lnTo>
                    <a:pt x="0" y="337826"/>
                  </a:lnTo>
                  <a:lnTo>
                    <a:pt x="1059" y="339517"/>
                  </a:lnTo>
                  <a:lnTo>
                    <a:pt x="2822" y="340644"/>
                  </a:lnTo>
                  <a:lnTo>
                    <a:pt x="5056" y="341396"/>
                  </a:lnTo>
                  <a:lnTo>
                    <a:pt x="6545" y="340839"/>
                  </a:lnTo>
                  <a:lnTo>
                    <a:pt x="7539" y="339409"/>
                  </a:lnTo>
                  <a:lnTo>
                    <a:pt x="8201" y="337397"/>
                  </a:lnTo>
                  <a:lnTo>
                    <a:pt x="9701" y="336056"/>
                  </a:lnTo>
                  <a:lnTo>
                    <a:pt x="19712" y="331082"/>
                  </a:lnTo>
                  <a:lnTo>
                    <a:pt x="31881" y="320221"/>
                  </a:lnTo>
                  <a:lnTo>
                    <a:pt x="35336" y="314123"/>
                  </a:lnTo>
                  <a:lnTo>
                    <a:pt x="37931" y="307885"/>
                  </a:lnTo>
                  <a:lnTo>
                    <a:pt x="42610" y="301584"/>
                  </a:lnTo>
                  <a:lnTo>
                    <a:pt x="45396" y="292434"/>
                  </a:lnTo>
                  <a:lnTo>
                    <a:pt x="47625" y="26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1" name="SMARTInkShape-Group516"/>
          <p:cNvGrpSpPr/>
          <p:nvPr/>
        </p:nvGrpSpPr>
        <p:grpSpPr>
          <a:xfrm>
            <a:off x="4800603" y="2390775"/>
            <a:ext cx="923923" cy="419101"/>
            <a:chOff x="4800603" y="2390775"/>
            <a:chExt cx="923923" cy="419101"/>
          </a:xfrm>
        </p:grpSpPr>
        <p:sp>
          <p:nvSpPr>
            <p:cNvPr id="811" name="SMARTInkShape-2334"/>
            <p:cNvSpPr/>
            <p:nvPr>
              <p:custDataLst>
                <p:tags r:id="rId148"/>
              </p:custDataLst>
            </p:nvPr>
          </p:nvSpPr>
          <p:spPr>
            <a:xfrm>
              <a:off x="5667375" y="2743200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48949" y="8201"/>
                  </a:lnTo>
                  <a:lnTo>
                    <a:pt x="46829" y="16868"/>
                  </a:lnTo>
                  <a:lnTo>
                    <a:pt x="21677" y="47805"/>
                  </a:lnTo>
                  <a:lnTo>
                    <a:pt x="19160" y="54055"/>
                  </a:lnTo>
                  <a:lnTo>
                    <a:pt x="14512" y="60361"/>
                  </a:lnTo>
                  <a:lnTo>
                    <a:pt x="8919" y="6386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2335"/>
            <p:cNvSpPr/>
            <p:nvPr>
              <p:custDataLst>
                <p:tags r:id="rId149"/>
              </p:custDataLst>
            </p:nvPr>
          </p:nvSpPr>
          <p:spPr>
            <a:xfrm>
              <a:off x="5524500" y="2571763"/>
              <a:ext cx="76201" cy="152267"/>
            </a:xfrm>
            <a:custGeom>
              <a:avLst/>
              <a:gdLst/>
              <a:ahLst/>
              <a:cxnLst/>
              <a:rect l="0" t="0" r="0" b="0"/>
              <a:pathLst>
                <a:path w="76201" h="152267">
                  <a:moveTo>
                    <a:pt x="76200" y="19037"/>
                  </a:moveTo>
                  <a:lnTo>
                    <a:pt x="76200" y="19037"/>
                  </a:lnTo>
                  <a:lnTo>
                    <a:pt x="76200" y="5780"/>
                  </a:lnTo>
                  <a:lnTo>
                    <a:pt x="75142" y="3849"/>
                  </a:lnTo>
                  <a:lnTo>
                    <a:pt x="73378" y="2561"/>
                  </a:lnTo>
                  <a:lnTo>
                    <a:pt x="68596" y="1131"/>
                  </a:lnTo>
                  <a:lnTo>
                    <a:pt x="44043" y="0"/>
                  </a:lnTo>
                  <a:lnTo>
                    <a:pt x="37919" y="2815"/>
                  </a:lnTo>
                  <a:lnTo>
                    <a:pt x="20536" y="17597"/>
                  </a:lnTo>
                  <a:lnTo>
                    <a:pt x="19489" y="23667"/>
                  </a:lnTo>
                  <a:lnTo>
                    <a:pt x="19181" y="32169"/>
                  </a:lnTo>
                  <a:lnTo>
                    <a:pt x="20196" y="34141"/>
                  </a:lnTo>
                  <a:lnTo>
                    <a:pt x="21930" y="35456"/>
                  </a:lnTo>
                  <a:lnTo>
                    <a:pt x="24145" y="36333"/>
                  </a:lnTo>
                  <a:lnTo>
                    <a:pt x="25622" y="37976"/>
                  </a:lnTo>
                  <a:lnTo>
                    <a:pt x="27263" y="42624"/>
                  </a:lnTo>
                  <a:lnTo>
                    <a:pt x="28186" y="51191"/>
                  </a:lnTo>
                  <a:lnTo>
                    <a:pt x="29375" y="53173"/>
                  </a:lnTo>
                  <a:lnTo>
                    <a:pt x="31224" y="54494"/>
                  </a:lnTo>
                  <a:lnTo>
                    <a:pt x="36102" y="57021"/>
                  </a:lnTo>
                  <a:lnTo>
                    <a:pt x="41798" y="61671"/>
                  </a:lnTo>
                  <a:lnTo>
                    <a:pt x="45036" y="67266"/>
                  </a:lnTo>
                  <a:lnTo>
                    <a:pt x="48342" y="82617"/>
                  </a:lnTo>
                  <a:lnTo>
                    <a:pt x="54070" y="92085"/>
                  </a:lnTo>
                  <a:lnTo>
                    <a:pt x="56542" y="104767"/>
                  </a:lnTo>
                  <a:lnTo>
                    <a:pt x="57147" y="136628"/>
                  </a:lnTo>
                  <a:lnTo>
                    <a:pt x="56090" y="138706"/>
                  </a:lnTo>
                  <a:lnTo>
                    <a:pt x="54327" y="140092"/>
                  </a:lnTo>
                  <a:lnTo>
                    <a:pt x="49545" y="141630"/>
                  </a:lnTo>
                  <a:lnTo>
                    <a:pt x="43892" y="142315"/>
                  </a:lnTo>
                  <a:lnTo>
                    <a:pt x="37852" y="145441"/>
                  </a:lnTo>
                  <a:lnTo>
                    <a:pt x="30407" y="151015"/>
                  </a:lnTo>
                  <a:lnTo>
                    <a:pt x="21333" y="152116"/>
                  </a:lnTo>
                  <a:lnTo>
                    <a:pt x="15479" y="152266"/>
                  </a:lnTo>
                  <a:lnTo>
                    <a:pt x="9349" y="149511"/>
                  </a:lnTo>
                  <a:lnTo>
                    <a:pt x="1847" y="144175"/>
                  </a:lnTo>
                  <a:lnTo>
                    <a:pt x="820" y="140623"/>
                  </a:lnTo>
                  <a:lnTo>
                    <a:pt x="0" y="1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2336"/>
            <p:cNvSpPr/>
            <p:nvPr>
              <p:custDataLst>
                <p:tags r:id="rId150"/>
              </p:custDataLst>
            </p:nvPr>
          </p:nvSpPr>
          <p:spPr>
            <a:xfrm>
              <a:off x="5382949" y="2585312"/>
              <a:ext cx="103452" cy="15014"/>
            </a:xfrm>
            <a:custGeom>
              <a:avLst/>
              <a:gdLst/>
              <a:ahLst/>
              <a:cxnLst/>
              <a:rect l="0" t="0" r="0" b="0"/>
              <a:pathLst>
                <a:path w="103452" h="15014">
                  <a:moveTo>
                    <a:pt x="8201" y="15013"/>
                  </a:moveTo>
                  <a:lnTo>
                    <a:pt x="8201" y="15013"/>
                  </a:lnTo>
                  <a:lnTo>
                    <a:pt x="8201" y="6812"/>
                  </a:lnTo>
                  <a:lnTo>
                    <a:pt x="7143" y="6371"/>
                  </a:lnTo>
                  <a:lnTo>
                    <a:pt x="0" y="5604"/>
                  </a:lnTo>
                  <a:lnTo>
                    <a:pt x="34912" y="5488"/>
                  </a:lnTo>
                  <a:lnTo>
                    <a:pt x="41280" y="432"/>
                  </a:lnTo>
                  <a:lnTo>
                    <a:pt x="45071" y="0"/>
                  </a:lnTo>
                  <a:lnTo>
                    <a:pt x="92526" y="5406"/>
                  </a:lnTo>
                  <a:lnTo>
                    <a:pt x="103451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2337"/>
            <p:cNvSpPr/>
            <p:nvPr>
              <p:custDataLst>
                <p:tags r:id="rId151"/>
              </p:custDataLst>
            </p:nvPr>
          </p:nvSpPr>
          <p:spPr>
            <a:xfrm>
              <a:off x="5419736" y="2390775"/>
              <a:ext cx="47615" cy="314310"/>
            </a:xfrm>
            <a:custGeom>
              <a:avLst/>
              <a:gdLst/>
              <a:ahLst/>
              <a:cxnLst/>
              <a:rect l="0" t="0" r="0" b="0"/>
              <a:pathLst>
                <a:path w="47615" h="314310">
                  <a:moveTo>
                    <a:pt x="47614" y="0"/>
                  </a:moveTo>
                  <a:lnTo>
                    <a:pt x="47614" y="0"/>
                  </a:lnTo>
                  <a:lnTo>
                    <a:pt x="47614" y="22390"/>
                  </a:lnTo>
                  <a:lnTo>
                    <a:pt x="44792" y="28648"/>
                  </a:lnTo>
                  <a:lnTo>
                    <a:pt x="42558" y="31799"/>
                  </a:lnTo>
                  <a:lnTo>
                    <a:pt x="39413" y="46346"/>
                  </a:lnTo>
                  <a:lnTo>
                    <a:pt x="35441" y="83989"/>
                  </a:lnTo>
                  <a:lnTo>
                    <a:pt x="26346" y="126495"/>
                  </a:lnTo>
                  <a:lnTo>
                    <a:pt x="16859" y="173671"/>
                  </a:lnTo>
                  <a:lnTo>
                    <a:pt x="7337" y="218434"/>
                  </a:lnTo>
                  <a:lnTo>
                    <a:pt x="2166" y="237935"/>
                  </a:lnTo>
                  <a:lnTo>
                    <a:pt x="116" y="282564"/>
                  </a:lnTo>
                  <a:lnTo>
                    <a:pt x="0" y="307416"/>
                  </a:lnTo>
                  <a:lnTo>
                    <a:pt x="1054" y="309719"/>
                  </a:lnTo>
                  <a:lnTo>
                    <a:pt x="2816" y="311254"/>
                  </a:lnTo>
                  <a:lnTo>
                    <a:pt x="9122" y="314145"/>
                  </a:lnTo>
                  <a:lnTo>
                    <a:pt x="17681" y="314309"/>
                  </a:lnTo>
                  <a:lnTo>
                    <a:pt x="2856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2338"/>
            <p:cNvSpPr/>
            <p:nvPr>
              <p:custDataLst>
                <p:tags r:id="rId152"/>
              </p:custDataLst>
            </p:nvPr>
          </p:nvSpPr>
          <p:spPr>
            <a:xfrm>
              <a:off x="5252600" y="2525344"/>
              <a:ext cx="71876" cy="179316"/>
            </a:xfrm>
            <a:custGeom>
              <a:avLst/>
              <a:gdLst/>
              <a:ahLst/>
              <a:cxnLst/>
              <a:rect l="0" t="0" r="0" b="0"/>
              <a:pathLst>
                <a:path w="71876" h="179316">
                  <a:moveTo>
                    <a:pt x="71875" y="17831"/>
                  </a:moveTo>
                  <a:lnTo>
                    <a:pt x="71875" y="17831"/>
                  </a:lnTo>
                  <a:lnTo>
                    <a:pt x="71875" y="9630"/>
                  </a:lnTo>
                  <a:lnTo>
                    <a:pt x="66819" y="3642"/>
                  </a:lnTo>
                  <a:lnTo>
                    <a:pt x="61514" y="941"/>
                  </a:lnTo>
                  <a:lnTo>
                    <a:pt x="58618" y="221"/>
                  </a:lnTo>
                  <a:lnTo>
                    <a:pt x="56687" y="799"/>
                  </a:lnTo>
                  <a:lnTo>
                    <a:pt x="55400" y="2243"/>
                  </a:lnTo>
                  <a:lnTo>
                    <a:pt x="54542" y="4264"/>
                  </a:lnTo>
                  <a:lnTo>
                    <a:pt x="52912" y="5611"/>
                  </a:lnTo>
                  <a:lnTo>
                    <a:pt x="48277" y="7108"/>
                  </a:lnTo>
                  <a:lnTo>
                    <a:pt x="45560" y="6450"/>
                  </a:lnTo>
                  <a:lnTo>
                    <a:pt x="33594" y="609"/>
                  </a:lnTo>
                  <a:lnTo>
                    <a:pt x="30479" y="0"/>
                  </a:lnTo>
                  <a:lnTo>
                    <a:pt x="28403" y="652"/>
                  </a:lnTo>
                  <a:lnTo>
                    <a:pt x="27018" y="2145"/>
                  </a:lnTo>
                  <a:lnTo>
                    <a:pt x="26096" y="4199"/>
                  </a:lnTo>
                  <a:lnTo>
                    <a:pt x="24422" y="5568"/>
                  </a:lnTo>
                  <a:lnTo>
                    <a:pt x="19740" y="7089"/>
                  </a:lnTo>
                  <a:lnTo>
                    <a:pt x="18069" y="8553"/>
                  </a:lnTo>
                  <a:lnTo>
                    <a:pt x="16211" y="13002"/>
                  </a:lnTo>
                  <a:lnTo>
                    <a:pt x="14658" y="14612"/>
                  </a:lnTo>
                  <a:lnTo>
                    <a:pt x="10108" y="16400"/>
                  </a:lnTo>
                  <a:lnTo>
                    <a:pt x="8473" y="17936"/>
                  </a:lnTo>
                  <a:lnTo>
                    <a:pt x="6655" y="22463"/>
                  </a:lnTo>
                  <a:lnTo>
                    <a:pt x="5112" y="24094"/>
                  </a:lnTo>
                  <a:lnTo>
                    <a:pt x="575" y="25906"/>
                  </a:lnTo>
                  <a:lnTo>
                    <a:pt x="0" y="27448"/>
                  </a:lnTo>
                  <a:lnTo>
                    <a:pt x="675" y="29534"/>
                  </a:lnTo>
                  <a:lnTo>
                    <a:pt x="3189" y="34674"/>
                  </a:lnTo>
                  <a:lnTo>
                    <a:pt x="5663" y="43518"/>
                  </a:lnTo>
                  <a:lnTo>
                    <a:pt x="11570" y="52841"/>
                  </a:lnTo>
                  <a:lnTo>
                    <a:pt x="14848" y="62306"/>
                  </a:lnTo>
                  <a:lnTo>
                    <a:pt x="20994" y="71814"/>
                  </a:lnTo>
                  <a:lnTo>
                    <a:pt x="24343" y="81333"/>
                  </a:lnTo>
                  <a:lnTo>
                    <a:pt x="40669" y="103556"/>
                  </a:lnTo>
                  <a:lnTo>
                    <a:pt x="43190" y="109906"/>
                  </a:lnTo>
                  <a:lnTo>
                    <a:pt x="49500" y="119431"/>
                  </a:lnTo>
                  <a:lnTo>
                    <a:pt x="51839" y="128956"/>
                  </a:lnTo>
                  <a:lnTo>
                    <a:pt x="52814" y="163881"/>
                  </a:lnTo>
                  <a:lnTo>
                    <a:pt x="51760" y="165998"/>
                  </a:lnTo>
                  <a:lnTo>
                    <a:pt x="49998" y="167409"/>
                  </a:lnTo>
                  <a:lnTo>
                    <a:pt x="47765" y="168350"/>
                  </a:lnTo>
                  <a:lnTo>
                    <a:pt x="46277" y="170035"/>
                  </a:lnTo>
                  <a:lnTo>
                    <a:pt x="44623" y="174730"/>
                  </a:lnTo>
                  <a:lnTo>
                    <a:pt x="43124" y="176405"/>
                  </a:lnTo>
                  <a:lnTo>
                    <a:pt x="38635" y="178267"/>
                  </a:lnTo>
                  <a:lnTo>
                    <a:pt x="30159" y="179315"/>
                  </a:lnTo>
                  <a:lnTo>
                    <a:pt x="28189" y="178404"/>
                  </a:lnTo>
                  <a:lnTo>
                    <a:pt x="26875" y="176738"/>
                  </a:lnTo>
                  <a:lnTo>
                    <a:pt x="25417" y="172064"/>
                  </a:lnTo>
                  <a:lnTo>
                    <a:pt x="24250" y="132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2339"/>
            <p:cNvSpPr/>
            <p:nvPr>
              <p:custDataLst>
                <p:tags r:id="rId153"/>
              </p:custDataLst>
            </p:nvPr>
          </p:nvSpPr>
          <p:spPr>
            <a:xfrm>
              <a:off x="5172075" y="2476651"/>
              <a:ext cx="9526" cy="18900"/>
            </a:xfrm>
            <a:custGeom>
              <a:avLst/>
              <a:gdLst/>
              <a:ahLst/>
              <a:cxnLst/>
              <a:rect l="0" t="0" r="0" b="0"/>
              <a:pathLst>
                <a:path w="9526" h="18900">
                  <a:moveTo>
                    <a:pt x="9525" y="18899"/>
                  </a:moveTo>
                  <a:lnTo>
                    <a:pt x="9525" y="18899"/>
                  </a:lnTo>
                  <a:lnTo>
                    <a:pt x="9525" y="13843"/>
                  </a:lnTo>
                  <a:lnTo>
                    <a:pt x="6703" y="8538"/>
                  </a:lnTo>
                  <a:lnTo>
                    <a:pt x="116" y="0"/>
                  </a:lnTo>
                  <a:lnTo>
                    <a:pt x="0" y="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2340"/>
            <p:cNvSpPr/>
            <p:nvPr>
              <p:custDataLst>
                <p:tags r:id="rId154"/>
              </p:custDataLst>
            </p:nvPr>
          </p:nvSpPr>
          <p:spPr>
            <a:xfrm>
              <a:off x="5143500" y="2590800"/>
              <a:ext cx="19017" cy="95251"/>
            </a:xfrm>
            <a:custGeom>
              <a:avLst/>
              <a:gdLst/>
              <a:ahLst/>
              <a:cxnLst/>
              <a:rect l="0" t="0" r="0" b="0"/>
              <a:pathLst>
                <a:path w="19017" h="95251">
                  <a:moveTo>
                    <a:pt x="9525" y="0"/>
                  </a:moveTo>
                  <a:lnTo>
                    <a:pt x="9525" y="0"/>
                  </a:lnTo>
                  <a:lnTo>
                    <a:pt x="18934" y="0"/>
                  </a:lnTo>
                  <a:lnTo>
                    <a:pt x="19016" y="5056"/>
                  </a:lnTo>
                  <a:lnTo>
                    <a:pt x="16213" y="10361"/>
                  </a:lnTo>
                  <a:lnTo>
                    <a:pt x="12497" y="16246"/>
                  </a:lnTo>
                  <a:lnTo>
                    <a:pt x="10111" y="28648"/>
                  </a:lnTo>
                  <a:lnTo>
                    <a:pt x="8474" y="61405"/>
                  </a:lnTo>
                  <a:lnTo>
                    <a:pt x="1987" y="757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2341"/>
            <p:cNvSpPr/>
            <p:nvPr>
              <p:custDataLst>
                <p:tags r:id="rId155"/>
              </p:custDataLst>
            </p:nvPr>
          </p:nvSpPr>
          <p:spPr>
            <a:xfrm>
              <a:off x="4991100" y="2581310"/>
              <a:ext cx="114301" cy="142841"/>
            </a:xfrm>
            <a:custGeom>
              <a:avLst/>
              <a:gdLst/>
              <a:ahLst/>
              <a:cxnLst/>
              <a:rect l="0" t="0" r="0" b="0"/>
              <a:pathLst>
                <a:path w="114301" h="142841">
                  <a:moveTo>
                    <a:pt x="114300" y="9490"/>
                  </a:moveTo>
                  <a:lnTo>
                    <a:pt x="114300" y="9490"/>
                  </a:lnTo>
                  <a:lnTo>
                    <a:pt x="104891" y="81"/>
                  </a:lnTo>
                  <a:lnTo>
                    <a:pt x="99753" y="0"/>
                  </a:lnTo>
                  <a:lnTo>
                    <a:pt x="98253" y="1046"/>
                  </a:lnTo>
                  <a:lnTo>
                    <a:pt x="97251" y="2803"/>
                  </a:lnTo>
                  <a:lnTo>
                    <a:pt x="96584" y="5032"/>
                  </a:lnTo>
                  <a:lnTo>
                    <a:pt x="95081" y="6518"/>
                  </a:lnTo>
                  <a:lnTo>
                    <a:pt x="85065" y="11725"/>
                  </a:lnTo>
                  <a:lnTo>
                    <a:pt x="79082" y="15775"/>
                  </a:lnTo>
                  <a:lnTo>
                    <a:pt x="72894" y="17575"/>
                  </a:lnTo>
                  <a:lnTo>
                    <a:pt x="66617" y="24019"/>
                  </a:lnTo>
                  <a:lnTo>
                    <a:pt x="61358" y="32881"/>
                  </a:lnTo>
                  <a:lnTo>
                    <a:pt x="59020" y="40347"/>
                  </a:lnTo>
                  <a:lnTo>
                    <a:pt x="52337" y="47193"/>
                  </a:lnTo>
                  <a:lnTo>
                    <a:pt x="35856" y="60212"/>
                  </a:lnTo>
                  <a:lnTo>
                    <a:pt x="13813" y="91153"/>
                  </a:lnTo>
                  <a:lnTo>
                    <a:pt x="11431" y="97996"/>
                  </a:lnTo>
                  <a:lnTo>
                    <a:pt x="8843" y="117558"/>
                  </a:lnTo>
                  <a:lnTo>
                    <a:pt x="916" y="132850"/>
                  </a:lnTo>
                  <a:lnTo>
                    <a:pt x="0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2342"/>
            <p:cNvSpPr/>
            <p:nvPr>
              <p:custDataLst>
                <p:tags r:id="rId156"/>
              </p:custDataLst>
            </p:nvPr>
          </p:nvSpPr>
          <p:spPr>
            <a:xfrm>
              <a:off x="4962525" y="2562341"/>
              <a:ext cx="114301" cy="152285"/>
            </a:xfrm>
            <a:custGeom>
              <a:avLst/>
              <a:gdLst/>
              <a:ahLst/>
              <a:cxnLst/>
              <a:rect l="0" t="0" r="0" b="0"/>
              <a:pathLst>
                <a:path w="114301" h="15228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491" y="4975"/>
                  </a:lnTo>
                  <a:lnTo>
                    <a:pt x="10561" y="6453"/>
                  </a:lnTo>
                  <a:lnTo>
                    <a:pt x="22780" y="14076"/>
                  </a:lnTo>
                  <a:lnTo>
                    <a:pt x="26000" y="19597"/>
                  </a:lnTo>
                  <a:lnTo>
                    <a:pt x="26858" y="22551"/>
                  </a:lnTo>
                  <a:lnTo>
                    <a:pt x="28488" y="24520"/>
                  </a:lnTo>
                  <a:lnTo>
                    <a:pt x="50921" y="41563"/>
                  </a:lnTo>
                  <a:lnTo>
                    <a:pt x="88901" y="88671"/>
                  </a:lnTo>
                  <a:lnTo>
                    <a:pt x="92428" y="95084"/>
                  </a:lnTo>
                  <a:lnTo>
                    <a:pt x="99749" y="112881"/>
                  </a:lnTo>
                  <a:lnTo>
                    <a:pt x="111652" y="132644"/>
                  </a:lnTo>
                  <a:lnTo>
                    <a:pt x="114300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2343"/>
            <p:cNvSpPr/>
            <p:nvPr>
              <p:custDataLst>
                <p:tags r:id="rId157"/>
              </p:custDataLst>
            </p:nvPr>
          </p:nvSpPr>
          <p:spPr>
            <a:xfrm>
              <a:off x="4800603" y="2524136"/>
              <a:ext cx="104773" cy="166403"/>
            </a:xfrm>
            <a:custGeom>
              <a:avLst/>
              <a:gdLst/>
              <a:ahLst/>
              <a:cxnLst/>
              <a:rect l="0" t="0" r="0" b="0"/>
              <a:pathLst>
                <a:path w="104773" h="166403">
                  <a:moveTo>
                    <a:pt x="9522" y="47614"/>
                  </a:moveTo>
                  <a:lnTo>
                    <a:pt x="9522" y="47614"/>
                  </a:lnTo>
                  <a:lnTo>
                    <a:pt x="31" y="47614"/>
                  </a:lnTo>
                  <a:lnTo>
                    <a:pt x="0" y="55815"/>
                  </a:lnTo>
                  <a:lnTo>
                    <a:pt x="1057" y="56256"/>
                  </a:lnTo>
                  <a:lnTo>
                    <a:pt x="33117" y="57139"/>
                  </a:lnTo>
                  <a:lnTo>
                    <a:pt x="38706" y="54317"/>
                  </a:lnTo>
                  <a:lnTo>
                    <a:pt x="44718" y="50593"/>
                  </a:lnTo>
                  <a:lnTo>
                    <a:pt x="50917" y="48938"/>
                  </a:lnTo>
                  <a:lnTo>
                    <a:pt x="52993" y="47438"/>
                  </a:lnTo>
                  <a:lnTo>
                    <a:pt x="54378" y="45381"/>
                  </a:lnTo>
                  <a:lnTo>
                    <a:pt x="56975" y="40271"/>
                  </a:lnTo>
                  <a:lnTo>
                    <a:pt x="61657" y="34473"/>
                  </a:lnTo>
                  <a:lnTo>
                    <a:pt x="67265" y="31190"/>
                  </a:lnTo>
                  <a:lnTo>
                    <a:pt x="70242" y="30315"/>
                  </a:lnTo>
                  <a:lnTo>
                    <a:pt x="72227" y="28673"/>
                  </a:lnTo>
                  <a:lnTo>
                    <a:pt x="74433" y="24026"/>
                  </a:lnTo>
                  <a:lnTo>
                    <a:pt x="76151" y="4980"/>
                  </a:lnTo>
                  <a:lnTo>
                    <a:pt x="75108" y="3316"/>
                  </a:lnTo>
                  <a:lnTo>
                    <a:pt x="73355" y="2207"/>
                  </a:lnTo>
                  <a:lnTo>
                    <a:pt x="65830" y="646"/>
                  </a:lnTo>
                  <a:lnTo>
                    <a:pt x="44040" y="0"/>
                  </a:lnTo>
                  <a:lnTo>
                    <a:pt x="37916" y="2816"/>
                  </a:lnTo>
                  <a:lnTo>
                    <a:pt x="34801" y="5049"/>
                  </a:lnTo>
                  <a:lnTo>
                    <a:pt x="31341" y="10352"/>
                  </a:lnTo>
                  <a:lnTo>
                    <a:pt x="30418" y="13248"/>
                  </a:lnTo>
                  <a:lnTo>
                    <a:pt x="23748" y="19287"/>
                  </a:lnTo>
                  <a:lnTo>
                    <a:pt x="15844" y="25499"/>
                  </a:lnTo>
                  <a:lnTo>
                    <a:pt x="12332" y="31788"/>
                  </a:lnTo>
                  <a:lnTo>
                    <a:pt x="929" y="73190"/>
                  </a:lnTo>
                  <a:lnTo>
                    <a:pt x="411" y="84029"/>
                  </a:lnTo>
                  <a:lnTo>
                    <a:pt x="3003" y="93079"/>
                  </a:lnTo>
                  <a:lnTo>
                    <a:pt x="6625" y="100629"/>
                  </a:lnTo>
                  <a:lnTo>
                    <a:pt x="8950" y="116922"/>
                  </a:lnTo>
                  <a:lnTo>
                    <a:pt x="10325" y="127101"/>
                  </a:lnTo>
                  <a:lnTo>
                    <a:pt x="17051" y="138781"/>
                  </a:lnTo>
                  <a:lnTo>
                    <a:pt x="22746" y="145636"/>
                  </a:lnTo>
                  <a:lnTo>
                    <a:pt x="28805" y="149387"/>
                  </a:lnTo>
                  <a:lnTo>
                    <a:pt x="35025" y="152114"/>
                  </a:lnTo>
                  <a:lnTo>
                    <a:pt x="50811" y="165471"/>
                  </a:lnTo>
                  <a:lnTo>
                    <a:pt x="53981" y="166402"/>
                  </a:lnTo>
                  <a:lnTo>
                    <a:pt x="57153" y="165964"/>
                  </a:lnTo>
                  <a:lnTo>
                    <a:pt x="64559" y="163714"/>
                  </a:lnTo>
                  <a:lnTo>
                    <a:pt x="91190" y="161014"/>
                  </a:lnTo>
                  <a:lnTo>
                    <a:pt x="104772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517"/>
          <p:cNvGrpSpPr/>
          <p:nvPr/>
        </p:nvGrpSpPr>
        <p:grpSpPr>
          <a:xfrm>
            <a:off x="3667256" y="2447925"/>
            <a:ext cx="637999" cy="333199"/>
            <a:chOff x="3667256" y="2447925"/>
            <a:chExt cx="637999" cy="333199"/>
          </a:xfrm>
        </p:grpSpPr>
        <p:sp>
          <p:nvSpPr>
            <p:cNvPr id="822" name="SMARTInkShape-2344"/>
            <p:cNvSpPr/>
            <p:nvPr>
              <p:custDataLst>
                <p:tags r:id="rId140"/>
              </p:custDataLst>
            </p:nvPr>
          </p:nvSpPr>
          <p:spPr>
            <a:xfrm>
              <a:off x="4200963" y="2581275"/>
              <a:ext cx="104292" cy="142318"/>
            </a:xfrm>
            <a:custGeom>
              <a:avLst/>
              <a:gdLst/>
              <a:ahLst/>
              <a:cxnLst/>
              <a:rect l="0" t="0" r="0" b="0"/>
              <a:pathLst>
                <a:path w="104292" h="142318">
                  <a:moveTo>
                    <a:pt x="94812" y="19050"/>
                  </a:moveTo>
                  <a:lnTo>
                    <a:pt x="94812" y="19050"/>
                  </a:lnTo>
                  <a:lnTo>
                    <a:pt x="50276" y="19050"/>
                  </a:lnTo>
                  <a:lnTo>
                    <a:pt x="43974" y="19050"/>
                  </a:lnTo>
                  <a:lnTo>
                    <a:pt x="37645" y="21872"/>
                  </a:lnTo>
                  <a:lnTo>
                    <a:pt x="34476" y="24106"/>
                  </a:lnTo>
                  <a:lnTo>
                    <a:pt x="30954" y="29411"/>
                  </a:lnTo>
                  <a:lnTo>
                    <a:pt x="28331" y="35296"/>
                  </a:lnTo>
                  <a:lnTo>
                    <a:pt x="13058" y="54008"/>
                  </a:lnTo>
                  <a:lnTo>
                    <a:pt x="7050" y="66681"/>
                  </a:lnTo>
                  <a:lnTo>
                    <a:pt x="4554" y="69854"/>
                  </a:lnTo>
                  <a:lnTo>
                    <a:pt x="1780" y="79024"/>
                  </a:lnTo>
                  <a:lnTo>
                    <a:pt x="0" y="97101"/>
                  </a:lnTo>
                  <a:lnTo>
                    <a:pt x="2579" y="104187"/>
                  </a:lnTo>
                  <a:lnTo>
                    <a:pt x="16055" y="123774"/>
                  </a:lnTo>
                  <a:lnTo>
                    <a:pt x="18534" y="130152"/>
                  </a:lnTo>
                  <a:lnTo>
                    <a:pt x="23164" y="136515"/>
                  </a:lnTo>
                  <a:lnTo>
                    <a:pt x="28749" y="140048"/>
                  </a:lnTo>
                  <a:lnTo>
                    <a:pt x="40958" y="142317"/>
                  </a:lnTo>
                  <a:lnTo>
                    <a:pt x="47241" y="139805"/>
                  </a:lnTo>
                  <a:lnTo>
                    <a:pt x="50398" y="137653"/>
                  </a:lnTo>
                  <a:lnTo>
                    <a:pt x="73781" y="131094"/>
                  </a:lnTo>
                  <a:lnTo>
                    <a:pt x="77616" y="128671"/>
                  </a:lnTo>
                  <a:lnTo>
                    <a:pt x="81878" y="123157"/>
                  </a:lnTo>
                  <a:lnTo>
                    <a:pt x="101674" y="78757"/>
                  </a:lnTo>
                  <a:lnTo>
                    <a:pt x="104291" y="35362"/>
                  </a:lnTo>
                  <a:lnTo>
                    <a:pt x="101494" y="28769"/>
                  </a:lnTo>
                  <a:lnTo>
                    <a:pt x="97782" y="22311"/>
                  </a:lnTo>
                  <a:lnTo>
                    <a:pt x="96132" y="15914"/>
                  </a:lnTo>
                  <a:lnTo>
                    <a:pt x="94634" y="13784"/>
                  </a:lnTo>
                  <a:lnTo>
                    <a:pt x="92576" y="12364"/>
                  </a:lnTo>
                  <a:lnTo>
                    <a:pt x="87469" y="10787"/>
                  </a:lnTo>
                  <a:lnTo>
                    <a:pt x="81671" y="10086"/>
                  </a:lnTo>
                  <a:lnTo>
                    <a:pt x="75566" y="6952"/>
                  </a:lnTo>
                  <a:lnTo>
                    <a:pt x="69325" y="3090"/>
                  </a:lnTo>
                  <a:lnTo>
                    <a:pt x="56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2345"/>
            <p:cNvSpPr/>
            <p:nvPr>
              <p:custDataLst>
                <p:tags r:id="rId141"/>
              </p:custDataLst>
            </p:nvPr>
          </p:nvSpPr>
          <p:spPr>
            <a:xfrm>
              <a:off x="4052162" y="2571750"/>
              <a:ext cx="119789" cy="161876"/>
            </a:xfrm>
            <a:custGeom>
              <a:avLst/>
              <a:gdLst/>
              <a:ahLst/>
              <a:cxnLst/>
              <a:rect l="0" t="0" r="0" b="0"/>
              <a:pathLst>
                <a:path w="119789" h="16187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5212" y="9133"/>
                  </a:lnTo>
                  <a:lnTo>
                    <a:pt x="39386" y="44481"/>
                  </a:lnTo>
                  <a:lnTo>
                    <a:pt x="53703" y="74216"/>
                  </a:lnTo>
                  <a:lnTo>
                    <a:pt x="56681" y="78052"/>
                  </a:lnTo>
                  <a:lnTo>
                    <a:pt x="59990" y="87959"/>
                  </a:lnTo>
                  <a:lnTo>
                    <a:pt x="62592" y="135075"/>
                  </a:lnTo>
                  <a:lnTo>
                    <a:pt x="62634" y="155447"/>
                  </a:lnTo>
                  <a:lnTo>
                    <a:pt x="61577" y="157607"/>
                  </a:lnTo>
                  <a:lnTo>
                    <a:pt x="59814" y="159046"/>
                  </a:lnTo>
                  <a:lnTo>
                    <a:pt x="53505" y="161756"/>
                  </a:lnTo>
                  <a:lnTo>
                    <a:pt x="48173" y="161875"/>
                  </a:lnTo>
                  <a:lnTo>
                    <a:pt x="46644" y="160834"/>
                  </a:lnTo>
                  <a:lnTo>
                    <a:pt x="45625" y="159081"/>
                  </a:lnTo>
                  <a:lnTo>
                    <a:pt x="44192" y="151557"/>
                  </a:lnTo>
                  <a:lnTo>
                    <a:pt x="43990" y="148663"/>
                  </a:lnTo>
                  <a:lnTo>
                    <a:pt x="60079" y="104505"/>
                  </a:lnTo>
                  <a:lnTo>
                    <a:pt x="64702" y="85645"/>
                  </a:lnTo>
                  <a:lnTo>
                    <a:pt x="89408" y="40079"/>
                  </a:lnTo>
                  <a:lnTo>
                    <a:pt x="97819" y="27338"/>
                  </a:lnTo>
                  <a:lnTo>
                    <a:pt x="1197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2346"/>
            <p:cNvSpPr/>
            <p:nvPr>
              <p:custDataLst>
                <p:tags r:id="rId142"/>
              </p:custDataLst>
            </p:nvPr>
          </p:nvSpPr>
          <p:spPr>
            <a:xfrm>
              <a:off x="3971929" y="2590800"/>
              <a:ext cx="57147" cy="9526"/>
            </a:xfrm>
            <a:custGeom>
              <a:avLst/>
              <a:gdLst/>
              <a:ahLst/>
              <a:cxnLst/>
              <a:rect l="0" t="0" r="0" b="0"/>
              <a:pathLst>
                <a:path w="57147" h="9526">
                  <a:moveTo>
                    <a:pt x="19046" y="9525"/>
                  </a:moveTo>
                  <a:lnTo>
                    <a:pt x="19046" y="9525"/>
                  </a:lnTo>
                  <a:lnTo>
                    <a:pt x="0" y="9525"/>
                  </a:lnTo>
                  <a:lnTo>
                    <a:pt x="33084" y="9525"/>
                  </a:lnTo>
                  <a:lnTo>
                    <a:pt x="38691" y="6703"/>
                  </a:lnTo>
                  <a:lnTo>
                    <a:pt x="44711" y="2979"/>
                  </a:lnTo>
                  <a:lnTo>
                    <a:pt x="57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2347"/>
            <p:cNvSpPr/>
            <p:nvPr>
              <p:custDataLst>
                <p:tags r:id="rId143"/>
              </p:custDataLst>
            </p:nvPr>
          </p:nvSpPr>
          <p:spPr>
            <a:xfrm>
              <a:off x="4000501" y="2447925"/>
              <a:ext cx="38100" cy="293773"/>
            </a:xfrm>
            <a:custGeom>
              <a:avLst/>
              <a:gdLst/>
              <a:ahLst/>
              <a:cxnLst/>
              <a:rect l="0" t="0" r="0" b="0"/>
              <a:pathLst>
                <a:path w="38100" h="293773">
                  <a:moveTo>
                    <a:pt x="19049" y="0"/>
                  </a:moveTo>
                  <a:lnTo>
                    <a:pt x="19049" y="0"/>
                  </a:lnTo>
                  <a:lnTo>
                    <a:pt x="13992" y="5056"/>
                  </a:lnTo>
                  <a:lnTo>
                    <a:pt x="11510" y="10361"/>
                  </a:lnTo>
                  <a:lnTo>
                    <a:pt x="10848" y="13258"/>
                  </a:lnTo>
                  <a:lnTo>
                    <a:pt x="3240" y="26568"/>
                  </a:lnTo>
                  <a:lnTo>
                    <a:pt x="83" y="71904"/>
                  </a:lnTo>
                  <a:lnTo>
                    <a:pt x="6" y="116680"/>
                  </a:lnTo>
                  <a:lnTo>
                    <a:pt x="0" y="162051"/>
                  </a:lnTo>
                  <a:lnTo>
                    <a:pt x="1057" y="208420"/>
                  </a:lnTo>
                  <a:lnTo>
                    <a:pt x="8200" y="235846"/>
                  </a:lnTo>
                  <a:lnTo>
                    <a:pt x="10505" y="271848"/>
                  </a:lnTo>
                  <a:lnTo>
                    <a:pt x="14546" y="278866"/>
                  </a:lnTo>
                  <a:lnTo>
                    <a:pt x="17105" y="281161"/>
                  </a:lnTo>
                  <a:lnTo>
                    <a:pt x="22771" y="283711"/>
                  </a:lnTo>
                  <a:lnTo>
                    <a:pt x="24705" y="285448"/>
                  </a:lnTo>
                  <a:lnTo>
                    <a:pt x="28064" y="293772"/>
                  </a:lnTo>
                  <a:lnTo>
                    <a:pt x="29293" y="293215"/>
                  </a:lnTo>
                  <a:lnTo>
                    <a:pt x="3809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2348"/>
            <p:cNvSpPr/>
            <p:nvPr>
              <p:custDataLst>
                <p:tags r:id="rId144"/>
              </p:custDataLst>
            </p:nvPr>
          </p:nvSpPr>
          <p:spPr>
            <a:xfrm>
              <a:off x="3877106" y="2553092"/>
              <a:ext cx="66245" cy="161403"/>
            </a:xfrm>
            <a:custGeom>
              <a:avLst/>
              <a:gdLst/>
              <a:ahLst/>
              <a:cxnLst/>
              <a:rect l="0" t="0" r="0" b="0"/>
              <a:pathLst>
                <a:path w="66245" h="161403">
                  <a:moveTo>
                    <a:pt x="66244" y="9133"/>
                  </a:moveTo>
                  <a:lnTo>
                    <a:pt x="66244" y="9133"/>
                  </a:lnTo>
                  <a:lnTo>
                    <a:pt x="66244" y="0"/>
                  </a:lnTo>
                  <a:lnTo>
                    <a:pt x="61187" y="4781"/>
                  </a:lnTo>
                  <a:lnTo>
                    <a:pt x="58639" y="5173"/>
                  </a:lnTo>
                  <a:lnTo>
                    <a:pt x="43854" y="550"/>
                  </a:lnTo>
                  <a:lnTo>
                    <a:pt x="40734" y="1294"/>
                  </a:lnTo>
                  <a:lnTo>
                    <a:pt x="28122" y="7271"/>
                  </a:lnTo>
                  <a:lnTo>
                    <a:pt x="20496" y="8765"/>
                  </a:lnTo>
                  <a:lnTo>
                    <a:pt x="4478" y="23313"/>
                  </a:lnTo>
                  <a:lnTo>
                    <a:pt x="1751" y="28841"/>
                  </a:lnTo>
                  <a:lnTo>
                    <a:pt x="0" y="35957"/>
                  </a:lnTo>
                  <a:lnTo>
                    <a:pt x="7165" y="47839"/>
                  </a:lnTo>
                  <a:lnTo>
                    <a:pt x="7808" y="50812"/>
                  </a:lnTo>
                  <a:lnTo>
                    <a:pt x="16464" y="66336"/>
                  </a:lnTo>
                  <a:lnTo>
                    <a:pt x="17182" y="69494"/>
                  </a:lnTo>
                  <a:lnTo>
                    <a:pt x="23250" y="78994"/>
                  </a:lnTo>
                  <a:lnTo>
                    <a:pt x="43046" y="101209"/>
                  </a:lnTo>
                  <a:lnTo>
                    <a:pt x="49197" y="113908"/>
                  </a:lnTo>
                  <a:lnTo>
                    <a:pt x="53376" y="120258"/>
                  </a:lnTo>
                  <a:lnTo>
                    <a:pt x="55729" y="129783"/>
                  </a:lnTo>
                  <a:lnTo>
                    <a:pt x="56279" y="136133"/>
                  </a:lnTo>
                  <a:lnTo>
                    <a:pt x="53701" y="142483"/>
                  </a:lnTo>
                  <a:lnTo>
                    <a:pt x="39106" y="160044"/>
                  </a:lnTo>
                  <a:lnTo>
                    <a:pt x="33038" y="161092"/>
                  </a:lnTo>
                  <a:lnTo>
                    <a:pt x="24538" y="161402"/>
                  </a:lnTo>
                  <a:lnTo>
                    <a:pt x="22565" y="160387"/>
                  </a:lnTo>
                  <a:lnTo>
                    <a:pt x="21249" y="158653"/>
                  </a:lnTo>
                  <a:lnTo>
                    <a:pt x="18730" y="153903"/>
                  </a:lnTo>
                  <a:lnTo>
                    <a:pt x="12420" y="145278"/>
                  </a:lnTo>
                  <a:lnTo>
                    <a:pt x="9094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2349"/>
            <p:cNvSpPr/>
            <p:nvPr>
              <p:custDataLst>
                <p:tags r:id="rId145"/>
              </p:custDataLst>
            </p:nvPr>
          </p:nvSpPr>
          <p:spPr>
            <a:xfrm>
              <a:off x="3810000" y="25527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9525" y="35691"/>
                  </a:lnTo>
                  <a:lnTo>
                    <a:pt x="6703" y="28915"/>
                  </a:lnTo>
                  <a:lnTo>
                    <a:pt x="2979" y="22376"/>
                  </a:lnTo>
                  <a:lnTo>
                    <a:pt x="589" y="95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2350"/>
            <p:cNvSpPr/>
            <p:nvPr>
              <p:custDataLst>
                <p:tags r:id="rId146"/>
              </p:custDataLst>
            </p:nvPr>
          </p:nvSpPr>
          <p:spPr>
            <a:xfrm>
              <a:off x="3819525" y="2638817"/>
              <a:ext cx="9526" cy="75809"/>
            </a:xfrm>
            <a:custGeom>
              <a:avLst/>
              <a:gdLst/>
              <a:ahLst/>
              <a:cxnLst/>
              <a:rect l="0" t="0" r="0" b="0"/>
              <a:pathLst>
                <a:path w="9526" h="758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250"/>
                  </a:lnTo>
                  <a:lnTo>
                    <a:pt x="0" y="59937"/>
                  </a:lnTo>
                  <a:lnTo>
                    <a:pt x="2822" y="66285"/>
                  </a:lnTo>
                  <a:lnTo>
                    <a:pt x="9525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2351"/>
            <p:cNvSpPr/>
            <p:nvPr>
              <p:custDataLst>
                <p:tags r:id="rId147"/>
              </p:custDataLst>
            </p:nvPr>
          </p:nvSpPr>
          <p:spPr>
            <a:xfrm>
              <a:off x="3667256" y="2457633"/>
              <a:ext cx="123695" cy="323491"/>
            </a:xfrm>
            <a:custGeom>
              <a:avLst/>
              <a:gdLst/>
              <a:ahLst/>
              <a:cxnLst/>
              <a:rect l="0" t="0" r="0" b="0"/>
              <a:pathLst>
                <a:path w="123695" h="323491">
                  <a:moveTo>
                    <a:pt x="85594" y="247467"/>
                  </a:moveTo>
                  <a:lnTo>
                    <a:pt x="85594" y="247467"/>
                  </a:lnTo>
                  <a:lnTo>
                    <a:pt x="85594" y="202991"/>
                  </a:lnTo>
                  <a:lnTo>
                    <a:pt x="85594" y="196656"/>
                  </a:lnTo>
                  <a:lnTo>
                    <a:pt x="84536" y="194543"/>
                  </a:lnTo>
                  <a:lnTo>
                    <a:pt x="82772" y="193134"/>
                  </a:lnTo>
                  <a:lnTo>
                    <a:pt x="77989" y="190511"/>
                  </a:lnTo>
                  <a:lnTo>
                    <a:pt x="59279" y="174540"/>
                  </a:lnTo>
                  <a:lnTo>
                    <a:pt x="53437" y="172722"/>
                  </a:lnTo>
                  <a:lnTo>
                    <a:pt x="50398" y="173295"/>
                  </a:lnTo>
                  <a:lnTo>
                    <a:pt x="37916" y="178998"/>
                  </a:lnTo>
                  <a:lnTo>
                    <a:pt x="34758" y="179596"/>
                  </a:lnTo>
                  <a:lnTo>
                    <a:pt x="28428" y="185905"/>
                  </a:lnTo>
                  <a:lnTo>
                    <a:pt x="13625" y="206669"/>
                  </a:lnTo>
                  <a:lnTo>
                    <a:pt x="7408" y="226316"/>
                  </a:lnTo>
                  <a:lnTo>
                    <a:pt x="4895" y="230192"/>
                  </a:lnTo>
                  <a:lnTo>
                    <a:pt x="1358" y="245759"/>
                  </a:lnTo>
                  <a:lnTo>
                    <a:pt x="0" y="277464"/>
                  </a:lnTo>
                  <a:lnTo>
                    <a:pt x="9577" y="309982"/>
                  </a:lnTo>
                  <a:lnTo>
                    <a:pt x="14062" y="316879"/>
                  </a:lnTo>
                  <a:lnTo>
                    <a:pt x="19582" y="320650"/>
                  </a:lnTo>
                  <a:lnTo>
                    <a:pt x="28640" y="322773"/>
                  </a:lnTo>
                  <a:lnTo>
                    <a:pt x="41182" y="323490"/>
                  </a:lnTo>
                  <a:lnTo>
                    <a:pt x="55737" y="318558"/>
                  </a:lnTo>
                  <a:lnTo>
                    <a:pt x="68398" y="310394"/>
                  </a:lnTo>
                  <a:lnTo>
                    <a:pt x="82158" y="290550"/>
                  </a:lnTo>
                  <a:lnTo>
                    <a:pt x="90808" y="272462"/>
                  </a:lnTo>
                  <a:lnTo>
                    <a:pt x="105228" y="225571"/>
                  </a:lnTo>
                  <a:lnTo>
                    <a:pt x="111520" y="198999"/>
                  </a:lnTo>
                  <a:lnTo>
                    <a:pt x="112762" y="152106"/>
                  </a:lnTo>
                  <a:lnTo>
                    <a:pt x="105922" y="104577"/>
                  </a:lnTo>
                  <a:lnTo>
                    <a:pt x="104813" y="64504"/>
                  </a:lnTo>
                  <a:lnTo>
                    <a:pt x="103661" y="47617"/>
                  </a:lnTo>
                  <a:lnTo>
                    <a:pt x="95515" y="6855"/>
                  </a:lnTo>
                  <a:lnTo>
                    <a:pt x="94324" y="4509"/>
                  </a:lnTo>
                  <a:lnTo>
                    <a:pt x="92473" y="2945"/>
                  </a:lnTo>
                  <a:lnTo>
                    <a:pt x="85996" y="0"/>
                  </a:lnTo>
                  <a:lnTo>
                    <a:pt x="85713" y="4928"/>
                  </a:lnTo>
                  <a:lnTo>
                    <a:pt x="82825" y="10202"/>
                  </a:lnTo>
                  <a:lnTo>
                    <a:pt x="79072" y="16074"/>
                  </a:lnTo>
                  <a:lnTo>
                    <a:pt x="76958" y="26388"/>
                  </a:lnTo>
                  <a:lnTo>
                    <a:pt x="76121" y="69569"/>
                  </a:lnTo>
                  <a:lnTo>
                    <a:pt x="77150" y="85851"/>
                  </a:lnTo>
                  <a:lnTo>
                    <a:pt x="84713" y="133111"/>
                  </a:lnTo>
                  <a:lnTo>
                    <a:pt x="86391" y="154435"/>
                  </a:lnTo>
                  <a:lnTo>
                    <a:pt x="94214" y="194466"/>
                  </a:lnTo>
                  <a:lnTo>
                    <a:pt x="96098" y="233681"/>
                  </a:lnTo>
                  <a:lnTo>
                    <a:pt x="102700" y="250202"/>
                  </a:lnTo>
                  <a:lnTo>
                    <a:pt x="111590" y="265803"/>
                  </a:lnTo>
                  <a:lnTo>
                    <a:pt x="114081" y="272549"/>
                  </a:lnTo>
                  <a:lnTo>
                    <a:pt x="123694" y="28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518"/>
          <p:cNvGrpSpPr/>
          <p:nvPr/>
        </p:nvGrpSpPr>
        <p:grpSpPr>
          <a:xfrm>
            <a:off x="2647950" y="2524135"/>
            <a:ext cx="694001" cy="504254"/>
            <a:chOff x="2647950" y="2524135"/>
            <a:chExt cx="694001" cy="504254"/>
          </a:xfrm>
        </p:grpSpPr>
        <p:sp>
          <p:nvSpPr>
            <p:cNvPr id="831" name="SMARTInkShape-2352"/>
            <p:cNvSpPr/>
            <p:nvPr>
              <p:custDataLst>
                <p:tags r:id="rId128"/>
              </p:custDataLst>
            </p:nvPr>
          </p:nvSpPr>
          <p:spPr>
            <a:xfrm>
              <a:off x="3267075" y="2638464"/>
              <a:ext cx="74876" cy="389925"/>
            </a:xfrm>
            <a:custGeom>
              <a:avLst/>
              <a:gdLst/>
              <a:ahLst/>
              <a:cxnLst/>
              <a:rect l="0" t="0" r="0" b="0"/>
              <a:pathLst>
                <a:path w="74876" h="389925">
                  <a:moveTo>
                    <a:pt x="9525" y="95211"/>
                  </a:moveTo>
                  <a:lnTo>
                    <a:pt x="9525" y="95211"/>
                  </a:lnTo>
                  <a:lnTo>
                    <a:pt x="14582" y="95211"/>
                  </a:lnTo>
                  <a:lnTo>
                    <a:pt x="19886" y="92389"/>
                  </a:lnTo>
                  <a:lnTo>
                    <a:pt x="22782" y="90155"/>
                  </a:lnTo>
                  <a:lnTo>
                    <a:pt x="26000" y="84850"/>
                  </a:lnTo>
                  <a:lnTo>
                    <a:pt x="33123" y="67765"/>
                  </a:lnTo>
                  <a:lnTo>
                    <a:pt x="44984" y="48153"/>
                  </a:lnTo>
                  <a:lnTo>
                    <a:pt x="47509" y="41488"/>
                  </a:lnTo>
                  <a:lnTo>
                    <a:pt x="53823" y="31785"/>
                  </a:lnTo>
                  <a:lnTo>
                    <a:pt x="56164" y="22208"/>
                  </a:lnTo>
                  <a:lnTo>
                    <a:pt x="57147" y="402"/>
                  </a:lnTo>
                  <a:lnTo>
                    <a:pt x="43892" y="0"/>
                  </a:lnTo>
                  <a:lnTo>
                    <a:pt x="37852" y="2800"/>
                  </a:lnTo>
                  <a:lnTo>
                    <a:pt x="25351" y="13222"/>
                  </a:lnTo>
                  <a:lnTo>
                    <a:pt x="21851" y="19260"/>
                  </a:lnTo>
                  <a:lnTo>
                    <a:pt x="9382" y="62581"/>
                  </a:lnTo>
                  <a:lnTo>
                    <a:pt x="4875" y="69420"/>
                  </a:lnTo>
                  <a:lnTo>
                    <a:pt x="4309" y="72726"/>
                  </a:lnTo>
                  <a:lnTo>
                    <a:pt x="4989" y="75987"/>
                  </a:lnTo>
                  <a:lnTo>
                    <a:pt x="7509" y="82434"/>
                  </a:lnTo>
                  <a:lnTo>
                    <a:pt x="8629" y="88826"/>
                  </a:lnTo>
                  <a:lnTo>
                    <a:pt x="9986" y="90955"/>
                  </a:lnTo>
                  <a:lnTo>
                    <a:pt x="11949" y="92373"/>
                  </a:lnTo>
                  <a:lnTo>
                    <a:pt x="14316" y="93319"/>
                  </a:lnTo>
                  <a:lnTo>
                    <a:pt x="15894" y="95008"/>
                  </a:lnTo>
                  <a:lnTo>
                    <a:pt x="18635" y="103246"/>
                  </a:lnTo>
                  <a:lnTo>
                    <a:pt x="21687" y="104073"/>
                  </a:lnTo>
                  <a:lnTo>
                    <a:pt x="23983" y="104294"/>
                  </a:lnTo>
                  <a:lnTo>
                    <a:pt x="25514" y="103383"/>
                  </a:lnTo>
                  <a:lnTo>
                    <a:pt x="26534" y="101718"/>
                  </a:lnTo>
                  <a:lnTo>
                    <a:pt x="27215" y="99549"/>
                  </a:lnTo>
                  <a:lnTo>
                    <a:pt x="28727" y="98103"/>
                  </a:lnTo>
                  <a:lnTo>
                    <a:pt x="38757" y="92960"/>
                  </a:lnTo>
                  <a:lnTo>
                    <a:pt x="41713" y="90535"/>
                  </a:lnTo>
                  <a:lnTo>
                    <a:pt x="44998" y="85019"/>
                  </a:lnTo>
                  <a:lnTo>
                    <a:pt x="47106" y="77911"/>
                  </a:lnTo>
                  <a:lnTo>
                    <a:pt x="48337" y="77328"/>
                  </a:lnTo>
                  <a:lnTo>
                    <a:pt x="52527" y="76680"/>
                  </a:lnTo>
                  <a:lnTo>
                    <a:pt x="54068" y="75448"/>
                  </a:lnTo>
                  <a:lnTo>
                    <a:pt x="57115" y="66756"/>
                  </a:lnTo>
                  <a:lnTo>
                    <a:pt x="57150" y="112333"/>
                  </a:lnTo>
                  <a:lnTo>
                    <a:pt x="58208" y="137487"/>
                  </a:lnTo>
                  <a:lnTo>
                    <a:pt x="65351" y="173424"/>
                  </a:lnTo>
                  <a:lnTo>
                    <a:pt x="66558" y="215480"/>
                  </a:lnTo>
                  <a:lnTo>
                    <a:pt x="67726" y="261347"/>
                  </a:lnTo>
                  <a:lnTo>
                    <a:pt x="74875" y="300259"/>
                  </a:lnTo>
                  <a:lnTo>
                    <a:pt x="67480" y="344900"/>
                  </a:lnTo>
                  <a:lnTo>
                    <a:pt x="67033" y="353645"/>
                  </a:lnTo>
                  <a:lnTo>
                    <a:pt x="64012" y="361059"/>
                  </a:lnTo>
                  <a:lnTo>
                    <a:pt x="44295" y="384086"/>
                  </a:lnTo>
                  <a:lnTo>
                    <a:pt x="38031" y="387642"/>
                  </a:lnTo>
                  <a:lnTo>
                    <a:pt x="25386" y="389924"/>
                  </a:lnTo>
                  <a:lnTo>
                    <a:pt x="19044" y="387414"/>
                  </a:lnTo>
                  <a:lnTo>
                    <a:pt x="6349" y="377179"/>
                  </a:lnTo>
                  <a:lnTo>
                    <a:pt x="2822" y="371166"/>
                  </a:lnTo>
                  <a:lnTo>
                    <a:pt x="0" y="36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2353"/>
            <p:cNvSpPr/>
            <p:nvPr>
              <p:custDataLst>
                <p:tags r:id="rId129"/>
              </p:custDataLst>
            </p:nvPr>
          </p:nvSpPr>
          <p:spPr>
            <a:xfrm>
              <a:off x="3181350" y="2628900"/>
              <a:ext cx="57151" cy="123695"/>
            </a:xfrm>
            <a:custGeom>
              <a:avLst/>
              <a:gdLst/>
              <a:ahLst/>
              <a:cxnLst/>
              <a:rect l="0" t="0" r="0" b="0"/>
              <a:pathLst>
                <a:path w="57151" h="123695">
                  <a:moveTo>
                    <a:pt x="19050" y="0"/>
                  </a:moveTo>
                  <a:lnTo>
                    <a:pt x="19050" y="0"/>
                  </a:lnTo>
                  <a:lnTo>
                    <a:pt x="19050" y="41290"/>
                  </a:lnTo>
                  <a:lnTo>
                    <a:pt x="16228" y="47631"/>
                  </a:lnTo>
                  <a:lnTo>
                    <a:pt x="12504" y="53978"/>
                  </a:lnTo>
                  <a:lnTo>
                    <a:pt x="10114" y="66676"/>
                  </a:lnTo>
                  <a:lnTo>
                    <a:pt x="9917" y="69851"/>
                  </a:lnTo>
                  <a:lnTo>
                    <a:pt x="6878" y="76200"/>
                  </a:lnTo>
                  <a:lnTo>
                    <a:pt x="3056" y="82550"/>
                  </a:lnTo>
                  <a:lnTo>
                    <a:pt x="604" y="95250"/>
                  </a:lnTo>
                  <a:lnTo>
                    <a:pt x="0" y="123694"/>
                  </a:lnTo>
                  <a:lnTo>
                    <a:pt x="0" y="77479"/>
                  </a:lnTo>
                  <a:lnTo>
                    <a:pt x="2822" y="68655"/>
                  </a:lnTo>
                  <a:lnTo>
                    <a:pt x="6546" y="60146"/>
                  </a:lnTo>
                  <a:lnTo>
                    <a:pt x="9701" y="44515"/>
                  </a:lnTo>
                  <a:lnTo>
                    <a:pt x="16890" y="29215"/>
                  </a:lnTo>
                  <a:lnTo>
                    <a:pt x="27125" y="3243"/>
                  </a:lnTo>
                  <a:lnTo>
                    <a:pt x="28666" y="2162"/>
                  </a:lnTo>
                  <a:lnTo>
                    <a:pt x="35893" y="641"/>
                  </a:lnTo>
                  <a:lnTo>
                    <a:pt x="52162" y="25"/>
                  </a:lnTo>
                  <a:lnTo>
                    <a:pt x="53824" y="1075"/>
                  </a:lnTo>
                  <a:lnTo>
                    <a:pt x="54932" y="2833"/>
                  </a:lnTo>
                  <a:lnTo>
                    <a:pt x="56493" y="10364"/>
                  </a:lnTo>
                  <a:lnTo>
                    <a:pt x="57145" y="56568"/>
                  </a:lnTo>
                  <a:lnTo>
                    <a:pt x="57150" y="102784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354"/>
            <p:cNvSpPr/>
            <p:nvPr>
              <p:custDataLst>
                <p:tags r:id="rId130"/>
              </p:custDataLst>
            </p:nvPr>
          </p:nvSpPr>
          <p:spPr>
            <a:xfrm>
              <a:off x="3105150" y="2573225"/>
              <a:ext cx="1" cy="27101"/>
            </a:xfrm>
            <a:custGeom>
              <a:avLst/>
              <a:gdLst/>
              <a:ahLst/>
              <a:cxnLst/>
              <a:rect l="0" t="0" r="0" b="0"/>
              <a:pathLst>
                <a:path w="1" h="27101">
                  <a:moveTo>
                    <a:pt x="0" y="27100"/>
                  </a:moveTo>
                  <a:lnTo>
                    <a:pt x="0" y="27100"/>
                  </a:lnTo>
                  <a:lnTo>
                    <a:pt x="0" y="0"/>
                  </a:lnTo>
                  <a:lnTo>
                    <a:pt x="0" y="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355"/>
            <p:cNvSpPr/>
            <p:nvPr>
              <p:custDataLst>
                <p:tags r:id="rId131"/>
              </p:custDataLst>
            </p:nvPr>
          </p:nvSpPr>
          <p:spPr>
            <a:xfrm>
              <a:off x="3114685" y="2647950"/>
              <a:ext cx="9516" cy="123826"/>
            </a:xfrm>
            <a:custGeom>
              <a:avLst/>
              <a:gdLst/>
              <a:ahLst/>
              <a:cxnLst/>
              <a:rect l="0" t="0" r="0" b="0"/>
              <a:pathLst>
                <a:path w="9516" h="123826">
                  <a:moveTo>
                    <a:pt x="9515" y="0"/>
                  </a:moveTo>
                  <a:lnTo>
                    <a:pt x="9515" y="0"/>
                  </a:lnTo>
                  <a:lnTo>
                    <a:pt x="9515" y="22666"/>
                  </a:lnTo>
                  <a:lnTo>
                    <a:pt x="8457" y="24636"/>
                  </a:lnTo>
                  <a:lnTo>
                    <a:pt x="6693" y="25949"/>
                  </a:lnTo>
                  <a:lnTo>
                    <a:pt x="4459" y="26824"/>
                  </a:lnTo>
                  <a:lnTo>
                    <a:pt x="2969" y="28466"/>
                  </a:lnTo>
                  <a:lnTo>
                    <a:pt x="1314" y="33113"/>
                  </a:lnTo>
                  <a:lnTo>
                    <a:pt x="0" y="78993"/>
                  </a:lnTo>
                  <a:lnTo>
                    <a:pt x="2817" y="85555"/>
                  </a:lnTo>
                  <a:lnTo>
                    <a:pt x="6538" y="92000"/>
                  </a:lnTo>
                  <a:lnTo>
                    <a:pt x="8927" y="104760"/>
                  </a:lnTo>
                  <a:lnTo>
                    <a:pt x="951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356"/>
            <p:cNvSpPr/>
            <p:nvPr>
              <p:custDataLst>
                <p:tags r:id="rId132"/>
              </p:custDataLst>
            </p:nvPr>
          </p:nvSpPr>
          <p:spPr>
            <a:xfrm>
              <a:off x="2957150" y="2657475"/>
              <a:ext cx="119426" cy="57151"/>
            </a:xfrm>
            <a:custGeom>
              <a:avLst/>
              <a:gdLst/>
              <a:ahLst/>
              <a:cxnLst/>
              <a:rect l="0" t="0" r="0" b="0"/>
              <a:pathLst>
                <a:path w="119426" h="57151">
                  <a:moveTo>
                    <a:pt x="33700" y="57150"/>
                  </a:moveTo>
                  <a:lnTo>
                    <a:pt x="33700" y="57150"/>
                  </a:lnTo>
                  <a:lnTo>
                    <a:pt x="28644" y="57150"/>
                  </a:lnTo>
                  <a:lnTo>
                    <a:pt x="23339" y="54328"/>
                  </a:lnTo>
                  <a:lnTo>
                    <a:pt x="17454" y="50604"/>
                  </a:lnTo>
                  <a:lnTo>
                    <a:pt x="6957" y="48017"/>
                  </a:lnTo>
                  <a:lnTo>
                    <a:pt x="612" y="42685"/>
                  </a:lnTo>
                  <a:lnTo>
                    <a:pt x="0" y="41156"/>
                  </a:lnTo>
                  <a:lnTo>
                    <a:pt x="650" y="40138"/>
                  </a:lnTo>
                  <a:lnTo>
                    <a:pt x="4241" y="38502"/>
                  </a:lnTo>
                  <a:lnTo>
                    <a:pt x="4863" y="33163"/>
                  </a:lnTo>
                  <a:lnTo>
                    <a:pt x="7067" y="31633"/>
                  </a:lnTo>
                  <a:lnTo>
                    <a:pt x="19224" y="28423"/>
                  </a:lnTo>
                  <a:lnTo>
                    <a:pt x="33349" y="21215"/>
                  </a:lnTo>
                  <a:lnTo>
                    <a:pt x="36641" y="20494"/>
                  </a:lnTo>
                  <a:lnTo>
                    <a:pt x="46330" y="14421"/>
                  </a:lnTo>
                  <a:lnTo>
                    <a:pt x="49529" y="13847"/>
                  </a:lnTo>
                  <a:lnTo>
                    <a:pt x="52719" y="14524"/>
                  </a:lnTo>
                  <a:lnTo>
                    <a:pt x="55904" y="16032"/>
                  </a:lnTo>
                  <a:lnTo>
                    <a:pt x="65088" y="14886"/>
                  </a:lnTo>
                  <a:lnTo>
                    <a:pt x="111634" y="1417"/>
                  </a:lnTo>
                  <a:lnTo>
                    <a:pt x="119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357"/>
            <p:cNvSpPr/>
            <p:nvPr>
              <p:custDataLst>
                <p:tags r:id="rId133"/>
              </p:custDataLst>
            </p:nvPr>
          </p:nvSpPr>
          <p:spPr>
            <a:xfrm>
              <a:off x="3019460" y="2524135"/>
              <a:ext cx="47591" cy="285583"/>
            </a:xfrm>
            <a:custGeom>
              <a:avLst/>
              <a:gdLst/>
              <a:ahLst/>
              <a:cxnLst/>
              <a:rect l="0" t="0" r="0" b="0"/>
              <a:pathLst>
                <a:path w="47591" h="285583">
                  <a:moveTo>
                    <a:pt x="9490" y="9515"/>
                  </a:moveTo>
                  <a:lnTo>
                    <a:pt x="9490" y="9515"/>
                  </a:lnTo>
                  <a:lnTo>
                    <a:pt x="9490" y="106"/>
                  </a:lnTo>
                  <a:lnTo>
                    <a:pt x="17691" y="0"/>
                  </a:lnTo>
                  <a:lnTo>
                    <a:pt x="18132" y="1055"/>
                  </a:lnTo>
                  <a:lnTo>
                    <a:pt x="18623" y="5050"/>
                  </a:lnTo>
                  <a:lnTo>
                    <a:pt x="19812" y="6538"/>
                  </a:lnTo>
                  <a:lnTo>
                    <a:pt x="23955" y="8192"/>
                  </a:lnTo>
                  <a:lnTo>
                    <a:pt x="25484" y="9692"/>
                  </a:lnTo>
                  <a:lnTo>
                    <a:pt x="27182" y="14180"/>
                  </a:lnTo>
                  <a:lnTo>
                    <a:pt x="28505" y="55493"/>
                  </a:lnTo>
                  <a:lnTo>
                    <a:pt x="20336" y="97255"/>
                  </a:lnTo>
                  <a:lnTo>
                    <a:pt x="14075" y="144366"/>
                  </a:lnTo>
                  <a:lnTo>
                    <a:pt x="9892" y="186889"/>
                  </a:lnTo>
                  <a:lnTo>
                    <a:pt x="871" y="230682"/>
                  </a:lnTo>
                  <a:lnTo>
                    <a:pt x="0" y="263319"/>
                  </a:lnTo>
                  <a:lnTo>
                    <a:pt x="2803" y="268014"/>
                  </a:lnTo>
                  <a:lnTo>
                    <a:pt x="6518" y="273629"/>
                  </a:lnTo>
                  <a:lnTo>
                    <a:pt x="8169" y="279651"/>
                  </a:lnTo>
                  <a:lnTo>
                    <a:pt x="9668" y="281681"/>
                  </a:lnTo>
                  <a:lnTo>
                    <a:pt x="11725" y="283034"/>
                  </a:lnTo>
                  <a:lnTo>
                    <a:pt x="17575" y="285205"/>
                  </a:lnTo>
                  <a:lnTo>
                    <a:pt x="23645" y="285582"/>
                  </a:lnTo>
                  <a:lnTo>
                    <a:pt x="25277" y="284576"/>
                  </a:lnTo>
                  <a:lnTo>
                    <a:pt x="26364" y="282847"/>
                  </a:lnTo>
                  <a:lnTo>
                    <a:pt x="27090" y="280636"/>
                  </a:lnTo>
                  <a:lnTo>
                    <a:pt x="28631" y="279163"/>
                  </a:lnTo>
                  <a:lnTo>
                    <a:pt x="38711" y="273975"/>
                  </a:lnTo>
                  <a:lnTo>
                    <a:pt x="45836" y="268129"/>
                  </a:lnTo>
                  <a:lnTo>
                    <a:pt x="46810" y="264507"/>
                  </a:lnTo>
                  <a:lnTo>
                    <a:pt x="4759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358"/>
            <p:cNvSpPr/>
            <p:nvPr>
              <p:custDataLst>
                <p:tags r:id="rId134"/>
              </p:custDataLst>
            </p:nvPr>
          </p:nvSpPr>
          <p:spPr>
            <a:xfrm>
              <a:off x="2943225" y="2609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6641"/>
                  </a:lnTo>
                  <a:lnTo>
                    <a:pt x="8467" y="14269"/>
                  </a:lnTo>
                  <a:lnTo>
                    <a:pt x="6703" y="12688"/>
                  </a:lnTo>
                  <a:lnTo>
                    <a:pt x="392" y="97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359"/>
            <p:cNvSpPr/>
            <p:nvPr>
              <p:custDataLst>
                <p:tags r:id="rId135"/>
              </p:custDataLst>
            </p:nvPr>
          </p:nvSpPr>
          <p:spPr>
            <a:xfrm>
              <a:off x="2933700" y="2724150"/>
              <a:ext cx="19041" cy="85726"/>
            </a:xfrm>
            <a:custGeom>
              <a:avLst/>
              <a:gdLst/>
              <a:ahLst/>
              <a:cxnLst/>
              <a:rect l="0" t="0" r="0" b="0"/>
              <a:pathLst>
                <a:path w="19041" h="85726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19040" y="22390"/>
                  </a:lnTo>
                  <a:lnTo>
                    <a:pt x="8728" y="63242"/>
                  </a:lnTo>
                  <a:lnTo>
                    <a:pt x="2038" y="761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360"/>
            <p:cNvSpPr/>
            <p:nvPr>
              <p:custDataLst>
                <p:tags r:id="rId136"/>
              </p:custDataLst>
            </p:nvPr>
          </p:nvSpPr>
          <p:spPr>
            <a:xfrm>
              <a:off x="2763574" y="2714625"/>
              <a:ext cx="131899" cy="133219"/>
            </a:xfrm>
            <a:custGeom>
              <a:avLst/>
              <a:gdLst/>
              <a:ahLst/>
              <a:cxnLst/>
              <a:rect l="0" t="0" r="0" b="0"/>
              <a:pathLst>
                <a:path w="131899" h="133219">
                  <a:moveTo>
                    <a:pt x="17726" y="0"/>
                  </a:moveTo>
                  <a:lnTo>
                    <a:pt x="17726" y="0"/>
                  </a:lnTo>
                  <a:lnTo>
                    <a:pt x="17726" y="46379"/>
                  </a:lnTo>
                  <a:lnTo>
                    <a:pt x="17726" y="93922"/>
                  </a:lnTo>
                  <a:lnTo>
                    <a:pt x="17726" y="117079"/>
                  </a:lnTo>
                  <a:lnTo>
                    <a:pt x="16668" y="119328"/>
                  </a:lnTo>
                  <a:lnTo>
                    <a:pt x="14904" y="120827"/>
                  </a:lnTo>
                  <a:lnTo>
                    <a:pt x="12670" y="121826"/>
                  </a:lnTo>
                  <a:lnTo>
                    <a:pt x="11180" y="123551"/>
                  </a:lnTo>
                  <a:lnTo>
                    <a:pt x="8236" y="133218"/>
                  </a:lnTo>
                  <a:lnTo>
                    <a:pt x="8204" y="120081"/>
                  </a:lnTo>
                  <a:lnTo>
                    <a:pt x="5380" y="114047"/>
                  </a:lnTo>
                  <a:lnTo>
                    <a:pt x="1655" y="107838"/>
                  </a:lnTo>
                  <a:lnTo>
                    <a:pt x="0" y="101550"/>
                  </a:lnTo>
                  <a:lnTo>
                    <a:pt x="617" y="98392"/>
                  </a:lnTo>
                  <a:lnTo>
                    <a:pt x="5483" y="87832"/>
                  </a:lnTo>
                  <a:lnTo>
                    <a:pt x="10976" y="40260"/>
                  </a:lnTo>
                  <a:lnTo>
                    <a:pt x="24673" y="19240"/>
                  </a:lnTo>
                  <a:lnTo>
                    <a:pt x="25532" y="16001"/>
                  </a:lnTo>
                  <a:lnTo>
                    <a:pt x="27163" y="13843"/>
                  </a:lnTo>
                  <a:lnTo>
                    <a:pt x="41395" y="4637"/>
                  </a:lnTo>
                  <a:lnTo>
                    <a:pt x="43031" y="4150"/>
                  </a:lnTo>
                  <a:lnTo>
                    <a:pt x="44121" y="4883"/>
                  </a:lnTo>
                  <a:lnTo>
                    <a:pt x="44847" y="6431"/>
                  </a:lnTo>
                  <a:lnTo>
                    <a:pt x="46390" y="7462"/>
                  </a:lnTo>
                  <a:lnTo>
                    <a:pt x="54374" y="9254"/>
                  </a:lnTo>
                  <a:lnTo>
                    <a:pt x="60452" y="14501"/>
                  </a:lnTo>
                  <a:lnTo>
                    <a:pt x="63174" y="19851"/>
                  </a:lnTo>
                  <a:lnTo>
                    <a:pt x="65160" y="38170"/>
                  </a:lnTo>
                  <a:lnTo>
                    <a:pt x="65351" y="85791"/>
                  </a:lnTo>
                  <a:lnTo>
                    <a:pt x="65351" y="94818"/>
                  </a:lnTo>
                  <a:lnTo>
                    <a:pt x="65351" y="81050"/>
                  </a:lnTo>
                  <a:lnTo>
                    <a:pt x="66409" y="79433"/>
                  </a:lnTo>
                  <a:lnTo>
                    <a:pt x="68173" y="78355"/>
                  </a:lnTo>
                  <a:lnTo>
                    <a:pt x="70407" y="77637"/>
                  </a:lnTo>
                  <a:lnTo>
                    <a:pt x="71897" y="75041"/>
                  </a:lnTo>
                  <a:lnTo>
                    <a:pt x="75052" y="62333"/>
                  </a:lnTo>
                  <a:lnTo>
                    <a:pt x="82241" y="48022"/>
                  </a:lnTo>
                  <a:lnTo>
                    <a:pt x="82961" y="44715"/>
                  </a:lnTo>
                  <a:lnTo>
                    <a:pt x="89031" y="35003"/>
                  </a:lnTo>
                  <a:lnTo>
                    <a:pt x="111498" y="11015"/>
                  </a:lnTo>
                  <a:lnTo>
                    <a:pt x="121047" y="9656"/>
                  </a:lnTo>
                  <a:lnTo>
                    <a:pt x="127126" y="14620"/>
                  </a:lnTo>
                  <a:lnTo>
                    <a:pt x="129849" y="19903"/>
                  </a:lnTo>
                  <a:lnTo>
                    <a:pt x="131835" y="38175"/>
                  </a:lnTo>
                  <a:lnTo>
                    <a:pt x="131898" y="41325"/>
                  </a:lnTo>
                  <a:lnTo>
                    <a:pt x="129147" y="47647"/>
                  </a:lnTo>
                  <a:lnTo>
                    <a:pt x="125455" y="53985"/>
                  </a:lnTo>
                  <a:lnTo>
                    <a:pt x="123084" y="66677"/>
                  </a:lnTo>
                  <a:lnTo>
                    <a:pt x="122535" y="88900"/>
                  </a:lnTo>
                  <a:lnTo>
                    <a:pt x="119694" y="95250"/>
                  </a:lnTo>
                  <a:lnTo>
                    <a:pt x="115962" y="101600"/>
                  </a:lnTo>
                  <a:lnTo>
                    <a:pt x="11297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361"/>
            <p:cNvSpPr/>
            <p:nvPr>
              <p:custDataLst>
                <p:tags r:id="rId137"/>
              </p:custDataLst>
            </p:nvPr>
          </p:nvSpPr>
          <p:spPr>
            <a:xfrm>
              <a:off x="2695701" y="2667052"/>
              <a:ext cx="18925" cy="47574"/>
            </a:xfrm>
            <a:custGeom>
              <a:avLst/>
              <a:gdLst/>
              <a:ahLst/>
              <a:cxnLst/>
              <a:rect l="0" t="0" r="0" b="0"/>
              <a:pathLst>
                <a:path w="18925" h="47574">
                  <a:moveTo>
                    <a:pt x="18924" y="47573"/>
                  </a:moveTo>
                  <a:lnTo>
                    <a:pt x="18924" y="47573"/>
                  </a:lnTo>
                  <a:lnTo>
                    <a:pt x="18924" y="29259"/>
                  </a:lnTo>
                  <a:lnTo>
                    <a:pt x="16102" y="20736"/>
                  </a:lnTo>
                  <a:lnTo>
                    <a:pt x="12378" y="13421"/>
                  </a:lnTo>
                  <a:lnTo>
                    <a:pt x="10723" y="6641"/>
                  </a:lnTo>
                  <a:lnTo>
                    <a:pt x="9223" y="4410"/>
                  </a:lnTo>
                  <a:lnTo>
                    <a:pt x="7166" y="2923"/>
                  </a:lnTo>
                  <a:lnTo>
                    <a:pt x="0" y="0"/>
                  </a:lnTo>
                  <a:lnTo>
                    <a:pt x="9399" y="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2362"/>
            <p:cNvSpPr/>
            <p:nvPr>
              <p:custDataLst>
                <p:tags r:id="rId138"/>
              </p:custDataLst>
            </p:nvPr>
          </p:nvSpPr>
          <p:spPr>
            <a:xfrm>
              <a:off x="2714625" y="2762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2504" y="16868"/>
                  </a:lnTo>
                  <a:lnTo>
                    <a:pt x="10408" y="25694"/>
                  </a:lnTo>
                  <a:lnTo>
                    <a:pt x="9917" y="31881"/>
                  </a:lnTo>
                  <a:lnTo>
                    <a:pt x="6878" y="38158"/>
                  </a:lnTo>
                  <a:lnTo>
                    <a:pt x="3056" y="44476"/>
                  </a:lnTo>
                  <a:lnTo>
                    <a:pt x="604" y="5715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2363"/>
            <p:cNvSpPr/>
            <p:nvPr>
              <p:custDataLst>
                <p:tags r:id="rId139"/>
              </p:custDataLst>
            </p:nvPr>
          </p:nvSpPr>
          <p:spPr>
            <a:xfrm>
              <a:off x="2647950" y="2562235"/>
              <a:ext cx="28560" cy="304791"/>
            </a:xfrm>
            <a:custGeom>
              <a:avLst/>
              <a:gdLst/>
              <a:ahLst/>
              <a:cxnLst/>
              <a:rect l="0" t="0" r="0" b="0"/>
              <a:pathLst>
                <a:path w="28560" h="304791">
                  <a:moveTo>
                    <a:pt x="0" y="19040"/>
                  </a:moveTo>
                  <a:lnTo>
                    <a:pt x="0" y="19040"/>
                  </a:lnTo>
                  <a:lnTo>
                    <a:pt x="0" y="109"/>
                  </a:lnTo>
                  <a:lnTo>
                    <a:pt x="8201" y="0"/>
                  </a:lnTo>
                  <a:lnTo>
                    <a:pt x="8642" y="1055"/>
                  </a:lnTo>
                  <a:lnTo>
                    <a:pt x="9133" y="5050"/>
                  </a:lnTo>
                  <a:lnTo>
                    <a:pt x="12172" y="10352"/>
                  </a:lnTo>
                  <a:lnTo>
                    <a:pt x="14465" y="13248"/>
                  </a:lnTo>
                  <a:lnTo>
                    <a:pt x="17012" y="22110"/>
                  </a:lnTo>
                  <a:lnTo>
                    <a:pt x="21693" y="57410"/>
                  </a:lnTo>
                  <a:lnTo>
                    <a:pt x="26536" y="76270"/>
                  </a:lnTo>
                  <a:lnTo>
                    <a:pt x="28396" y="117119"/>
                  </a:lnTo>
                  <a:lnTo>
                    <a:pt x="28559" y="164149"/>
                  </a:lnTo>
                  <a:lnTo>
                    <a:pt x="27515" y="208776"/>
                  </a:lnTo>
                  <a:lnTo>
                    <a:pt x="19638" y="254112"/>
                  </a:lnTo>
                  <a:lnTo>
                    <a:pt x="19057" y="300260"/>
                  </a:lnTo>
                  <a:lnTo>
                    <a:pt x="19050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519"/>
          <p:cNvGrpSpPr/>
          <p:nvPr/>
        </p:nvGrpSpPr>
        <p:grpSpPr>
          <a:xfrm>
            <a:off x="1695607" y="2575895"/>
            <a:ext cx="437878" cy="405001"/>
            <a:chOff x="1695607" y="2575895"/>
            <a:chExt cx="437878" cy="405001"/>
          </a:xfrm>
        </p:grpSpPr>
        <p:sp>
          <p:nvSpPr>
            <p:cNvPr id="844" name="SMARTInkShape-2364"/>
            <p:cNvSpPr/>
            <p:nvPr>
              <p:custDataLst>
                <p:tags r:id="rId123"/>
              </p:custDataLst>
            </p:nvPr>
          </p:nvSpPr>
          <p:spPr>
            <a:xfrm>
              <a:off x="1928110" y="2771775"/>
              <a:ext cx="167391" cy="66676"/>
            </a:xfrm>
            <a:custGeom>
              <a:avLst/>
              <a:gdLst/>
              <a:ahLst/>
              <a:cxnLst/>
              <a:rect l="0" t="0" r="0" b="0"/>
              <a:pathLst>
                <a:path w="167391" h="66676">
                  <a:moveTo>
                    <a:pt x="14990" y="66675"/>
                  </a:moveTo>
                  <a:lnTo>
                    <a:pt x="14990" y="66675"/>
                  </a:lnTo>
                  <a:lnTo>
                    <a:pt x="9934" y="66675"/>
                  </a:lnTo>
                  <a:lnTo>
                    <a:pt x="8444" y="65617"/>
                  </a:lnTo>
                  <a:lnTo>
                    <a:pt x="7451" y="63853"/>
                  </a:lnTo>
                  <a:lnTo>
                    <a:pt x="5581" y="57542"/>
                  </a:lnTo>
                  <a:lnTo>
                    <a:pt x="443" y="57266"/>
                  </a:lnTo>
                  <a:lnTo>
                    <a:pt x="0" y="56169"/>
                  </a:lnTo>
                  <a:lnTo>
                    <a:pt x="4536" y="48959"/>
                  </a:lnTo>
                  <a:lnTo>
                    <a:pt x="10246" y="42964"/>
                  </a:lnTo>
                  <a:lnTo>
                    <a:pt x="15704" y="40262"/>
                  </a:lnTo>
                  <a:lnTo>
                    <a:pt x="60059" y="26397"/>
                  </a:lnTo>
                  <a:lnTo>
                    <a:pt x="64086" y="23948"/>
                  </a:lnTo>
                  <a:lnTo>
                    <a:pt x="106149" y="14423"/>
                  </a:lnTo>
                  <a:lnTo>
                    <a:pt x="153286" y="1754"/>
                  </a:lnTo>
                  <a:lnTo>
                    <a:pt x="167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365"/>
            <p:cNvSpPr/>
            <p:nvPr>
              <p:custDataLst>
                <p:tags r:id="rId124"/>
              </p:custDataLst>
            </p:nvPr>
          </p:nvSpPr>
          <p:spPr>
            <a:xfrm>
              <a:off x="2028825" y="2575895"/>
              <a:ext cx="104660" cy="329231"/>
            </a:xfrm>
            <a:custGeom>
              <a:avLst/>
              <a:gdLst/>
              <a:ahLst/>
              <a:cxnLst/>
              <a:rect l="0" t="0" r="0" b="0"/>
              <a:pathLst>
                <a:path w="104660" h="329231">
                  <a:moveTo>
                    <a:pt x="95250" y="62530"/>
                  </a:moveTo>
                  <a:lnTo>
                    <a:pt x="95250" y="62530"/>
                  </a:lnTo>
                  <a:lnTo>
                    <a:pt x="95250" y="54329"/>
                  </a:lnTo>
                  <a:lnTo>
                    <a:pt x="101796" y="45662"/>
                  </a:lnTo>
                  <a:lnTo>
                    <a:pt x="104659" y="34474"/>
                  </a:lnTo>
                  <a:lnTo>
                    <a:pt x="98206" y="26453"/>
                  </a:lnTo>
                  <a:lnTo>
                    <a:pt x="96126" y="17739"/>
                  </a:lnTo>
                  <a:lnTo>
                    <a:pt x="95639" y="11579"/>
                  </a:lnTo>
                  <a:lnTo>
                    <a:pt x="94451" y="9512"/>
                  </a:lnTo>
                  <a:lnTo>
                    <a:pt x="92601" y="8135"/>
                  </a:lnTo>
                  <a:lnTo>
                    <a:pt x="87083" y="5924"/>
                  </a:lnTo>
                  <a:lnTo>
                    <a:pt x="81071" y="485"/>
                  </a:lnTo>
                  <a:lnTo>
                    <a:pt x="78389" y="0"/>
                  </a:lnTo>
                  <a:lnTo>
                    <a:pt x="75543" y="735"/>
                  </a:lnTo>
                  <a:lnTo>
                    <a:pt x="68427" y="4463"/>
                  </a:lnTo>
                  <a:lnTo>
                    <a:pt x="59417" y="6257"/>
                  </a:lnTo>
                  <a:lnTo>
                    <a:pt x="53571" y="10356"/>
                  </a:lnTo>
                  <a:lnTo>
                    <a:pt x="50268" y="18528"/>
                  </a:lnTo>
                  <a:lnTo>
                    <a:pt x="47741" y="28157"/>
                  </a:lnTo>
                  <a:lnTo>
                    <a:pt x="37496" y="42962"/>
                  </a:lnTo>
                  <a:lnTo>
                    <a:pt x="31482" y="51717"/>
                  </a:lnTo>
                  <a:lnTo>
                    <a:pt x="23204" y="73437"/>
                  </a:lnTo>
                  <a:lnTo>
                    <a:pt x="19415" y="114231"/>
                  </a:lnTo>
                  <a:lnTo>
                    <a:pt x="18100" y="138879"/>
                  </a:lnTo>
                  <a:lnTo>
                    <a:pt x="10417" y="186285"/>
                  </a:lnTo>
                  <a:lnTo>
                    <a:pt x="10662" y="227345"/>
                  </a:lnTo>
                  <a:lnTo>
                    <a:pt x="18466" y="272064"/>
                  </a:lnTo>
                  <a:lnTo>
                    <a:pt x="19046" y="319632"/>
                  </a:lnTo>
                  <a:lnTo>
                    <a:pt x="19049" y="327334"/>
                  </a:lnTo>
                  <a:lnTo>
                    <a:pt x="17991" y="327966"/>
                  </a:lnTo>
                  <a:lnTo>
                    <a:pt x="0" y="32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366"/>
            <p:cNvSpPr/>
            <p:nvPr>
              <p:custDataLst>
                <p:tags r:id="rId125"/>
              </p:custDataLst>
            </p:nvPr>
          </p:nvSpPr>
          <p:spPr>
            <a:xfrm>
              <a:off x="1695607" y="2914650"/>
              <a:ext cx="190344" cy="66246"/>
            </a:xfrm>
            <a:custGeom>
              <a:avLst/>
              <a:gdLst/>
              <a:ahLst/>
              <a:cxnLst/>
              <a:rect l="0" t="0" r="0" b="0"/>
              <a:pathLst>
                <a:path w="190344" h="66246">
                  <a:moveTo>
                    <a:pt x="37943" y="38100"/>
                  </a:moveTo>
                  <a:lnTo>
                    <a:pt x="37943" y="38100"/>
                  </a:lnTo>
                  <a:lnTo>
                    <a:pt x="19600" y="47801"/>
                  </a:lnTo>
                  <a:lnTo>
                    <a:pt x="11812" y="53909"/>
                  </a:lnTo>
                  <a:lnTo>
                    <a:pt x="5868" y="55710"/>
                  </a:lnTo>
                  <a:lnTo>
                    <a:pt x="3860" y="57248"/>
                  </a:lnTo>
                  <a:lnTo>
                    <a:pt x="0" y="66245"/>
                  </a:lnTo>
                  <a:lnTo>
                    <a:pt x="7478" y="60044"/>
                  </a:lnTo>
                  <a:lnTo>
                    <a:pt x="16099" y="56949"/>
                  </a:lnTo>
                  <a:lnTo>
                    <a:pt x="26414" y="50858"/>
                  </a:lnTo>
                  <a:lnTo>
                    <a:pt x="41347" y="47524"/>
                  </a:lnTo>
                  <a:lnTo>
                    <a:pt x="54004" y="41363"/>
                  </a:lnTo>
                  <a:lnTo>
                    <a:pt x="101574" y="30026"/>
                  </a:lnTo>
                  <a:lnTo>
                    <a:pt x="144709" y="16873"/>
                  </a:lnTo>
                  <a:lnTo>
                    <a:pt x="190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367"/>
            <p:cNvSpPr/>
            <p:nvPr>
              <p:custDataLst>
                <p:tags r:id="rId126"/>
              </p:custDataLst>
            </p:nvPr>
          </p:nvSpPr>
          <p:spPr>
            <a:xfrm>
              <a:off x="1724455" y="2642832"/>
              <a:ext cx="218646" cy="71794"/>
            </a:xfrm>
            <a:custGeom>
              <a:avLst/>
              <a:gdLst/>
              <a:ahLst/>
              <a:cxnLst/>
              <a:rect l="0" t="0" r="0" b="0"/>
              <a:pathLst>
                <a:path w="218646" h="71794">
                  <a:moveTo>
                    <a:pt x="28145" y="71793"/>
                  </a:moveTo>
                  <a:lnTo>
                    <a:pt x="28145" y="71793"/>
                  </a:lnTo>
                  <a:lnTo>
                    <a:pt x="4465" y="71793"/>
                  </a:lnTo>
                  <a:lnTo>
                    <a:pt x="2834" y="70735"/>
                  </a:lnTo>
                  <a:lnTo>
                    <a:pt x="1746" y="68971"/>
                  </a:lnTo>
                  <a:lnTo>
                    <a:pt x="0" y="63592"/>
                  </a:lnTo>
                  <a:lnTo>
                    <a:pt x="9988" y="52082"/>
                  </a:lnTo>
                  <a:lnTo>
                    <a:pt x="15842" y="47157"/>
                  </a:lnTo>
                  <a:lnTo>
                    <a:pt x="28223" y="41174"/>
                  </a:lnTo>
                  <a:lnTo>
                    <a:pt x="69795" y="17738"/>
                  </a:lnTo>
                  <a:lnTo>
                    <a:pt x="89639" y="9328"/>
                  </a:lnTo>
                  <a:lnTo>
                    <a:pt x="135222" y="0"/>
                  </a:lnTo>
                  <a:lnTo>
                    <a:pt x="180494" y="4726"/>
                  </a:lnTo>
                  <a:lnTo>
                    <a:pt x="192164" y="6002"/>
                  </a:lnTo>
                  <a:lnTo>
                    <a:pt x="218645" y="14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368"/>
            <p:cNvSpPr/>
            <p:nvPr>
              <p:custDataLst>
                <p:tags r:id="rId127"/>
              </p:custDataLst>
            </p:nvPr>
          </p:nvSpPr>
          <p:spPr>
            <a:xfrm>
              <a:off x="1847966" y="2657475"/>
              <a:ext cx="9410" cy="276226"/>
            </a:xfrm>
            <a:custGeom>
              <a:avLst/>
              <a:gdLst/>
              <a:ahLst/>
              <a:cxnLst/>
              <a:rect l="0" t="0" r="0" b="0"/>
              <a:pathLst>
                <a:path w="9410" h="276226">
                  <a:moveTo>
                    <a:pt x="9409" y="0"/>
                  </a:moveTo>
                  <a:lnTo>
                    <a:pt x="9409" y="0"/>
                  </a:lnTo>
                  <a:lnTo>
                    <a:pt x="9409" y="45697"/>
                  </a:lnTo>
                  <a:lnTo>
                    <a:pt x="9409" y="89196"/>
                  </a:lnTo>
                  <a:lnTo>
                    <a:pt x="9409" y="136189"/>
                  </a:lnTo>
                  <a:lnTo>
                    <a:pt x="9409" y="180388"/>
                  </a:lnTo>
                  <a:lnTo>
                    <a:pt x="8351" y="212648"/>
                  </a:lnTo>
                  <a:lnTo>
                    <a:pt x="276" y="258466"/>
                  </a:lnTo>
                  <a:lnTo>
                    <a:pt x="0" y="264260"/>
                  </a:lnTo>
                  <a:lnTo>
                    <a:pt x="940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7" name="SMARTInkShape-Group520"/>
          <p:cNvGrpSpPr/>
          <p:nvPr/>
        </p:nvGrpSpPr>
        <p:grpSpPr>
          <a:xfrm>
            <a:off x="447675" y="2448321"/>
            <a:ext cx="885826" cy="637652"/>
            <a:chOff x="447675" y="2448321"/>
            <a:chExt cx="885826" cy="637652"/>
          </a:xfrm>
        </p:grpSpPr>
        <p:sp>
          <p:nvSpPr>
            <p:cNvPr id="850" name="SMARTInkShape-2369"/>
            <p:cNvSpPr/>
            <p:nvPr>
              <p:custDataLst>
                <p:tags r:id="rId116"/>
              </p:custDataLst>
            </p:nvPr>
          </p:nvSpPr>
          <p:spPr>
            <a:xfrm>
              <a:off x="1323975" y="2828925"/>
              <a:ext cx="9526" cy="28033"/>
            </a:xfrm>
            <a:custGeom>
              <a:avLst/>
              <a:gdLst/>
              <a:ahLst/>
              <a:cxnLst/>
              <a:rect l="0" t="0" r="0" b="0"/>
              <a:pathLst>
                <a:path w="9526" h="28033">
                  <a:moveTo>
                    <a:pt x="9525" y="0"/>
                  </a:moveTo>
                  <a:lnTo>
                    <a:pt x="9525" y="0"/>
                  </a:lnTo>
                  <a:lnTo>
                    <a:pt x="9525" y="28032"/>
                  </a:lnTo>
                  <a:lnTo>
                    <a:pt x="9525" y="20326"/>
                  </a:lnTo>
                  <a:lnTo>
                    <a:pt x="6703" y="196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370"/>
            <p:cNvSpPr/>
            <p:nvPr>
              <p:custDataLst>
                <p:tags r:id="rId117"/>
              </p:custDataLst>
            </p:nvPr>
          </p:nvSpPr>
          <p:spPr>
            <a:xfrm>
              <a:off x="1276350" y="2714625"/>
              <a:ext cx="15007" cy="28576"/>
            </a:xfrm>
            <a:custGeom>
              <a:avLst/>
              <a:gdLst/>
              <a:ahLst/>
              <a:cxnLst/>
              <a:rect l="0" t="0" r="0" b="0"/>
              <a:pathLst>
                <a:path w="15007" h="285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09" y="9133"/>
                  </a:lnTo>
                  <a:lnTo>
                    <a:pt x="9490" y="14465"/>
                  </a:lnTo>
                  <a:lnTo>
                    <a:pt x="10560" y="15994"/>
                  </a:lnTo>
                  <a:lnTo>
                    <a:pt x="12332" y="17012"/>
                  </a:lnTo>
                  <a:lnTo>
                    <a:pt x="14571" y="17692"/>
                  </a:lnTo>
                  <a:lnTo>
                    <a:pt x="15006" y="18145"/>
                  </a:lnTo>
                  <a:lnTo>
                    <a:pt x="14237" y="18446"/>
                  </a:lnTo>
                  <a:lnTo>
                    <a:pt x="12667" y="18648"/>
                  </a:lnTo>
                  <a:lnTo>
                    <a:pt x="11619" y="1984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371"/>
            <p:cNvSpPr/>
            <p:nvPr>
              <p:custDataLst>
                <p:tags r:id="rId118"/>
              </p:custDataLst>
            </p:nvPr>
          </p:nvSpPr>
          <p:spPr>
            <a:xfrm>
              <a:off x="676481" y="2990850"/>
              <a:ext cx="371270" cy="95123"/>
            </a:xfrm>
            <a:custGeom>
              <a:avLst/>
              <a:gdLst/>
              <a:ahLst/>
              <a:cxnLst/>
              <a:rect l="0" t="0" r="0" b="0"/>
              <a:pathLst>
                <a:path w="371270" h="95123">
                  <a:moveTo>
                    <a:pt x="85519" y="57150"/>
                  </a:moveTo>
                  <a:lnTo>
                    <a:pt x="85519" y="57150"/>
                  </a:lnTo>
                  <a:lnTo>
                    <a:pt x="47538" y="72338"/>
                  </a:lnTo>
                  <a:lnTo>
                    <a:pt x="7720" y="84250"/>
                  </a:lnTo>
                  <a:lnTo>
                    <a:pt x="5078" y="85800"/>
                  </a:lnTo>
                  <a:lnTo>
                    <a:pt x="3317" y="87892"/>
                  </a:lnTo>
                  <a:lnTo>
                    <a:pt x="0" y="94820"/>
                  </a:lnTo>
                  <a:lnTo>
                    <a:pt x="4912" y="95122"/>
                  </a:lnTo>
                  <a:lnTo>
                    <a:pt x="50840" y="81058"/>
                  </a:lnTo>
                  <a:lnTo>
                    <a:pt x="95495" y="74018"/>
                  </a:lnTo>
                  <a:lnTo>
                    <a:pt x="142728" y="66584"/>
                  </a:lnTo>
                  <a:lnTo>
                    <a:pt x="183603" y="56504"/>
                  </a:lnTo>
                  <a:lnTo>
                    <a:pt x="219709" y="47434"/>
                  </a:lnTo>
                  <a:lnTo>
                    <a:pt x="264778" y="34887"/>
                  </a:lnTo>
                  <a:lnTo>
                    <a:pt x="309743" y="22217"/>
                  </a:lnTo>
                  <a:lnTo>
                    <a:pt x="353106" y="6349"/>
                  </a:lnTo>
                  <a:lnTo>
                    <a:pt x="371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372"/>
            <p:cNvSpPr/>
            <p:nvPr>
              <p:custDataLst>
                <p:tags r:id="rId119"/>
              </p:custDataLst>
            </p:nvPr>
          </p:nvSpPr>
          <p:spPr>
            <a:xfrm>
              <a:off x="571500" y="2971800"/>
              <a:ext cx="476251" cy="74877"/>
            </a:xfrm>
            <a:custGeom>
              <a:avLst/>
              <a:gdLst/>
              <a:ahLst/>
              <a:cxnLst/>
              <a:rect l="0" t="0" r="0" b="0"/>
              <a:pathLst>
                <a:path w="476251" h="74877">
                  <a:moveTo>
                    <a:pt x="0" y="66675"/>
                  </a:moveTo>
                  <a:lnTo>
                    <a:pt x="0" y="66675"/>
                  </a:lnTo>
                  <a:lnTo>
                    <a:pt x="5056" y="71731"/>
                  </a:lnTo>
                  <a:lnTo>
                    <a:pt x="10361" y="74214"/>
                  </a:lnTo>
                  <a:lnTo>
                    <a:pt x="13258" y="74876"/>
                  </a:lnTo>
                  <a:lnTo>
                    <a:pt x="32056" y="70451"/>
                  </a:lnTo>
                  <a:lnTo>
                    <a:pt x="40000" y="72939"/>
                  </a:lnTo>
                  <a:lnTo>
                    <a:pt x="52703" y="69106"/>
                  </a:lnTo>
                  <a:lnTo>
                    <a:pt x="68932" y="62464"/>
                  </a:lnTo>
                  <a:lnTo>
                    <a:pt x="108043" y="55377"/>
                  </a:lnTo>
                  <a:lnTo>
                    <a:pt x="143843" y="47100"/>
                  </a:lnTo>
                  <a:lnTo>
                    <a:pt x="188810" y="34821"/>
                  </a:lnTo>
                  <a:lnTo>
                    <a:pt x="228687" y="30426"/>
                  </a:lnTo>
                  <a:lnTo>
                    <a:pt x="268960" y="24067"/>
                  </a:lnTo>
                  <a:lnTo>
                    <a:pt x="307704" y="20536"/>
                  </a:lnTo>
                  <a:lnTo>
                    <a:pt x="345995" y="14434"/>
                  </a:lnTo>
                  <a:lnTo>
                    <a:pt x="389255" y="9436"/>
                  </a:lnTo>
                  <a:lnTo>
                    <a:pt x="428374" y="2178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2373"/>
            <p:cNvSpPr/>
            <p:nvPr>
              <p:custDataLst>
                <p:tags r:id="rId120"/>
              </p:custDataLst>
            </p:nvPr>
          </p:nvSpPr>
          <p:spPr>
            <a:xfrm>
              <a:off x="925249" y="2733724"/>
              <a:ext cx="149623" cy="123336"/>
            </a:xfrm>
            <a:custGeom>
              <a:avLst/>
              <a:gdLst/>
              <a:ahLst/>
              <a:cxnLst/>
              <a:rect l="0" t="0" r="0" b="0"/>
              <a:pathLst>
                <a:path w="149623" h="123336">
                  <a:moveTo>
                    <a:pt x="8201" y="9476"/>
                  </a:moveTo>
                  <a:lnTo>
                    <a:pt x="8201" y="9476"/>
                  </a:lnTo>
                  <a:lnTo>
                    <a:pt x="8201" y="54207"/>
                  </a:lnTo>
                  <a:lnTo>
                    <a:pt x="8201" y="101552"/>
                  </a:lnTo>
                  <a:lnTo>
                    <a:pt x="8201" y="123335"/>
                  </a:lnTo>
                  <a:lnTo>
                    <a:pt x="0" y="115536"/>
                  </a:lnTo>
                  <a:lnTo>
                    <a:pt x="617" y="114049"/>
                  </a:lnTo>
                  <a:lnTo>
                    <a:pt x="5484" y="106900"/>
                  </a:lnTo>
                  <a:lnTo>
                    <a:pt x="7664" y="95004"/>
                  </a:lnTo>
                  <a:lnTo>
                    <a:pt x="9021" y="87705"/>
                  </a:lnTo>
                  <a:lnTo>
                    <a:pt x="16371" y="64764"/>
                  </a:lnTo>
                  <a:lnTo>
                    <a:pt x="18517" y="51010"/>
                  </a:lnTo>
                  <a:lnTo>
                    <a:pt x="25212" y="38102"/>
                  </a:lnTo>
                  <a:lnTo>
                    <a:pt x="25892" y="34910"/>
                  </a:lnTo>
                  <a:lnTo>
                    <a:pt x="35814" y="19199"/>
                  </a:lnTo>
                  <a:lnTo>
                    <a:pt x="36348" y="14503"/>
                  </a:lnTo>
                  <a:lnTo>
                    <a:pt x="37549" y="12827"/>
                  </a:lnTo>
                  <a:lnTo>
                    <a:pt x="39408" y="11710"/>
                  </a:lnTo>
                  <a:lnTo>
                    <a:pt x="44940" y="9917"/>
                  </a:lnTo>
                  <a:lnTo>
                    <a:pt x="45393" y="10829"/>
                  </a:lnTo>
                  <a:lnTo>
                    <a:pt x="45898" y="14663"/>
                  </a:lnTo>
                  <a:lnTo>
                    <a:pt x="47090" y="16109"/>
                  </a:lnTo>
                  <a:lnTo>
                    <a:pt x="51238" y="17716"/>
                  </a:lnTo>
                  <a:lnTo>
                    <a:pt x="52767" y="19203"/>
                  </a:lnTo>
                  <a:lnTo>
                    <a:pt x="54467" y="23677"/>
                  </a:lnTo>
                  <a:lnTo>
                    <a:pt x="55423" y="32145"/>
                  </a:lnTo>
                  <a:lnTo>
                    <a:pt x="56616" y="34114"/>
                  </a:lnTo>
                  <a:lnTo>
                    <a:pt x="58469" y="35426"/>
                  </a:lnTo>
                  <a:lnTo>
                    <a:pt x="60763" y="36301"/>
                  </a:lnTo>
                  <a:lnTo>
                    <a:pt x="62292" y="37943"/>
                  </a:lnTo>
                  <a:lnTo>
                    <a:pt x="63992" y="42589"/>
                  </a:lnTo>
                  <a:lnTo>
                    <a:pt x="64948" y="51155"/>
                  </a:lnTo>
                  <a:lnTo>
                    <a:pt x="62350" y="57281"/>
                  </a:lnTo>
                  <a:lnTo>
                    <a:pt x="58725" y="63531"/>
                  </a:lnTo>
                  <a:lnTo>
                    <a:pt x="56399" y="76167"/>
                  </a:lnTo>
                  <a:lnTo>
                    <a:pt x="55827" y="85661"/>
                  </a:lnTo>
                  <a:lnTo>
                    <a:pt x="60883" y="80615"/>
                  </a:lnTo>
                  <a:lnTo>
                    <a:pt x="63365" y="75313"/>
                  </a:lnTo>
                  <a:lnTo>
                    <a:pt x="66148" y="60166"/>
                  </a:lnTo>
                  <a:lnTo>
                    <a:pt x="72838" y="47554"/>
                  </a:lnTo>
                  <a:lnTo>
                    <a:pt x="73518" y="44386"/>
                  </a:lnTo>
                  <a:lnTo>
                    <a:pt x="79530" y="34872"/>
                  </a:lnTo>
                  <a:lnTo>
                    <a:pt x="99304" y="12651"/>
                  </a:lnTo>
                  <a:lnTo>
                    <a:pt x="101608" y="6301"/>
                  </a:lnTo>
                  <a:lnTo>
                    <a:pt x="103281" y="4184"/>
                  </a:lnTo>
                  <a:lnTo>
                    <a:pt x="107961" y="1832"/>
                  </a:lnTo>
                  <a:lnTo>
                    <a:pt x="130179" y="0"/>
                  </a:lnTo>
                  <a:lnTo>
                    <a:pt x="136535" y="5022"/>
                  </a:lnTo>
                  <a:lnTo>
                    <a:pt x="139322" y="10319"/>
                  </a:lnTo>
                  <a:lnTo>
                    <a:pt x="140065" y="13213"/>
                  </a:lnTo>
                  <a:lnTo>
                    <a:pt x="148894" y="28600"/>
                  </a:lnTo>
                  <a:lnTo>
                    <a:pt x="149622" y="31751"/>
                  </a:lnTo>
                  <a:lnTo>
                    <a:pt x="149048" y="34909"/>
                  </a:lnTo>
                  <a:lnTo>
                    <a:pt x="143346" y="47582"/>
                  </a:lnTo>
                  <a:lnTo>
                    <a:pt x="141551" y="9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2374"/>
            <p:cNvSpPr/>
            <p:nvPr>
              <p:custDataLst>
                <p:tags r:id="rId121"/>
              </p:custDataLst>
            </p:nvPr>
          </p:nvSpPr>
          <p:spPr>
            <a:xfrm>
              <a:off x="447675" y="2448321"/>
              <a:ext cx="419101" cy="437755"/>
            </a:xfrm>
            <a:custGeom>
              <a:avLst/>
              <a:gdLst/>
              <a:ahLst/>
              <a:cxnLst/>
              <a:rect l="0" t="0" r="0" b="0"/>
              <a:pathLst>
                <a:path w="419101" h="437755">
                  <a:moveTo>
                    <a:pt x="0" y="209154"/>
                  </a:moveTo>
                  <a:lnTo>
                    <a:pt x="0" y="209154"/>
                  </a:lnTo>
                  <a:lnTo>
                    <a:pt x="0" y="191438"/>
                  </a:lnTo>
                  <a:lnTo>
                    <a:pt x="41314" y="148791"/>
                  </a:lnTo>
                  <a:lnTo>
                    <a:pt x="85974" y="120605"/>
                  </a:lnTo>
                  <a:lnTo>
                    <a:pt x="130190" y="87015"/>
                  </a:lnTo>
                  <a:lnTo>
                    <a:pt x="176477" y="63531"/>
                  </a:lnTo>
                  <a:lnTo>
                    <a:pt x="223985" y="44092"/>
                  </a:lnTo>
                  <a:lnTo>
                    <a:pt x="268630" y="21478"/>
                  </a:lnTo>
                  <a:lnTo>
                    <a:pt x="279199" y="18850"/>
                  </a:lnTo>
                  <a:lnTo>
                    <a:pt x="292158" y="12480"/>
                  </a:lnTo>
                  <a:lnTo>
                    <a:pt x="318393" y="9260"/>
                  </a:lnTo>
                  <a:lnTo>
                    <a:pt x="320212" y="8158"/>
                  </a:lnTo>
                  <a:lnTo>
                    <a:pt x="321425" y="6365"/>
                  </a:lnTo>
                  <a:lnTo>
                    <a:pt x="322233" y="4111"/>
                  </a:lnTo>
                  <a:lnTo>
                    <a:pt x="323830" y="2609"/>
                  </a:lnTo>
                  <a:lnTo>
                    <a:pt x="331909" y="0"/>
                  </a:lnTo>
                  <a:lnTo>
                    <a:pt x="332398" y="926"/>
                  </a:lnTo>
                  <a:lnTo>
                    <a:pt x="333375" y="45435"/>
                  </a:lnTo>
                  <a:lnTo>
                    <a:pt x="333375" y="89864"/>
                  </a:lnTo>
                  <a:lnTo>
                    <a:pt x="333375" y="133551"/>
                  </a:lnTo>
                  <a:lnTo>
                    <a:pt x="334433" y="170114"/>
                  </a:lnTo>
                  <a:lnTo>
                    <a:pt x="341576" y="215550"/>
                  </a:lnTo>
                  <a:lnTo>
                    <a:pt x="342639" y="256161"/>
                  </a:lnTo>
                  <a:lnTo>
                    <a:pt x="345671" y="294757"/>
                  </a:lnTo>
                  <a:lnTo>
                    <a:pt x="351536" y="335942"/>
                  </a:lnTo>
                  <a:lnTo>
                    <a:pt x="352347" y="382785"/>
                  </a:lnTo>
                  <a:lnTo>
                    <a:pt x="352424" y="427964"/>
                  </a:lnTo>
                  <a:lnTo>
                    <a:pt x="352424" y="431228"/>
                  </a:lnTo>
                  <a:lnTo>
                    <a:pt x="351366" y="433403"/>
                  </a:lnTo>
                  <a:lnTo>
                    <a:pt x="349602" y="434853"/>
                  </a:lnTo>
                  <a:lnTo>
                    <a:pt x="343292" y="437584"/>
                  </a:lnTo>
                  <a:lnTo>
                    <a:pt x="342900" y="392057"/>
                  </a:lnTo>
                  <a:lnTo>
                    <a:pt x="342900" y="377810"/>
                  </a:lnTo>
                  <a:lnTo>
                    <a:pt x="345722" y="371248"/>
                  </a:lnTo>
                  <a:lnTo>
                    <a:pt x="349446" y="364804"/>
                  </a:lnTo>
                  <a:lnTo>
                    <a:pt x="352033" y="353920"/>
                  </a:lnTo>
                  <a:lnTo>
                    <a:pt x="360592" y="343994"/>
                  </a:lnTo>
                  <a:lnTo>
                    <a:pt x="364168" y="343167"/>
                  </a:lnTo>
                  <a:lnTo>
                    <a:pt x="379549" y="342515"/>
                  </a:lnTo>
                  <a:lnTo>
                    <a:pt x="403655" y="365170"/>
                  </a:lnTo>
                  <a:lnTo>
                    <a:pt x="406944" y="371275"/>
                  </a:lnTo>
                  <a:lnTo>
                    <a:pt x="409229" y="386980"/>
                  </a:lnTo>
                  <a:lnTo>
                    <a:pt x="409421" y="393315"/>
                  </a:lnTo>
                  <a:lnTo>
                    <a:pt x="412329" y="399659"/>
                  </a:lnTo>
                  <a:lnTo>
                    <a:pt x="416091" y="406006"/>
                  </a:lnTo>
                  <a:lnTo>
                    <a:pt x="418506" y="418705"/>
                  </a:lnTo>
                  <a:lnTo>
                    <a:pt x="419100" y="437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375"/>
            <p:cNvSpPr/>
            <p:nvPr>
              <p:custDataLst>
                <p:tags r:id="rId122"/>
              </p:custDataLst>
            </p:nvPr>
          </p:nvSpPr>
          <p:spPr>
            <a:xfrm>
              <a:off x="638253" y="2533650"/>
              <a:ext cx="18939" cy="371476"/>
            </a:xfrm>
            <a:custGeom>
              <a:avLst/>
              <a:gdLst/>
              <a:ahLst/>
              <a:cxnLst/>
              <a:rect l="0" t="0" r="0" b="0"/>
              <a:pathLst>
                <a:path w="18939" h="371476">
                  <a:moveTo>
                    <a:pt x="9447" y="0"/>
                  </a:moveTo>
                  <a:lnTo>
                    <a:pt x="9447" y="0"/>
                  </a:lnTo>
                  <a:lnTo>
                    <a:pt x="18856" y="9409"/>
                  </a:lnTo>
                  <a:lnTo>
                    <a:pt x="18938" y="14547"/>
                  </a:lnTo>
                  <a:lnTo>
                    <a:pt x="17891" y="16048"/>
                  </a:lnTo>
                  <a:lnTo>
                    <a:pt x="16134" y="17049"/>
                  </a:lnTo>
                  <a:lnTo>
                    <a:pt x="13905" y="17716"/>
                  </a:lnTo>
                  <a:lnTo>
                    <a:pt x="12419" y="19219"/>
                  </a:lnTo>
                  <a:lnTo>
                    <a:pt x="10768" y="23711"/>
                  </a:lnTo>
                  <a:lnTo>
                    <a:pt x="9470" y="70247"/>
                  </a:lnTo>
                  <a:lnTo>
                    <a:pt x="9449" y="114531"/>
                  </a:lnTo>
                  <a:lnTo>
                    <a:pt x="9447" y="153894"/>
                  </a:lnTo>
                  <a:lnTo>
                    <a:pt x="6625" y="200221"/>
                  </a:lnTo>
                  <a:lnTo>
                    <a:pt x="805" y="241130"/>
                  </a:lnTo>
                  <a:lnTo>
                    <a:pt x="0" y="287934"/>
                  </a:lnTo>
                  <a:lnTo>
                    <a:pt x="987" y="325880"/>
                  </a:lnTo>
                  <a:lnTo>
                    <a:pt x="8124" y="345506"/>
                  </a:lnTo>
                  <a:lnTo>
                    <a:pt x="9447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8" name="SMARTInkShape-2376"/>
          <p:cNvSpPr/>
          <p:nvPr>
            <p:custDataLst>
              <p:tags r:id="rId20"/>
            </p:custDataLst>
          </p:nvPr>
        </p:nvSpPr>
        <p:spPr>
          <a:xfrm>
            <a:off x="7754996" y="1123950"/>
            <a:ext cx="2989020" cy="142876"/>
          </a:xfrm>
          <a:custGeom>
            <a:avLst/>
            <a:gdLst/>
            <a:ahLst/>
            <a:cxnLst/>
            <a:rect l="0" t="0" r="0" b="0"/>
            <a:pathLst>
              <a:path w="2989020" h="142876">
                <a:moveTo>
                  <a:pt x="65029" y="123825"/>
                </a:moveTo>
                <a:lnTo>
                  <a:pt x="65029" y="123825"/>
                </a:lnTo>
                <a:lnTo>
                  <a:pt x="49820" y="130371"/>
                </a:lnTo>
                <a:lnTo>
                  <a:pt x="3909" y="142448"/>
                </a:lnTo>
                <a:lnTo>
                  <a:pt x="0" y="142749"/>
                </a:lnTo>
                <a:lnTo>
                  <a:pt x="39101" y="142873"/>
                </a:lnTo>
                <a:lnTo>
                  <a:pt x="84428" y="142875"/>
                </a:lnTo>
                <a:lnTo>
                  <a:pt x="122871" y="137818"/>
                </a:lnTo>
                <a:lnTo>
                  <a:pt x="155295" y="135336"/>
                </a:lnTo>
                <a:lnTo>
                  <a:pt x="189814" y="134233"/>
                </a:lnTo>
                <a:lnTo>
                  <a:pt x="222795" y="133743"/>
                </a:lnTo>
                <a:lnTo>
                  <a:pt x="263559" y="133524"/>
                </a:lnTo>
                <a:lnTo>
                  <a:pt x="307781" y="133428"/>
                </a:lnTo>
                <a:lnTo>
                  <a:pt x="348602" y="133384"/>
                </a:lnTo>
                <a:lnTo>
                  <a:pt x="393555" y="133365"/>
                </a:lnTo>
                <a:lnTo>
                  <a:pt x="440698" y="133357"/>
                </a:lnTo>
                <a:lnTo>
                  <a:pt x="486347" y="133353"/>
                </a:lnTo>
                <a:lnTo>
                  <a:pt x="509949" y="133352"/>
                </a:lnTo>
                <a:lnTo>
                  <a:pt x="534151" y="133351"/>
                </a:lnTo>
                <a:lnTo>
                  <a:pt x="558752" y="133351"/>
                </a:lnTo>
                <a:lnTo>
                  <a:pt x="583620" y="133351"/>
                </a:lnTo>
                <a:lnTo>
                  <a:pt x="608665" y="133350"/>
                </a:lnTo>
                <a:lnTo>
                  <a:pt x="633828" y="133350"/>
                </a:lnTo>
                <a:lnTo>
                  <a:pt x="659070" y="133350"/>
                </a:lnTo>
                <a:lnTo>
                  <a:pt x="684365" y="133350"/>
                </a:lnTo>
                <a:lnTo>
                  <a:pt x="709694" y="133350"/>
                </a:lnTo>
                <a:lnTo>
                  <a:pt x="735048" y="133350"/>
                </a:lnTo>
                <a:lnTo>
                  <a:pt x="760417" y="133350"/>
                </a:lnTo>
                <a:lnTo>
                  <a:pt x="785795" y="133350"/>
                </a:lnTo>
                <a:lnTo>
                  <a:pt x="812240" y="132292"/>
                </a:lnTo>
                <a:lnTo>
                  <a:pt x="839395" y="130528"/>
                </a:lnTo>
                <a:lnTo>
                  <a:pt x="867023" y="128294"/>
                </a:lnTo>
                <a:lnTo>
                  <a:pt x="894966" y="126804"/>
                </a:lnTo>
                <a:lnTo>
                  <a:pt x="923120" y="125811"/>
                </a:lnTo>
                <a:lnTo>
                  <a:pt x="951415" y="125149"/>
                </a:lnTo>
                <a:lnTo>
                  <a:pt x="978745" y="124708"/>
                </a:lnTo>
                <a:lnTo>
                  <a:pt x="1005431" y="124413"/>
                </a:lnTo>
                <a:lnTo>
                  <a:pt x="1031689" y="124218"/>
                </a:lnTo>
                <a:lnTo>
                  <a:pt x="1058720" y="124087"/>
                </a:lnTo>
                <a:lnTo>
                  <a:pt x="1086265" y="123999"/>
                </a:lnTo>
                <a:lnTo>
                  <a:pt x="1114153" y="123941"/>
                </a:lnTo>
                <a:lnTo>
                  <a:pt x="1142269" y="122844"/>
                </a:lnTo>
                <a:lnTo>
                  <a:pt x="1170539" y="121055"/>
                </a:lnTo>
                <a:lnTo>
                  <a:pt x="1198910" y="118803"/>
                </a:lnTo>
                <a:lnTo>
                  <a:pt x="1227350" y="116244"/>
                </a:lnTo>
                <a:lnTo>
                  <a:pt x="1255836" y="113479"/>
                </a:lnTo>
                <a:lnTo>
                  <a:pt x="1284349" y="110578"/>
                </a:lnTo>
                <a:lnTo>
                  <a:pt x="1312885" y="108643"/>
                </a:lnTo>
                <a:lnTo>
                  <a:pt x="1341432" y="107354"/>
                </a:lnTo>
                <a:lnTo>
                  <a:pt x="1369989" y="106495"/>
                </a:lnTo>
                <a:lnTo>
                  <a:pt x="1398553" y="104863"/>
                </a:lnTo>
                <a:lnTo>
                  <a:pt x="1427120" y="102717"/>
                </a:lnTo>
                <a:lnTo>
                  <a:pt x="1455689" y="100228"/>
                </a:lnTo>
                <a:lnTo>
                  <a:pt x="1483203" y="98569"/>
                </a:lnTo>
                <a:lnTo>
                  <a:pt x="1510011" y="97463"/>
                </a:lnTo>
                <a:lnTo>
                  <a:pt x="1536351" y="96725"/>
                </a:lnTo>
                <a:lnTo>
                  <a:pt x="1562376" y="95175"/>
                </a:lnTo>
                <a:lnTo>
                  <a:pt x="1588194" y="93083"/>
                </a:lnTo>
                <a:lnTo>
                  <a:pt x="1613872" y="90631"/>
                </a:lnTo>
                <a:lnTo>
                  <a:pt x="1639458" y="87937"/>
                </a:lnTo>
                <a:lnTo>
                  <a:pt x="1664982" y="85083"/>
                </a:lnTo>
                <a:lnTo>
                  <a:pt x="1690464" y="82122"/>
                </a:lnTo>
                <a:lnTo>
                  <a:pt x="1715920" y="79090"/>
                </a:lnTo>
                <a:lnTo>
                  <a:pt x="1741355" y="76010"/>
                </a:lnTo>
                <a:lnTo>
                  <a:pt x="1766780" y="72898"/>
                </a:lnTo>
                <a:lnTo>
                  <a:pt x="1791138" y="70824"/>
                </a:lnTo>
                <a:lnTo>
                  <a:pt x="1837959" y="68519"/>
                </a:lnTo>
                <a:lnTo>
                  <a:pt x="1861874" y="66846"/>
                </a:lnTo>
                <a:lnTo>
                  <a:pt x="1886283" y="64672"/>
                </a:lnTo>
                <a:lnTo>
                  <a:pt x="1911023" y="62165"/>
                </a:lnTo>
                <a:lnTo>
                  <a:pt x="1958268" y="56557"/>
                </a:lnTo>
                <a:lnTo>
                  <a:pt x="2002901" y="50536"/>
                </a:lnTo>
                <a:lnTo>
                  <a:pt x="2043906" y="44333"/>
                </a:lnTo>
                <a:lnTo>
                  <a:pt x="2086119" y="40870"/>
                </a:lnTo>
                <a:lnTo>
                  <a:pt x="2128515" y="38273"/>
                </a:lnTo>
                <a:lnTo>
                  <a:pt x="2168526" y="33591"/>
                </a:lnTo>
                <a:lnTo>
                  <a:pt x="2210297" y="30804"/>
                </a:lnTo>
                <a:lnTo>
                  <a:pt x="2253557" y="29566"/>
                </a:lnTo>
                <a:lnTo>
                  <a:pt x="2297478" y="29015"/>
                </a:lnTo>
                <a:lnTo>
                  <a:pt x="2338871" y="28771"/>
                </a:lnTo>
                <a:lnTo>
                  <a:pt x="2379492" y="28662"/>
                </a:lnTo>
                <a:lnTo>
                  <a:pt x="2422241" y="28613"/>
                </a:lnTo>
                <a:lnTo>
                  <a:pt x="2463112" y="25770"/>
                </a:lnTo>
                <a:lnTo>
                  <a:pt x="2502444" y="22037"/>
                </a:lnTo>
                <a:lnTo>
                  <a:pt x="2541092" y="20377"/>
                </a:lnTo>
                <a:lnTo>
                  <a:pt x="2576612" y="19640"/>
                </a:lnTo>
                <a:lnTo>
                  <a:pt x="2611096" y="19312"/>
                </a:lnTo>
                <a:lnTo>
                  <a:pt x="2647588" y="19166"/>
                </a:lnTo>
                <a:lnTo>
                  <a:pt x="2684977" y="19102"/>
                </a:lnTo>
                <a:lnTo>
                  <a:pt x="2720641" y="19073"/>
                </a:lnTo>
                <a:lnTo>
                  <a:pt x="2765580" y="19057"/>
                </a:lnTo>
                <a:lnTo>
                  <a:pt x="2810879" y="19052"/>
                </a:lnTo>
                <a:lnTo>
                  <a:pt x="2850524" y="19051"/>
                </a:lnTo>
                <a:lnTo>
                  <a:pt x="2892902" y="16228"/>
                </a:lnTo>
                <a:lnTo>
                  <a:pt x="2940380" y="10408"/>
                </a:lnTo>
                <a:lnTo>
                  <a:pt x="2987806" y="9532"/>
                </a:lnTo>
                <a:lnTo>
                  <a:pt x="2988582" y="9528"/>
                </a:lnTo>
                <a:lnTo>
                  <a:pt x="2989019" y="4469"/>
                </a:lnTo>
                <a:lnTo>
                  <a:pt x="2988023" y="2980"/>
                </a:lnTo>
                <a:lnTo>
                  <a:pt x="2986300" y="1986"/>
                </a:lnTo>
                <a:lnTo>
                  <a:pt x="2975930" y="393"/>
                </a:lnTo>
                <a:lnTo>
                  <a:pt x="2933180" y="15"/>
                </a:lnTo>
                <a:lnTo>
                  <a:pt x="2891789" y="2"/>
                </a:lnTo>
                <a:lnTo>
                  <a:pt x="2845275" y="0"/>
                </a:lnTo>
                <a:lnTo>
                  <a:pt x="2807917" y="0"/>
                </a:lnTo>
                <a:lnTo>
                  <a:pt x="2767212" y="2822"/>
                </a:lnTo>
                <a:lnTo>
                  <a:pt x="2736026" y="6546"/>
                </a:lnTo>
                <a:lnTo>
                  <a:pt x="2700998" y="8201"/>
                </a:lnTo>
                <a:lnTo>
                  <a:pt x="2667083" y="8937"/>
                </a:lnTo>
                <a:lnTo>
                  <a:pt x="2633315" y="10322"/>
                </a:lnTo>
                <a:lnTo>
                  <a:pt x="2597139" y="14465"/>
                </a:lnTo>
                <a:lnTo>
                  <a:pt x="2557072" y="17012"/>
                </a:lnTo>
                <a:lnTo>
                  <a:pt x="2515630" y="18144"/>
                </a:lnTo>
                <a:lnTo>
                  <a:pt x="2476044" y="18648"/>
                </a:lnTo>
                <a:lnTo>
                  <a:pt x="2434462" y="21694"/>
                </a:lnTo>
                <a:lnTo>
                  <a:pt x="2391285" y="25517"/>
                </a:lnTo>
                <a:lnTo>
                  <a:pt x="2347401" y="27216"/>
                </a:lnTo>
                <a:lnTo>
                  <a:pt x="2300380" y="27971"/>
                </a:lnTo>
                <a:lnTo>
                  <a:pt x="2275989" y="28172"/>
                </a:lnTo>
                <a:lnTo>
                  <a:pt x="2251259" y="28307"/>
                </a:lnTo>
                <a:lnTo>
                  <a:pt x="2226308" y="28396"/>
                </a:lnTo>
                <a:lnTo>
                  <a:pt x="2201206" y="28456"/>
                </a:lnTo>
                <a:lnTo>
                  <a:pt x="2174947" y="29554"/>
                </a:lnTo>
                <a:lnTo>
                  <a:pt x="2147916" y="31344"/>
                </a:lnTo>
                <a:lnTo>
                  <a:pt x="2120370" y="33596"/>
                </a:lnTo>
                <a:lnTo>
                  <a:pt x="2092481" y="35097"/>
                </a:lnTo>
                <a:lnTo>
                  <a:pt x="2064364" y="36098"/>
                </a:lnTo>
                <a:lnTo>
                  <a:pt x="2036094" y="36765"/>
                </a:lnTo>
                <a:lnTo>
                  <a:pt x="2007723" y="38269"/>
                </a:lnTo>
                <a:lnTo>
                  <a:pt x="1979283" y="40329"/>
                </a:lnTo>
                <a:lnTo>
                  <a:pt x="1950797" y="42761"/>
                </a:lnTo>
                <a:lnTo>
                  <a:pt x="1921226" y="44382"/>
                </a:lnTo>
                <a:lnTo>
                  <a:pt x="1890927" y="45463"/>
                </a:lnTo>
                <a:lnTo>
                  <a:pt x="1860144" y="46184"/>
                </a:lnTo>
                <a:lnTo>
                  <a:pt x="1827981" y="46664"/>
                </a:lnTo>
                <a:lnTo>
                  <a:pt x="1794896" y="46984"/>
                </a:lnTo>
                <a:lnTo>
                  <a:pt x="1761199" y="47198"/>
                </a:lnTo>
                <a:lnTo>
                  <a:pt x="1727092" y="47340"/>
                </a:lnTo>
                <a:lnTo>
                  <a:pt x="1692713" y="47435"/>
                </a:lnTo>
                <a:lnTo>
                  <a:pt x="1658151" y="47498"/>
                </a:lnTo>
                <a:lnTo>
                  <a:pt x="1623468" y="48599"/>
                </a:lnTo>
                <a:lnTo>
                  <a:pt x="1588706" y="50391"/>
                </a:lnTo>
                <a:lnTo>
                  <a:pt x="1553888" y="52644"/>
                </a:lnTo>
                <a:lnTo>
                  <a:pt x="1519036" y="54146"/>
                </a:lnTo>
                <a:lnTo>
                  <a:pt x="1484159" y="55147"/>
                </a:lnTo>
                <a:lnTo>
                  <a:pt x="1449265" y="55815"/>
                </a:lnTo>
                <a:lnTo>
                  <a:pt x="1412245" y="56260"/>
                </a:lnTo>
                <a:lnTo>
                  <a:pt x="1373806" y="56557"/>
                </a:lnTo>
                <a:lnTo>
                  <a:pt x="1334422" y="56754"/>
                </a:lnTo>
                <a:lnTo>
                  <a:pt x="1296525" y="56886"/>
                </a:lnTo>
                <a:lnTo>
                  <a:pt x="1259617" y="56974"/>
                </a:lnTo>
                <a:lnTo>
                  <a:pt x="1223371" y="57033"/>
                </a:lnTo>
                <a:lnTo>
                  <a:pt x="1185450" y="58130"/>
                </a:lnTo>
                <a:lnTo>
                  <a:pt x="1146409" y="59920"/>
                </a:lnTo>
                <a:lnTo>
                  <a:pt x="1106624" y="62172"/>
                </a:lnTo>
                <a:lnTo>
                  <a:pt x="1068459" y="63673"/>
                </a:lnTo>
                <a:lnTo>
                  <a:pt x="1031374" y="64673"/>
                </a:lnTo>
                <a:lnTo>
                  <a:pt x="995009" y="65341"/>
                </a:lnTo>
                <a:lnTo>
                  <a:pt x="958066" y="65786"/>
                </a:lnTo>
                <a:lnTo>
                  <a:pt x="920737" y="66082"/>
                </a:lnTo>
                <a:lnTo>
                  <a:pt x="883151" y="66280"/>
                </a:lnTo>
                <a:lnTo>
                  <a:pt x="846452" y="67470"/>
                </a:lnTo>
                <a:lnTo>
                  <a:pt x="810344" y="69321"/>
                </a:lnTo>
                <a:lnTo>
                  <a:pt x="774631" y="71614"/>
                </a:lnTo>
                <a:lnTo>
                  <a:pt x="739179" y="73143"/>
                </a:lnTo>
                <a:lnTo>
                  <a:pt x="703905" y="74162"/>
                </a:lnTo>
                <a:lnTo>
                  <a:pt x="668746" y="74841"/>
                </a:lnTo>
                <a:lnTo>
                  <a:pt x="635782" y="75294"/>
                </a:lnTo>
                <a:lnTo>
                  <a:pt x="604281" y="75596"/>
                </a:lnTo>
                <a:lnTo>
                  <a:pt x="573755" y="75797"/>
                </a:lnTo>
                <a:lnTo>
                  <a:pt x="544938" y="75932"/>
                </a:lnTo>
                <a:lnTo>
                  <a:pt x="517260" y="76021"/>
                </a:lnTo>
                <a:lnTo>
                  <a:pt x="490342" y="76081"/>
                </a:lnTo>
                <a:lnTo>
                  <a:pt x="464987" y="76121"/>
                </a:lnTo>
                <a:lnTo>
                  <a:pt x="440676" y="76147"/>
                </a:lnTo>
                <a:lnTo>
                  <a:pt x="401316" y="76176"/>
                </a:lnTo>
                <a:lnTo>
                  <a:pt x="369829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SMARTInkShape-2377"/>
          <p:cNvSpPr/>
          <p:nvPr>
            <p:custDataLst>
              <p:tags r:id="rId21"/>
            </p:custDataLst>
          </p:nvPr>
        </p:nvSpPr>
        <p:spPr>
          <a:xfrm>
            <a:off x="8515350" y="1857375"/>
            <a:ext cx="2428876" cy="38101"/>
          </a:xfrm>
          <a:custGeom>
            <a:avLst/>
            <a:gdLst/>
            <a:ahLst/>
            <a:cxnLst/>
            <a:rect l="0" t="0" r="0" b="0"/>
            <a:pathLst>
              <a:path w="2428876" h="38101">
                <a:moveTo>
                  <a:pt x="0" y="0"/>
                </a:moveTo>
                <a:lnTo>
                  <a:pt x="0" y="0"/>
                </a:lnTo>
                <a:lnTo>
                  <a:pt x="31799" y="0"/>
                </a:lnTo>
                <a:lnTo>
                  <a:pt x="79232" y="8201"/>
                </a:lnTo>
                <a:lnTo>
                  <a:pt x="113178" y="8937"/>
                </a:lnTo>
                <a:lnTo>
                  <a:pt x="148727" y="9264"/>
                </a:lnTo>
                <a:lnTo>
                  <a:pt x="188706" y="10506"/>
                </a:lnTo>
                <a:lnTo>
                  <a:pt x="234184" y="16048"/>
                </a:lnTo>
                <a:lnTo>
                  <a:pt x="269181" y="17716"/>
                </a:lnTo>
                <a:lnTo>
                  <a:pt x="308725" y="18457"/>
                </a:lnTo>
                <a:lnTo>
                  <a:pt x="352053" y="18786"/>
                </a:lnTo>
                <a:lnTo>
                  <a:pt x="399532" y="18933"/>
                </a:lnTo>
                <a:lnTo>
                  <a:pt x="425105" y="18972"/>
                </a:lnTo>
                <a:lnTo>
                  <a:pt x="451678" y="18998"/>
                </a:lnTo>
                <a:lnTo>
                  <a:pt x="478919" y="19015"/>
                </a:lnTo>
                <a:lnTo>
                  <a:pt x="507662" y="19027"/>
                </a:lnTo>
                <a:lnTo>
                  <a:pt x="537408" y="19035"/>
                </a:lnTo>
                <a:lnTo>
                  <a:pt x="567822" y="19040"/>
                </a:lnTo>
                <a:lnTo>
                  <a:pt x="598682" y="19043"/>
                </a:lnTo>
                <a:lnTo>
                  <a:pt x="629838" y="19045"/>
                </a:lnTo>
                <a:lnTo>
                  <a:pt x="661191" y="19047"/>
                </a:lnTo>
                <a:lnTo>
                  <a:pt x="694794" y="17990"/>
                </a:lnTo>
                <a:lnTo>
                  <a:pt x="729896" y="16226"/>
                </a:lnTo>
                <a:lnTo>
                  <a:pt x="765997" y="13993"/>
                </a:lnTo>
                <a:lnTo>
                  <a:pt x="802764" y="12504"/>
                </a:lnTo>
                <a:lnTo>
                  <a:pt x="839977" y="11511"/>
                </a:lnTo>
                <a:lnTo>
                  <a:pt x="877484" y="10849"/>
                </a:lnTo>
                <a:lnTo>
                  <a:pt x="914133" y="10407"/>
                </a:lnTo>
                <a:lnTo>
                  <a:pt x="950205" y="10113"/>
                </a:lnTo>
                <a:lnTo>
                  <a:pt x="985894" y="9917"/>
                </a:lnTo>
                <a:lnTo>
                  <a:pt x="1024506" y="9786"/>
                </a:lnTo>
                <a:lnTo>
                  <a:pt x="1065061" y="9699"/>
                </a:lnTo>
                <a:lnTo>
                  <a:pt x="1106916" y="9641"/>
                </a:lnTo>
                <a:lnTo>
                  <a:pt x="1147518" y="9603"/>
                </a:lnTo>
                <a:lnTo>
                  <a:pt x="1187288" y="9577"/>
                </a:lnTo>
                <a:lnTo>
                  <a:pt x="1226501" y="9559"/>
                </a:lnTo>
                <a:lnTo>
                  <a:pt x="1264285" y="9548"/>
                </a:lnTo>
                <a:lnTo>
                  <a:pt x="1301114" y="9540"/>
                </a:lnTo>
                <a:lnTo>
                  <a:pt x="1337310" y="9535"/>
                </a:lnTo>
                <a:lnTo>
                  <a:pt x="1374139" y="9532"/>
                </a:lnTo>
                <a:lnTo>
                  <a:pt x="1411393" y="9530"/>
                </a:lnTo>
                <a:lnTo>
                  <a:pt x="1448929" y="9528"/>
                </a:lnTo>
                <a:lnTo>
                  <a:pt x="1485594" y="8469"/>
                </a:lnTo>
                <a:lnTo>
                  <a:pt x="1521678" y="6704"/>
                </a:lnTo>
                <a:lnTo>
                  <a:pt x="1557378" y="4469"/>
                </a:lnTo>
                <a:lnTo>
                  <a:pt x="1591761" y="2980"/>
                </a:lnTo>
                <a:lnTo>
                  <a:pt x="1625265" y="1987"/>
                </a:lnTo>
                <a:lnTo>
                  <a:pt x="1658185" y="1324"/>
                </a:lnTo>
                <a:lnTo>
                  <a:pt x="1690715" y="883"/>
                </a:lnTo>
                <a:lnTo>
                  <a:pt x="1722986" y="589"/>
                </a:lnTo>
                <a:lnTo>
                  <a:pt x="1755083" y="392"/>
                </a:lnTo>
                <a:lnTo>
                  <a:pt x="1787063" y="262"/>
                </a:lnTo>
                <a:lnTo>
                  <a:pt x="1818966" y="174"/>
                </a:lnTo>
                <a:lnTo>
                  <a:pt x="1850818" y="116"/>
                </a:lnTo>
                <a:lnTo>
                  <a:pt x="1880520" y="78"/>
                </a:lnTo>
                <a:lnTo>
                  <a:pt x="1908789" y="52"/>
                </a:lnTo>
                <a:lnTo>
                  <a:pt x="1936101" y="34"/>
                </a:lnTo>
                <a:lnTo>
                  <a:pt x="1961718" y="1081"/>
                </a:lnTo>
                <a:lnTo>
                  <a:pt x="1986202" y="2838"/>
                </a:lnTo>
                <a:lnTo>
                  <a:pt x="2009934" y="5067"/>
                </a:lnTo>
                <a:lnTo>
                  <a:pt x="2034223" y="6553"/>
                </a:lnTo>
                <a:lnTo>
                  <a:pt x="2058882" y="7544"/>
                </a:lnTo>
                <a:lnTo>
                  <a:pt x="2083788" y="8204"/>
                </a:lnTo>
                <a:lnTo>
                  <a:pt x="2131216" y="8938"/>
                </a:lnTo>
                <a:lnTo>
                  <a:pt x="2174874" y="10322"/>
                </a:lnTo>
                <a:lnTo>
                  <a:pt x="2211917" y="14465"/>
                </a:lnTo>
                <a:lnTo>
                  <a:pt x="2248840" y="19834"/>
                </a:lnTo>
                <a:lnTo>
                  <a:pt x="2284301" y="24690"/>
                </a:lnTo>
                <a:lnTo>
                  <a:pt x="2329123" y="27424"/>
                </a:lnTo>
                <a:lnTo>
                  <a:pt x="2374388" y="29292"/>
                </a:lnTo>
                <a:lnTo>
                  <a:pt x="242887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7" name="SMARTInkShape-Group523"/>
          <p:cNvGrpSpPr/>
          <p:nvPr/>
        </p:nvGrpSpPr>
        <p:grpSpPr>
          <a:xfrm>
            <a:off x="10792349" y="1295445"/>
            <a:ext cx="617279" cy="228556"/>
            <a:chOff x="10792349" y="1295445"/>
            <a:chExt cx="617279" cy="228556"/>
          </a:xfrm>
        </p:grpSpPr>
        <p:sp>
          <p:nvSpPr>
            <p:cNvPr id="860" name="SMARTInkShape-2378"/>
            <p:cNvSpPr/>
            <p:nvPr>
              <p:custDataLst>
                <p:tags r:id="rId109"/>
              </p:custDataLst>
            </p:nvPr>
          </p:nvSpPr>
          <p:spPr>
            <a:xfrm>
              <a:off x="11401425" y="1504950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7584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2379"/>
            <p:cNvSpPr/>
            <p:nvPr>
              <p:custDataLst>
                <p:tags r:id="rId110"/>
              </p:custDataLst>
            </p:nvPr>
          </p:nvSpPr>
          <p:spPr>
            <a:xfrm>
              <a:off x="11239500" y="1381172"/>
              <a:ext cx="76201" cy="76026"/>
            </a:xfrm>
            <a:custGeom>
              <a:avLst/>
              <a:gdLst/>
              <a:ahLst/>
              <a:cxnLst/>
              <a:rect l="0" t="0" r="0" b="0"/>
              <a:pathLst>
                <a:path w="76201" h="76026">
                  <a:moveTo>
                    <a:pt x="9525" y="9478"/>
                  </a:moveTo>
                  <a:lnTo>
                    <a:pt x="9525" y="9478"/>
                  </a:lnTo>
                  <a:lnTo>
                    <a:pt x="4468" y="14534"/>
                  </a:lnTo>
                  <a:lnTo>
                    <a:pt x="1987" y="19839"/>
                  </a:lnTo>
                  <a:lnTo>
                    <a:pt x="3" y="55339"/>
                  </a:lnTo>
                  <a:lnTo>
                    <a:pt x="0" y="76025"/>
                  </a:lnTo>
                  <a:lnTo>
                    <a:pt x="0" y="67941"/>
                  </a:lnTo>
                  <a:lnTo>
                    <a:pt x="6546" y="59283"/>
                  </a:lnTo>
                  <a:lnTo>
                    <a:pt x="9702" y="50458"/>
                  </a:lnTo>
                  <a:lnTo>
                    <a:pt x="26370" y="25325"/>
                  </a:lnTo>
                  <a:lnTo>
                    <a:pt x="41402" y="14779"/>
                  </a:lnTo>
                  <a:lnTo>
                    <a:pt x="44859" y="9012"/>
                  </a:lnTo>
                  <a:lnTo>
                    <a:pt x="45781" y="5992"/>
                  </a:lnTo>
                  <a:lnTo>
                    <a:pt x="47454" y="3979"/>
                  </a:lnTo>
                  <a:lnTo>
                    <a:pt x="55664" y="483"/>
                  </a:lnTo>
                  <a:lnTo>
                    <a:pt x="70277" y="0"/>
                  </a:lnTo>
                  <a:lnTo>
                    <a:pt x="72252" y="1042"/>
                  </a:lnTo>
                  <a:lnTo>
                    <a:pt x="73568" y="2796"/>
                  </a:lnTo>
                  <a:lnTo>
                    <a:pt x="75029" y="7566"/>
                  </a:lnTo>
                  <a:lnTo>
                    <a:pt x="76200" y="38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380"/>
            <p:cNvSpPr/>
            <p:nvPr>
              <p:custDataLst>
                <p:tags r:id="rId111"/>
              </p:custDataLst>
            </p:nvPr>
          </p:nvSpPr>
          <p:spPr>
            <a:xfrm>
              <a:off x="11182350" y="1324106"/>
              <a:ext cx="19051" cy="57020"/>
            </a:xfrm>
            <a:custGeom>
              <a:avLst/>
              <a:gdLst/>
              <a:ahLst/>
              <a:cxnLst/>
              <a:rect l="0" t="0" r="0" b="0"/>
              <a:pathLst>
                <a:path w="19051" h="57020">
                  <a:moveTo>
                    <a:pt x="19050" y="57019"/>
                  </a:moveTo>
                  <a:lnTo>
                    <a:pt x="19050" y="57019"/>
                  </a:lnTo>
                  <a:lnTo>
                    <a:pt x="19050" y="51963"/>
                  </a:lnTo>
                  <a:lnTo>
                    <a:pt x="10113" y="19434"/>
                  </a:lnTo>
                  <a:lnTo>
                    <a:pt x="9916" y="16087"/>
                  </a:lnTo>
                  <a:lnTo>
                    <a:pt x="8727" y="13856"/>
                  </a:lnTo>
                  <a:lnTo>
                    <a:pt x="6877" y="12369"/>
                  </a:lnTo>
                  <a:lnTo>
                    <a:pt x="4585" y="11377"/>
                  </a:lnTo>
                  <a:lnTo>
                    <a:pt x="3057" y="9658"/>
                  </a:lnTo>
                  <a:lnTo>
                    <a:pt x="35" y="0"/>
                  </a:lnTo>
                  <a:lnTo>
                    <a:pt x="0" y="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381"/>
            <p:cNvSpPr/>
            <p:nvPr>
              <p:custDataLst>
                <p:tags r:id="rId112"/>
              </p:custDataLst>
            </p:nvPr>
          </p:nvSpPr>
          <p:spPr>
            <a:xfrm>
              <a:off x="11182350" y="1438276"/>
              <a:ext cx="9526" cy="28575"/>
            </a:xfrm>
            <a:custGeom>
              <a:avLst/>
              <a:gdLst/>
              <a:ahLst/>
              <a:cxnLst/>
              <a:rect l="0" t="0" r="0" b="0"/>
              <a:pathLst>
                <a:path w="9526" h="28575">
                  <a:moveTo>
                    <a:pt x="0" y="9524"/>
                  </a:moveTo>
                  <a:lnTo>
                    <a:pt x="0" y="9524"/>
                  </a:lnTo>
                  <a:lnTo>
                    <a:pt x="9523" y="1"/>
                  </a:lnTo>
                  <a:lnTo>
                    <a:pt x="9524" y="0"/>
                  </a:lnTo>
                  <a:lnTo>
                    <a:pt x="9525" y="2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382"/>
            <p:cNvSpPr/>
            <p:nvPr>
              <p:custDataLst>
                <p:tags r:id="rId113"/>
              </p:custDataLst>
            </p:nvPr>
          </p:nvSpPr>
          <p:spPr>
            <a:xfrm>
              <a:off x="11049131" y="1419263"/>
              <a:ext cx="66545" cy="95213"/>
            </a:xfrm>
            <a:custGeom>
              <a:avLst/>
              <a:gdLst/>
              <a:ahLst/>
              <a:cxnLst/>
              <a:rect l="0" t="0" r="0" b="0"/>
              <a:pathLst>
                <a:path w="66545" h="95213">
                  <a:moveTo>
                    <a:pt x="47494" y="47587"/>
                  </a:moveTo>
                  <a:lnTo>
                    <a:pt x="47494" y="47587"/>
                  </a:lnTo>
                  <a:lnTo>
                    <a:pt x="52551" y="47587"/>
                  </a:lnTo>
                  <a:lnTo>
                    <a:pt x="54040" y="46529"/>
                  </a:lnTo>
                  <a:lnTo>
                    <a:pt x="55032" y="44765"/>
                  </a:lnTo>
                  <a:lnTo>
                    <a:pt x="55696" y="42531"/>
                  </a:lnTo>
                  <a:lnTo>
                    <a:pt x="64383" y="28289"/>
                  </a:lnTo>
                  <a:lnTo>
                    <a:pt x="66517" y="9418"/>
                  </a:lnTo>
                  <a:lnTo>
                    <a:pt x="66541" y="1417"/>
                  </a:lnTo>
                  <a:lnTo>
                    <a:pt x="65484" y="932"/>
                  </a:lnTo>
                  <a:lnTo>
                    <a:pt x="49209" y="0"/>
                  </a:lnTo>
                  <a:lnTo>
                    <a:pt x="28262" y="16439"/>
                  </a:lnTo>
                  <a:lnTo>
                    <a:pt x="22013" y="18927"/>
                  </a:lnTo>
                  <a:lnTo>
                    <a:pt x="15709" y="23560"/>
                  </a:lnTo>
                  <a:lnTo>
                    <a:pt x="12200" y="29147"/>
                  </a:lnTo>
                  <a:lnTo>
                    <a:pt x="9583" y="35158"/>
                  </a:lnTo>
                  <a:lnTo>
                    <a:pt x="3218" y="44492"/>
                  </a:lnTo>
                  <a:lnTo>
                    <a:pt x="309" y="55241"/>
                  </a:lnTo>
                  <a:lnTo>
                    <a:pt x="0" y="61614"/>
                  </a:lnTo>
                  <a:lnTo>
                    <a:pt x="1014" y="63288"/>
                  </a:lnTo>
                  <a:lnTo>
                    <a:pt x="2750" y="64405"/>
                  </a:lnTo>
                  <a:lnTo>
                    <a:pt x="4966" y="65149"/>
                  </a:lnTo>
                  <a:lnTo>
                    <a:pt x="17205" y="74707"/>
                  </a:lnTo>
                  <a:lnTo>
                    <a:pt x="26970" y="76034"/>
                  </a:lnTo>
                  <a:lnTo>
                    <a:pt x="52031" y="52563"/>
                  </a:lnTo>
                  <a:lnTo>
                    <a:pt x="54802" y="46976"/>
                  </a:lnTo>
                  <a:lnTo>
                    <a:pt x="55541" y="44005"/>
                  </a:lnTo>
                  <a:lnTo>
                    <a:pt x="65574" y="28709"/>
                  </a:lnTo>
                  <a:lnTo>
                    <a:pt x="66532" y="19143"/>
                  </a:lnTo>
                  <a:lnTo>
                    <a:pt x="66544" y="50812"/>
                  </a:lnTo>
                  <a:lnTo>
                    <a:pt x="65486" y="52912"/>
                  </a:lnTo>
                  <a:lnTo>
                    <a:pt x="63720" y="54312"/>
                  </a:lnTo>
                  <a:lnTo>
                    <a:pt x="61487" y="55245"/>
                  </a:lnTo>
                  <a:lnTo>
                    <a:pt x="59998" y="56926"/>
                  </a:lnTo>
                  <a:lnTo>
                    <a:pt x="58342" y="61615"/>
                  </a:lnTo>
                  <a:lnTo>
                    <a:pt x="58960" y="64348"/>
                  </a:lnTo>
                  <a:lnTo>
                    <a:pt x="64731" y="76337"/>
                  </a:lnTo>
                  <a:lnTo>
                    <a:pt x="66544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383"/>
            <p:cNvSpPr/>
            <p:nvPr>
              <p:custDataLst>
                <p:tags r:id="rId114"/>
              </p:custDataLst>
            </p:nvPr>
          </p:nvSpPr>
          <p:spPr>
            <a:xfrm>
              <a:off x="10944260" y="1295445"/>
              <a:ext cx="85691" cy="228103"/>
            </a:xfrm>
            <a:custGeom>
              <a:avLst/>
              <a:gdLst/>
              <a:ahLst/>
              <a:cxnLst/>
              <a:rect l="0" t="0" r="0" b="0"/>
              <a:pathLst>
                <a:path w="85691" h="228103">
                  <a:moveTo>
                    <a:pt x="57115" y="19005"/>
                  </a:moveTo>
                  <a:lnTo>
                    <a:pt x="57115" y="19005"/>
                  </a:lnTo>
                  <a:lnTo>
                    <a:pt x="57115" y="463"/>
                  </a:lnTo>
                  <a:lnTo>
                    <a:pt x="48913" y="0"/>
                  </a:lnTo>
                  <a:lnTo>
                    <a:pt x="42924" y="5025"/>
                  </a:lnTo>
                  <a:lnTo>
                    <a:pt x="40226" y="10322"/>
                  </a:lnTo>
                  <a:lnTo>
                    <a:pt x="26363" y="57375"/>
                  </a:lnTo>
                  <a:lnTo>
                    <a:pt x="21192" y="76235"/>
                  </a:lnTo>
                  <a:lnTo>
                    <a:pt x="16383" y="117084"/>
                  </a:lnTo>
                  <a:lnTo>
                    <a:pt x="10095" y="161292"/>
                  </a:lnTo>
                  <a:lnTo>
                    <a:pt x="8455" y="202956"/>
                  </a:lnTo>
                  <a:lnTo>
                    <a:pt x="849" y="218538"/>
                  </a:lnTo>
                  <a:lnTo>
                    <a:pt x="0" y="228102"/>
                  </a:lnTo>
                  <a:lnTo>
                    <a:pt x="8168" y="220314"/>
                  </a:lnTo>
                  <a:lnTo>
                    <a:pt x="10288" y="205133"/>
                  </a:lnTo>
                  <a:lnTo>
                    <a:pt x="16977" y="190846"/>
                  </a:lnTo>
                  <a:lnTo>
                    <a:pt x="17656" y="187540"/>
                  </a:lnTo>
                  <a:lnTo>
                    <a:pt x="23668" y="177832"/>
                  </a:lnTo>
                  <a:lnTo>
                    <a:pt x="43442" y="155534"/>
                  </a:lnTo>
                  <a:lnTo>
                    <a:pt x="45746" y="149182"/>
                  </a:lnTo>
                  <a:lnTo>
                    <a:pt x="47419" y="147065"/>
                  </a:lnTo>
                  <a:lnTo>
                    <a:pt x="55629" y="143388"/>
                  </a:lnTo>
                  <a:lnTo>
                    <a:pt x="65186" y="142879"/>
                  </a:lnTo>
                  <a:lnTo>
                    <a:pt x="65670" y="143921"/>
                  </a:lnTo>
                  <a:lnTo>
                    <a:pt x="66209" y="147901"/>
                  </a:lnTo>
                  <a:lnTo>
                    <a:pt x="67411" y="149386"/>
                  </a:lnTo>
                  <a:lnTo>
                    <a:pt x="71569" y="151035"/>
                  </a:lnTo>
                  <a:lnTo>
                    <a:pt x="73102" y="152534"/>
                  </a:lnTo>
                  <a:lnTo>
                    <a:pt x="74803" y="157021"/>
                  </a:lnTo>
                  <a:lnTo>
                    <a:pt x="76162" y="204090"/>
                  </a:lnTo>
                  <a:lnTo>
                    <a:pt x="76164" y="207901"/>
                  </a:lnTo>
                  <a:lnTo>
                    <a:pt x="85690" y="21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384"/>
            <p:cNvSpPr/>
            <p:nvPr>
              <p:custDataLst>
                <p:tags r:id="rId115"/>
              </p:custDataLst>
            </p:nvPr>
          </p:nvSpPr>
          <p:spPr>
            <a:xfrm>
              <a:off x="10792349" y="1314460"/>
              <a:ext cx="123302" cy="209541"/>
            </a:xfrm>
            <a:custGeom>
              <a:avLst/>
              <a:gdLst/>
              <a:ahLst/>
              <a:cxnLst/>
              <a:rect l="0" t="0" r="0" b="0"/>
              <a:pathLst>
                <a:path w="123302" h="209541">
                  <a:moveTo>
                    <a:pt x="123301" y="9515"/>
                  </a:moveTo>
                  <a:lnTo>
                    <a:pt x="123301" y="9515"/>
                  </a:lnTo>
                  <a:lnTo>
                    <a:pt x="114167" y="383"/>
                  </a:lnTo>
                  <a:lnTo>
                    <a:pt x="99598" y="0"/>
                  </a:lnTo>
                  <a:lnTo>
                    <a:pt x="94071" y="2817"/>
                  </a:lnTo>
                  <a:lnTo>
                    <a:pt x="72461" y="22380"/>
                  </a:lnTo>
                  <a:lnTo>
                    <a:pt x="53799" y="45651"/>
                  </a:lnTo>
                  <a:lnTo>
                    <a:pt x="43730" y="54150"/>
                  </a:lnTo>
                  <a:lnTo>
                    <a:pt x="25269" y="82983"/>
                  </a:lnTo>
                  <a:lnTo>
                    <a:pt x="11316" y="127016"/>
                  </a:lnTo>
                  <a:lnTo>
                    <a:pt x="1244" y="153687"/>
                  </a:lnTo>
                  <a:lnTo>
                    <a:pt x="0" y="169590"/>
                  </a:lnTo>
                  <a:lnTo>
                    <a:pt x="2531" y="178732"/>
                  </a:lnTo>
                  <a:lnTo>
                    <a:pt x="6126" y="187381"/>
                  </a:lnTo>
                  <a:lnTo>
                    <a:pt x="9206" y="202034"/>
                  </a:lnTo>
                  <a:lnTo>
                    <a:pt x="11255" y="204536"/>
                  </a:lnTo>
                  <a:lnTo>
                    <a:pt x="13679" y="206204"/>
                  </a:lnTo>
                  <a:lnTo>
                    <a:pt x="31718" y="208881"/>
                  </a:lnTo>
                  <a:lnTo>
                    <a:pt x="77864" y="209528"/>
                  </a:lnTo>
                  <a:lnTo>
                    <a:pt x="94726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524"/>
          <p:cNvGrpSpPr/>
          <p:nvPr/>
        </p:nvGrpSpPr>
        <p:grpSpPr>
          <a:xfrm>
            <a:off x="9458325" y="1314843"/>
            <a:ext cx="904876" cy="275833"/>
            <a:chOff x="9458325" y="1314843"/>
            <a:chExt cx="904876" cy="275833"/>
          </a:xfrm>
        </p:grpSpPr>
        <p:sp>
          <p:nvSpPr>
            <p:cNvPr id="868" name="SMARTInkShape-2385"/>
            <p:cNvSpPr/>
            <p:nvPr>
              <p:custDataLst>
                <p:tags r:id="rId103"/>
              </p:custDataLst>
            </p:nvPr>
          </p:nvSpPr>
          <p:spPr>
            <a:xfrm>
              <a:off x="10126541" y="1409703"/>
              <a:ext cx="236660" cy="114259"/>
            </a:xfrm>
            <a:custGeom>
              <a:avLst/>
              <a:gdLst/>
              <a:ahLst/>
              <a:cxnLst/>
              <a:rect l="0" t="0" r="0" b="0"/>
              <a:pathLst>
                <a:path w="236660" h="114259">
                  <a:moveTo>
                    <a:pt x="93784" y="57147"/>
                  </a:moveTo>
                  <a:lnTo>
                    <a:pt x="93784" y="57147"/>
                  </a:lnTo>
                  <a:lnTo>
                    <a:pt x="88727" y="52091"/>
                  </a:lnTo>
                  <a:lnTo>
                    <a:pt x="83423" y="49608"/>
                  </a:lnTo>
                  <a:lnTo>
                    <a:pt x="80527" y="48946"/>
                  </a:lnTo>
                  <a:lnTo>
                    <a:pt x="67041" y="39537"/>
                  </a:lnTo>
                  <a:lnTo>
                    <a:pt x="57966" y="31835"/>
                  </a:lnTo>
                  <a:lnTo>
                    <a:pt x="49070" y="29539"/>
                  </a:lnTo>
                  <a:lnTo>
                    <a:pt x="42866" y="29002"/>
                  </a:lnTo>
                  <a:lnTo>
                    <a:pt x="20780" y="36811"/>
                  </a:lnTo>
                  <a:lnTo>
                    <a:pt x="13473" y="42772"/>
                  </a:lnTo>
                  <a:lnTo>
                    <a:pt x="10466" y="51111"/>
                  </a:lnTo>
                  <a:lnTo>
                    <a:pt x="8069" y="60814"/>
                  </a:lnTo>
                  <a:lnTo>
                    <a:pt x="732" y="75667"/>
                  </a:lnTo>
                  <a:lnTo>
                    <a:pt x="0" y="79019"/>
                  </a:lnTo>
                  <a:lnTo>
                    <a:pt x="569" y="82311"/>
                  </a:lnTo>
                  <a:lnTo>
                    <a:pt x="6266" y="95200"/>
                  </a:lnTo>
                  <a:lnTo>
                    <a:pt x="6864" y="98391"/>
                  </a:lnTo>
                  <a:lnTo>
                    <a:pt x="8319" y="100518"/>
                  </a:lnTo>
                  <a:lnTo>
                    <a:pt x="10350" y="101936"/>
                  </a:lnTo>
                  <a:lnTo>
                    <a:pt x="15427" y="104570"/>
                  </a:lnTo>
                  <a:lnTo>
                    <a:pt x="24235" y="110944"/>
                  </a:lnTo>
                  <a:lnTo>
                    <a:pt x="33548" y="113304"/>
                  </a:lnTo>
                  <a:lnTo>
                    <a:pt x="62007" y="114258"/>
                  </a:lnTo>
                  <a:lnTo>
                    <a:pt x="66607" y="111458"/>
                  </a:lnTo>
                  <a:lnTo>
                    <a:pt x="72179" y="107743"/>
                  </a:lnTo>
                  <a:lnTo>
                    <a:pt x="78185" y="106093"/>
                  </a:lnTo>
                  <a:lnTo>
                    <a:pt x="80210" y="104594"/>
                  </a:lnTo>
                  <a:lnTo>
                    <a:pt x="81559" y="102537"/>
                  </a:lnTo>
                  <a:lnTo>
                    <a:pt x="84117" y="97429"/>
                  </a:lnTo>
                  <a:lnTo>
                    <a:pt x="90450" y="88603"/>
                  </a:lnTo>
                  <a:lnTo>
                    <a:pt x="92302" y="82416"/>
                  </a:lnTo>
                  <a:lnTo>
                    <a:pt x="91738" y="79285"/>
                  </a:lnTo>
                  <a:lnTo>
                    <a:pt x="86049" y="66655"/>
                  </a:lnTo>
                  <a:lnTo>
                    <a:pt x="85453" y="63486"/>
                  </a:lnTo>
                  <a:lnTo>
                    <a:pt x="83996" y="61373"/>
                  </a:lnTo>
                  <a:lnTo>
                    <a:pt x="81968" y="59964"/>
                  </a:lnTo>
                  <a:lnTo>
                    <a:pt x="79556" y="59025"/>
                  </a:lnTo>
                  <a:lnTo>
                    <a:pt x="77949" y="57341"/>
                  </a:lnTo>
                  <a:lnTo>
                    <a:pt x="72547" y="47033"/>
                  </a:lnTo>
                  <a:lnTo>
                    <a:pt x="68471" y="41010"/>
                  </a:lnTo>
                  <a:lnTo>
                    <a:pt x="65638" y="30419"/>
                  </a:lnTo>
                  <a:lnTo>
                    <a:pt x="65337" y="24063"/>
                  </a:lnTo>
                  <a:lnTo>
                    <a:pt x="66352" y="22391"/>
                  </a:lnTo>
                  <a:lnTo>
                    <a:pt x="68089" y="21276"/>
                  </a:lnTo>
                  <a:lnTo>
                    <a:pt x="70303" y="20533"/>
                  </a:lnTo>
                  <a:lnTo>
                    <a:pt x="71779" y="18979"/>
                  </a:lnTo>
                  <a:lnTo>
                    <a:pt x="73422" y="14431"/>
                  </a:lnTo>
                  <a:lnTo>
                    <a:pt x="74917" y="12795"/>
                  </a:lnTo>
                  <a:lnTo>
                    <a:pt x="84358" y="8751"/>
                  </a:lnTo>
                  <a:lnTo>
                    <a:pt x="91579" y="3061"/>
                  </a:lnTo>
                  <a:lnTo>
                    <a:pt x="102789" y="117"/>
                  </a:lnTo>
                  <a:lnTo>
                    <a:pt x="112428" y="0"/>
                  </a:lnTo>
                  <a:lnTo>
                    <a:pt x="112714" y="5054"/>
                  </a:lnTo>
                  <a:lnTo>
                    <a:pt x="115603" y="10359"/>
                  </a:lnTo>
                  <a:lnTo>
                    <a:pt x="128641" y="26312"/>
                  </a:lnTo>
                  <a:lnTo>
                    <a:pt x="130442" y="32154"/>
                  </a:lnTo>
                  <a:lnTo>
                    <a:pt x="132657" y="51073"/>
                  </a:lnTo>
                  <a:lnTo>
                    <a:pt x="139404" y="62638"/>
                  </a:lnTo>
                  <a:lnTo>
                    <a:pt x="147048" y="72767"/>
                  </a:lnTo>
                  <a:lnTo>
                    <a:pt x="152989" y="85672"/>
                  </a:lnTo>
                  <a:lnTo>
                    <a:pt x="157138" y="92050"/>
                  </a:lnTo>
                  <a:lnTo>
                    <a:pt x="160022" y="102888"/>
                  </a:lnTo>
                  <a:lnTo>
                    <a:pt x="165386" y="109270"/>
                  </a:lnTo>
                  <a:lnTo>
                    <a:pt x="170763" y="112063"/>
                  </a:lnTo>
                  <a:lnTo>
                    <a:pt x="173678" y="112808"/>
                  </a:lnTo>
                  <a:lnTo>
                    <a:pt x="175622" y="112246"/>
                  </a:lnTo>
                  <a:lnTo>
                    <a:pt x="176917" y="110813"/>
                  </a:lnTo>
                  <a:lnTo>
                    <a:pt x="177781" y="108799"/>
                  </a:lnTo>
                  <a:lnTo>
                    <a:pt x="179415" y="107457"/>
                  </a:lnTo>
                  <a:lnTo>
                    <a:pt x="184052" y="105965"/>
                  </a:lnTo>
                  <a:lnTo>
                    <a:pt x="185713" y="104509"/>
                  </a:lnTo>
                  <a:lnTo>
                    <a:pt x="193652" y="91619"/>
                  </a:lnTo>
                  <a:lnTo>
                    <a:pt x="204136" y="79283"/>
                  </a:lnTo>
                  <a:lnTo>
                    <a:pt x="210127" y="66654"/>
                  </a:lnTo>
                  <a:lnTo>
                    <a:pt x="214283" y="60314"/>
                  </a:lnTo>
                  <a:lnTo>
                    <a:pt x="217683" y="50795"/>
                  </a:lnTo>
                  <a:lnTo>
                    <a:pt x="223863" y="41271"/>
                  </a:lnTo>
                  <a:lnTo>
                    <a:pt x="225681" y="34922"/>
                  </a:lnTo>
                  <a:lnTo>
                    <a:pt x="227224" y="32805"/>
                  </a:lnTo>
                  <a:lnTo>
                    <a:pt x="229310" y="31394"/>
                  </a:lnTo>
                  <a:lnTo>
                    <a:pt x="231759" y="30453"/>
                  </a:lnTo>
                  <a:lnTo>
                    <a:pt x="233392" y="28768"/>
                  </a:lnTo>
                  <a:lnTo>
                    <a:pt x="236229" y="20536"/>
                  </a:lnTo>
                  <a:lnTo>
                    <a:pt x="236659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386"/>
            <p:cNvSpPr/>
            <p:nvPr>
              <p:custDataLst>
                <p:tags r:id="rId104"/>
              </p:custDataLst>
            </p:nvPr>
          </p:nvSpPr>
          <p:spPr>
            <a:xfrm>
              <a:off x="10020338" y="1400606"/>
              <a:ext cx="104738" cy="132920"/>
            </a:xfrm>
            <a:custGeom>
              <a:avLst/>
              <a:gdLst/>
              <a:ahLst/>
              <a:cxnLst/>
              <a:rect l="0" t="0" r="0" b="0"/>
              <a:pathLst>
                <a:path w="104738" h="132920">
                  <a:moveTo>
                    <a:pt x="57112" y="37669"/>
                  </a:moveTo>
                  <a:lnTo>
                    <a:pt x="57112" y="37669"/>
                  </a:lnTo>
                  <a:lnTo>
                    <a:pt x="80710" y="14071"/>
                  </a:lnTo>
                  <a:lnTo>
                    <a:pt x="81311" y="12412"/>
                  </a:lnTo>
                  <a:lnTo>
                    <a:pt x="80652" y="11306"/>
                  </a:lnTo>
                  <a:lnTo>
                    <a:pt x="79155" y="10569"/>
                  </a:lnTo>
                  <a:lnTo>
                    <a:pt x="78156" y="9019"/>
                  </a:lnTo>
                  <a:lnTo>
                    <a:pt x="76425" y="1022"/>
                  </a:lnTo>
                  <a:lnTo>
                    <a:pt x="75279" y="538"/>
                  </a:lnTo>
                  <a:lnTo>
                    <a:pt x="71185" y="0"/>
                  </a:lnTo>
                  <a:lnTo>
                    <a:pt x="69669" y="914"/>
                  </a:lnTo>
                  <a:lnTo>
                    <a:pt x="68661" y="2583"/>
                  </a:lnTo>
                  <a:lnTo>
                    <a:pt x="67985" y="4753"/>
                  </a:lnTo>
                  <a:lnTo>
                    <a:pt x="66478" y="6200"/>
                  </a:lnTo>
                  <a:lnTo>
                    <a:pt x="56452" y="11345"/>
                  </a:lnTo>
                  <a:lnTo>
                    <a:pt x="41150" y="24207"/>
                  </a:lnTo>
                  <a:lnTo>
                    <a:pt x="34847" y="26394"/>
                  </a:lnTo>
                  <a:lnTo>
                    <a:pt x="32744" y="28036"/>
                  </a:lnTo>
                  <a:lnTo>
                    <a:pt x="12133" y="56772"/>
                  </a:lnTo>
                  <a:lnTo>
                    <a:pt x="9605" y="63093"/>
                  </a:lnTo>
                  <a:lnTo>
                    <a:pt x="1441" y="73891"/>
                  </a:lnTo>
                  <a:lnTo>
                    <a:pt x="400" y="80269"/>
                  </a:lnTo>
                  <a:lnTo>
                    <a:pt x="0" y="98111"/>
                  </a:lnTo>
                  <a:lnTo>
                    <a:pt x="1045" y="100188"/>
                  </a:lnTo>
                  <a:lnTo>
                    <a:pt x="2801" y="101574"/>
                  </a:lnTo>
                  <a:lnTo>
                    <a:pt x="7574" y="104171"/>
                  </a:lnTo>
                  <a:lnTo>
                    <a:pt x="16211" y="110525"/>
                  </a:lnTo>
                  <a:lnTo>
                    <a:pt x="22352" y="112383"/>
                  </a:lnTo>
                  <a:lnTo>
                    <a:pt x="24414" y="113937"/>
                  </a:lnTo>
                  <a:lnTo>
                    <a:pt x="26705" y="118485"/>
                  </a:lnTo>
                  <a:lnTo>
                    <a:pt x="29432" y="120121"/>
                  </a:lnTo>
                  <a:lnTo>
                    <a:pt x="46196" y="125570"/>
                  </a:lnTo>
                  <a:lnTo>
                    <a:pt x="53319" y="129653"/>
                  </a:lnTo>
                  <a:lnTo>
                    <a:pt x="66514" y="132274"/>
                  </a:lnTo>
                  <a:lnTo>
                    <a:pt x="104737" y="132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387"/>
            <p:cNvSpPr/>
            <p:nvPr>
              <p:custDataLst>
                <p:tags r:id="rId105"/>
              </p:custDataLst>
            </p:nvPr>
          </p:nvSpPr>
          <p:spPr>
            <a:xfrm>
              <a:off x="10002586" y="1314843"/>
              <a:ext cx="36765" cy="246662"/>
            </a:xfrm>
            <a:custGeom>
              <a:avLst/>
              <a:gdLst/>
              <a:ahLst/>
              <a:cxnLst/>
              <a:rect l="0" t="0" r="0" b="0"/>
              <a:pathLst>
                <a:path w="36765" h="246662">
                  <a:moveTo>
                    <a:pt x="36764" y="9132"/>
                  </a:moveTo>
                  <a:lnTo>
                    <a:pt x="36764" y="9132"/>
                  </a:lnTo>
                  <a:lnTo>
                    <a:pt x="36764" y="0"/>
                  </a:lnTo>
                  <a:lnTo>
                    <a:pt x="36764" y="46068"/>
                  </a:lnTo>
                  <a:lnTo>
                    <a:pt x="35706" y="69854"/>
                  </a:lnTo>
                  <a:lnTo>
                    <a:pt x="28122" y="108650"/>
                  </a:lnTo>
                  <a:lnTo>
                    <a:pt x="26257" y="154302"/>
                  </a:lnTo>
                  <a:lnTo>
                    <a:pt x="15485" y="196758"/>
                  </a:lnTo>
                  <a:lnTo>
                    <a:pt x="11432" y="205763"/>
                  </a:lnTo>
                  <a:lnTo>
                    <a:pt x="8316" y="240465"/>
                  </a:lnTo>
                  <a:lnTo>
                    <a:pt x="7215" y="242729"/>
                  </a:lnTo>
                  <a:lnTo>
                    <a:pt x="5423" y="244238"/>
                  </a:lnTo>
                  <a:lnTo>
                    <a:pt x="0" y="246661"/>
                  </a:lnTo>
                  <a:lnTo>
                    <a:pt x="5473" y="239535"/>
                  </a:lnTo>
                  <a:lnTo>
                    <a:pt x="8189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388"/>
            <p:cNvSpPr/>
            <p:nvPr>
              <p:custDataLst>
                <p:tags r:id="rId106"/>
              </p:custDataLst>
            </p:nvPr>
          </p:nvSpPr>
          <p:spPr>
            <a:xfrm>
              <a:off x="9810750" y="1428750"/>
              <a:ext cx="104776" cy="133196"/>
            </a:xfrm>
            <a:custGeom>
              <a:avLst/>
              <a:gdLst/>
              <a:ahLst/>
              <a:cxnLst/>
              <a:rect l="0" t="0" r="0" b="0"/>
              <a:pathLst>
                <a:path w="104776" h="133196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5057" y="28691"/>
                  </a:lnTo>
                  <a:lnTo>
                    <a:pt x="6546" y="29711"/>
                  </a:lnTo>
                  <a:lnTo>
                    <a:pt x="7538" y="31449"/>
                  </a:lnTo>
                  <a:lnTo>
                    <a:pt x="8202" y="33666"/>
                  </a:lnTo>
                  <a:lnTo>
                    <a:pt x="9702" y="35144"/>
                  </a:lnTo>
                  <a:lnTo>
                    <a:pt x="14191" y="36786"/>
                  </a:lnTo>
                  <a:lnTo>
                    <a:pt x="22668" y="37711"/>
                  </a:lnTo>
                  <a:lnTo>
                    <a:pt x="24635" y="38899"/>
                  </a:lnTo>
                  <a:lnTo>
                    <a:pt x="25949" y="40749"/>
                  </a:lnTo>
                  <a:lnTo>
                    <a:pt x="28466" y="45627"/>
                  </a:lnTo>
                  <a:lnTo>
                    <a:pt x="34776" y="54324"/>
                  </a:lnTo>
                  <a:lnTo>
                    <a:pt x="38174" y="63603"/>
                  </a:lnTo>
                  <a:lnTo>
                    <a:pt x="54518" y="85731"/>
                  </a:lnTo>
                  <a:lnTo>
                    <a:pt x="57861" y="101601"/>
                  </a:lnTo>
                  <a:lnTo>
                    <a:pt x="65305" y="112419"/>
                  </a:lnTo>
                  <a:lnTo>
                    <a:pt x="66405" y="121533"/>
                  </a:lnTo>
                  <a:lnTo>
                    <a:pt x="66672" y="133195"/>
                  </a:lnTo>
                  <a:lnTo>
                    <a:pt x="66675" y="101550"/>
                  </a:lnTo>
                  <a:lnTo>
                    <a:pt x="69499" y="95228"/>
                  </a:lnTo>
                  <a:lnTo>
                    <a:pt x="73221" y="88890"/>
                  </a:lnTo>
                  <a:lnTo>
                    <a:pt x="84766" y="50624"/>
                  </a:lnTo>
                  <a:lnTo>
                    <a:pt x="86498" y="34990"/>
                  </a:lnTo>
                  <a:lnTo>
                    <a:pt x="97467" y="971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389"/>
            <p:cNvSpPr/>
            <p:nvPr>
              <p:custDataLst>
                <p:tags r:id="rId107"/>
              </p:custDataLst>
            </p:nvPr>
          </p:nvSpPr>
          <p:spPr>
            <a:xfrm>
              <a:off x="9696453" y="1466885"/>
              <a:ext cx="95248" cy="112784"/>
            </a:xfrm>
            <a:custGeom>
              <a:avLst/>
              <a:gdLst/>
              <a:ahLst/>
              <a:cxnLst/>
              <a:rect l="0" t="0" r="0" b="0"/>
              <a:pathLst>
                <a:path w="95248" h="112784">
                  <a:moveTo>
                    <a:pt x="57147" y="28540"/>
                  </a:moveTo>
                  <a:lnTo>
                    <a:pt x="57147" y="28540"/>
                  </a:lnTo>
                  <a:lnTo>
                    <a:pt x="57147" y="9616"/>
                  </a:lnTo>
                  <a:lnTo>
                    <a:pt x="48946" y="1300"/>
                  </a:lnTo>
                  <a:lnTo>
                    <a:pt x="39536" y="82"/>
                  </a:lnTo>
                  <a:lnTo>
                    <a:pt x="33468" y="0"/>
                  </a:lnTo>
                  <a:lnTo>
                    <a:pt x="31836" y="1046"/>
                  </a:lnTo>
                  <a:lnTo>
                    <a:pt x="30748" y="2803"/>
                  </a:lnTo>
                  <a:lnTo>
                    <a:pt x="30022" y="5032"/>
                  </a:lnTo>
                  <a:lnTo>
                    <a:pt x="28480" y="6518"/>
                  </a:lnTo>
                  <a:lnTo>
                    <a:pt x="18401" y="11725"/>
                  </a:lnTo>
                  <a:lnTo>
                    <a:pt x="15441" y="14155"/>
                  </a:lnTo>
                  <a:lnTo>
                    <a:pt x="12154" y="19677"/>
                  </a:lnTo>
                  <a:lnTo>
                    <a:pt x="8810" y="34977"/>
                  </a:lnTo>
                  <a:lnTo>
                    <a:pt x="3078" y="44441"/>
                  </a:lnTo>
                  <a:lnTo>
                    <a:pt x="605" y="57120"/>
                  </a:lnTo>
                  <a:lnTo>
                    <a:pt x="0" y="98666"/>
                  </a:lnTo>
                  <a:lnTo>
                    <a:pt x="1057" y="100691"/>
                  </a:lnTo>
                  <a:lnTo>
                    <a:pt x="2821" y="102040"/>
                  </a:lnTo>
                  <a:lnTo>
                    <a:pt x="5054" y="102940"/>
                  </a:lnTo>
                  <a:lnTo>
                    <a:pt x="6543" y="104599"/>
                  </a:lnTo>
                  <a:lnTo>
                    <a:pt x="8198" y="109263"/>
                  </a:lnTo>
                  <a:lnTo>
                    <a:pt x="9698" y="110931"/>
                  </a:lnTo>
                  <a:lnTo>
                    <a:pt x="14188" y="112783"/>
                  </a:lnTo>
                  <a:lnTo>
                    <a:pt x="15807" y="112219"/>
                  </a:lnTo>
                  <a:lnTo>
                    <a:pt x="16887" y="110784"/>
                  </a:lnTo>
                  <a:lnTo>
                    <a:pt x="17608" y="108770"/>
                  </a:lnTo>
                  <a:lnTo>
                    <a:pt x="19144" y="107426"/>
                  </a:lnTo>
                  <a:lnTo>
                    <a:pt x="29219" y="102449"/>
                  </a:lnTo>
                  <a:lnTo>
                    <a:pt x="41400" y="91587"/>
                  </a:lnTo>
                  <a:lnTo>
                    <a:pt x="44856" y="85489"/>
                  </a:lnTo>
                  <a:lnTo>
                    <a:pt x="47451" y="79251"/>
                  </a:lnTo>
                  <a:lnTo>
                    <a:pt x="53804" y="69789"/>
                  </a:lnTo>
                  <a:lnTo>
                    <a:pt x="55662" y="63453"/>
                  </a:lnTo>
                  <a:lnTo>
                    <a:pt x="57213" y="61340"/>
                  </a:lnTo>
                  <a:lnTo>
                    <a:pt x="59309" y="59932"/>
                  </a:lnTo>
                  <a:lnTo>
                    <a:pt x="61763" y="58993"/>
                  </a:lnTo>
                  <a:lnTo>
                    <a:pt x="63400" y="57308"/>
                  </a:lnTo>
                  <a:lnTo>
                    <a:pt x="68848" y="47001"/>
                  </a:lnTo>
                  <a:lnTo>
                    <a:pt x="71297" y="44022"/>
                  </a:lnTo>
                  <a:lnTo>
                    <a:pt x="71872" y="42037"/>
                  </a:lnTo>
                  <a:lnTo>
                    <a:pt x="71197" y="40713"/>
                  </a:lnTo>
                  <a:lnTo>
                    <a:pt x="67566" y="38588"/>
                  </a:lnTo>
                  <a:lnTo>
                    <a:pt x="75827" y="38079"/>
                  </a:lnTo>
                  <a:lnTo>
                    <a:pt x="76188" y="52255"/>
                  </a:lnTo>
                  <a:lnTo>
                    <a:pt x="79015" y="57777"/>
                  </a:lnTo>
                  <a:lnTo>
                    <a:pt x="82742" y="63759"/>
                  </a:lnTo>
                  <a:lnTo>
                    <a:pt x="85134" y="76223"/>
                  </a:lnTo>
                  <a:lnTo>
                    <a:pt x="85607" y="83820"/>
                  </a:lnTo>
                  <a:lnTo>
                    <a:pt x="95247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390"/>
            <p:cNvSpPr/>
            <p:nvPr>
              <p:custDataLst>
                <p:tags r:id="rId108"/>
              </p:custDataLst>
            </p:nvPr>
          </p:nvSpPr>
          <p:spPr>
            <a:xfrm>
              <a:off x="9458325" y="1333617"/>
              <a:ext cx="200026" cy="257059"/>
            </a:xfrm>
            <a:custGeom>
              <a:avLst/>
              <a:gdLst/>
              <a:ahLst/>
              <a:cxnLst/>
              <a:rect l="0" t="0" r="0" b="0"/>
              <a:pathLst>
                <a:path w="200026" h="257059">
                  <a:moveTo>
                    <a:pt x="9525" y="104658"/>
                  </a:moveTo>
                  <a:lnTo>
                    <a:pt x="9525" y="104658"/>
                  </a:lnTo>
                  <a:lnTo>
                    <a:pt x="9525" y="76083"/>
                  </a:lnTo>
                  <a:lnTo>
                    <a:pt x="9525" y="122317"/>
                  </a:lnTo>
                  <a:lnTo>
                    <a:pt x="9525" y="168691"/>
                  </a:lnTo>
                  <a:lnTo>
                    <a:pt x="9525" y="182309"/>
                  </a:lnTo>
                  <a:lnTo>
                    <a:pt x="6703" y="189617"/>
                  </a:lnTo>
                  <a:lnTo>
                    <a:pt x="2979" y="196393"/>
                  </a:lnTo>
                  <a:lnTo>
                    <a:pt x="588" y="209366"/>
                  </a:lnTo>
                  <a:lnTo>
                    <a:pt x="0" y="246160"/>
                  </a:lnTo>
                  <a:lnTo>
                    <a:pt x="0" y="199851"/>
                  </a:lnTo>
                  <a:lnTo>
                    <a:pt x="0" y="196695"/>
                  </a:lnTo>
                  <a:lnTo>
                    <a:pt x="1058" y="194591"/>
                  </a:lnTo>
                  <a:lnTo>
                    <a:pt x="2822" y="193188"/>
                  </a:lnTo>
                  <a:lnTo>
                    <a:pt x="5057" y="192253"/>
                  </a:lnTo>
                  <a:lnTo>
                    <a:pt x="6546" y="189513"/>
                  </a:lnTo>
                  <a:lnTo>
                    <a:pt x="9264" y="164545"/>
                  </a:lnTo>
                  <a:lnTo>
                    <a:pt x="10576" y="117460"/>
                  </a:lnTo>
                  <a:lnTo>
                    <a:pt x="17725" y="93435"/>
                  </a:lnTo>
                  <a:lnTo>
                    <a:pt x="19034" y="47699"/>
                  </a:lnTo>
                  <a:lnTo>
                    <a:pt x="19050" y="19375"/>
                  </a:lnTo>
                  <a:lnTo>
                    <a:pt x="28460" y="9528"/>
                  </a:lnTo>
                  <a:lnTo>
                    <a:pt x="28574" y="0"/>
                  </a:lnTo>
                  <a:lnTo>
                    <a:pt x="36776" y="8094"/>
                  </a:lnTo>
                  <a:lnTo>
                    <a:pt x="37709" y="14075"/>
                  </a:lnTo>
                  <a:lnTo>
                    <a:pt x="38066" y="26707"/>
                  </a:lnTo>
                  <a:lnTo>
                    <a:pt x="44639" y="35717"/>
                  </a:lnTo>
                  <a:lnTo>
                    <a:pt x="47799" y="44602"/>
                  </a:lnTo>
                  <a:lnTo>
                    <a:pt x="53909" y="53938"/>
                  </a:lnTo>
                  <a:lnTo>
                    <a:pt x="57247" y="63407"/>
                  </a:lnTo>
                  <a:lnTo>
                    <a:pt x="63411" y="72915"/>
                  </a:lnTo>
                  <a:lnTo>
                    <a:pt x="65708" y="82435"/>
                  </a:lnTo>
                  <a:lnTo>
                    <a:pt x="66246" y="88784"/>
                  </a:lnTo>
                  <a:lnTo>
                    <a:pt x="67446" y="90900"/>
                  </a:lnTo>
                  <a:lnTo>
                    <a:pt x="69307" y="92311"/>
                  </a:lnTo>
                  <a:lnTo>
                    <a:pt x="74839" y="94576"/>
                  </a:lnTo>
                  <a:lnTo>
                    <a:pt x="98553" y="95119"/>
                  </a:lnTo>
                  <a:lnTo>
                    <a:pt x="104833" y="92304"/>
                  </a:lnTo>
                  <a:lnTo>
                    <a:pt x="127003" y="72743"/>
                  </a:lnTo>
                  <a:lnTo>
                    <a:pt x="130529" y="66484"/>
                  </a:lnTo>
                  <a:lnTo>
                    <a:pt x="131470" y="63334"/>
                  </a:lnTo>
                  <a:lnTo>
                    <a:pt x="134213" y="61234"/>
                  </a:lnTo>
                  <a:lnTo>
                    <a:pt x="142906" y="58900"/>
                  </a:lnTo>
                  <a:lnTo>
                    <a:pt x="146071" y="56161"/>
                  </a:lnTo>
                  <a:lnTo>
                    <a:pt x="160878" y="28838"/>
                  </a:lnTo>
                  <a:lnTo>
                    <a:pt x="161459" y="24041"/>
                  </a:lnTo>
                  <a:lnTo>
                    <a:pt x="162672" y="22338"/>
                  </a:lnTo>
                  <a:lnTo>
                    <a:pt x="164540" y="21203"/>
                  </a:lnTo>
                  <a:lnTo>
                    <a:pt x="171440" y="18936"/>
                  </a:lnTo>
                  <a:lnTo>
                    <a:pt x="171450" y="33122"/>
                  </a:lnTo>
                  <a:lnTo>
                    <a:pt x="180387" y="68850"/>
                  </a:lnTo>
                  <a:lnTo>
                    <a:pt x="180959" y="116229"/>
                  </a:lnTo>
                  <a:lnTo>
                    <a:pt x="180974" y="158753"/>
                  </a:lnTo>
                  <a:lnTo>
                    <a:pt x="182033" y="196544"/>
                  </a:lnTo>
                  <a:lnTo>
                    <a:pt x="186032" y="207585"/>
                  </a:lnTo>
                  <a:lnTo>
                    <a:pt x="186463" y="212434"/>
                  </a:lnTo>
                  <a:lnTo>
                    <a:pt x="184131" y="224316"/>
                  </a:lnTo>
                  <a:lnTo>
                    <a:pt x="190035" y="247475"/>
                  </a:lnTo>
                  <a:lnTo>
                    <a:pt x="190408" y="255165"/>
                  </a:lnTo>
                  <a:lnTo>
                    <a:pt x="191498" y="255796"/>
                  </a:lnTo>
                  <a:lnTo>
                    <a:pt x="200025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7" name="SMARTInkShape-Group525"/>
          <p:cNvGrpSpPr/>
          <p:nvPr/>
        </p:nvGrpSpPr>
        <p:grpSpPr>
          <a:xfrm>
            <a:off x="8267867" y="1333616"/>
            <a:ext cx="542759" cy="304669"/>
            <a:chOff x="8267867" y="1333616"/>
            <a:chExt cx="542759" cy="304669"/>
          </a:xfrm>
        </p:grpSpPr>
        <p:sp>
          <p:nvSpPr>
            <p:cNvPr id="875" name="SMARTInkShape-2391"/>
            <p:cNvSpPr/>
            <p:nvPr>
              <p:custDataLst>
                <p:tags r:id="rId101"/>
              </p:custDataLst>
            </p:nvPr>
          </p:nvSpPr>
          <p:spPr>
            <a:xfrm>
              <a:off x="8667799" y="1428750"/>
              <a:ext cx="142827" cy="38101"/>
            </a:xfrm>
            <a:custGeom>
              <a:avLst/>
              <a:gdLst/>
              <a:ahLst/>
              <a:cxnLst/>
              <a:rect l="0" t="0" r="0" b="0"/>
              <a:pathLst>
                <a:path w="142827" h="38101">
                  <a:moveTo>
                    <a:pt x="47576" y="38100"/>
                  </a:moveTo>
                  <a:lnTo>
                    <a:pt x="47576" y="38100"/>
                  </a:lnTo>
                  <a:lnTo>
                    <a:pt x="15777" y="38100"/>
                  </a:lnTo>
                  <a:lnTo>
                    <a:pt x="9454" y="35278"/>
                  </a:lnTo>
                  <a:lnTo>
                    <a:pt x="0" y="28609"/>
                  </a:lnTo>
                  <a:lnTo>
                    <a:pt x="5023" y="28585"/>
                  </a:lnTo>
                  <a:lnTo>
                    <a:pt x="10319" y="25757"/>
                  </a:lnTo>
                  <a:lnTo>
                    <a:pt x="13212" y="23522"/>
                  </a:lnTo>
                  <a:lnTo>
                    <a:pt x="22073" y="21037"/>
                  </a:lnTo>
                  <a:lnTo>
                    <a:pt x="49831" y="16402"/>
                  </a:lnTo>
                  <a:lnTo>
                    <a:pt x="67295" y="11563"/>
                  </a:lnTo>
                  <a:lnTo>
                    <a:pt x="111116" y="9644"/>
                  </a:lnTo>
                  <a:lnTo>
                    <a:pt x="142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392"/>
            <p:cNvSpPr/>
            <p:nvPr>
              <p:custDataLst>
                <p:tags r:id="rId102"/>
              </p:custDataLst>
            </p:nvPr>
          </p:nvSpPr>
          <p:spPr>
            <a:xfrm>
              <a:off x="8267867" y="1333616"/>
              <a:ext cx="495134" cy="304669"/>
            </a:xfrm>
            <a:custGeom>
              <a:avLst/>
              <a:gdLst/>
              <a:ahLst/>
              <a:cxnLst/>
              <a:rect l="0" t="0" r="0" b="0"/>
              <a:pathLst>
                <a:path w="495134" h="304669">
                  <a:moveTo>
                    <a:pt x="104608" y="9409"/>
                  </a:moveTo>
                  <a:lnTo>
                    <a:pt x="104608" y="9409"/>
                  </a:lnTo>
                  <a:lnTo>
                    <a:pt x="109664" y="9409"/>
                  </a:lnTo>
                  <a:lnTo>
                    <a:pt x="111153" y="8351"/>
                  </a:lnTo>
                  <a:lnTo>
                    <a:pt x="112146" y="6587"/>
                  </a:lnTo>
                  <a:lnTo>
                    <a:pt x="114099" y="0"/>
                  </a:lnTo>
                  <a:lnTo>
                    <a:pt x="114133" y="46254"/>
                  </a:lnTo>
                  <a:lnTo>
                    <a:pt x="105491" y="89955"/>
                  </a:lnTo>
                  <a:lnTo>
                    <a:pt x="103627" y="136595"/>
                  </a:lnTo>
                  <a:lnTo>
                    <a:pt x="94914" y="184133"/>
                  </a:lnTo>
                  <a:lnTo>
                    <a:pt x="86519" y="230692"/>
                  </a:lnTo>
                  <a:lnTo>
                    <a:pt x="86901" y="249364"/>
                  </a:lnTo>
                  <a:lnTo>
                    <a:pt x="93153" y="268514"/>
                  </a:lnTo>
                  <a:lnTo>
                    <a:pt x="94971" y="297890"/>
                  </a:lnTo>
                  <a:lnTo>
                    <a:pt x="96066" y="300154"/>
                  </a:lnTo>
                  <a:lnTo>
                    <a:pt x="97855" y="301664"/>
                  </a:lnTo>
                  <a:lnTo>
                    <a:pt x="103274" y="304088"/>
                  </a:lnTo>
                  <a:lnTo>
                    <a:pt x="118762" y="304668"/>
                  </a:lnTo>
                  <a:lnTo>
                    <a:pt x="120395" y="303615"/>
                  </a:lnTo>
                  <a:lnTo>
                    <a:pt x="121482" y="301855"/>
                  </a:lnTo>
                  <a:lnTo>
                    <a:pt x="122208" y="299623"/>
                  </a:lnTo>
                  <a:lnTo>
                    <a:pt x="131006" y="285386"/>
                  </a:lnTo>
                  <a:lnTo>
                    <a:pt x="131732" y="282294"/>
                  </a:lnTo>
                  <a:lnTo>
                    <a:pt x="131158" y="279174"/>
                  </a:lnTo>
                  <a:lnTo>
                    <a:pt x="125453" y="266562"/>
                  </a:lnTo>
                  <a:lnTo>
                    <a:pt x="124855" y="263395"/>
                  </a:lnTo>
                  <a:lnTo>
                    <a:pt x="104407" y="230469"/>
                  </a:lnTo>
                  <a:lnTo>
                    <a:pt x="97111" y="223017"/>
                  </a:lnTo>
                  <a:lnTo>
                    <a:pt x="67091" y="202783"/>
                  </a:lnTo>
                  <a:lnTo>
                    <a:pt x="25635" y="190826"/>
                  </a:lnTo>
                  <a:lnTo>
                    <a:pt x="394" y="190387"/>
                  </a:lnTo>
                  <a:lnTo>
                    <a:pt x="0" y="185329"/>
                  </a:lnTo>
                  <a:lnTo>
                    <a:pt x="1001" y="183839"/>
                  </a:lnTo>
                  <a:lnTo>
                    <a:pt x="2729" y="182845"/>
                  </a:lnTo>
                  <a:lnTo>
                    <a:pt x="4939" y="182183"/>
                  </a:lnTo>
                  <a:lnTo>
                    <a:pt x="13105" y="176195"/>
                  </a:lnTo>
                  <a:lnTo>
                    <a:pt x="16315" y="170672"/>
                  </a:lnTo>
                  <a:lnTo>
                    <a:pt x="18800" y="164690"/>
                  </a:lnTo>
                  <a:lnTo>
                    <a:pt x="23432" y="158503"/>
                  </a:lnTo>
                  <a:lnTo>
                    <a:pt x="31841" y="155048"/>
                  </a:lnTo>
                  <a:lnTo>
                    <a:pt x="37047" y="154127"/>
                  </a:lnTo>
                  <a:lnTo>
                    <a:pt x="41575" y="151396"/>
                  </a:lnTo>
                  <a:lnTo>
                    <a:pt x="87745" y="114306"/>
                  </a:lnTo>
                  <a:lnTo>
                    <a:pt x="98172" y="106830"/>
                  </a:lnTo>
                  <a:lnTo>
                    <a:pt x="129924" y="63451"/>
                  </a:lnTo>
                  <a:lnTo>
                    <a:pt x="159875" y="30378"/>
                  </a:lnTo>
                  <a:lnTo>
                    <a:pt x="160922" y="26490"/>
                  </a:lnTo>
                  <a:lnTo>
                    <a:pt x="161743" y="19065"/>
                  </a:lnTo>
                  <a:lnTo>
                    <a:pt x="161758" y="64073"/>
                  </a:lnTo>
                  <a:lnTo>
                    <a:pt x="161758" y="108096"/>
                  </a:lnTo>
                  <a:lnTo>
                    <a:pt x="160700" y="145132"/>
                  </a:lnTo>
                  <a:lnTo>
                    <a:pt x="152626" y="191646"/>
                  </a:lnTo>
                  <a:lnTo>
                    <a:pt x="152243" y="222084"/>
                  </a:lnTo>
                  <a:lnTo>
                    <a:pt x="149415" y="228462"/>
                  </a:lnTo>
                  <a:lnTo>
                    <a:pt x="143101" y="237450"/>
                  </a:lnTo>
                  <a:lnTo>
                    <a:pt x="156907" y="223805"/>
                  </a:lnTo>
                  <a:lnTo>
                    <a:pt x="159602" y="218291"/>
                  </a:lnTo>
                  <a:lnTo>
                    <a:pt x="161332" y="206127"/>
                  </a:lnTo>
                  <a:lnTo>
                    <a:pt x="162532" y="204054"/>
                  </a:lnTo>
                  <a:lnTo>
                    <a:pt x="164391" y="202672"/>
                  </a:lnTo>
                  <a:lnTo>
                    <a:pt x="169278" y="200079"/>
                  </a:lnTo>
                  <a:lnTo>
                    <a:pt x="177980" y="193727"/>
                  </a:lnTo>
                  <a:lnTo>
                    <a:pt x="187261" y="190316"/>
                  </a:lnTo>
                  <a:lnTo>
                    <a:pt x="197990" y="182314"/>
                  </a:lnTo>
                  <a:lnTo>
                    <a:pt x="199671" y="182887"/>
                  </a:lnTo>
                  <a:lnTo>
                    <a:pt x="207094" y="187692"/>
                  </a:lnTo>
                  <a:lnTo>
                    <a:pt x="219083" y="189852"/>
                  </a:lnTo>
                  <a:lnTo>
                    <a:pt x="222200" y="190029"/>
                  </a:lnTo>
                  <a:lnTo>
                    <a:pt x="224278" y="191206"/>
                  </a:lnTo>
                  <a:lnTo>
                    <a:pt x="225663" y="193049"/>
                  </a:lnTo>
                  <a:lnTo>
                    <a:pt x="228260" y="197918"/>
                  </a:lnTo>
                  <a:lnTo>
                    <a:pt x="234614" y="206610"/>
                  </a:lnTo>
                  <a:lnTo>
                    <a:pt x="238026" y="215888"/>
                  </a:lnTo>
                  <a:lnTo>
                    <a:pt x="244210" y="225340"/>
                  </a:lnTo>
                  <a:lnTo>
                    <a:pt x="246513" y="234843"/>
                  </a:lnTo>
                  <a:lnTo>
                    <a:pt x="247051" y="241188"/>
                  </a:lnTo>
                  <a:lnTo>
                    <a:pt x="248254" y="243304"/>
                  </a:lnTo>
                  <a:lnTo>
                    <a:pt x="250113" y="244714"/>
                  </a:lnTo>
                  <a:lnTo>
                    <a:pt x="252412" y="245654"/>
                  </a:lnTo>
                  <a:lnTo>
                    <a:pt x="253943" y="247339"/>
                  </a:lnTo>
                  <a:lnTo>
                    <a:pt x="255646" y="252033"/>
                  </a:lnTo>
                  <a:lnTo>
                    <a:pt x="257158" y="253708"/>
                  </a:lnTo>
                  <a:lnTo>
                    <a:pt x="261661" y="255570"/>
                  </a:lnTo>
                  <a:lnTo>
                    <a:pt x="280596" y="257021"/>
                  </a:lnTo>
                  <a:lnTo>
                    <a:pt x="301547" y="248855"/>
                  </a:lnTo>
                  <a:lnTo>
                    <a:pt x="336408" y="215745"/>
                  </a:lnTo>
                  <a:lnTo>
                    <a:pt x="339922" y="209417"/>
                  </a:lnTo>
                  <a:lnTo>
                    <a:pt x="342542" y="203076"/>
                  </a:lnTo>
                  <a:lnTo>
                    <a:pt x="348909" y="193557"/>
                  </a:lnTo>
                  <a:lnTo>
                    <a:pt x="351817" y="182740"/>
                  </a:lnTo>
                  <a:lnTo>
                    <a:pt x="352247" y="166718"/>
                  </a:lnTo>
                  <a:lnTo>
                    <a:pt x="351192" y="165082"/>
                  </a:lnTo>
                  <a:lnTo>
                    <a:pt x="349431" y="163991"/>
                  </a:lnTo>
                  <a:lnTo>
                    <a:pt x="344056" y="162240"/>
                  </a:lnTo>
                  <a:lnTo>
                    <a:pt x="332546" y="169405"/>
                  </a:lnTo>
                  <a:lnTo>
                    <a:pt x="329592" y="170048"/>
                  </a:lnTo>
                  <a:lnTo>
                    <a:pt x="320377" y="176009"/>
                  </a:lnTo>
                  <a:lnTo>
                    <a:pt x="316922" y="181526"/>
                  </a:lnTo>
                  <a:lnTo>
                    <a:pt x="316001" y="184478"/>
                  </a:lnTo>
                  <a:lnTo>
                    <a:pt x="314328" y="186447"/>
                  </a:lnTo>
                  <a:lnTo>
                    <a:pt x="309647" y="188634"/>
                  </a:lnTo>
                  <a:lnTo>
                    <a:pt x="307976" y="190276"/>
                  </a:lnTo>
                  <a:lnTo>
                    <a:pt x="306118" y="194922"/>
                  </a:lnTo>
                  <a:lnTo>
                    <a:pt x="304634" y="228044"/>
                  </a:lnTo>
                  <a:lnTo>
                    <a:pt x="317890" y="228446"/>
                  </a:lnTo>
                  <a:lnTo>
                    <a:pt x="319821" y="227400"/>
                  </a:lnTo>
                  <a:lnTo>
                    <a:pt x="321108" y="225645"/>
                  </a:lnTo>
                  <a:lnTo>
                    <a:pt x="321966" y="223416"/>
                  </a:lnTo>
                  <a:lnTo>
                    <a:pt x="323596" y="221931"/>
                  </a:lnTo>
                  <a:lnTo>
                    <a:pt x="333283" y="218161"/>
                  </a:lnTo>
                  <a:lnTo>
                    <a:pt x="342722" y="209444"/>
                  </a:lnTo>
                  <a:lnTo>
                    <a:pt x="347786" y="209437"/>
                  </a:lnTo>
                  <a:lnTo>
                    <a:pt x="349277" y="210494"/>
                  </a:lnTo>
                  <a:lnTo>
                    <a:pt x="350271" y="212258"/>
                  </a:lnTo>
                  <a:lnTo>
                    <a:pt x="351997" y="219135"/>
                  </a:lnTo>
                  <a:lnTo>
                    <a:pt x="352257" y="237579"/>
                  </a:lnTo>
                  <a:lnTo>
                    <a:pt x="375856" y="238006"/>
                  </a:lnTo>
                  <a:lnTo>
                    <a:pt x="381443" y="235185"/>
                  </a:lnTo>
                  <a:lnTo>
                    <a:pt x="393654" y="224751"/>
                  </a:lnTo>
                  <a:lnTo>
                    <a:pt x="397115" y="218711"/>
                  </a:lnTo>
                  <a:lnTo>
                    <a:pt x="399711" y="212499"/>
                  </a:lnTo>
                  <a:lnTo>
                    <a:pt x="431668" y="169482"/>
                  </a:lnTo>
                  <a:lnTo>
                    <a:pt x="435176" y="159575"/>
                  </a:lnTo>
                  <a:lnTo>
                    <a:pt x="446020" y="117228"/>
                  </a:lnTo>
                  <a:lnTo>
                    <a:pt x="457122" y="73960"/>
                  </a:lnTo>
                  <a:lnTo>
                    <a:pt x="463291" y="60403"/>
                  </a:lnTo>
                  <a:lnTo>
                    <a:pt x="466555" y="28519"/>
                  </a:lnTo>
                  <a:lnTo>
                    <a:pt x="461501" y="33533"/>
                  </a:lnTo>
                  <a:lnTo>
                    <a:pt x="459018" y="38828"/>
                  </a:lnTo>
                  <a:lnTo>
                    <a:pt x="449546" y="83057"/>
                  </a:lnTo>
                  <a:lnTo>
                    <a:pt x="441041" y="127156"/>
                  </a:lnTo>
                  <a:lnTo>
                    <a:pt x="438162" y="171350"/>
                  </a:lnTo>
                  <a:lnTo>
                    <a:pt x="438018" y="191681"/>
                  </a:lnTo>
                  <a:lnTo>
                    <a:pt x="440821" y="199074"/>
                  </a:lnTo>
                  <a:lnTo>
                    <a:pt x="443050" y="202527"/>
                  </a:lnTo>
                  <a:lnTo>
                    <a:pt x="447687" y="221162"/>
                  </a:lnTo>
                  <a:lnTo>
                    <a:pt x="449744" y="223602"/>
                  </a:lnTo>
                  <a:lnTo>
                    <a:pt x="452174" y="225230"/>
                  </a:lnTo>
                  <a:lnTo>
                    <a:pt x="453794" y="227373"/>
                  </a:lnTo>
                  <a:lnTo>
                    <a:pt x="455594" y="232576"/>
                  </a:lnTo>
                  <a:lnTo>
                    <a:pt x="457132" y="234387"/>
                  </a:lnTo>
                  <a:lnTo>
                    <a:pt x="461663" y="236399"/>
                  </a:lnTo>
                  <a:lnTo>
                    <a:pt x="479386" y="237868"/>
                  </a:lnTo>
                  <a:lnTo>
                    <a:pt x="485666" y="235124"/>
                  </a:lnTo>
                  <a:lnTo>
                    <a:pt x="488821" y="232911"/>
                  </a:lnTo>
                  <a:lnTo>
                    <a:pt x="492328" y="227629"/>
                  </a:lnTo>
                  <a:lnTo>
                    <a:pt x="495133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8" name="SMARTInkShape-2393"/>
          <p:cNvSpPr/>
          <p:nvPr>
            <p:custDataLst>
              <p:tags r:id="rId22"/>
            </p:custDataLst>
          </p:nvPr>
        </p:nvSpPr>
        <p:spPr>
          <a:xfrm>
            <a:off x="11125355" y="733436"/>
            <a:ext cx="266546" cy="257116"/>
          </a:xfrm>
          <a:custGeom>
            <a:avLst/>
            <a:gdLst/>
            <a:ahLst/>
            <a:cxnLst/>
            <a:rect l="0" t="0" r="0" b="0"/>
            <a:pathLst>
              <a:path w="266546" h="257116">
                <a:moveTo>
                  <a:pt x="114145" y="28564"/>
                </a:moveTo>
                <a:lnTo>
                  <a:pt x="114145" y="28564"/>
                </a:lnTo>
                <a:lnTo>
                  <a:pt x="114145" y="20363"/>
                </a:lnTo>
                <a:lnTo>
                  <a:pt x="122347" y="10954"/>
                </a:lnTo>
                <a:lnTo>
                  <a:pt x="121729" y="10474"/>
                </a:lnTo>
                <a:lnTo>
                  <a:pt x="118221" y="9941"/>
                </a:lnTo>
                <a:lnTo>
                  <a:pt x="116862" y="8740"/>
                </a:lnTo>
                <a:lnTo>
                  <a:pt x="114164" y="69"/>
                </a:lnTo>
                <a:lnTo>
                  <a:pt x="114154" y="24"/>
                </a:lnTo>
                <a:lnTo>
                  <a:pt x="109091" y="0"/>
                </a:lnTo>
                <a:lnTo>
                  <a:pt x="107600" y="1054"/>
                </a:lnTo>
                <a:lnTo>
                  <a:pt x="106607" y="2816"/>
                </a:lnTo>
                <a:lnTo>
                  <a:pt x="105944" y="5049"/>
                </a:lnTo>
                <a:lnTo>
                  <a:pt x="94434" y="19287"/>
                </a:lnTo>
                <a:lnTo>
                  <a:pt x="89510" y="25499"/>
                </a:lnTo>
                <a:lnTo>
                  <a:pt x="78262" y="57982"/>
                </a:lnTo>
                <a:lnTo>
                  <a:pt x="73418" y="87774"/>
                </a:lnTo>
                <a:lnTo>
                  <a:pt x="69586" y="100388"/>
                </a:lnTo>
                <a:lnTo>
                  <a:pt x="66789" y="145237"/>
                </a:lnTo>
                <a:lnTo>
                  <a:pt x="66530" y="191751"/>
                </a:lnTo>
                <a:lnTo>
                  <a:pt x="66521" y="220747"/>
                </a:lnTo>
                <a:lnTo>
                  <a:pt x="69344" y="227926"/>
                </a:lnTo>
                <a:lnTo>
                  <a:pt x="73066" y="234644"/>
                </a:lnTo>
                <a:lnTo>
                  <a:pt x="75457" y="247581"/>
                </a:lnTo>
                <a:lnTo>
                  <a:pt x="76010" y="256603"/>
                </a:lnTo>
                <a:lnTo>
                  <a:pt x="67842" y="257115"/>
                </a:lnTo>
                <a:lnTo>
                  <a:pt x="25125" y="215768"/>
                </a:lnTo>
                <a:lnTo>
                  <a:pt x="21665" y="209485"/>
                </a:lnTo>
                <a:lnTo>
                  <a:pt x="20741" y="206328"/>
                </a:lnTo>
                <a:lnTo>
                  <a:pt x="19069" y="204224"/>
                </a:lnTo>
                <a:lnTo>
                  <a:pt x="368" y="190930"/>
                </a:lnTo>
                <a:lnTo>
                  <a:pt x="0" y="185563"/>
                </a:lnTo>
                <a:lnTo>
                  <a:pt x="1007" y="184030"/>
                </a:lnTo>
                <a:lnTo>
                  <a:pt x="2737" y="183008"/>
                </a:lnTo>
                <a:lnTo>
                  <a:pt x="4946" y="182327"/>
                </a:lnTo>
                <a:lnTo>
                  <a:pt x="6421" y="180814"/>
                </a:lnTo>
                <a:lnTo>
                  <a:pt x="8059" y="176311"/>
                </a:lnTo>
                <a:lnTo>
                  <a:pt x="9555" y="174687"/>
                </a:lnTo>
                <a:lnTo>
                  <a:pt x="14039" y="172883"/>
                </a:lnTo>
                <a:lnTo>
                  <a:pt x="15658" y="171343"/>
                </a:lnTo>
                <a:lnTo>
                  <a:pt x="17456" y="166810"/>
                </a:lnTo>
                <a:lnTo>
                  <a:pt x="18994" y="165178"/>
                </a:lnTo>
                <a:lnTo>
                  <a:pt x="23525" y="163365"/>
                </a:lnTo>
                <a:lnTo>
                  <a:pt x="41603" y="161142"/>
                </a:lnTo>
                <a:lnTo>
                  <a:pt x="56464" y="154432"/>
                </a:lnTo>
                <a:lnTo>
                  <a:pt x="91018" y="151410"/>
                </a:lnTo>
                <a:lnTo>
                  <a:pt x="104441" y="144866"/>
                </a:lnTo>
                <a:lnTo>
                  <a:pt x="107675" y="144199"/>
                </a:lnTo>
                <a:lnTo>
                  <a:pt x="109832" y="142695"/>
                </a:lnTo>
                <a:lnTo>
                  <a:pt x="111270" y="140635"/>
                </a:lnTo>
                <a:lnTo>
                  <a:pt x="112228" y="138203"/>
                </a:lnTo>
                <a:lnTo>
                  <a:pt x="113925" y="136582"/>
                </a:lnTo>
                <a:lnTo>
                  <a:pt x="123667" y="133340"/>
                </a:lnTo>
                <a:lnTo>
                  <a:pt x="109205" y="147804"/>
                </a:lnTo>
                <a:lnTo>
                  <a:pt x="103836" y="150351"/>
                </a:lnTo>
                <a:lnTo>
                  <a:pt x="100922" y="151031"/>
                </a:lnTo>
                <a:lnTo>
                  <a:pt x="98980" y="152542"/>
                </a:lnTo>
                <a:lnTo>
                  <a:pt x="87784" y="171634"/>
                </a:lnTo>
                <a:lnTo>
                  <a:pt x="86007" y="184177"/>
                </a:lnTo>
                <a:lnTo>
                  <a:pt x="88587" y="190506"/>
                </a:lnTo>
                <a:lnTo>
                  <a:pt x="101387" y="207247"/>
                </a:lnTo>
                <a:lnTo>
                  <a:pt x="103184" y="213107"/>
                </a:lnTo>
                <a:lnTo>
                  <a:pt x="104720" y="215092"/>
                </a:lnTo>
                <a:lnTo>
                  <a:pt x="113716" y="218909"/>
                </a:lnTo>
                <a:lnTo>
                  <a:pt x="119074" y="219018"/>
                </a:lnTo>
                <a:lnTo>
                  <a:pt x="120607" y="217975"/>
                </a:lnTo>
                <a:lnTo>
                  <a:pt x="121627" y="216221"/>
                </a:lnTo>
                <a:lnTo>
                  <a:pt x="122308" y="213994"/>
                </a:lnTo>
                <a:lnTo>
                  <a:pt x="123821" y="212509"/>
                </a:lnTo>
                <a:lnTo>
                  <a:pt x="128323" y="210859"/>
                </a:lnTo>
                <a:lnTo>
                  <a:pt x="129946" y="209361"/>
                </a:lnTo>
                <a:lnTo>
                  <a:pt x="131752" y="204874"/>
                </a:lnTo>
                <a:lnTo>
                  <a:pt x="132767" y="196397"/>
                </a:lnTo>
                <a:lnTo>
                  <a:pt x="130184" y="190293"/>
                </a:lnTo>
                <a:lnTo>
                  <a:pt x="126565" y="184052"/>
                </a:lnTo>
                <a:lnTo>
                  <a:pt x="123922" y="171627"/>
                </a:lnTo>
                <a:lnTo>
                  <a:pt x="123670" y="137937"/>
                </a:lnTo>
                <a:lnTo>
                  <a:pt x="124728" y="136405"/>
                </a:lnTo>
                <a:lnTo>
                  <a:pt x="126494" y="135383"/>
                </a:lnTo>
                <a:lnTo>
                  <a:pt x="131872" y="133743"/>
                </a:lnTo>
                <a:lnTo>
                  <a:pt x="141279" y="141575"/>
                </a:lnTo>
                <a:lnTo>
                  <a:pt x="150795" y="142751"/>
                </a:lnTo>
                <a:lnTo>
                  <a:pt x="159563" y="149388"/>
                </a:lnTo>
                <a:lnTo>
                  <a:pt x="165376" y="151055"/>
                </a:lnTo>
                <a:lnTo>
                  <a:pt x="167349" y="152558"/>
                </a:lnTo>
                <a:lnTo>
                  <a:pt x="178603" y="171635"/>
                </a:lnTo>
                <a:lnTo>
                  <a:pt x="179342" y="174745"/>
                </a:lnTo>
                <a:lnTo>
                  <a:pt x="180894" y="176818"/>
                </a:lnTo>
                <a:lnTo>
                  <a:pt x="182985" y="178200"/>
                </a:lnTo>
                <a:lnTo>
                  <a:pt x="185438" y="179121"/>
                </a:lnTo>
                <a:lnTo>
                  <a:pt x="187074" y="180794"/>
                </a:lnTo>
                <a:lnTo>
                  <a:pt x="188892" y="185474"/>
                </a:lnTo>
                <a:lnTo>
                  <a:pt x="190344" y="218624"/>
                </a:lnTo>
                <a:lnTo>
                  <a:pt x="181211" y="219052"/>
                </a:lnTo>
                <a:lnTo>
                  <a:pt x="180935" y="214004"/>
                </a:lnTo>
                <a:lnTo>
                  <a:pt x="183693" y="208701"/>
                </a:lnTo>
                <a:lnTo>
                  <a:pt x="203212" y="182209"/>
                </a:lnTo>
                <a:lnTo>
                  <a:pt x="217696" y="148218"/>
                </a:lnTo>
                <a:lnTo>
                  <a:pt x="256861" y="102172"/>
                </a:lnTo>
                <a:lnTo>
                  <a:pt x="266545" y="857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0" name="SMARTInkShape-Group527"/>
          <p:cNvGrpSpPr/>
          <p:nvPr/>
        </p:nvGrpSpPr>
        <p:grpSpPr>
          <a:xfrm>
            <a:off x="9591687" y="725269"/>
            <a:ext cx="1314036" cy="331955"/>
            <a:chOff x="9591687" y="725269"/>
            <a:chExt cx="1314036" cy="331955"/>
          </a:xfrm>
        </p:grpSpPr>
        <p:sp>
          <p:nvSpPr>
            <p:cNvPr id="879" name="SMARTInkShape-2394"/>
            <p:cNvSpPr/>
            <p:nvPr>
              <p:custDataLst>
                <p:tags r:id="rId90"/>
              </p:custDataLst>
            </p:nvPr>
          </p:nvSpPr>
          <p:spPr>
            <a:xfrm>
              <a:off x="10763250" y="838200"/>
              <a:ext cx="142473" cy="142876"/>
            </a:xfrm>
            <a:custGeom>
              <a:avLst/>
              <a:gdLst/>
              <a:ahLst/>
              <a:cxnLst/>
              <a:rect l="0" t="0" r="0" b="0"/>
              <a:pathLst>
                <a:path w="142473" h="142876">
                  <a:moveTo>
                    <a:pt x="0" y="0"/>
                  </a:moveTo>
                  <a:lnTo>
                    <a:pt x="0" y="0"/>
                  </a:lnTo>
                  <a:lnTo>
                    <a:pt x="14191" y="0"/>
                  </a:lnTo>
                  <a:lnTo>
                    <a:pt x="15810" y="1058"/>
                  </a:lnTo>
                  <a:lnTo>
                    <a:pt x="16889" y="2822"/>
                  </a:lnTo>
                  <a:lnTo>
                    <a:pt x="18765" y="9701"/>
                  </a:lnTo>
                  <a:lnTo>
                    <a:pt x="19047" y="41314"/>
                  </a:lnTo>
                  <a:lnTo>
                    <a:pt x="16226" y="47642"/>
                  </a:lnTo>
                  <a:lnTo>
                    <a:pt x="12504" y="53983"/>
                  </a:lnTo>
                  <a:lnTo>
                    <a:pt x="9916" y="64795"/>
                  </a:lnTo>
                  <a:lnTo>
                    <a:pt x="9534" y="89016"/>
                  </a:lnTo>
                  <a:lnTo>
                    <a:pt x="8473" y="91094"/>
                  </a:lnTo>
                  <a:lnTo>
                    <a:pt x="6707" y="92480"/>
                  </a:lnTo>
                  <a:lnTo>
                    <a:pt x="115" y="95202"/>
                  </a:lnTo>
                  <a:lnTo>
                    <a:pt x="5090" y="100292"/>
                  </a:lnTo>
                  <a:lnTo>
                    <a:pt x="6568" y="100728"/>
                  </a:lnTo>
                  <a:lnTo>
                    <a:pt x="7554" y="99960"/>
                  </a:lnTo>
                  <a:lnTo>
                    <a:pt x="8211" y="98390"/>
                  </a:lnTo>
                  <a:lnTo>
                    <a:pt x="9707" y="97343"/>
                  </a:lnTo>
                  <a:lnTo>
                    <a:pt x="14192" y="96180"/>
                  </a:lnTo>
                  <a:lnTo>
                    <a:pt x="15811" y="94812"/>
                  </a:lnTo>
                  <a:lnTo>
                    <a:pt x="23680" y="82074"/>
                  </a:lnTo>
                  <a:lnTo>
                    <a:pt x="43476" y="60297"/>
                  </a:lnTo>
                  <a:lnTo>
                    <a:pt x="49628" y="47619"/>
                  </a:lnTo>
                  <a:lnTo>
                    <a:pt x="60721" y="34924"/>
                  </a:lnTo>
                  <a:lnTo>
                    <a:pt x="82554" y="20931"/>
                  </a:lnTo>
                  <a:lnTo>
                    <a:pt x="92704" y="19422"/>
                  </a:lnTo>
                  <a:lnTo>
                    <a:pt x="102977" y="19099"/>
                  </a:lnTo>
                  <a:lnTo>
                    <a:pt x="109298" y="24121"/>
                  </a:lnTo>
                  <a:lnTo>
                    <a:pt x="112077" y="29418"/>
                  </a:lnTo>
                  <a:lnTo>
                    <a:pt x="112818" y="32312"/>
                  </a:lnTo>
                  <a:lnTo>
                    <a:pt x="121645" y="47699"/>
                  </a:lnTo>
                  <a:lnTo>
                    <a:pt x="122371" y="50849"/>
                  </a:lnTo>
                  <a:lnTo>
                    <a:pt x="130083" y="64568"/>
                  </a:lnTo>
                  <a:lnTo>
                    <a:pt x="134122" y="91193"/>
                  </a:lnTo>
                  <a:lnTo>
                    <a:pt x="140832" y="104601"/>
                  </a:lnTo>
                  <a:lnTo>
                    <a:pt x="142472" y="117441"/>
                  </a:lnTo>
                  <a:lnTo>
                    <a:pt x="139874" y="123810"/>
                  </a:lnTo>
                  <a:lnTo>
                    <a:pt x="136250" y="130168"/>
                  </a:lnTo>
                  <a:lnTo>
                    <a:pt x="1333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2395"/>
            <p:cNvSpPr/>
            <p:nvPr>
              <p:custDataLst>
                <p:tags r:id="rId91"/>
              </p:custDataLst>
            </p:nvPr>
          </p:nvSpPr>
          <p:spPr>
            <a:xfrm>
              <a:off x="10658878" y="866775"/>
              <a:ext cx="56748" cy="104761"/>
            </a:xfrm>
            <a:custGeom>
              <a:avLst/>
              <a:gdLst/>
              <a:ahLst/>
              <a:cxnLst/>
              <a:rect l="0" t="0" r="0" b="0"/>
              <a:pathLst>
                <a:path w="56748" h="104761">
                  <a:moveTo>
                    <a:pt x="56747" y="0"/>
                  </a:moveTo>
                  <a:lnTo>
                    <a:pt x="56747" y="0"/>
                  </a:lnTo>
                  <a:lnTo>
                    <a:pt x="51690" y="0"/>
                  </a:lnTo>
                  <a:lnTo>
                    <a:pt x="50201" y="1058"/>
                  </a:lnTo>
                  <a:lnTo>
                    <a:pt x="49209" y="2822"/>
                  </a:lnTo>
                  <a:lnTo>
                    <a:pt x="48545" y="5057"/>
                  </a:lnTo>
                  <a:lnTo>
                    <a:pt x="47045" y="6546"/>
                  </a:lnTo>
                  <a:lnTo>
                    <a:pt x="42556" y="8201"/>
                  </a:lnTo>
                  <a:lnTo>
                    <a:pt x="31053" y="10322"/>
                  </a:lnTo>
                  <a:lnTo>
                    <a:pt x="24867" y="14465"/>
                  </a:lnTo>
                  <a:lnTo>
                    <a:pt x="21410" y="19835"/>
                  </a:lnTo>
                  <a:lnTo>
                    <a:pt x="18817" y="25749"/>
                  </a:lnTo>
                  <a:lnTo>
                    <a:pt x="12464" y="35028"/>
                  </a:lnTo>
                  <a:lnTo>
                    <a:pt x="10112" y="44481"/>
                  </a:lnTo>
                  <a:lnTo>
                    <a:pt x="9562" y="50814"/>
                  </a:lnTo>
                  <a:lnTo>
                    <a:pt x="6496" y="57156"/>
                  </a:lnTo>
                  <a:lnTo>
                    <a:pt x="2663" y="63503"/>
                  </a:lnTo>
                  <a:lnTo>
                    <a:pt x="202" y="76201"/>
                  </a:lnTo>
                  <a:lnTo>
                    <a:pt x="0" y="79375"/>
                  </a:lnTo>
                  <a:lnTo>
                    <a:pt x="2598" y="85725"/>
                  </a:lnTo>
                  <a:lnTo>
                    <a:pt x="6222" y="92075"/>
                  </a:lnTo>
                  <a:lnTo>
                    <a:pt x="8740" y="102894"/>
                  </a:lnTo>
                  <a:lnTo>
                    <a:pt x="9925" y="103521"/>
                  </a:lnTo>
                  <a:lnTo>
                    <a:pt x="32715" y="104760"/>
                  </a:lnTo>
                  <a:lnTo>
                    <a:pt x="34376" y="103707"/>
                  </a:lnTo>
                  <a:lnTo>
                    <a:pt x="35483" y="101946"/>
                  </a:lnTo>
                  <a:lnTo>
                    <a:pt x="36221" y="99714"/>
                  </a:lnTo>
                  <a:lnTo>
                    <a:pt x="37771" y="98226"/>
                  </a:lnTo>
                  <a:lnTo>
                    <a:pt x="42315" y="96573"/>
                  </a:lnTo>
                  <a:lnTo>
                    <a:pt x="50825" y="95642"/>
                  </a:lnTo>
                  <a:lnTo>
                    <a:pt x="52799" y="94453"/>
                  </a:lnTo>
                  <a:lnTo>
                    <a:pt x="54115" y="92602"/>
                  </a:lnTo>
                  <a:lnTo>
                    <a:pt x="55576" y="87723"/>
                  </a:lnTo>
                  <a:lnTo>
                    <a:pt x="56738" y="41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2396"/>
            <p:cNvSpPr/>
            <p:nvPr>
              <p:custDataLst>
                <p:tags r:id="rId92"/>
              </p:custDataLst>
            </p:nvPr>
          </p:nvSpPr>
          <p:spPr>
            <a:xfrm>
              <a:off x="10639425" y="8001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75"/>
                  </a:lnTo>
                  <a:lnTo>
                    <a:pt x="1058" y="9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397"/>
            <p:cNvSpPr/>
            <p:nvPr>
              <p:custDataLst>
                <p:tags r:id="rId93"/>
              </p:custDataLst>
            </p:nvPr>
          </p:nvSpPr>
          <p:spPr>
            <a:xfrm>
              <a:off x="10468412" y="876300"/>
              <a:ext cx="142438" cy="123826"/>
            </a:xfrm>
            <a:custGeom>
              <a:avLst/>
              <a:gdLst/>
              <a:ahLst/>
              <a:cxnLst/>
              <a:rect l="0" t="0" r="0" b="0"/>
              <a:pathLst>
                <a:path w="142438" h="123826">
                  <a:moveTo>
                    <a:pt x="28138" y="0"/>
                  </a:moveTo>
                  <a:lnTo>
                    <a:pt x="28138" y="0"/>
                  </a:lnTo>
                  <a:lnTo>
                    <a:pt x="4540" y="0"/>
                  </a:lnTo>
                  <a:lnTo>
                    <a:pt x="2881" y="1058"/>
                  </a:lnTo>
                  <a:lnTo>
                    <a:pt x="1774" y="2822"/>
                  </a:lnTo>
                  <a:lnTo>
                    <a:pt x="0" y="8201"/>
                  </a:lnTo>
                  <a:lnTo>
                    <a:pt x="913" y="8642"/>
                  </a:lnTo>
                  <a:lnTo>
                    <a:pt x="12858" y="9409"/>
                  </a:lnTo>
                  <a:lnTo>
                    <a:pt x="14777" y="8389"/>
                  </a:lnTo>
                  <a:lnTo>
                    <a:pt x="16055" y="6651"/>
                  </a:lnTo>
                  <a:lnTo>
                    <a:pt x="16908" y="4434"/>
                  </a:lnTo>
                  <a:lnTo>
                    <a:pt x="18535" y="2956"/>
                  </a:lnTo>
                  <a:lnTo>
                    <a:pt x="23164" y="1314"/>
                  </a:lnTo>
                  <a:lnTo>
                    <a:pt x="69031" y="10"/>
                  </a:lnTo>
                  <a:lnTo>
                    <a:pt x="116643" y="0"/>
                  </a:lnTo>
                  <a:lnTo>
                    <a:pt x="118890" y="1058"/>
                  </a:lnTo>
                  <a:lnTo>
                    <a:pt x="120390" y="2822"/>
                  </a:lnTo>
                  <a:lnTo>
                    <a:pt x="121389" y="5057"/>
                  </a:lnTo>
                  <a:lnTo>
                    <a:pt x="123115" y="6546"/>
                  </a:lnTo>
                  <a:lnTo>
                    <a:pt x="127852" y="8201"/>
                  </a:lnTo>
                  <a:lnTo>
                    <a:pt x="136470" y="9133"/>
                  </a:lnTo>
                  <a:lnTo>
                    <a:pt x="138460" y="10322"/>
                  </a:lnTo>
                  <a:lnTo>
                    <a:pt x="139786" y="12173"/>
                  </a:lnTo>
                  <a:lnTo>
                    <a:pt x="141259" y="17052"/>
                  </a:lnTo>
                  <a:lnTo>
                    <a:pt x="142437" y="60361"/>
                  </a:lnTo>
                  <a:lnTo>
                    <a:pt x="139614" y="66691"/>
                  </a:lnTo>
                  <a:lnTo>
                    <a:pt x="135892" y="73032"/>
                  </a:lnTo>
                  <a:lnTo>
                    <a:pt x="133501" y="85726"/>
                  </a:lnTo>
                  <a:lnTo>
                    <a:pt x="133304" y="88901"/>
                  </a:lnTo>
                  <a:lnTo>
                    <a:pt x="130265" y="95251"/>
                  </a:lnTo>
                  <a:lnTo>
                    <a:pt x="126445" y="101600"/>
                  </a:lnTo>
                  <a:lnTo>
                    <a:pt x="123790" y="112419"/>
                  </a:lnTo>
                  <a:lnTo>
                    <a:pt x="12338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398"/>
            <p:cNvSpPr/>
            <p:nvPr>
              <p:custDataLst>
                <p:tags r:id="rId94"/>
              </p:custDataLst>
            </p:nvPr>
          </p:nvSpPr>
          <p:spPr>
            <a:xfrm>
              <a:off x="10268390" y="725269"/>
              <a:ext cx="323365" cy="274797"/>
            </a:xfrm>
            <a:custGeom>
              <a:avLst/>
              <a:gdLst/>
              <a:ahLst/>
              <a:cxnLst/>
              <a:rect l="0" t="0" r="0" b="0"/>
              <a:pathLst>
                <a:path w="323365" h="274797">
                  <a:moveTo>
                    <a:pt x="47185" y="27206"/>
                  </a:moveTo>
                  <a:lnTo>
                    <a:pt x="47185" y="27206"/>
                  </a:lnTo>
                  <a:lnTo>
                    <a:pt x="47185" y="13949"/>
                  </a:lnTo>
                  <a:lnTo>
                    <a:pt x="48243" y="12018"/>
                  </a:lnTo>
                  <a:lnTo>
                    <a:pt x="50009" y="10731"/>
                  </a:lnTo>
                  <a:lnTo>
                    <a:pt x="55387" y="8665"/>
                  </a:lnTo>
                  <a:lnTo>
                    <a:pt x="56122" y="5560"/>
                  </a:lnTo>
                  <a:lnTo>
                    <a:pt x="56595" y="0"/>
                  </a:lnTo>
                  <a:lnTo>
                    <a:pt x="48499" y="6952"/>
                  </a:lnTo>
                  <a:lnTo>
                    <a:pt x="47575" y="12856"/>
                  </a:lnTo>
                  <a:lnTo>
                    <a:pt x="47192" y="59975"/>
                  </a:lnTo>
                  <a:lnTo>
                    <a:pt x="46127" y="103691"/>
                  </a:lnTo>
                  <a:lnTo>
                    <a:pt x="38543" y="150973"/>
                  </a:lnTo>
                  <a:lnTo>
                    <a:pt x="37737" y="193081"/>
                  </a:lnTo>
                  <a:lnTo>
                    <a:pt x="36625" y="216760"/>
                  </a:lnTo>
                  <a:lnTo>
                    <a:pt x="29019" y="243524"/>
                  </a:lnTo>
                  <a:lnTo>
                    <a:pt x="28136" y="274796"/>
                  </a:lnTo>
                  <a:lnTo>
                    <a:pt x="28135" y="261593"/>
                  </a:lnTo>
                  <a:lnTo>
                    <a:pt x="30959" y="255556"/>
                  </a:lnTo>
                  <a:lnTo>
                    <a:pt x="34681" y="249345"/>
                  </a:lnTo>
                  <a:lnTo>
                    <a:pt x="47282" y="212236"/>
                  </a:lnTo>
                  <a:lnTo>
                    <a:pt x="63603" y="189182"/>
                  </a:lnTo>
                  <a:lnTo>
                    <a:pt x="66123" y="182804"/>
                  </a:lnTo>
                  <a:lnTo>
                    <a:pt x="74282" y="171966"/>
                  </a:lnTo>
                  <a:lnTo>
                    <a:pt x="77925" y="170919"/>
                  </a:lnTo>
                  <a:lnTo>
                    <a:pt x="83832" y="170246"/>
                  </a:lnTo>
                  <a:lnTo>
                    <a:pt x="84315" y="171250"/>
                  </a:lnTo>
                  <a:lnTo>
                    <a:pt x="86259" y="186337"/>
                  </a:lnTo>
                  <a:lnTo>
                    <a:pt x="92807" y="198731"/>
                  </a:lnTo>
                  <a:lnTo>
                    <a:pt x="94775" y="230407"/>
                  </a:lnTo>
                  <a:lnTo>
                    <a:pt x="91972" y="236757"/>
                  </a:lnTo>
                  <a:lnTo>
                    <a:pt x="88258" y="243106"/>
                  </a:lnTo>
                  <a:lnTo>
                    <a:pt x="85108" y="252631"/>
                  </a:lnTo>
                  <a:lnTo>
                    <a:pt x="80619" y="258981"/>
                  </a:lnTo>
                  <a:lnTo>
                    <a:pt x="75099" y="262509"/>
                  </a:lnTo>
                  <a:lnTo>
                    <a:pt x="72144" y="263450"/>
                  </a:lnTo>
                  <a:lnTo>
                    <a:pt x="70175" y="265135"/>
                  </a:lnTo>
                  <a:lnTo>
                    <a:pt x="67986" y="269830"/>
                  </a:lnTo>
                  <a:lnTo>
                    <a:pt x="66344" y="271505"/>
                  </a:lnTo>
                  <a:lnTo>
                    <a:pt x="61698" y="273367"/>
                  </a:lnTo>
                  <a:lnTo>
                    <a:pt x="43890" y="274725"/>
                  </a:lnTo>
                  <a:lnTo>
                    <a:pt x="37607" y="271975"/>
                  </a:lnTo>
                  <a:lnTo>
                    <a:pt x="31286" y="268284"/>
                  </a:lnTo>
                  <a:lnTo>
                    <a:pt x="21776" y="265148"/>
                  </a:lnTo>
                  <a:lnTo>
                    <a:pt x="15431" y="260663"/>
                  </a:lnTo>
                  <a:lnTo>
                    <a:pt x="11906" y="255143"/>
                  </a:lnTo>
                  <a:lnTo>
                    <a:pt x="10965" y="252189"/>
                  </a:lnTo>
                  <a:lnTo>
                    <a:pt x="9280" y="250220"/>
                  </a:lnTo>
                  <a:lnTo>
                    <a:pt x="4585" y="248031"/>
                  </a:lnTo>
                  <a:lnTo>
                    <a:pt x="2911" y="246390"/>
                  </a:lnTo>
                  <a:lnTo>
                    <a:pt x="1049" y="241743"/>
                  </a:lnTo>
                  <a:lnTo>
                    <a:pt x="0" y="233177"/>
                  </a:lnTo>
                  <a:lnTo>
                    <a:pt x="2578" y="227051"/>
                  </a:lnTo>
                  <a:lnTo>
                    <a:pt x="6193" y="220801"/>
                  </a:lnTo>
                  <a:lnTo>
                    <a:pt x="9287" y="211332"/>
                  </a:lnTo>
                  <a:lnTo>
                    <a:pt x="15377" y="201824"/>
                  </a:lnTo>
                  <a:lnTo>
                    <a:pt x="17174" y="195478"/>
                  </a:lnTo>
                  <a:lnTo>
                    <a:pt x="23615" y="189130"/>
                  </a:lnTo>
                  <a:lnTo>
                    <a:pt x="32478" y="183839"/>
                  </a:lnTo>
                  <a:lnTo>
                    <a:pt x="46788" y="177620"/>
                  </a:lnTo>
                  <a:lnTo>
                    <a:pt x="53359" y="173431"/>
                  </a:lnTo>
                  <a:lnTo>
                    <a:pt x="63007" y="170015"/>
                  </a:lnTo>
                  <a:lnTo>
                    <a:pt x="72570" y="163829"/>
                  </a:lnTo>
                  <a:lnTo>
                    <a:pt x="83164" y="161526"/>
                  </a:lnTo>
                  <a:lnTo>
                    <a:pt x="111586" y="160594"/>
                  </a:lnTo>
                  <a:lnTo>
                    <a:pt x="123921" y="153022"/>
                  </a:lnTo>
                  <a:lnTo>
                    <a:pt x="132385" y="151148"/>
                  </a:lnTo>
                  <a:lnTo>
                    <a:pt x="132910" y="197490"/>
                  </a:lnTo>
                  <a:lnTo>
                    <a:pt x="130086" y="206252"/>
                  </a:lnTo>
                  <a:lnTo>
                    <a:pt x="126364" y="213674"/>
                  </a:lnTo>
                  <a:lnTo>
                    <a:pt x="123776" y="230293"/>
                  </a:lnTo>
                  <a:lnTo>
                    <a:pt x="123388" y="263449"/>
                  </a:lnTo>
                  <a:lnTo>
                    <a:pt x="124445" y="264076"/>
                  </a:lnTo>
                  <a:lnTo>
                    <a:pt x="128443" y="264773"/>
                  </a:lnTo>
                  <a:lnTo>
                    <a:pt x="129931" y="266017"/>
                  </a:lnTo>
                  <a:lnTo>
                    <a:pt x="131587" y="270222"/>
                  </a:lnTo>
                  <a:lnTo>
                    <a:pt x="133087" y="270709"/>
                  </a:lnTo>
                  <a:lnTo>
                    <a:pt x="135145" y="269974"/>
                  </a:lnTo>
                  <a:lnTo>
                    <a:pt x="140994" y="266248"/>
                  </a:lnTo>
                  <a:lnTo>
                    <a:pt x="149755" y="264454"/>
                  </a:lnTo>
                  <a:lnTo>
                    <a:pt x="155567" y="260355"/>
                  </a:lnTo>
                  <a:lnTo>
                    <a:pt x="158853" y="255005"/>
                  </a:lnTo>
                  <a:lnTo>
                    <a:pt x="159730" y="252097"/>
                  </a:lnTo>
                  <a:lnTo>
                    <a:pt x="161373" y="250159"/>
                  </a:lnTo>
                  <a:lnTo>
                    <a:pt x="174588" y="241735"/>
                  </a:lnTo>
                  <a:lnTo>
                    <a:pt x="177891" y="236147"/>
                  </a:lnTo>
                  <a:lnTo>
                    <a:pt x="180420" y="230135"/>
                  </a:lnTo>
                  <a:lnTo>
                    <a:pt x="188581" y="219552"/>
                  </a:lnTo>
                  <a:lnTo>
                    <a:pt x="190056" y="208239"/>
                  </a:lnTo>
                  <a:lnTo>
                    <a:pt x="190059" y="208193"/>
                  </a:lnTo>
                  <a:lnTo>
                    <a:pt x="190060" y="208189"/>
                  </a:lnTo>
                  <a:lnTo>
                    <a:pt x="190060" y="208184"/>
                  </a:lnTo>
                  <a:lnTo>
                    <a:pt x="190060" y="253593"/>
                  </a:lnTo>
                  <a:lnTo>
                    <a:pt x="190060" y="259409"/>
                  </a:lnTo>
                  <a:lnTo>
                    <a:pt x="191118" y="261383"/>
                  </a:lnTo>
                  <a:lnTo>
                    <a:pt x="192884" y="262699"/>
                  </a:lnTo>
                  <a:lnTo>
                    <a:pt x="198262" y="264811"/>
                  </a:lnTo>
                  <a:lnTo>
                    <a:pt x="207669" y="257084"/>
                  </a:lnTo>
                  <a:lnTo>
                    <a:pt x="213740" y="251128"/>
                  </a:lnTo>
                  <a:lnTo>
                    <a:pt x="216459" y="245613"/>
                  </a:lnTo>
                  <a:lnTo>
                    <a:pt x="217185" y="242661"/>
                  </a:lnTo>
                  <a:lnTo>
                    <a:pt x="223261" y="233449"/>
                  </a:lnTo>
                  <a:lnTo>
                    <a:pt x="247268" y="197815"/>
                  </a:lnTo>
                  <a:lnTo>
                    <a:pt x="266264" y="157660"/>
                  </a:lnTo>
                  <a:lnTo>
                    <a:pt x="285310" y="113513"/>
                  </a:lnTo>
                  <a:lnTo>
                    <a:pt x="300127" y="81258"/>
                  </a:lnTo>
                  <a:lnTo>
                    <a:pt x="304164" y="63212"/>
                  </a:lnTo>
                  <a:lnTo>
                    <a:pt x="311593" y="50692"/>
                  </a:lnTo>
                  <a:lnTo>
                    <a:pt x="319438" y="40280"/>
                  </a:lnTo>
                  <a:lnTo>
                    <a:pt x="323364" y="27376"/>
                  </a:lnTo>
                  <a:lnTo>
                    <a:pt x="318341" y="32313"/>
                  </a:lnTo>
                  <a:lnTo>
                    <a:pt x="315864" y="37589"/>
                  </a:lnTo>
                  <a:lnTo>
                    <a:pt x="315205" y="40478"/>
                  </a:lnTo>
                  <a:lnTo>
                    <a:pt x="307599" y="53777"/>
                  </a:lnTo>
                  <a:lnTo>
                    <a:pt x="294188" y="94135"/>
                  </a:lnTo>
                  <a:lnTo>
                    <a:pt x="289256" y="106694"/>
                  </a:lnTo>
                  <a:lnTo>
                    <a:pt x="278002" y="151037"/>
                  </a:lnTo>
                  <a:lnTo>
                    <a:pt x="273620" y="170083"/>
                  </a:lnTo>
                  <a:lnTo>
                    <a:pt x="268440" y="189132"/>
                  </a:lnTo>
                  <a:lnTo>
                    <a:pt x="264084" y="208181"/>
                  </a:lnTo>
                  <a:lnTo>
                    <a:pt x="258187" y="228525"/>
                  </a:lnTo>
                  <a:lnTo>
                    <a:pt x="257165" y="239374"/>
                  </a:lnTo>
                  <a:lnTo>
                    <a:pt x="259749" y="246033"/>
                  </a:lnTo>
                  <a:lnTo>
                    <a:pt x="264974" y="253876"/>
                  </a:lnTo>
                  <a:lnTo>
                    <a:pt x="265879" y="260291"/>
                  </a:lnTo>
                  <a:lnTo>
                    <a:pt x="267064" y="261971"/>
                  </a:lnTo>
                  <a:lnTo>
                    <a:pt x="268913" y="263091"/>
                  </a:lnTo>
                  <a:lnTo>
                    <a:pt x="274428" y="264888"/>
                  </a:lnTo>
                  <a:lnTo>
                    <a:pt x="280440" y="260144"/>
                  </a:lnTo>
                  <a:lnTo>
                    <a:pt x="283146" y="254911"/>
                  </a:lnTo>
                  <a:lnTo>
                    <a:pt x="285310" y="236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399"/>
            <p:cNvSpPr/>
            <p:nvPr>
              <p:custDataLst>
                <p:tags r:id="rId95"/>
              </p:custDataLst>
            </p:nvPr>
          </p:nvSpPr>
          <p:spPr>
            <a:xfrm>
              <a:off x="10182225" y="8096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9916" y="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400"/>
            <p:cNvSpPr/>
            <p:nvPr>
              <p:custDataLst>
                <p:tags r:id="rId96"/>
              </p:custDataLst>
            </p:nvPr>
          </p:nvSpPr>
          <p:spPr>
            <a:xfrm>
              <a:off x="10163175" y="9048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31799"/>
                  </a:lnTo>
                  <a:lnTo>
                    <a:pt x="16226" y="38122"/>
                  </a:lnTo>
                  <a:lnTo>
                    <a:pt x="12504" y="44460"/>
                  </a:lnTo>
                  <a:lnTo>
                    <a:pt x="10113" y="57152"/>
                  </a:lnTo>
                  <a:lnTo>
                    <a:pt x="9916" y="60326"/>
                  </a:lnTo>
                  <a:lnTo>
                    <a:pt x="6877" y="66676"/>
                  </a:lnTo>
                  <a:lnTo>
                    <a:pt x="3057" y="73025"/>
                  </a:lnTo>
                  <a:lnTo>
                    <a:pt x="905" y="8360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401"/>
            <p:cNvSpPr/>
            <p:nvPr>
              <p:custDataLst>
                <p:tags r:id="rId97"/>
              </p:custDataLst>
            </p:nvPr>
          </p:nvSpPr>
          <p:spPr>
            <a:xfrm>
              <a:off x="9906010" y="876335"/>
              <a:ext cx="180966" cy="179567"/>
            </a:xfrm>
            <a:custGeom>
              <a:avLst/>
              <a:gdLst/>
              <a:ahLst/>
              <a:cxnLst/>
              <a:rect l="0" t="0" r="0" b="0"/>
              <a:pathLst>
                <a:path w="180966" h="179567">
                  <a:moveTo>
                    <a:pt x="9515" y="19015"/>
                  </a:moveTo>
                  <a:lnTo>
                    <a:pt x="9515" y="19015"/>
                  </a:lnTo>
                  <a:lnTo>
                    <a:pt x="0" y="9500"/>
                  </a:lnTo>
                  <a:lnTo>
                    <a:pt x="5049" y="4437"/>
                  </a:lnTo>
                  <a:lnTo>
                    <a:pt x="10353" y="1952"/>
                  </a:lnTo>
                  <a:lnTo>
                    <a:pt x="41280" y="0"/>
                  </a:lnTo>
                  <a:lnTo>
                    <a:pt x="47621" y="2803"/>
                  </a:lnTo>
                  <a:lnTo>
                    <a:pt x="50794" y="5032"/>
                  </a:lnTo>
                  <a:lnTo>
                    <a:pt x="65372" y="8169"/>
                  </a:lnTo>
                  <a:lnTo>
                    <a:pt x="81659" y="10288"/>
                  </a:lnTo>
                  <a:lnTo>
                    <a:pt x="95066" y="19800"/>
                  </a:lnTo>
                  <a:lnTo>
                    <a:pt x="120633" y="43387"/>
                  </a:lnTo>
                  <a:lnTo>
                    <a:pt x="126987" y="45722"/>
                  </a:lnTo>
                  <a:lnTo>
                    <a:pt x="129105" y="48461"/>
                  </a:lnTo>
                  <a:lnTo>
                    <a:pt x="135327" y="65244"/>
                  </a:lnTo>
                  <a:lnTo>
                    <a:pt x="139514" y="72370"/>
                  </a:lnTo>
                  <a:lnTo>
                    <a:pt x="142202" y="85567"/>
                  </a:lnTo>
                  <a:lnTo>
                    <a:pt x="142853" y="131627"/>
                  </a:lnTo>
                  <a:lnTo>
                    <a:pt x="140038" y="140679"/>
                  </a:lnTo>
                  <a:lnTo>
                    <a:pt x="136317" y="148229"/>
                  </a:lnTo>
                  <a:lnTo>
                    <a:pt x="133163" y="158430"/>
                  </a:lnTo>
                  <a:lnTo>
                    <a:pt x="125256" y="169496"/>
                  </a:lnTo>
                  <a:lnTo>
                    <a:pt x="121635" y="170562"/>
                  </a:lnTo>
                  <a:lnTo>
                    <a:pt x="119185" y="170846"/>
                  </a:lnTo>
                  <a:lnTo>
                    <a:pt x="117554" y="172094"/>
                  </a:lnTo>
                  <a:lnTo>
                    <a:pt x="114719" y="179566"/>
                  </a:lnTo>
                  <a:lnTo>
                    <a:pt x="111658" y="177507"/>
                  </a:lnTo>
                  <a:lnTo>
                    <a:pt x="109361" y="175476"/>
                  </a:lnTo>
                  <a:lnTo>
                    <a:pt x="106808" y="170398"/>
                  </a:lnTo>
                  <a:lnTo>
                    <a:pt x="106126" y="167562"/>
                  </a:lnTo>
                  <a:lnTo>
                    <a:pt x="106731" y="165671"/>
                  </a:lnTo>
                  <a:lnTo>
                    <a:pt x="108192" y="164411"/>
                  </a:lnTo>
                  <a:lnTo>
                    <a:pt x="110225" y="163571"/>
                  </a:lnTo>
                  <a:lnTo>
                    <a:pt x="111580" y="161952"/>
                  </a:lnTo>
                  <a:lnTo>
                    <a:pt x="124492" y="135119"/>
                  </a:lnTo>
                  <a:lnTo>
                    <a:pt x="127442" y="131343"/>
                  </a:lnTo>
                  <a:lnTo>
                    <a:pt x="130719" y="121502"/>
                  </a:lnTo>
                  <a:lnTo>
                    <a:pt x="135386" y="104062"/>
                  </a:lnTo>
                  <a:lnTo>
                    <a:pt x="143472" y="88311"/>
                  </a:lnTo>
                  <a:lnTo>
                    <a:pt x="164790" y="59331"/>
                  </a:lnTo>
                  <a:lnTo>
                    <a:pt x="180965" y="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402"/>
            <p:cNvSpPr/>
            <p:nvPr>
              <p:custDataLst>
                <p:tags r:id="rId98"/>
              </p:custDataLst>
            </p:nvPr>
          </p:nvSpPr>
          <p:spPr>
            <a:xfrm>
              <a:off x="9944103" y="762010"/>
              <a:ext cx="38098" cy="294810"/>
            </a:xfrm>
            <a:custGeom>
              <a:avLst/>
              <a:gdLst/>
              <a:ahLst/>
              <a:cxnLst/>
              <a:rect l="0" t="0" r="0" b="0"/>
              <a:pathLst>
                <a:path w="38098" h="294810">
                  <a:moveTo>
                    <a:pt x="19047" y="9515"/>
                  </a:moveTo>
                  <a:lnTo>
                    <a:pt x="19047" y="9515"/>
                  </a:lnTo>
                  <a:lnTo>
                    <a:pt x="28537" y="24"/>
                  </a:lnTo>
                  <a:lnTo>
                    <a:pt x="33617" y="0"/>
                  </a:lnTo>
                  <a:lnTo>
                    <a:pt x="35111" y="1055"/>
                  </a:lnTo>
                  <a:lnTo>
                    <a:pt x="36106" y="2817"/>
                  </a:lnTo>
                  <a:lnTo>
                    <a:pt x="36770" y="5050"/>
                  </a:lnTo>
                  <a:lnTo>
                    <a:pt x="36154" y="7596"/>
                  </a:lnTo>
                  <a:lnTo>
                    <a:pt x="30385" y="19288"/>
                  </a:lnTo>
                  <a:lnTo>
                    <a:pt x="26286" y="31461"/>
                  </a:lnTo>
                  <a:lnTo>
                    <a:pt x="22265" y="42552"/>
                  </a:lnTo>
                  <a:lnTo>
                    <a:pt x="11696" y="85790"/>
                  </a:lnTo>
                  <a:lnTo>
                    <a:pt x="9712" y="131361"/>
                  </a:lnTo>
                  <a:lnTo>
                    <a:pt x="8548" y="145160"/>
                  </a:lnTo>
                  <a:lnTo>
                    <a:pt x="888" y="190609"/>
                  </a:lnTo>
                  <a:lnTo>
                    <a:pt x="49" y="237936"/>
                  </a:lnTo>
                  <a:lnTo>
                    <a:pt x="0" y="277498"/>
                  </a:lnTo>
                  <a:lnTo>
                    <a:pt x="1057" y="280245"/>
                  </a:lnTo>
                  <a:lnTo>
                    <a:pt x="2821" y="282077"/>
                  </a:lnTo>
                  <a:lnTo>
                    <a:pt x="5055" y="283298"/>
                  </a:lnTo>
                  <a:lnTo>
                    <a:pt x="6543" y="285170"/>
                  </a:lnTo>
                  <a:lnTo>
                    <a:pt x="8199" y="290073"/>
                  </a:lnTo>
                  <a:lnTo>
                    <a:pt x="9699" y="291804"/>
                  </a:lnTo>
                  <a:lnTo>
                    <a:pt x="17606" y="294809"/>
                  </a:lnTo>
                  <a:lnTo>
                    <a:pt x="26367" y="287571"/>
                  </a:lnTo>
                  <a:lnTo>
                    <a:pt x="38097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403"/>
            <p:cNvSpPr/>
            <p:nvPr>
              <p:custDataLst>
                <p:tags r:id="rId99"/>
              </p:custDataLst>
            </p:nvPr>
          </p:nvSpPr>
          <p:spPr>
            <a:xfrm>
              <a:off x="9801260" y="876334"/>
              <a:ext cx="57116" cy="141387"/>
            </a:xfrm>
            <a:custGeom>
              <a:avLst/>
              <a:gdLst/>
              <a:ahLst/>
              <a:cxnLst/>
              <a:rect l="0" t="0" r="0" b="0"/>
              <a:pathLst>
                <a:path w="57116" h="141387">
                  <a:moveTo>
                    <a:pt x="57115" y="9491"/>
                  </a:moveTo>
                  <a:lnTo>
                    <a:pt x="57115" y="9491"/>
                  </a:lnTo>
                  <a:lnTo>
                    <a:pt x="47981" y="9491"/>
                  </a:lnTo>
                  <a:lnTo>
                    <a:pt x="39424" y="1290"/>
                  </a:lnTo>
                  <a:lnTo>
                    <a:pt x="33412" y="358"/>
                  </a:lnTo>
                  <a:lnTo>
                    <a:pt x="15712" y="0"/>
                  </a:lnTo>
                  <a:lnTo>
                    <a:pt x="13638" y="1047"/>
                  </a:lnTo>
                  <a:lnTo>
                    <a:pt x="12255" y="2804"/>
                  </a:lnTo>
                  <a:lnTo>
                    <a:pt x="10036" y="8170"/>
                  </a:lnTo>
                  <a:lnTo>
                    <a:pt x="1338" y="17576"/>
                  </a:lnTo>
                  <a:lnTo>
                    <a:pt x="372" y="23646"/>
                  </a:lnTo>
                  <a:lnTo>
                    <a:pt x="0" y="36312"/>
                  </a:lnTo>
                  <a:lnTo>
                    <a:pt x="6517" y="45324"/>
                  </a:lnTo>
                  <a:lnTo>
                    <a:pt x="8169" y="51170"/>
                  </a:lnTo>
                  <a:lnTo>
                    <a:pt x="9668" y="53152"/>
                  </a:lnTo>
                  <a:lnTo>
                    <a:pt x="22633" y="61651"/>
                  </a:lnTo>
                  <a:lnTo>
                    <a:pt x="25914" y="67245"/>
                  </a:lnTo>
                  <a:lnTo>
                    <a:pt x="28431" y="73259"/>
                  </a:lnTo>
                  <a:lnTo>
                    <a:pt x="33077" y="79460"/>
                  </a:lnTo>
                  <a:lnTo>
                    <a:pt x="38670" y="82922"/>
                  </a:lnTo>
                  <a:lnTo>
                    <a:pt x="44685" y="85518"/>
                  </a:lnTo>
                  <a:lnTo>
                    <a:pt x="50885" y="90201"/>
                  </a:lnTo>
                  <a:lnTo>
                    <a:pt x="54346" y="95809"/>
                  </a:lnTo>
                  <a:lnTo>
                    <a:pt x="56567" y="108033"/>
                  </a:lnTo>
                  <a:lnTo>
                    <a:pt x="57100" y="128293"/>
                  </a:lnTo>
                  <a:lnTo>
                    <a:pt x="56048" y="129967"/>
                  </a:lnTo>
                  <a:lnTo>
                    <a:pt x="54285" y="131084"/>
                  </a:lnTo>
                  <a:lnTo>
                    <a:pt x="52054" y="131828"/>
                  </a:lnTo>
                  <a:lnTo>
                    <a:pt x="50567" y="133382"/>
                  </a:lnTo>
                  <a:lnTo>
                    <a:pt x="48913" y="137931"/>
                  </a:lnTo>
                  <a:lnTo>
                    <a:pt x="47413" y="139568"/>
                  </a:lnTo>
                  <a:lnTo>
                    <a:pt x="42924" y="141386"/>
                  </a:lnTo>
                  <a:lnTo>
                    <a:pt x="40248" y="140813"/>
                  </a:lnTo>
                  <a:lnTo>
                    <a:pt x="28344" y="135111"/>
                  </a:lnTo>
                  <a:lnTo>
                    <a:pt x="25235" y="134512"/>
                  </a:lnTo>
                  <a:lnTo>
                    <a:pt x="23161" y="133055"/>
                  </a:lnTo>
                  <a:lnTo>
                    <a:pt x="21778" y="131025"/>
                  </a:lnTo>
                  <a:lnTo>
                    <a:pt x="19834" y="123112"/>
                  </a:lnTo>
                  <a:lnTo>
                    <a:pt x="19561" y="120164"/>
                  </a:lnTo>
                  <a:lnTo>
                    <a:pt x="16435" y="114065"/>
                  </a:lnTo>
                  <a:lnTo>
                    <a:pt x="9490" y="10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404"/>
            <p:cNvSpPr/>
            <p:nvPr>
              <p:custDataLst>
                <p:tags r:id="rId100"/>
              </p:custDataLst>
            </p:nvPr>
          </p:nvSpPr>
          <p:spPr>
            <a:xfrm>
              <a:off x="9591687" y="771705"/>
              <a:ext cx="152389" cy="285519"/>
            </a:xfrm>
            <a:custGeom>
              <a:avLst/>
              <a:gdLst/>
              <a:ahLst/>
              <a:cxnLst/>
              <a:rect l="0" t="0" r="0" b="0"/>
              <a:pathLst>
                <a:path w="152389" h="285519">
                  <a:moveTo>
                    <a:pt x="66663" y="190320"/>
                  </a:moveTo>
                  <a:lnTo>
                    <a:pt x="66663" y="190320"/>
                  </a:lnTo>
                  <a:lnTo>
                    <a:pt x="66663" y="172710"/>
                  </a:lnTo>
                  <a:lnTo>
                    <a:pt x="65605" y="172230"/>
                  </a:lnTo>
                  <a:lnTo>
                    <a:pt x="58462" y="171396"/>
                  </a:lnTo>
                  <a:lnTo>
                    <a:pt x="57726" y="168504"/>
                  </a:lnTo>
                  <a:lnTo>
                    <a:pt x="57529" y="166251"/>
                  </a:lnTo>
                  <a:lnTo>
                    <a:pt x="56340" y="164749"/>
                  </a:lnTo>
                  <a:lnTo>
                    <a:pt x="52198" y="163080"/>
                  </a:lnTo>
                  <a:lnTo>
                    <a:pt x="43915" y="162141"/>
                  </a:lnTo>
                  <a:lnTo>
                    <a:pt x="41972" y="163067"/>
                  </a:lnTo>
                  <a:lnTo>
                    <a:pt x="40677" y="164743"/>
                  </a:lnTo>
                  <a:lnTo>
                    <a:pt x="39814" y="166919"/>
                  </a:lnTo>
                  <a:lnTo>
                    <a:pt x="38180" y="168369"/>
                  </a:lnTo>
                  <a:lnTo>
                    <a:pt x="33543" y="169981"/>
                  </a:lnTo>
                  <a:lnTo>
                    <a:pt x="31883" y="171469"/>
                  </a:lnTo>
                  <a:lnTo>
                    <a:pt x="23944" y="184414"/>
                  </a:lnTo>
                  <a:lnTo>
                    <a:pt x="13461" y="196758"/>
                  </a:lnTo>
                  <a:lnTo>
                    <a:pt x="1466" y="230274"/>
                  </a:lnTo>
                  <a:lnTo>
                    <a:pt x="6" y="275441"/>
                  </a:lnTo>
                  <a:lnTo>
                    <a:pt x="0" y="278818"/>
                  </a:lnTo>
                  <a:lnTo>
                    <a:pt x="1054" y="281068"/>
                  </a:lnTo>
                  <a:lnTo>
                    <a:pt x="2815" y="282569"/>
                  </a:lnTo>
                  <a:lnTo>
                    <a:pt x="7595" y="284236"/>
                  </a:lnTo>
                  <a:lnTo>
                    <a:pt x="31787" y="285518"/>
                  </a:lnTo>
                  <a:lnTo>
                    <a:pt x="38110" y="282725"/>
                  </a:lnTo>
                  <a:lnTo>
                    <a:pt x="50792" y="272308"/>
                  </a:lnTo>
                  <a:lnTo>
                    <a:pt x="69839" y="245570"/>
                  </a:lnTo>
                  <a:lnTo>
                    <a:pt x="73366" y="235689"/>
                  </a:lnTo>
                  <a:lnTo>
                    <a:pt x="84224" y="193363"/>
                  </a:lnTo>
                  <a:lnTo>
                    <a:pt x="93056" y="151366"/>
                  </a:lnTo>
                  <a:lnTo>
                    <a:pt x="94950" y="111029"/>
                  </a:lnTo>
                  <a:lnTo>
                    <a:pt x="94095" y="85687"/>
                  </a:lnTo>
                  <a:lnTo>
                    <a:pt x="86297" y="38114"/>
                  </a:lnTo>
                  <a:lnTo>
                    <a:pt x="85828" y="17615"/>
                  </a:lnTo>
                  <a:lnTo>
                    <a:pt x="82942" y="10198"/>
                  </a:lnTo>
                  <a:lnTo>
                    <a:pt x="76305" y="0"/>
                  </a:lnTo>
                  <a:lnTo>
                    <a:pt x="76188" y="46166"/>
                  </a:lnTo>
                  <a:lnTo>
                    <a:pt x="76188" y="90737"/>
                  </a:lnTo>
                  <a:lnTo>
                    <a:pt x="76188" y="134950"/>
                  </a:lnTo>
                  <a:lnTo>
                    <a:pt x="84389" y="177219"/>
                  </a:lnTo>
                  <a:lnTo>
                    <a:pt x="90379" y="196551"/>
                  </a:lnTo>
                  <a:lnTo>
                    <a:pt x="101882" y="214442"/>
                  </a:lnTo>
                  <a:lnTo>
                    <a:pt x="110142" y="224866"/>
                  </a:lnTo>
                  <a:lnTo>
                    <a:pt x="116291" y="237870"/>
                  </a:lnTo>
                  <a:lnTo>
                    <a:pt x="122328" y="245574"/>
                  </a:lnTo>
                  <a:lnTo>
                    <a:pt x="122823" y="245148"/>
                  </a:lnTo>
                  <a:lnTo>
                    <a:pt x="123373" y="241852"/>
                  </a:lnTo>
                  <a:lnTo>
                    <a:pt x="124578" y="240549"/>
                  </a:lnTo>
                  <a:lnTo>
                    <a:pt x="134116" y="235637"/>
                  </a:lnTo>
                  <a:lnTo>
                    <a:pt x="137032" y="233231"/>
                  </a:lnTo>
                  <a:lnTo>
                    <a:pt x="140271" y="227736"/>
                  </a:lnTo>
                  <a:lnTo>
                    <a:pt x="142351" y="215585"/>
                  </a:lnTo>
                  <a:lnTo>
                    <a:pt x="142711" y="206155"/>
                  </a:lnTo>
                  <a:lnTo>
                    <a:pt x="145617" y="199827"/>
                  </a:lnTo>
                  <a:lnTo>
                    <a:pt x="149378" y="193487"/>
                  </a:lnTo>
                  <a:lnTo>
                    <a:pt x="151992" y="182675"/>
                  </a:lnTo>
                  <a:lnTo>
                    <a:pt x="152378" y="171711"/>
                  </a:lnTo>
                  <a:lnTo>
                    <a:pt x="152388" y="218949"/>
                  </a:lnTo>
                  <a:lnTo>
                    <a:pt x="152388" y="247029"/>
                  </a:lnTo>
                  <a:lnTo>
                    <a:pt x="152388" y="201123"/>
                  </a:lnTo>
                  <a:lnTo>
                    <a:pt x="152388" y="155297"/>
                  </a:lnTo>
                  <a:lnTo>
                    <a:pt x="152388" y="13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SMARTInkShape-Group528"/>
          <p:cNvGrpSpPr/>
          <p:nvPr/>
        </p:nvGrpSpPr>
        <p:grpSpPr>
          <a:xfrm>
            <a:off x="7791570" y="790575"/>
            <a:ext cx="1447561" cy="485716"/>
            <a:chOff x="7791570" y="790575"/>
            <a:chExt cx="1447561" cy="485716"/>
          </a:xfrm>
        </p:grpSpPr>
        <p:sp>
          <p:nvSpPr>
            <p:cNvPr id="891" name="SMARTInkShape-2405"/>
            <p:cNvSpPr/>
            <p:nvPr>
              <p:custDataLst>
                <p:tags r:id="rId77"/>
              </p:custDataLst>
            </p:nvPr>
          </p:nvSpPr>
          <p:spPr>
            <a:xfrm>
              <a:off x="9106294" y="885825"/>
              <a:ext cx="132837" cy="390466"/>
            </a:xfrm>
            <a:custGeom>
              <a:avLst/>
              <a:gdLst/>
              <a:ahLst/>
              <a:cxnLst/>
              <a:rect l="0" t="0" r="0" b="0"/>
              <a:pathLst>
                <a:path w="132837" h="390466">
                  <a:moveTo>
                    <a:pt x="18656" y="0"/>
                  </a:moveTo>
                  <a:lnTo>
                    <a:pt x="18656" y="0"/>
                  </a:lnTo>
                  <a:lnTo>
                    <a:pt x="13599" y="0"/>
                  </a:lnTo>
                  <a:lnTo>
                    <a:pt x="12110" y="1058"/>
                  </a:lnTo>
                  <a:lnTo>
                    <a:pt x="11116" y="2822"/>
                  </a:lnTo>
                  <a:lnTo>
                    <a:pt x="9719" y="13183"/>
                  </a:lnTo>
                  <a:lnTo>
                    <a:pt x="9165" y="27674"/>
                  </a:lnTo>
                  <a:lnTo>
                    <a:pt x="2592" y="36001"/>
                  </a:lnTo>
                  <a:lnTo>
                    <a:pt x="490" y="44769"/>
                  </a:lnTo>
                  <a:lnTo>
                    <a:pt x="0" y="50942"/>
                  </a:lnTo>
                  <a:lnTo>
                    <a:pt x="2603" y="57213"/>
                  </a:lnTo>
                  <a:lnTo>
                    <a:pt x="6230" y="63528"/>
                  </a:lnTo>
                  <a:lnTo>
                    <a:pt x="8557" y="76206"/>
                  </a:lnTo>
                  <a:lnTo>
                    <a:pt x="8749" y="79379"/>
                  </a:lnTo>
                  <a:lnTo>
                    <a:pt x="9934" y="81494"/>
                  </a:lnTo>
                  <a:lnTo>
                    <a:pt x="11783" y="82905"/>
                  </a:lnTo>
                  <a:lnTo>
                    <a:pt x="16659" y="85530"/>
                  </a:lnTo>
                  <a:lnTo>
                    <a:pt x="25356" y="91900"/>
                  </a:lnTo>
                  <a:lnTo>
                    <a:pt x="35870" y="94809"/>
                  </a:lnTo>
                  <a:lnTo>
                    <a:pt x="50802" y="95211"/>
                  </a:lnTo>
                  <a:lnTo>
                    <a:pt x="65105" y="90182"/>
                  </a:lnTo>
                  <a:lnTo>
                    <a:pt x="83068" y="77915"/>
                  </a:lnTo>
                  <a:lnTo>
                    <a:pt x="113468" y="48063"/>
                  </a:lnTo>
                  <a:lnTo>
                    <a:pt x="122069" y="47663"/>
                  </a:lnTo>
                  <a:lnTo>
                    <a:pt x="117972" y="47637"/>
                  </a:lnTo>
                  <a:lnTo>
                    <a:pt x="116616" y="48691"/>
                  </a:lnTo>
                  <a:lnTo>
                    <a:pt x="106526" y="66923"/>
                  </a:lnTo>
                  <a:lnTo>
                    <a:pt x="104419" y="103486"/>
                  </a:lnTo>
                  <a:lnTo>
                    <a:pt x="105441" y="145102"/>
                  </a:lnTo>
                  <a:lnTo>
                    <a:pt x="110927" y="159645"/>
                  </a:lnTo>
                  <a:lnTo>
                    <a:pt x="114704" y="202582"/>
                  </a:lnTo>
                  <a:lnTo>
                    <a:pt x="122526" y="247792"/>
                  </a:lnTo>
                  <a:lnTo>
                    <a:pt x="124221" y="268976"/>
                  </a:lnTo>
                  <a:lnTo>
                    <a:pt x="132051" y="307896"/>
                  </a:lnTo>
                  <a:lnTo>
                    <a:pt x="132836" y="339715"/>
                  </a:lnTo>
                  <a:lnTo>
                    <a:pt x="130081" y="349598"/>
                  </a:lnTo>
                  <a:lnTo>
                    <a:pt x="110563" y="382686"/>
                  </a:lnTo>
                  <a:lnTo>
                    <a:pt x="104307" y="387041"/>
                  </a:lnTo>
                  <a:lnTo>
                    <a:pt x="94834" y="389493"/>
                  </a:lnTo>
                  <a:lnTo>
                    <a:pt x="72629" y="390465"/>
                  </a:lnTo>
                  <a:lnTo>
                    <a:pt x="58050" y="385451"/>
                  </a:lnTo>
                  <a:lnTo>
                    <a:pt x="37706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406"/>
            <p:cNvSpPr/>
            <p:nvPr>
              <p:custDataLst>
                <p:tags r:id="rId78"/>
              </p:custDataLst>
            </p:nvPr>
          </p:nvSpPr>
          <p:spPr>
            <a:xfrm>
              <a:off x="8477261" y="952500"/>
              <a:ext cx="76144" cy="85711"/>
            </a:xfrm>
            <a:custGeom>
              <a:avLst/>
              <a:gdLst/>
              <a:ahLst/>
              <a:cxnLst/>
              <a:rect l="0" t="0" r="0" b="0"/>
              <a:pathLst>
                <a:path w="76144" h="85711">
                  <a:moveTo>
                    <a:pt x="38089" y="9525"/>
                  </a:moveTo>
                  <a:lnTo>
                    <a:pt x="38089" y="9525"/>
                  </a:lnTo>
                  <a:lnTo>
                    <a:pt x="38089" y="116"/>
                  </a:lnTo>
                  <a:lnTo>
                    <a:pt x="47580" y="0"/>
                  </a:lnTo>
                  <a:lnTo>
                    <a:pt x="33423" y="0"/>
                  </a:lnTo>
                  <a:lnTo>
                    <a:pt x="27901" y="2822"/>
                  </a:lnTo>
                  <a:lnTo>
                    <a:pt x="14501" y="14189"/>
                  </a:lnTo>
                  <a:lnTo>
                    <a:pt x="11730" y="19712"/>
                  </a:lnTo>
                  <a:lnTo>
                    <a:pt x="10991" y="22666"/>
                  </a:lnTo>
                  <a:lnTo>
                    <a:pt x="2169" y="38158"/>
                  </a:lnTo>
                  <a:lnTo>
                    <a:pt x="5" y="76201"/>
                  </a:lnTo>
                  <a:lnTo>
                    <a:pt x="0" y="79375"/>
                  </a:lnTo>
                  <a:lnTo>
                    <a:pt x="1055" y="81492"/>
                  </a:lnTo>
                  <a:lnTo>
                    <a:pt x="2816" y="82903"/>
                  </a:lnTo>
                  <a:lnTo>
                    <a:pt x="7596" y="84471"/>
                  </a:lnTo>
                  <a:lnTo>
                    <a:pt x="50412" y="85710"/>
                  </a:lnTo>
                  <a:lnTo>
                    <a:pt x="52654" y="84657"/>
                  </a:lnTo>
                  <a:lnTo>
                    <a:pt x="54149" y="82896"/>
                  </a:lnTo>
                  <a:lnTo>
                    <a:pt x="56868" y="78118"/>
                  </a:lnTo>
                  <a:lnTo>
                    <a:pt x="72212" y="60215"/>
                  </a:lnTo>
                  <a:lnTo>
                    <a:pt x="75011" y="50767"/>
                  </a:lnTo>
                  <a:lnTo>
                    <a:pt x="76143" y="25399"/>
                  </a:lnTo>
                  <a:lnTo>
                    <a:pt x="73347" y="19049"/>
                  </a:lnTo>
                  <a:lnTo>
                    <a:pt x="58579" y="1489"/>
                  </a:lnTo>
                  <a:lnTo>
                    <a:pt x="47651" y="3"/>
                  </a:lnTo>
                  <a:lnTo>
                    <a:pt x="47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407"/>
            <p:cNvSpPr/>
            <p:nvPr>
              <p:custDataLst>
                <p:tags r:id="rId79"/>
              </p:custDataLst>
            </p:nvPr>
          </p:nvSpPr>
          <p:spPr>
            <a:xfrm>
              <a:off x="8658225" y="914565"/>
              <a:ext cx="95251" cy="114136"/>
            </a:xfrm>
            <a:custGeom>
              <a:avLst/>
              <a:gdLst/>
              <a:ahLst/>
              <a:cxnLst/>
              <a:rect l="0" t="0" r="0" b="0"/>
              <a:pathLst>
                <a:path w="95251" h="114136">
                  <a:moveTo>
                    <a:pt x="0" y="28410"/>
                  </a:moveTo>
                  <a:lnTo>
                    <a:pt x="0" y="28410"/>
                  </a:lnTo>
                  <a:lnTo>
                    <a:pt x="5056" y="28410"/>
                  </a:lnTo>
                  <a:lnTo>
                    <a:pt x="6545" y="27352"/>
                  </a:lnTo>
                  <a:lnTo>
                    <a:pt x="7538" y="25588"/>
                  </a:lnTo>
                  <a:lnTo>
                    <a:pt x="9524" y="18888"/>
                  </a:lnTo>
                  <a:lnTo>
                    <a:pt x="9525" y="18885"/>
                  </a:lnTo>
                  <a:lnTo>
                    <a:pt x="9525" y="63361"/>
                  </a:lnTo>
                  <a:lnTo>
                    <a:pt x="9525" y="95039"/>
                  </a:lnTo>
                  <a:lnTo>
                    <a:pt x="9525" y="81824"/>
                  </a:lnTo>
                  <a:lnTo>
                    <a:pt x="12347" y="75785"/>
                  </a:lnTo>
                  <a:lnTo>
                    <a:pt x="16071" y="69574"/>
                  </a:lnTo>
                  <a:lnTo>
                    <a:pt x="19226" y="60127"/>
                  </a:lnTo>
                  <a:lnTo>
                    <a:pt x="54345" y="18885"/>
                  </a:lnTo>
                  <a:lnTo>
                    <a:pt x="56962" y="12535"/>
                  </a:lnTo>
                  <a:lnTo>
                    <a:pt x="61653" y="6185"/>
                  </a:lnTo>
                  <a:lnTo>
                    <a:pt x="67265" y="2657"/>
                  </a:lnTo>
                  <a:lnTo>
                    <a:pt x="76082" y="207"/>
                  </a:lnTo>
                  <a:lnTo>
                    <a:pt x="80734" y="0"/>
                  </a:lnTo>
                  <a:lnTo>
                    <a:pt x="82397" y="1004"/>
                  </a:lnTo>
                  <a:lnTo>
                    <a:pt x="83507" y="2731"/>
                  </a:lnTo>
                  <a:lnTo>
                    <a:pt x="84247" y="4941"/>
                  </a:lnTo>
                  <a:lnTo>
                    <a:pt x="85797" y="6414"/>
                  </a:lnTo>
                  <a:lnTo>
                    <a:pt x="90343" y="8050"/>
                  </a:lnTo>
                  <a:lnTo>
                    <a:pt x="91979" y="9545"/>
                  </a:lnTo>
                  <a:lnTo>
                    <a:pt x="93796" y="14028"/>
                  </a:lnTo>
                  <a:lnTo>
                    <a:pt x="95247" y="60163"/>
                  </a:lnTo>
                  <a:lnTo>
                    <a:pt x="95250" y="107785"/>
                  </a:lnTo>
                  <a:lnTo>
                    <a:pt x="95250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408"/>
            <p:cNvSpPr/>
            <p:nvPr>
              <p:custDataLst>
                <p:tags r:id="rId80"/>
              </p:custDataLst>
            </p:nvPr>
          </p:nvSpPr>
          <p:spPr>
            <a:xfrm>
              <a:off x="8829713" y="923935"/>
              <a:ext cx="85688" cy="93868"/>
            </a:xfrm>
            <a:custGeom>
              <a:avLst/>
              <a:gdLst/>
              <a:ahLst/>
              <a:cxnLst/>
              <a:rect l="0" t="0" r="0" b="0"/>
              <a:pathLst>
                <a:path w="85688" h="93868">
                  <a:moveTo>
                    <a:pt x="57112" y="38090"/>
                  </a:moveTo>
                  <a:lnTo>
                    <a:pt x="57112" y="38090"/>
                  </a:lnTo>
                  <a:lnTo>
                    <a:pt x="62169" y="38090"/>
                  </a:lnTo>
                  <a:lnTo>
                    <a:pt x="63658" y="37032"/>
                  </a:lnTo>
                  <a:lnTo>
                    <a:pt x="64652" y="35268"/>
                  </a:lnTo>
                  <a:lnTo>
                    <a:pt x="66246" y="29889"/>
                  </a:lnTo>
                  <a:lnTo>
                    <a:pt x="69285" y="29153"/>
                  </a:lnTo>
                  <a:lnTo>
                    <a:pt x="71577" y="28957"/>
                  </a:lnTo>
                  <a:lnTo>
                    <a:pt x="73107" y="27768"/>
                  </a:lnTo>
                  <a:lnTo>
                    <a:pt x="74803" y="23625"/>
                  </a:lnTo>
                  <a:lnTo>
                    <a:pt x="74197" y="22096"/>
                  </a:lnTo>
                  <a:lnTo>
                    <a:pt x="72736" y="21078"/>
                  </a:lnTo>
                  <a:lnTo>
                    <a:pt x="70703" y="20398"/>
                  </a:lnTo>
                  <a:lnTo>
                    <a:pt x="69347" y="18887"/>
                  </a:lnTo>
                  <a:lnTo>
                    <a:pt x="67842" y="14386"/>
                  </a:lnTo>
                  <a:lnTo>
                    <a:pt x="68498" y="12762"/>
                  </a:lnTo>
                  <a:lnTo>
                    <a:pt x="69995" y="11680"/>
                  </a:lnTo>
                  <a:lnTo>
                    <a:pt x="72051" y="10958"/>
                  </a:lnTo>
                  <a:lnTo>
                    <a:pt x="72363" y="10477"/>
                  </a:lnTo>
                  <a:lnTo>
                    <a:pt x="71512" y="10156"/>
                  </a:lnTo>
                  <a:lnTo>
                    <a:pt x="69887" y="9943"/>
                  </a:lnTo>
                  <a:lnTo>
                    <a:pt x="68804" y="8742"/>
                  </a:lnTo>
                  <a:lnTo>
                    <a:pt x="66922" y="1352"/>
                  </a:lnTo>
                  <a:lnTo>
                    <a:pt x="63942" y="595"/>
                  </a:lnTo>
                  <a:lnTo>
                    <a:pt x="49030" y="0"/>
                  </a:lnTo>
                  <a:lnTo>
                    <a:pt x="40267" y="6538"/>
                  </a:lnTo>
                  <a:lnTo>
                    <a:pt x="31424" y="9691"/>
                  </a:lnTo>
                  <a:lnTo>
                    <a:pt x="25234" y="14180"/>
                  </a:lnTo>
                  <a:lnTo>
                    <a:pt x="21778" y="19702"/>
                  </a:lnTo>
                  <a:lnTo>
                    <a:pt x="19183" y="25684"/>
                  </a:lnTo>
                  <a:lnTo>
                    <a:pt x="12830" y="35002"/>
                  </a:lnTo>
                  <a:lnTo>
                    <a:pt x="10972" y="41304"/>
                  </a:lnTo>
                  <a:lnTo>
                    <a:pt x="9419" y="43408"/>
                  </a:lnTo>
                  <a:lnTo>
                    <a:pt x="7325" y="44810"/>
                  </a:lnTo>
                  <a:lnTo>
                    <a:pt x="4870" y="45745"/>
                  </a:lnTo>
                  <a:lnTo>
                    <a:pt x="3234" y="47427"/>
                  </a:lnTo>
                  <a:lnTo>
                    <a:pt x="1416" y="52117"/>
                  </a:lnTo>
                  <a:lnTo>
                    <a:pt x="0" y="79400"/>
                  </a:lnTo>
                  <a:lnTo>
                    <a:pt x="1045" y="81505"/>
                  </a:lnTo>
                  <a:lnTo>
                    <a:pt x="2801" y="82908"/>
                  </a:lnTo>
                  <a:lnTo>
                    <a:pt x="8167" y="85160"/>
                  </a:lnTo>
                  <a:lnTo>
                    <a:pt x="17573" y="93867"/>
                  </a:lnTo>
                  <a:lnTo>
                    <a:pt x="19111" y="93267"/>
                  </a:lnTo>
                  <a:lnTo>
                    <a:pt x="26332" y="88423"/>
                  </a:lnTo>
                  <a:lnTo>
                    <a:pt x="36309" y="86071"/>
                  </a:lnTo>
                  <a:lnTo>
                    <a:pt x="45320" y="79239"/>
                  </a:lnTo>
                  <a:lnTo>
                    <a:pt x="54206" y="77094"/>
                  </a:lnTo>
                  <a:lnTo>
                    <a:pt x="60407" y="76592"/>
                  </a:lnTo>
                  <a:lnTo>
                    <a:pt x="62482" y="75399"/>
                  </a:lnTo>
                  <a:lnTo>
                    <a:pt x="63867" y="73546"/>
                  </a:lnTo>
                  <a:lnTo>
                    <a:pt x="66475" y="67068"/>
                  </a:lnTo>
                  <a:lnTo>
                    <a:pt x="74823" y="66700"/>
                  </a:lnTo>
                  <a:lnTo>
                    <a:pt x="75269" y="67747"/>
                  </a:lnTo>
                  <a:lnTo>
                    <a:pt x="76127" y="75799"/>
                  </a:lnTo>
                  <a:lnTo>
                    <a:pt x="85687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409"/>
            <p:cNvSpPr/>
            <p:nvPr>
              <p:custDataLst>
                <p:tags r:id="rId81"/>
              </p:custDataLst>
            </p:nvPr>
          </p:nvSpPr>
          <p:spPr>
            <a:xfrm>
              <a:off x="8953500" y="915762"/>
              <a:ext cx="95251" cy="130500"/>
            </a:xfrm>
            <a:custGeom>
              <a:avLst/>
              <a:gdLst/>
              <a:ahLst/>
              <a:cxnLst/>
              <a:rect l="0" t="0" r="0" b="0"/>
              <a:pathLst>
                <a:path w="95251" h="130500">
                  <a:moveTo>
                    <a:pt x="0" y="27213"/>
                  </a:moveTo>
                  <a:lnTo>
                    <a:pt x="0" y="27213"/>
                  </a:lnTo>
                  <a:lnTo>
                    <a:pt x="0" y="0"/>
                  </a:lnTo>
                  <a:lnTo>
                    <a:pt x="8201" y="6959"/>
                  </a:lnTo>
                  <a:lnTo>
                    <a:pt x="14191" y="7806"/>
                  </a:lnTo>
                  <a:lnTo>
                    <a:pt x="15810" y="8983"/>
                  </a:lnTo>
                  <a:lnTo>
                    <a:pt x="16890" y="10827"/>
                  </a:lnTo>
                  <a:lnTo>
                    <a:pt x="17611" y="13114"/>
                  </a:lnTo>
                  <a:lnTo>
                    <a:pt x="19147" y="14638"/>
                  </a:lnTo>
                  <a:lnTo>
                    <a:pt x="29222" y="19908"/>
                  </a:lnTo>
                  <a:lnTo>
                    <a:pt x="41403" y="30827"/>
                  </a:lnTo>
                  <a:lnTo>
                    <a:pt x="44859" y="36933"/>
                  </a:lnTo>
                  <a:lnTo>
                    <a:pt x="47454" y="43175"/>
                  </a:lnTo>
                  <a:lnTo>
                    <a:pt x="64028" y="65318"/>
                  </a:lnTo>
                  <a:lnTo>
                    <a:pt x="66325" y="81189"/>
                  </a:lnTo>
                  <a:lnTo>
                    <a:pt x="66660" y="106588"/>
                  </a:lnTo>
                  <a:lnTo>
                    <a:pt x="63845" y="112938"/>
                  </a:lnTo>
                  <a:lnTo>
                    <a:pt x="49064" y="130499"/>
                  </a:lnTo>
                  <a:lnTo>
                    <a:pt x="48584" y="129937"/>
                  </a:lnTo>
                  <a:lnTo>
                    <a:pt x="47626" y="85617"/>
                  </a:lnTo>
                  <a:lnTo>
                    <a:pt x="47625" y="72975"/>
                  </a:lnTo>
                  <a:lnTo>
                    <a:pt x="53269" y="63074"/>
                  </a:lnTo>
                  <a:lnTo>
                    <a:pt x="60716" y="52676"/>
                  </a:lnTo>
                  <a:lnTo>
                    <a:pt x="70947" y="28933"/>
                  </a:lnTo>
                  <a:lnTo>
                    <a:pt x="79509" y="19863"/>
                  </a:lnTo>
                  <a:lnTo>
                    <a:pt x="95250" y="8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410"/>
            <p:cNvSpPr/>
            <p:nvPr>
              <p:custDataLst>
                <p:tags r:id="rId82"/>
              </p:custDataLst>
            </p:nvPr>
          </p:nvSpPr>
          <p:spPr>
            <a:xfrm>
              <a:off x="8401050" y="8477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57150"/>
                  </a:moveTo>
                  <a:lnTo>
                    <a:pt x="28575" y="57150"/>
                  </a:lnTo>
                  <a:lnTo>
                    <a:pt x="28575" y="43893"/>
                  </a:lnTo>
                  <a:lnTo>
                    <a:pt x="20375" y="17150"/>
                  </a:lnTo>
                  <a:lnTo>
                    <a:pt x="18874" y="14608"/>
                  </a:lnTo>
                  <a:lnTo>
                    <a:pt x="16817" y="12914"/>
                  </a:lnTo>
                  <a:lnTo>
                    <a:pt x="14386" y="11784"/>
                  </a:lnTo>
                  <a:lnTo>
                    <a:pt x="12766" y="9973"/>
                  </a:lnTo>
                  <a:lnTo>
                    <a:pt x="10965" y="5138"/>
                  </a:lnTo>
                  <a:lnTo>
                    <a:pt x="9427" y="34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411"/>
            <p:cNvSpPr/>
            <p:nvPr>
              <p:custDataLst>
                <p:tags r:id="rId83"/>
              </p:custDataLst>
            </p:nvPr>
          </p:nvSpPr>
          <p:spPr>
            <a:xfrm>
              <a:off x="8391525" y="9429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41403"/>
                  </a:lnTo>
                  <a:lnTo>
                    <a:pt x="5487" y="60546"/>
                  </a:lnTo>
                  <a:lnTo>
                    <a:pt x="3155" y="72150"/>
                  </a:lnTo>
                  <a:lnTo>
                    <a:pt x="9215" y="93334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412"/>
            <p:cNvSpPr/>
            <p:nvPr>
              <p:custDataLst>
                <p:tags r:id="rId84"/>
              </p:custDataLst>
            </p:nvPr>
          </p:nvSpPr>
          <p:spPr>
            <a:xfrm>
              <a:off x="8231385" y="933450"/>
              <a:ext cx="131566" cy="9526"/>
            </a:xfrm>
            <a:custGeom>
              <a:avLst/>
              <a:gdLst/>
              <a:ahLst/>
              <a:cxnLst/>
              <a:rect l="0" t="0" r="0" b="0"/>
              <a:pathLst>
                <a:path w="131566" h="9526">
                  <a:moveTo>
                    <a:pt x="36315" y="9525"/>
                  </a:moveTo>
                  <a:lnTo>
                    <a:pt x="36315" y="9525"/>
                  </a:lnTo>
                  <a:lnTo>
                    <a:pt x="19913" y="9525"/>
                  </a:lnTo>
                  <a:lnTo>
                    <a:pt x="7252" y="1986"/>
                  </a:lnTo>
                  <a:lnTo>
                    <a:pt x="0" y="392"/>
                  </a:lnTo>
                  <a:lnTo>
                    <a:pt x="1831" y="174"/>
                  </a:lnTo>
                  <a:lnTo>
                    <a:pt x="47819" y="0"/>
                  </a:lnTo>
                  <a:lnTo>
                    <a:pt x="92863" y="0"/>
                  </a:lnTo>
                  <a:lnTo>
                    <a:pt x="131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413"/>
            <p:cNvSpPr/>
            <p:nvPr>
              <p:custDataLst>
                <p:tags r:id="rId85"/>
              </p:custDataLst>
            </p:nvPr>
          </p:nvSpPr>
          <p:spPr>
            <a:xfrm>
              <a:off x="7972430" y="790575"/>
              <a:ext cx="47621" cy="323798"/>
            </a:xfrm>
            <a:custGeom>
              <a:avLst/>
              <a:gdLst/>
              <a:ahLst/>
              <a:cxnLst/>
              <a:rect l="0" t="0" r="0" b="0"/>
              <a:pathLst>
                <a:path w="47621" h="323798">
                  <a:moveTo>
                    <a:pt x="19045" y="0"/>
                  </a:moveTo>
                  <a:lnTo>
                    <a:pt x="19045" y="0"/>
                  </a:lnTo>
                  <a:lnTo>
                    <a:pt x="19045" y="22666"/>
                  </a:lnTo>
                  <a:lnTo>
                    <a:pt x="16223" y="28771"/>
                  </a:lnTo>
                  <a:lnTo>
                    <a:pt x="13989" y="31881"/>
                  </a:lnTo>
                  <a:lnTo>
                    <a:pt x="10845" y="46370"/>
                  </a:lnTo>
                  <a:lnTo>
                    <a:pt x="6872" y="76453"/>
                  </a:lnTo>
                  <a:lnTo>
                    <a:pt x="2033" y="95325"/>
                  </a:lnTo>
                  <a:lnTo>
                    <a:pt x="263" y="134614"/>
                  </a:lnTo>
                  <a:lnTo>
                    <a:pt x="30" y="181141"/>
                  </a:lnTo>
                  <a:lnTo>
                    <a:pt x="0" y="221083"/>
                  </a:lnTo>
                  <a:lnTo>
                    <a:pt x="1053" y="259360"/>
                  </a:lnTo>
                  <a:lnTo>
                    <a:pt x="11753" y="301920"/>
                  </a:lnTo>
                  <a:lnTo>
                    <a:pt x="26819" y="321800"/>
                  </a:lnTo>
                  <a:lnTo>
                    <a:pt x="30614" y="322939"/>
                  </a:lnTo>
                  <a:lnTo>
                    <a:pt x="42714" y="323797"/>
                  </a:lnTo>
                  <a:lnTo>
                    <a:pt x="44350" y="322756"/>
                  </a:lnTo>
                  <a:lnTo>
                    <a:pt x="45440" y="321004"/>
                  </a:lnTo>
                  <a:lnTo>
                    <a:pt x="4762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414"/>
            <p:cNvSpPr/>
            <p:nvPr>
              <p:custDataLst>
                <p:tags r:id="rId86"/>
              </p:custDataLst>
            </p:nvPr>
          </p:nvSpPr>
          <p:spPr>
            <a:xfrm>
              <a:off x="7924814" y="962025"/>
              <a:ext cx="123812" cy="38101"/>
            </a:xfrm>
            <a:custGeom>
              <a:avLst/>
              <a:gdLst/>
              <a:ahLst/>
              <a:cxnLst/>
              <a:rect l="0" t="0" r="0" b="0"/>
              <a:pathLst>
                <a:path w="123812" h="38101">
                  <a:moveTo>
                    <a:pt x="28561" y="38100"/>
                  </a:moveTo>
                  <a:lnTo>
                    <a:pt x="28561" y="38100"/>
                  </a:lnTo>
                  <a:lnTo>
                    <a:pt x="23505" y="38100"/>
                  </a:lnTo>
                  <a:lnTo>
                    <a:pt x="18200" y="35278"/>
                  </a:lnTo>
                  <a:lnTo>
                    <a:pt x="12315" y="31554"/>
                  </a:lnTo>
                  <a:lnTo>
                    <a:pt x="6171" y="29899"/>
                  </a:lnTo>
                  <a:lnTo>
                    <a:pt x="4109" y="28399"/>
                  </a:lnTo>
                  <a:lnTo>
                    <a:pt x="2735" y="26341"/>
                  </a:lnTo>
                  <a:lnTo>
                    <a:pt x="529" y="20490"/>
                  </a:lnTo>
                  <a:lnTo>
                    <a:pt x="0" y="9955"/>
                  </a:lnTo>
                  <a:lnTo>
                    <a:pt x="5046" y="4596"/>
                  </a:lnTo>
                  <a:lnTo>
                    <a:pt x="10349" y="2042"/>
                  </a:lnTo>
                  <a:lnTo>
                    <a:pt x="36002" y="80"/>
                  </a:lnTo>
                  <a:lnTo>
                    <a:pt x="82452" y="2"/>
                  </a:lnTo>
                  <a:lnTo>
                    <a:pt x="123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2415"/>
            <p:cNvSpPr/>
            <p:nvPr>
              <p:custDataLst>
                <p:tags r:id="rId87"/>
              </p:custDataLst>
            </p:nvPr>
          </p:nvSpPr>
          <p:spPr>
            <a:xfrm>
              <a:off x="8077331" y="952525"/>
              <a:ext cx="199895" cy="112787"/>
            </a:xfrm>
            <a:custGeom>
              <a:avLst/>
              <a:gdLst/>
              <a:ahLst/>
              <a:cxnLst/>
              <a:rect l="0" t="0" r="0" b="0"/>
              <a:pathLst>
                <a:path w="199895" h="112787">
                  <a:moveTo>
                    <a:pt x="95119" y="9500"/>
                  </a:moveTo>
                  <a:lnTo>
                    <a:pt x="95119" y="9500"/>
                  </a:lnTo>
                  <a:lnTo>
                    <a:pt x="95119" y="4443"/>
                  </a:lnTo>
                  <a:lnTo>
                    <a:pt x="94061" y="2954"/>
                  </a:lnTo>
                  <a:lnTo>
                    <a:pt x="92297" y="1961"/>
                  </a:lnTo>
                  <a:lnTo>
                    <a:pt x="90063" y="1299"/>
                  </a:lnTo>
                  <a:lnTo>
                    <a:pt x="88574" y="1916"/>
                  </a:lnTo>
                  <a:lnTo>
                    <a:pt x="87581" y="3386"/>
                  </a:lnTo>
                  <a:lnTo>
                    <a:pt x="86919" y="5424"/>
                  </a:lnTo>
                  <a:lnTo>
                    <a:pt x="85418" y="5724"/>
                  </a:lnTo>
                  <a:lnTo>
                    <a:pt x="75408" y="1424"/>
                  </a:lnTo>
                  <a:lnTo>
                    <a:pt x="53440" y="0"/>
                  </a:lnTo>
                  <a:lnTo>
                    <a:pt x="47315" y="2808"/>
                  </a:lnTo>
                  <a:lnTo>
                    <a:pt x="41064" y="6526"/>
                  </a:lnTo>
                  <a:lnTo>
                    <a:pt x="28428" y="8912"/>
                  </a:lnTo>
                  <a:lnTo>
                    <a:pt x="25258" y="9108"/>
                  </a:lnTo>
                  <a:lnTo>
                    <a:pt x="18914" y="12148"/>
                  </a:lnTo>
                  <a:lnTo>
                    <a:pt x="15742" y="14440"/>
                  </a:lnTo>
                  <a:lnTo>
                    <a:pt x="12215" y="19810"/>
                  </a:lnTo>
                  <a:lnTo>
                    <a:pt x="9590" y="25724"/>
                  </a:lnTo>
                  <a:lnTo>
                    <a:pt x="4895" y="31880"/>
                  </a:lnTo>
                  <a:lnTo>
                    <a:pt x="2102" y="40966"/>
                  </a:lnTo>
                  <a:lnTo>
                    <a:pt x="0" y="69437"/>
                  </a:lnTo>
                  <a:lnTo>
                    <a:pt x="2749" y="76002"/>
                  </a:lnTo>
                  <a:lnTo>
                    <a:pt x="16349" y="95210"/>
                  </a:lnTo>
                  <a:lnTo>
                    <a:pt x="17207" y="98390"/>
                  </a:lnTo>
                  <a:lnTo>
                    <a:pt x="18835" y="100510"/>
                  </a:lnTo>
                  <a:lnTo>
                    <a:pt x="35066" y="110924"/>
                  </a:lnTo>
                  <a:lnTo>
                    <a:pt x="41266" y="112786"/>
                  </a:lnTo>
                  <a:lnTo>
                    <a:pt x="44400" y="112224"/>
                  </a:lnTo>
                  <a:lnTo>
                    <a:pt x="55148" y="105943"/>
                  </a:lnTo>
                  <a:lnTo>
                    <a:pt x="64253" y="98440"/>
                  </a:lnTo>
                  <a:lnTo>
                    <a:pt x="70112" y="96654"/>
                  </a:lnTo>
                  <a:lnTo>
                    <a:pt x="72098" y="95119"/>
                  </a:lnTo>
                  <a:lnTo>
                    <a:pt x="83376" y="75983"/>
                  </a:lnTo>
                  <a:lnTo>
                    <a:pt x="86361" y="60275"/>
                  </a:lnTo>
                  <a:lnTo>
                    <a:pt x="95108" y="47615"/>
                  </a:lnTo>
                  <a:lnTo>
                    <a:pt x="95119" y="83857"/>
                  </a:lnTo>
                  <a:lnTo>
                    <a:pt x="112729" y="103296"/>
                  </a:lnTo>
                  <a:lnTo>
                    <a:pt x="118799" y="104319"/>
                  </a:lnTo>
                  <a:lnTo>
                    <a:pt x="127300" y="104622"/>
                  </a:lnTo>
                  <a:lnTo>
                    <a:pt x="133410" y="101871"/>
                  </a:lnTo>
                  <a:lnTo>
                    <a:pt x="139655" y="98179"/>
                  </a:lnTo>
                  <a:lnTo>
                    <a:pt x="149120" y="95042"/>
                  </a:lnTo>
                  <a:lnTo>
                    <a:pt x="155455" y="90558"/>
                  </a:lnTo>
                  <a:lnTo>
                    <a:pt x="174143" y="68439"/>
                  </a:lnTo>
                  <a:lnTo>
                    <a:pt x="184216" y="60037"/>
                  </a:lnTo>
                  <a:lnTo>
                    <a:pt x="199894" y="3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2416"/>
            <p:cNvSpPr/>
            <p:nvPr>
              <p:custDataLst>
                <p:tags r:id="rId88"/>
              </p:custDataLst>
            </p:nvPr>
          </p:nvSpPr>
          <p:spPr>
            <a:xfrm>
              <a:off x="8286751" y="790788"/>
              <a:ext cx="47625" cy="285061"/>
            </a:xfrm>
            <a:custGeom>
              <a:avLst/>
              <a:gdLst/>
              <a:ahLst/>
              <a:cxnLst/>
              <a:rect l="0" t="0" r="0" b="0"/>
              <a:pathLst>
                <a:path w="47625" h="285061">
                  <a:moveTo>
                    <a:pt x="28574" y="85512"/>
                  </a:moveTo>
                  <a:lnTo>
                    <a:pt x="28574" y="85512"/>
                  </a:lnTo>
                  <a:lnTo>
                    <a:pt x="43762" y="53019"/>
                  </a:lnTo>
                  <a:lnTo>
                    <a:pt x="47474" y="7989"/>
                  </a:lnTo>
                  <a:lnTo>
                    <a:pt x="47611" y="507"/>
                  </a:lnTo>
                  <a:lnTo>
                    <a:pt x="42564" y="0"/>
                  </a:lnTo>
                  <a:lnTo>
                    <a:pt x="41076" y="988"/>
                  </a:lnTo>
                  <a:lnTo>
                    <a:pt x="40083" y="2704"/>
                  </a:lnTo>
                  <a:lnTo>
                    <a:pt x="24876" y="44845"/>
                  </a:lnTo>
                  <a:lnTo>
                    <a:pt x="14504" y="87447"/>
                  </a:lnTo>
                  <a:lnTo>
                    <a:pt x="2641" y="125853"/>
                  </a:lnTo>
                  <a:lnTo>
                    <a:pt x="231" y="170598"/>
                  </a:lnTo>
                  <a:lnTo>
                    <a:pt x="19" y="216820"/>
                  </a:lnTo>
                  <a:lnTo>
                    <a:pt x="0" y="249935"/>
                  </a:lnTo>
                  <a:lnTo>
                    <a:pt x="8200" y="272747"/>
                  </a:lnTo>
                  <a:lnTo>
                    <a:pt x="17609" y="283927"/>
                  </a:lnTo>
                  <a:lnTo>
                    <a:pt x="21231" y="284821"/>
                  </a:lnTo>
                  <a:lnTo>
                    <a:pt x="23679" y="285060"/>
                  </a:lnTo>
                  <a:lnTo>
                    <a:pt x="29221" y="282503"/>
                  </a:lnTo>
                  <a:lnTo>
                    <a:pt x="41402" y="272238"/>
                  </a:lnTo>
                  <a:lnTo>
                    <a:pt x="44859" y="266221"/>
                  </a:lnTo>
                  <a:lnTo>
                    <a:pt x="47624" y="256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417"/>
            <p:cNvSpPr/>
            <p:nvPr>
              <p:custDataLst>
                <p:tags r:id="rId89"/>
              </p:custDataLst>
            </p:nvPr>
          </p:nvSpPr>
          <p:spPr>
            <a:xfrm>
              <a:off x="7791570" y="942978"/>
              <a:ext cx="93639" cy="171318"/>
            </a:xfrm>
            <a:custGeom>
              <a:avLst/>
              <a:gdLst/>
              <a:ahLst/>
              <a:cxnLst/>
              <a:rect l="0" t="0" r="0" b="0"/>
              <a:pathLst>
                <a:path w="93639" h="171318">
                  <a:moveTo>
                    <a:pt x="66555" y="28572"/>
                  </a:moveTo>
                  <a:lnTo>
                    <a:pt x="66555" y="28572"/>
                  </a:lnTo>
                  <a:lnTo>
                    <a:pt x="66555" y="19439"/>
                  </a:lnTo>
                  <a:lnTo>
                    <a:pt x="45860" y="7304"/>
                  </a:lnTo>
                  <a:lnTo>
                    <a:pt x="38441" y="425"/>
                  </a:lnTo>
                  <a:lnTo>
                    <a:pt x="20374" y="0"/>
                  </a:lnTo>
                  <a:lnTo>
                    <a:pt x="14302" y="5055"/>
                  </a:lnTo>
                  <a:lnTo>
                    <a:pt x="11581" y="10359"/>
                  </a:lnTo>
                  <a:lnTo>
                    <a:pt x="9835" y="17331"/>
                  </a:lnTo>
                  <a:lnTo>
                    <a:pt x="2944" y="26312"/>
                  </a:lnTo>
                  <a:lnTo>
                    <a:pt x="788" y="35193"/>
                  </a:lnTo>
                  <a:lnTo>
                    <a:pt x="0" y="50833"/>
                  </a:lnTo>
                  <a:lnTo>
                    <a:pt x="2755" y="57163"/>
                  </a:lnTo>
                  <a:lnTo>
                    <a:pt x="6449" y="63504"/>
                  </a:lnTo>
                  <a:lnTo>
                    <a:pt x="9587" y="73024"/>
                  </a:lnTo>
                  <a:lnTo>
                    <a:pt x="31761" y="98422"/>
                  </a:lnTo>
                  <a:lnTo>
                    <a:pt x="79140" y="136522"/>
                  </a:lnTo>
                  <a:lnTo>
                    <a:pt x="90094" y="147371"/>
                  </a:lnTo>
                  <a:lnTo>
                    <a:pt x="92892" y="152985"/>
                  </a:lnTo>
                  <a:lnTo>
                    <a:pt x="93638" y="155964"/>
                  </a:lnTo>
                  <a:lnTo>
                    <a:pt x="93077" y="157950"/>
                  </a:lnTo>
                  <a:lnTo>
                    <a:pt x="91644" y="159274"/>
                  </a:lnTo>
                  <a:lnTo>
                    <a:pt x="89632" y="160157"/>
                  </a:lnTo>
                  <a:lnTo>
                    <a:pt x="88289" y="161803"/>
                  </a:lnTo>
                  <a:lnTo>
                    <a:pt x="86799" y="166455"/>
                  </a:lnTo>
                  <a:lnTo>
                    <a:pt x="85342" y="168119"/>
                  </a:lnTo>
                  <a:lnTo>
                    <a:pt x="80902" y="169968"/>
                  </a:lnTo>
                  <a:lnTo>
                    <a:pt x="63247" y="171317"/>
                  </a:lnTo>
                  <a:lnTo>
                    <a:pt x="56970" y="168567"/>
                  </a:lnTo>
                  <a:lnTo>
                    <a:pt x="34803" y="149054"/>
                  </a:lnTo>
                  <a:lnTo>
                    <a:pt x="31276" y="142797"/>
                  </a:lnTo>
                  <a:lnTo>
                    <a:pt x="29012" y="130157"/>
                  </a:lnTo>
                  <a:lnTo>
                    <a:pt x="28455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5" name="SMARTInkShape-2418"/>
          <p:cNvSpPr/>
          <p:nvPr>
            <p:custDataLst>
              <p:tags r:id="rId23"/>
            </p:custDataLst>
          </p:nvPr>
        </p:nvSpPr>
        <p:spPr>
          <a:xfrm>
            <a:off x="6553712" y="830723"/>
            <a:ext cx="665835" cy="350338"/>
          </a:xfrm>
          <a:custGeom>
            <a:avLst/>
            <a:gdLst/>
            <a:ahLst/>
            <a:cxnLst/>
            <a:rect l="0" t="0" r="0" b="0"/>
            <a:pathLst>
              <a:path w="665835" h="350338">
                <a:moveTo>
                  <a:pt x="56638" y="217027"/>
                </a:moveTo>
                <a:lnTo>
                  <a:pt x="56638" y="217027"/>
                </a:lnTo>
                <a:lnTo>
                  <a:pt x="56638" y="189814"/>
                </a:lnTo>
                <a:lnTo>
                  <a:pt x="55580" y="189360"/>
                </a:lnTo>
                <a:lnTo>
                  <a:pt x="51582" y="188855"/>
                </a:lnTo>
                <a:lnTo>
                  <a:pt x="50093" y="189779"/>
                </a:lnTo>
                <a:lnTo>
                  <a:pt x="49100" y="191454"/>
                </a:lnTo>
                <a:lnTo>
                  <a:pt x="48438" y="193628"/>
                </a:lnTo>
                <a:lnTo>
                  <a:pt x="46937" y="195078"/>
                </a:lnTo>
                <a:lnTo>
                  <a:pt x="42449" y="196688"/>
                </a:lnTo>
                <a:lnTo>
                  <a:pt x="40829" y="198176"/>
                </a:lnTo>
                <a:lnTo>
                  <a:pt x="32958" y="211121"/>
                </a:lnTo>
                <a:lnTo>
                  <a:pt x="22483" y="223465"/>
                </a:lnTo>
                <a:lnTo>
                  <a:pt x="20291" y="229766"/>
                </a:lnTo>
                <a:lnTo>
                  <a:pt x="17826" y="248981"/>
                </a:lnTo>
                <a:lnTo>
                  <a:pt x="2082" y="284364"/>
                </a:lnTo>
                <a:lnTo>
                  <a:pt x="0" y="304176"/>
                </a:lnTo>
                <a:lnTo>
                  <a:pt x="7734" y="333024"/>
                </a:lnTo>
                <a:lnTo>
                  <a:pt x="9218" y="335634"/>
                </a:lnTo>
                <a:lnTo>
                  <a:pt x="11266" y="337373"/>
                </a:lnTo>
                <a:lnTo>
                  <a:pt x="16364" y="340364"/>
                </a:lnTo>
                <a:lnTo>
                  <a:pt x="25185" y="346940"/>
                </a:lnTo>
                <a:lnTo>
                  <a:pt x="34501" y="349359"/>
                </a:lnTo>
                <a:lnTo>
                  <a:pt x="68018" y="350337"/>
                </a:lnTo>
                <a:lnTo>
                  <a:pt x="101529" y="337116"/>
                </a:lnTo>
                <a:lnTo>
                  <a:pt x="147729" y="305917"/>
                </a:lnTo>
                <a:lnTo>
                  <a:pt x="167677" y="285818"/>
                </a:lnTo>
                <a:lnTo>
                  <a:pt x="176204" y="270806"/>
                </a:lnTo>
                <a:lnTo>
                  <a:pt x="179902" y="257401"/>
                </a:lnTo>
                <a:lnTo>
                  <a:pt x="180414" y="242069"/>
                </a:lnTo>
                <a:lnTo>
                  <a:pt x="179372" y="240072"/>
                </a:lnTo>
                <a:lnTo>
                  <a:pt x="177619" y="238740"/>
                </a:lnTo>
                <a:lnTo>
                  <a:pt x="175392" y="237852"/>
                </a:lnTo>
                <a:lnTo>
                  <a:pt x="173907" y="236202"/>
                </a:lnTo>
                <a:lnTo>
                  <a:pt x="172258" y="231547"/>
                </a:lnTo>
                <a:lnTo>
                  <a:pt x="170760" y="229882"/>
                </a:lnTo>
                <a:lnTo>
                  <a:pt x="166272" y="228032"/>
                </a:lnTo>
                <a:lnTo>
                  <a:pt x="157796" y="226990"/>
                </a:lnTo>
                <a:lnTo>
                  <a:pt x="151692" y="229569"/>
                </a:lnTo>
                <a:lnTo>
                  <a:pt x="125076" y="253377"/>
                </a:lnTo>
                <a:lnTo>
                  <a:pt x="124097" y="257172"/>
                </a:lnTo>
                <a:lnTo>
                  <a:pt x="123835" y="259665"/>
                </a:lnTo>
                <a:lnTo>
                  <a:pt x="120723" y="265258"/>
                </a:lnTo>
                <a:lnTo>
                  <a:pt x="118412" y="268231"/>
                </a:lnTo>
                <a:lnTo>
                  <a:pt x="117928" y="271271"/>
                </a:lnTo>
                <a:lnTo>
                  <a:pt x="118665" y="274356"/>
                </a:lnTo>
                <a:lnTo>
                  <a:pt x="121247" y="280607"/>
                </a:lnTo>
                <a:lnTo>
                  <a:pt x="122395" y="286912"/>
                </a:lnTo>
                <a:lnTo>
                  <a:pt x="123759" y="289017"/>
                </a:lnTo>
                <a:lnTo>
                  <a:pt x="125728" y="290421"/>
                </a:lnTo>
                <a:lnTo>
                  <a:pt x="130736" y="291980"/>
                </a:lnTo>
                <a:lnTo>
                  <a:pt x="136490" y="292673"/>
                </a:lnTo>
                <a:lnTo>
                  <a:pt x="142575" y="295803"/>
                </a:lnTo>
                <a:lnTo>
                  <a:pt x="145679" y="298119"/>
                </a:lnTo>
                <a:lnTo>
                  <a:pt x="147749" y="298605"/>
                </a:lnTo>
                <a:lnTo>
                  <a:pt x="149128" y="297871"/>
                </a:lnTo>
                <a:lnTo>
                  <a:pt x="150049" y="296323"/>
                </a:lnTo>
                <a:lnTo>
                  <a:pt x="151720" y="295291"/>
                </a:lnTo>
                <a:lnTo>
                  <a:pt x="159928" y="293499"/>
                </a:lnTo>
                <a:lnTo>
                  <a:pt x="170506" y="293234"/>
                </a:lnTo>
                <a:lnTo>
                  <a:pt x="180343" y="283818"/>
                </a:lnTo>
                <a:lnTo>
                  <a:pt x="175371" y="283736"/>
                </a:lnTo>
                <a:lnTo>
                  <a:pt x="173894" y="284783"/>
                </a:lnTo>
                <a:lnTo>
                  <a:pt x="172908" y="286540"/>
                </a:lnTo>
                <a:lnTo>
                  <a:pt x="171198" y="293405"/>
                </a:lnTo>
                <a:lnTo>
                  <a:pt x="170938" y="329565"/>
                </a:lnTo>
                <a:lnTo>
                  <a:pt x="179138" y="339373"/>
                </a:lnTo>
                <a:lnTo>
                  <a:pt x="182696" y="340195"/>
                </a:lnTo>
                <a:lnTo>
                  <a:pt x="188548" y="340722"/>
                </a:lnTo>
                <a:lnTo>
                  <a:pt x="197308" y="334280"/>
                </a:lnTo>
                <a:lnTo>
                  <a:pt x="203119" y="332640"/>
                </a:lnTo>
                <a:lnTo>
                  <a:pt x="205093" y="331144"/>
                </a:lnTo>
                <a:lnTo>
                  <a:pt x="234381" y="293757"/>
                </a:lnTo>
                <a:lnTo>
                  <a:pt x="235459" y="290405"/>
                </a:lnTo>
                <a:lnTo>
                  <a:pt x="250280" y="269818"/>
                </a:lnTo>
                <a:lnTo>
                  <a:pt x="264765" y="232798"/>
                </a:lnTo>
                <a:lnTo>
                  <a:pt x="278231" y="212763"/>
                </a:lnTo>
                <a:lnTo>
                  <a:pt x="292227" y="167107"/>
                </a:lnTo>
                <a:lnTo>
                  <a:pt x="301592" y="141001"/>
                </a:lnTo>
                <a:lnTo>
                  <a:pt x="305241" y="98676"/>
                </a:lnTo>
                <a:lnTo>
                  <a:pt x="309744" y="81301"/>
                </a:lnTo>
                <a:lnTo>
                  <a:pt x="304312" y="55281"/>
                </a:lnTo>
                <a:lnTo>
                  <a:pt x="299239" y="55155"/>
                </a:lnTo>
                <a:lnTo>
                  <a:pt x="297747" y="57254"/>
                </a:lnTo>
                <a:lnTo>
                  <a:pt x="288294" y="104027"/>
                </a:lnTo>
                <a:lnTo>
                  <a:pt x="277903" y="150383"/>
                </a:lnTo>
                <a:lnTo>
                  <a:pt x="268815" y="181128"/>
                </a:lnTo>
                <a:lnTo>
                  <a:pt x="266418" y="225909"/>
                </a:lnTo>
                <a:lnTo>
                  <a:pt x="266202" y="270964"/>
                </a:lnTo>
                <a:lnTo>
                  <a:pt x="266192" y="284984"/>
                </a:lnTo>
                <a:lnTo>
                  <a:pt x="269012" y="292386"/>
                </a:lnTo>
                <a:lnTo>
                  <a:pt x="282664" y="312203"/>
                </a:lnTo>
                <a:lnTo>
                  <a:pt x="283523" y="315403"/>
                </a:lnTo>
                <a:lnTo>
                  <a:pt x="285153" y="317536"/>
                </a:lnTo>
                <a:lnTo>
                  <a:pt x="289786" y="319906"/>
                </a:lnTo>
                <a:lnTo>
                  <a:pt x="298345" y="321240"/>
                </a:lnTo>
                <a:lnTo>
                  <a:pt x="300325" y="320369"/>
                </a:lnTo>
                <a:lnTo>
                  <a:pt x="301646" y="318730"/>
                </a:lnTo>
                <a:lnTo>
                  <a:pt x="302527" y="316579"/>
                </a:lnTo>
                <a:lnTo>
                  <a:pt x="304173" y="315145"/>
                </a:lnTo>
                <a:lnTo>
                  <a:pt x="308823" y="313552"/>
                </a:lnTo>
                <a:lnTo>
                  <a:pt x="314418" y="307199"/>
                </a:lnTo>
                <a:lnTo>
                  <a:pt x="342404" y="263932"/>
                </a:lnTo>
                <a:lnTo>
                  <a:pt x="364614" y="220160"/>
                </a:lnTo>
                <a:lnTo>
                  <a:pt x="380488" y="178085"/>
                </a:lnTo>
                <a:lnTo>
                  <a:pt x="396716" y="132064"/>
                </a:lnTo>
                <a:lnTo>
                  <a:pt x="401525" y="112478"/>
                </a:lnTo>
                <a:lnTo>
                  <a:pt x="406830" y="93269"/>
                </a:lnTo>
                <a:lnTo>
                  <a:pt x="409052" y="55709"/>
                </a:lnTo>
                <a:lnTo>
                  <a:pt x="394873" y="69307"/>
                </a:lnTo>
                <a:lnTo>
                  <a:pt x="392173" y="77643"/>
                </a:lnTo>
                <a:lnTo>
                  <a:pt x="389915" y="87345"/>
                </a:lnTo>
                <a:lnTo>
                  <a:pt x="383751" y="99816"/>
                </a:lnTo>
                <a:lnTo>
                  <a:pt x="372414" y="147311"/>
                </a:lnTo>
                <a:lnTo>
                  <a:pt x="371047" y="191635"/>
                </a:lnTo>
                <a:lnTo>
                  <a:pt x="370966" y="237371"/>
                </a:lnTo>
                <a:lnTo>
                  <a:pt x="380664" y="270009"/>
                </a:lnTo>
                <a:lnTo>
                  <a:pt x="385153" y="276911"/>
                </a:lnTo>
                <a:lnTo>
                  <a:pt x="390675" y="280684"/>
                </a:lnTo>
                <a:lnTo>
                  <a:pt x="396657" y="283419"/>
                </a:lnTo>
                <a:lnTo>
                  <a:pt x="407220" y="291726"/>
                </a:lnTo>
                <a:lnTo>
                  <a:pt x="413574" y="292782"/>
                </a:lnTo>
                <a:lnTo>
                  <a:pt x="439606" y="293188"/>
                </a:lnTo>
                <a:lnTo>
                  <a:pt x="442125" y="292143"/>
                </a:lnTo>
                <a:lnTo>
                  <a:pt x="443804" y="290388"/>
                </a:lnTo>
                <a:lnTo>
                  <a:pt x="448990" y="282861"/>
                </a:lnTo>
                <a:lnTo>
                  <a:pt x="471576" y="258269"/>
                </a:lnTo>
                <a:lnTo>
                  <a:pt x="474505" y="248767"/>
                </a:lnTo>
                <a:lnTo>
                  <a:pt x="475690" y="223377"/>
                </a:lnTo>
                <a:lnTo>
                  <a:pt x="474647" y="221260"/>
                </a:lnTo>
                <a:lnTo>
                  <a:pt x="472894" y="219849"/>
                </a:lnTo>
                <a:lnTo>
                  <a:pt x="468124" y="217223"/>
                </a:lnTo>
                <a:lnTo>
                  <a:pt x="459489" y="210853"/>
                </a:lnTo>
                <a:lnTo>
                  <a:pt x="453346" y="208991"/>
                </a:lnTo>
                <a:lnTo>
                  <a:pt x="451285" y="209553"/>
                </a:lnTo>
                <a:lnTo>
                  <a:pt x="449911" y="210986"/>
                </a:lnTo>
                <a:lnTo>
                  <a:pt x="448995" y="213000"/>
                </a:lnTo>
                <a:lnTo>
                  <a:pt x="447326" y="214342"/>
                </a:lnTo>
                <a:lnTo>
                  <a:pt x="439123" y="216673"/>
                </a:lnTo>
                <a:lnTo>
                  <a:pt x="420343" y="234352"/>
                </a:lnTo>
                <a:lnTo>
                  <a:pt x="419369" y="238132"/>
                </a:lnTo>
                <a:lnTo>
                  <a:pt x="418742" y="249183"/>
                </a:lnTo>
                <a:lnTo>
                  <a:pt x="421479" y="255308"/>
                </a:lnTo>
                <a:lnTo>
                  <a:pt x="442187" y="278679"/>
                </a:lnTo>
                <a:lnTo>
                  <a:pt x="447774" y="281470"/>
                </a:lnTo>
                <a:lnTo>
                  <a:pt x="466266" y="283506"/>
                </a:lnTo>
                <a:lnTo>
                  <a:pt x="483980" y="283664"/>
                </a:lnTo>
                <a:lnTo>
                  <a:pt x="492807" y="280863"/>
                </a:lnTo>
                <a:lnTo>
                  <a:pt x="501316" y="277148"/>
                </a:lnTo>
                <a:lnTo>
                  <a:pt x="516949" y="273999"/>
                </a:lnTo>
                <a:lnTo>
                  <a:pt x="528753" y="266834"/>
                </a:lnTo>
                <a:lnTo>
                  <a:pt x="567806" y="230778"/>
                </a:lnTo>
                <a:lnTo>
                  <a:pt x="574161" y="228430"/>
                </a:lnTo>
                <a:lnTo>
                  <a:pt x="576278" y="226746"/>
                </a:lnTo>
                <a:lnTo>
                  <a:pt x="579955" y="218516"/>
                </a:lnTo>
                <a:lnTo>
                  <a:pt x="580348" y="212412"/>
                </a:lnTo>
                <a:lnTo>
                  <a:pt x="579345" y="210775"/>
                </a:lnTo>
                <a:lnTo>
                  <a:pt x="577617" y="209684"/>
                </a:lnTo>
                <a:lnTo>
                  <a:pt x="575407" y="208957"/>
                </a:lnTo>
                <a:lnTo>
                  <a:pt x="572875" y="209530"/>
                </a:lnTo>
                <a:lnTo>
                  <a:pt x="563175" y="215831"/>
                </a:lnTo>
                <a:lnTo>
                  <a:pt x="554198" y="217849"/>
                </a:lnTo>
                <a:lnTo>
                  <a:pt x="548356" y="221978"/>
                </a:lnTo>
                <a:lnTo>
                  <a:pt x="545054" y="227341"/>
                </a:lnTo>
                <a:lnTo>
                  <a:pt x="542528" y="233253"/>
                </a:lnTo>
                <a:lnTo>
                  <a:pt x="536214" y="242531"/>
                </a:lnTo>
                <a:lnTo>
                  <a:pt x="533874" y="251983"/>
                </a:lnTo>
                <a:lnTo>
                  <a:pt x="532899" y="278676"/>
                </a:lnTo>
                <a:lnTo>
                  <a:pt x="535715" y="284291"/>
                </a:lnTo>
                <a:lnTo>
                  <a:pt x="541090" y="291462"/>
                </a:lnTo>
                <a:lnTo>
                  <a:pt x="544648" y="292442"/>
                </a:lnTo>
                <a:lnTo>
                  <a:pt x="556568" y="293181"/>
                </a:lnTo>
                <a:lnTo>
                  <a:pt x="562110" y="290384"/>
                </a:lnTo>
                <a:lnTo>
                  <a:pt x="582911" y="276978"/>
                </a:lnTo>
                <a:lnTo>
                  <a:pt x="618149" y="233837"/>
                </a:lnTo>
                <a:lnTo>
                  <a:pt x="623698" y="222381"/>
                </a:lnTo>
                <a:lnTo>
                  <a:pt x="635352" y="178644"/>
                </a:lnTo>
                <a:lnTo>
                  <a:pt x="644536" y="148101"/>
                </a:lnTo>
                <a:lnTo>
                  <a:pt x="653385" y="103489"/>
                </a:lnTo>
                <a:lnTo>
                  <a:pt x="657480" y="61798"/>
                </a:lnTo>
                <a:lnTo>
                  <a:pt x="665633" y="19844"/>
                </a:lnTo>
                <a:lnTo>
                  <a:pt x="665834" y="15722"/>
                </a:lnTo>
                <a:lnTo>
                  <a:pt x="663236" y="8319"/>
                </a:lnTo>
                <a:lnTo>
                  <a:pt x="658001" y="0"/>
                </a:lnTo>
                <a:lnTo>
                  <a:pt x="657573" y="376"/>
                </a:lnTo>
                <a:lnTo>
                  <a:pt x="657095" y="3615"/>
                </a:lnTo>
                <a:lnTo>
                  <a:pt x="649224" y="17330"/>
                </a:lnTo>
                <a:lnTo>
                  <a:pt x="637566" y="59720"/>
                </a:lnTo>
                <a:lnTo>
                  <a:pt x="629589" y="103335"/>
                </a:lnTo>
                <a:lnTo>
                  <a:pt x="628329" y="142893"/>
                </a:lnTo>
                <a:lnTo>
                  <a:pt x="628163" y="182178"/>
                </a:lnTo>
                <a:lnTo>
                  <a:pt x="628140" y="228758"/>
                </a:lnTo>
                <a:lnTo>
                  <a:pt x="628138" y="2646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9" name="SMARTInkShape-Group530"/>
          <p:cNvGrpSpPr/>
          <p:nvPr/>
        </p:nvGrpSpPr>
        <p:grpSpPr>
          <a:xfrm>
            <a:off x="5915025" y="971563"/>
            <a:ext cx="199981" cy="190488"/>
            <a:chOff x="5915025" y="971563"/>
            <a:chExt cx="199981" cy="190488"/>
          </a:xfrm>
        </p:grpSpPr>
        <p:sp>
          <p:nvSpPr>
            <p:cNvPr id="906" name="SMARTInkShape-2419"/>
            <p:cNvSpPr/>
            <p:nvPr>
              <p:custDataLst>
                <p:tags r:id="rId74"/>
              </p:custDataLst>
            </p:nvPr>
          </p:nvSpPr>
          <p:spPr>
            <a:xfrm>
              <a:off x="6038884" y="981468"/>
              <a:ext cx="76122" cy="142483"/>
            </a:xfrm>
            <a:custGeom>
              <a:avLst/>
              <a:gdLst/>
              <a:ahLst/>
              <a:cxnLst/>
              <a:rect l="0" t="0" r="0" b="0"/>
              <a:pathLst>
                <a:path w="76122" h="142483">
                  <a:moveTo>
                    <a:pt x="28541" y="18657"/>
                  </a:moveTo>
                  <a:lnTo>
                    <a:pt x="28541" y="18657"/>
                  </a:lnTo>
                  <a:lnTo>
                    <a:pt x="28541" y="9248"/>
                  </a:lnTo>
                  <a:lnTo>
                    <a:pt x="23485" y="9167"/>
                  </a:lnTo>
                  <a:lnTo>
                    <a:pt x="18180" y="6325"/>
                  </a:lnTo>
                  <a:lnTo>
                    <a:pt x="9999" y="0"/>
                  </a:lnTo>
                  <a:lnTo>
                    <a:pt x="9641" y="4780"/>
                  </a:lnTo>
                  <a:lnTo>
                    <a:pt x="8533" y="6231"/>
                  </a:lnTo>
                  <a:lnTo>
                    <a:pt x="4479" y="7843"/>
                  </a:lnTo>
                  <a:lnTo>
                    <a:pt x="2975" y="9331"/>
                  </a:lnTo>
                  <a:lnTo>
                    <a:pt x="362" y="17220"/>
                  </a:lnTo>
                  <a:lnTo>
                    <a:pt x="0" y="26732"/>
                  </a:lnTo>
                  <a:lnTo>
                    <a:pt x="6519" y="35500"/>
                  </a:lnTo>
                  <a:lnTo>
                    <a:pt x="9100" y="45478"/>
                  </a:lnTo>
                  <a:lnTo>
                    <a:pt x="22714" y="60335"/>
                  </a:lnTo>
                  <a:lnTo>
                    <a:pt x="28774" y="63639"/>
                  </a:lnTo>
                  <a:lnTo>
                    <a:pt x="34994" y="66166"/>
                  </a:lnTo>
                  <a:lnTo>
                    <a:pt x="50780" y="79385"/>
                  </a:lnTo>
                  <a:lnTo>
                    <a:pt x="54300" y="85511"/>
                  </a:lnTo>
                  <a:lnTo>
                    <a:pt x="56923" y="91761"/>
                  </a:lnTo>
                  <a:lnTo>
                    <a:pt x="74401" y="112029"/>
                  </a:lnTo>
                  <a:lnTo>
                    <a:pt x="75383" y="115894"/>
                  </a:lnTo>
                  <a:lnTo>
                    <a:pt x="76121" y="136249"/>
                  </a:lnTo>
                  <a:lnTo>
                    <a:pt x="75077" y="138326"/>
                  </a:lnTo>
                  <a:lnTo>
                    <a:pt x="73324" y="139712"/>
                  </a:lnTo>
                  <a:lnTo>
                    <a:pt x="67032" y="142320"/>
                  </a:lnTo>
                  <a:lnTo>
                    <a:pt x="47591" y="14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2420"/>
            <p:cNvSpPr/>
            <p:nvPr>
              <p:custDataLst>
                <p:tags r:id="rId75"/>
              </p:custDataLst>
            </p:nvPr>
          </p:nvSpPr>
          <p:spPr>
            <a:xfrm>
              <a:off x="5924666" y="971563"/>
              <a:ext cx="9410" cy="19038"/>
            </a:xfrm>
            <a:custGeom>
              <a:avLst/>
              <a:gdLst/>
              <a:ahLst/>
              <a:cxnLst/>
              <a:rect l="0" t="0" r="0" b="0"/>
              <a:pathLst>
                <a:path w="9410" h="19038">
                  <a:moveTo>
                    <a:pt x="9409" y="19037"/>
                  </a:moveTo>
                  <a:lnTo>
                    <a:pt x="9409" y="19037"/>
                  </a:lnTo>
                  <a:lnTo>
                    <a:pt x="9409" y="1703"/>
                  </a:lnTo>
                  <a:lnTo>
                    <a:pt x="8351" y="1131"/>
                  </a:lnTo>
                  <a:lnTo>
                    <a:pt x="0" y="0"/>
                  </a:lnTo>
                  <a:lnTo>
                    <a:pt x="8096" y="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2421"/>
            <p:cNvSpPr/>
            <p:nvPr>
              <p:custDataLst>
                <p:tags r:id="rId76"/>
              </p:custDataLst>
            </p:nvPr>
          </p:nvSpPr>
          <p:spPr>
            <a:xfrm>
              <a:off x="5915025" y="1057310"/>
              <a:ext cx="28542" cy="104741"/>
            </a:xfrm>
            <a:custGeom>
              <a:avLst/>
              <a:gdLst/>
              <a:ahLst/>
              <a:cxnLst/>
              <a:rect l="0" t="0" r="0" b="0"/>
              <a:pathLst>
                <a:path w="28542" h="104741">
                  <a:moveTo>
                    <a:pt x="0" y="9490"/>
                  </a:moveTo>
                  <a:lnTo>
                    <a:pt x="0" y="9490"/>
                  </a:lnTo>
                  <a:lnTo>
                    <a:pt x="9491" y="0"/>
                  </a:lnTo>
                  <a:lnTo>
                    <a:pt x="9515" y="5032"/>
                  </a:lnTo>
                  <a:lnTo>
                    <a:pt x="12342" y="10331"/>
                  </a:lnTo>
                  <a:lnTo>
                    <a:pt x="17725" y="17300"/>
                  </a:lnTo>
                  <a:lnTo>
                    <a:pt x="18934" y="27066"/>
                  </a:lnTo>
                  <a:lnTo>
                    <a:pt x="19016" y="33159"/>
                  </a:lnTo>
                  <a:lnTo>
                    <a:pt x="28182" y="69460"/>
                  </a:lnTo>
                  <a:lnTo>
                    <a:pt x="28541" y="88834"/>
                  </a:lnTo>
                  <a:lnTo>
                    <a:pt x="25738" y="95201"/>
                  </a:lnTo>
                  <a:lnTo>
                    <a:pt x="19050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6" name="SMARTInkShape-Group531"/>
          <p:cNvGrpSpPr/>
          <p:nvPr/>
        </p:nvGrpSpPr>
        <p:grpSpPr>
          <a:xfrm>
            <a:off x="11068050" y="296769"/>
            <a:ext cx="938912" cy="369943"/>
            <a:chOff x="11068050" y="296769"/>
            <a:chExt cx="938912" cy="369943"/>
          </a:xfrm>
        </p:grpSpPr>
        <p:sp>
          <p:nvSpPr>
            <p:cNvPr id="910" name="SMARTInkShape-2422"/>
            <p:cNvSpPr/>
            <p:nvPr>
              <p:custDataLst>
                <p:tags r:id="rId68"/>
              </p:custDataLst>
            </p:nvPr>
          </p:nvSpPr>
          <p:spPr>
            <a:xfrm>
              <a:off x="11906250" y="428625"/>
              <a:ext cx="100712" cy="123826"/>
            </a:xfrm>
            <a:custGeom>
              <a:avLst/>
              <a:gdLst/>
              <a:ahLst/>
              <a:cxnLst/>
              <a:rect l="0" t="0" r="0" b="0"/>
              <a:pathLst>
                <a:path w="100712" h="123826">
                  <a:moveTo>
                    <a:pt x="9525" y="0"/>
                  </a:moveTo>
                  <a:lnTo>
                    <a:pt x="9525" y="0"/>
                  </a:lnTo>
                  <a:lnTo>
                    <a:pt x="17727" y="0"/>
                  </a:lnTo>
                  <a:lnTo>
                    <a:pt x="18167" y="1058"/>
                  </a:lnTo>
                  <a:lnTo>
                    <a:pt x="18935" y="8201"/>
                  </a:lnTo>
                  <a:lnTo>
                    <a:pt x="17913" y="8642"/>
                  </a:lnTo>
                  <a:lnTo>
                    <a:pt x="13960" y="9133"/>
                  </a:lnTo>
                  <a:lnTo>
                    <a:pt x="12482" y="10322"/>
                  </a:lnTo>
                  <a:lnTo>
                    <a:pt x="10840" y="14465"/>
                  </a:lnTo>
                  <a:lnTo>
                    <a:pt x="9527" y="60329"/>
                  </a:lnTo>
                  <a:lnTo>
                    <a:pt x="9525" y="69851"/>
                  </a:lnTo>
                  <a:lnTo>
                    <a:pt x="6701" y="76201"/>
                  </a:lnTo>
                  <a:lnTo>
                    <a:pt x="2979" y="82550"/>
                  </a:lnTo>
                  <a:lnTo>
                    <a:pt x="115" y="94692"/>
                  </a:lnTo>
                  <a:lnTo>
                    <a:pt x="9" y="103402"/>
                  </a:lnTo>
                  <a:lnTo>
                    <a:pt x="0" y="87406"/>
                  </a:lnTo>
                  <a:lnTo>
                    <a:pt x="7606" y="71907"/>
                  </a:lnTo>
                  <a:lnTo>
                    <a:pt x="33899" y="40270"/>
                  </a:lnTo>
                  <a:lnTo>
                    <a:pt x="40093" y="21047"/>
                  </a:lnTo>
                  <a:lnTo>
                    <a:pt x="42603" y="17206"/>
                  </a:lnTo>
                  <a:lnTo>
                    <a:pt x="48216" y="12939"/>
                  </a:lnTo>
                  <a:lnTo>
                    <a:pt x="54238" y="9984"/>
                  </a:lnTo>
                  <a:lnTo>
                    <a:pt x="64829" y="1524"/>
                  </a:lnTo>
                  <a:lnTo>
                    <a:pt x="71184" y="451"/>
                  </a:lnTo>
                  <a:lnTo>
                    <a:pt x="76793" y="3023"/>
                  </a:lnTo>
                  <a:lnTo>
                    <a:pt x="90258" y="14201"/>
                  </a:lnTo>
                  <a:lnTo>
                    <a:pt x="93032" y="19717"/>
                  </a:lnTo>
                  <a:lnTo>
                    <a:pt x="94959" y="36071"/>
                  </a:lnTo>
                  <a:lnTo>
                    <a:pt x="96221" y="51022"/>
                  </a:lnTo>
                  <a:lnTo>
                    <a:pt x="100269" y="59013"/>
                  </a:lnTo>
                  <a:lnTo>
                    <a:pt x="100711" y="62625"/>
                  </a:lnTo>
                  <a:lnTo>
                    <a:pt x="94376" y="100695"/>
                  </a:lnTo>
                  <a:lnTo>
                    <a:pt x="87749" y="114121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423"/>
            <p:cNvSpPr/>
            <p:nvPr>
              <p:custDataLst>
                <p:tags r:id="rId69"/>
              </p:custDataLst>
            </p:nvPr>
          </p:nvSpPr>
          <p:spPr>
            <a:xfrm>
              <a:off x="11791960" y="438150"/>
              <a:ext cx="66666" cy="104730"/>
            </a:xfrm>
            <a:custGeom>
              <a:avLst/>
              <a:gdLst/>
              <a:ahLst/>
              <a:cxnLst/>
              <a:rect l="0" t="0" r="0" b="0"/>
              <a:pathLst>
                <a:path w="66666" h="104730">
                  <a:moveTo>
                    <a:pt x="47615" y="9525"/>
                  </a:moveTo>
                  <a:lnTo>
                    <a:pt x="47615" y="9525"/>
                  </a:lnTo>
                  <a:lnTo>
                    <a:pt x="23935" y="9525"/>
                  </a:lnTo>
                  <a:lnTo>
                    <a:pt x="22304" y="10583"/>
                  </a:lnTo>
                  <a:lnTo>
                    <a:pt x="21216" y="12347"/>
                  </a:lnTo>
                  <a:lnTo>
                    <a:pt x="20490" y="14582"/>
                  </a:lnTo>
                  <a:lnTo>
                    <a:pt x="11692" y="28823"/>
                  </a:lnTo>
                  <a:lnTo>
                    <a:pt x="10966" y="31915"/>
                  </a:lnTo>
                  <a:lnTo>
                    <a:pt x="2167" y="47647"/>
                  </a:lnTo>
                  <a:lnTo>
                    <a:pt x="0" y="83844"/>
                  </a:lnTo>
                  <a:lnTo>
                    <a:pt x="6538" y="92958"/>
                  </a:lnTo>
                  <a:lnTo>
                    <a:pt x="8192" y="98817"/>
                  </a:lnTo>
                  <a:lnTo>
                    <a:pt x="9692" y="100803"/>
                  </a:lnTo>
                  <a:lnTo>
                    <a:pt x="17598" y="104252"/>
                  </a:lnTo>
                  <a:lnTo>
                    <a:pt x="35315" y="104729"/>
                  </a:lnTo>
                  <a:lnTo>
                    <a:pt x="48084" y="97230"/>
                  </a:lnTo>
                  <a:lnTo>
                    <a:pt x="51104" y="96570"/>
                  </a:lnTo>
                  <a:lnTo>
                    <a:pt x="53115" y="95072"/>
                  </a:lnTo>
                  <a:lnTo>
                    <a:pt x="54457" y="93014"/>
                  </a:lnTo>
                  <a:lnTo>
                    <a:pt x="56344" y="85063"/>
                  </a:lnTo>
                  <a:lnTo>
                    <a:pt x="57846" y="78022"/>
                  </a:lnTo>
                  <a:lnTo>
                    <a:pt x="65295" y="55260"/>
                  </a:lnTo>
                  <a:lnTo>
                    <a:pt x="66661" y="9529"/>
                  </a:lnTo>
                  <a:lnTo>
                    <a:pt x="666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424"/>
            <p:cNvSpPr/>
            <p:nvPr>
              <p:custDataLst>
                <p:tags r:id="rId70"/>
              </p:custDataLst>
            </p:nvPr>
          </p:nvSpPr>
          <p:spPr>
            <a:xfrm>
              <a:off x="11782425" y="381013"/>
              <a:ext cx="1" cy="19038"/>
            </a:xfrm>
            <a:custGeom>
              <a:avLst/>
              <a:gdLst/>
              <a:ahLst/>
              <a:cxnLst/>
              <a:rect l="0" t="0" r="0" b="0"/>
              <a:pathLst>
                <a:path w="1" h="19038">
                  <a:moveTo>
                    <a:pt x="0" y="19037"/>
                  </a:moveTo>
                  <a:lnTo>
                    <a:pt x="0" y="19037"/>
                  </a:lnTo>
                  <a:lnTo>
                    <a:pt x="0" y="0"/>
                  </a:lnTo>
                  <a:lnTo>
                    <a:pt x="0" y="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425"/>
            <p:cNvSpPr/>
            <p:nvPr>
              <p:custDataLst>
                <p:tags r:id="rId71"/>
              </p:custDataLst>
            </p:nvPr>
          </p:nvSpPr>
          <p:spPr>
            <a:xfrm>
              <a:off x="11592362" y="428625"/>
              <a:ext cx="141999" cy="95251"/>
            </a:xfrm>
            <a:custGeom>
              <a:avLst/>
              <a:gdLst/>
              <a:ahLst/>
              <a:cxnLst/>
              <a:rect l="0" t="0" r="0" b="0"/>
              <a:pathLst>
                <a:path w="141999" h="95251">
                  <a:moveTo>
                    <a:pt x="28138" y="9525"/>
                  </a:moveTo>
                  <a:lnTo>
                    <a:pt x="28138" y="9525"/>
                  </a:lnTo>
                  <a:lnTo>
                    <a:pt x="0" y="9525"/>
                  </a:lnTo>
                  <a:lnTo>
                    <a:pt x="13764" y="9525"/>
                  </a:lnTo>
                  <a:lnTo>
                    <a:pt x="15380" y="8467"/>
                  </a:lnTo>
                  <a:lnTo>
                    <a:pt x="16457" y="6703"/>
                  </a:lnTo>
                  <a:lnTo>
                    <a:pt x="17177" y="4468"/>
                  </a:lnTo>
                  <a:lnTo>
                    <a:pt x="18713" y="2979"/>
                  </a:lnTo>
                  <a:lnTo>
                    <a:pt x="23243" y="1324"/>
                  </a:lnTo>
                  <a:lnTo>
                    <a:pt x="69617" y="7"/>
                  </a:lnTo>
                  <a:lnTo>
                    <a:pt x="115244" y="0"/>
                  </a:lnTo>
                  <a:lnTo>
                    <a:pt x="140956" y="0"/>
                  </a:lnTo>
                  <a:lnTo>
                    <a:pt x="141450" y="1058"/>
                  </a:lnTo>
                  <a:lnTo>
                    <a:pt x="141998" y="5057"/>
                  </a:lnTo>
                  <a:lnTo>
                    <a:pt x="141087" y="6546"/>
                  </a:lnTo>
                  <a:lnTo>
                    <a:pt x="139420" y="7539"/>
                  </a:lnTo>
                  <a:lnTo>
                    <a:pt x="137251" y="8201"/>
                  </a:lnTo>
                  <a:lnTo>
                    <a:pt x="135805" y="9701"/>
                  </a:lnTo>
                  <a:lnTo>
                    <a:pt x="134197" y="14189"/>
                  </a:lnTo>
                  <a:lnTo>
                    <a:pt x="132946" y="41314"/>
                  </a:lnTo>
                  <a:lnTo>
                    <a:pt x="131875" y="43417"/>
                  </a:lnTo>
                  <a:lnTo>
                    <a:pt x="130106" y="44820"/>
                  </a:lnTo>
                  <a:lnTo>
                    <a:pt x="127868" y="45755"/>
                  </a:lnTo>
                  <a:lnTo>
                    <a:pt x="126374" y="47437"/>
                  </a:lnTo>
                  <a:lnTo>
                    <a:pt x="124715" y="52127"/>
                  </a:lnTo>
                  <a:lnTo>
                    <a:pt x="1233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426"/>
            <p:cNvSpPr/>
            <p:nvPr>
              <p:custDataLst>
                <p:tags r:id="rId72"/>
              </p:custDataLst>
            </p:nvPr>
          </p:nvSpPr>
          <p:spPr>
            <a:xfrm>
              <a:off x="11210940" y="296769"/>
              <a:ext cx="504810" cy="369943"/>
            </a:xfrm>
            <a:custGeom>
              <a:avLst/>
              <a:gdLst/>
              <a:ahLst/>
              <a:cxnLst/>
              <a:rect l="0" t="0" r="0" b="0"/>
              <a:pathLst>
                <a:path w="504810" h="369943">
                  <a:moveTo>
                    <a:pt x="66660" y="189006"/>
                  </a:moveTo>
                  <a:lnTo>
                    <a:pt x="66660" y="189006"/>
                  </a:lnTo>
                  <a:lnTo>
                    <a:pt x="71717" y="183949"/>
                  </a:lnTo>
                  <a:lnTo>
                    <a:pt x="74198" y="178645"/>
                  </a:lnTo>
                  <a:lnTo>
                    <a:pt x="76176" y="147610"/>
                  </a:lnTo>
                  <a:lnTo>
                    <a:pt x="75121" y="145534"/>
                  </a:lnTo>
                  <a:lnTo>
                    <a:pt x="73358" y="144150"/>
                  </a:lnTo>
                  <a:lnTo>
                    <a:pt x="71126" y="143227"/>
                  </a:lnTo>
                  <a:lnTo>
                    <a:pt x="69637" y="141553"/>
                  </a:lnTo>
                  <a:lnTo>
                    <a:pt x="64425" y="131263"/>
                  </a:lnTo>
                  <a:lnTo>
                    <a:pt x="61994" y="128286"/>
                  </a:lnTo>
                  <a:lnTo>
                    <a:pt x="56474" y="124977"/>
                  </a:lnTo>
                  <a:lnTo>
                    <a:pt x="44305" y="122854"/>
                  </a:lnTo>
                  <a:lnTo>
                    <a:pt x="30430" y="122377"/>
                  </a:lnTo>
                  <a:lnTo>
                    <a:pt x="21324" y="128886"/>
                  </a:lnTo>
                  <a:lnTo>
                    <a:pt x="12422" y="132034"/>
                  </a:lnTo>
                  <a:lnTo>
                    <a:pt x="6218" y="136521"/>
                  </a:lnTo>
                  <a:lnTo>
                    <a:pt x="2756" y="142043"/>
                  </a:lnTo>
                  <a:lnTo>
                    <a:pt x="533" y="154212"/>
                  </a:lnTo>
                  <a:lnTo>
                    <a:pt x="0" y="182659"/>
                  </a:lnTo>
                  <a:lnTo>
                    <a:pt x="1052" y="184775"/>
                  </a:lnTo>
                  <a:lnTo>
                    <a:pt x="2815" y="186185"/>
                  </a:lnTo>
                  <a:lnTo>
                    <a:pt x="7592" y="188811"/>
                  </a:lnTo>
                  <a:lnTo>
                    <a:pt x="17320" y="197042"/>
                  </a:lnTo>
                  <a:lnTo>
                    <a:pt x="23584" y="198090"/>
                  </a:lnTo>
                  <a:lnTo>
                    <a:pt x="41380" y="198492"/>
                  </a:lnTo>
                  <a:lnTo>
                    <a:pt x="43458" y="197447"/>
                  </a:lnTo>
                  <a:lnTo>
                    <a:pt x="44841" y="195692"/>
                  </a:lnTo>
                  <a:lnTo>
                    <a:pt x="45764" y="193463"/>
                  </a:lnTo>
                  <a:lnTo>
                    <a:pt x="47436" y="191977"/>
                  </a:lnTo>
                  <a:lnTo>
                    <a:pt x="52121" y="190327"/>
                  </a:lnTo>
                  <a:lnTo>
                    <a:pt x="53790" y="188828"/>
                  </a:lnTo>
                  <a:lnTo>
                    <a:pt x="55649" y="184341"/>
                  </a:lnTo>
                  <a:lnTo>
                    <a:pt x="57201" y="182721"/>
                  </a:lnTo>
                  <a:lnTo>
                    <a:pt x="65206" y="179908"/>
                  </a:lnTo>
                  <a:lnTo>
                    <a:pt x="66013" y="176848"/>
                  </a:lnTo>
                  <a:lnTo>
                    <a:pt x="66622" y="170359"/>
                  </a:lnTo>
                  <a:lnTo>
                    <a:pt x="71705" y="170076"/>
                  </a:lnTo>
                  <a:lnTo>
                    <a:pt x="73198" y="171094"/>
                  </a:lnTo>
                  <a:lnTo>
                    <a:pt x="74194" y="172831"/>
                  </a:lnTo>
                  <a:lnTo>
                    <a:pt x="75922" y="179664"/>
                  </a:lnTo>
                  <a:lnTo>
                    <a:pt x="76070" y="184148"/>
                  </a:lnTo>
                  <a:lnTo>
                    <a:pt x="73312" y="189669"/>
                  </a:lnTo>
                  <a:lnTo>
                    <a:pt x="69617" y="195651"/>
                  </a:lnTo>
                  <a:lnTo>
                    <a:pt x="67974" y="201837"/>
                  </a:lnTo>
                  <a:lnTo>
                    <a:pt x="68595" y="204968"/>
                  </a:lnTo>
                  <a:lnTo>
                    <a:pt x="72107" y="211270"/>
                  </a:lnTo>
                  <a:lnTo>
                    <a:pt x="72408" y="215490"/>
                  </a:lnTo>
                  <a:lnTo>
                    <a:pt x="66247" y="248647"/>
                  </a:lnTo>
                  <a:lnTo>
                    <a:pt x="59247" y="267266"/>
                  </a:lnTo>
                  <a:lnTo>
                    <a:pt x="56354" y="296169"/>
                  </a:lnTo>
                  <a:lnTo>
                    <a:pt x="49653" y="314871"/>
                  </a:lnTo>
                  <a:lnTo>
                    <a:pt x="46819" y="337245"/>
                  </a:lnTo>
                  <a:lnTo>
                    <a:pt x="40123" y="350736"/>
                  </a:lnTo>
                  <a:lnTo>
                    <a:pt x="38086" y="369942"/>
                  </a:lnTo>
                  <a:lnTo>
                    <a:pt x="55420" y="352646"/>
                  </a:lnTo>
                  <a:lnTo>
                    <a:pt x="82616" y="308583"/>
                  </a:lnTo>
                  <a:lnTo>
                    <a:pt x="104764" y="265143"/>
                  </a:lnTo>
                  <a:lnTo>
                    <a:pt x="126985" y="220752"/>
                  </a:lnTo>
                  <a:lnTo>
                    <a:pt x="138627" y="195355"/>
                  </a:lnTo>
                  <a:lnTo>
                    <a:pt x="142664" y="177364"/>
                  </a:lnTo>
                  <a:lnTo>
                    <a:pt x="150150" y="161267"/>
                  </a:lnTo>
                  <a:lnTo>
                    <a:pt x="150896" y="157813"/>
                  </a:lnTo>
                  <a:lnTo>
                    <a:pt x="152450" y="155511"/>
                  </a:lnTo>
                  <a:lnTo>
                    <a:pt x="154546" y="153976"/>
                  </a:lnTo>
                  <a:lnTo>
                    <a:pt x="157001" y="152953"/>
                  </a:lnTo>
                  <a:lnTo>
                    <a:pt x="158638" y="151212"/>
                  </a:lnTo>
                  <a:lnTo>
                    <a:pt x="161872" y="141513"/>
                  </a:lnTo>
                  <a:lnTo>
                    <a:pt x="156841" y="146477"/>
                  </a:lnTo>
                  <a:lnTo>
                    <a:pt x="154365" y="151760"/>
                  </a:lnTo>
                  <a:lnTo>
                    <a:pt x="151587" y="166893"/>
                  </a:lnTo>
                  <a:lnTo>
                    <a:pt x="144898" y="179503"/>
                  </a:lnTo>
                  <a:lnTo>
                    <a:pt x="142876" y="225120"/>
                  </a:lnTo>
                  <a:lnTo>
                    <a:pt x="142861" y="241014"/>
                  </a:lnTo>
                  <a:lnTo>
                    <a:pt x="143918" y="242728"/>
                  </a:lnTo>
                  <a:lnTo>
                    <a:pt x="145684" y="243871"/>
                  </a:lnTo>
                  <a:lnTo>
                    <a:pt x="151062" y="245704"/>
                  </a:lnTo>
                  <a:lnTo>
                    <a:pt x="165526" y="246116"/>
                  </a:lnTo>
                  <a:lnTo>
                    <a:pt x="167495" y="245071"/>
                  </a:lnTo>
                  <a:lnTo>
                    <a:pt x="168809" y="243316"/>
                  </a:lnTo>
                  <a:lnTo>
                    <a:pt x="171326" y="238544"/>
                  </a:lnTo>
                  <a:lnTo>
                    <a:pt x="195855" y="211198"/>
                  </a:lnTo>
                  <a:lnTo>
                    <a:pt x="198164" y="204866"/>
                  </a:lnTo>
                  <a:lnTo>
                    <a:pt x="199836" y="202755"/>
                  </a:lnTo>
                  <a:lnTo>
                    <a:pt x="206190" y="198724"/>
                  </a:lnTo>
                  <a:lnTo>
                    <a:pt x="210300" y="188940"/>
                  </a:lnTo>
                  <a:lnTo>
                    <a:pt x="219058" y="179483"/>
                  </a:lnTo>
                  <a:lnTo>
                    <a:pt x="219059" y="179482"/>
                  </a:lnTo>
                  <a:lnTo>
                    <a:pt x="219060" y="193946"/>
                  </a:lnTo>
                  <a:lnTo>
                    <a:pt x="220118" y="195475"/>
                  </a:lnTo>
                  <a:lnTo>
                    <a:pt x="221884" y="196493"/>
                  </a:lnTo>
                  <a:lnTo>
                    <a:pt x="228762" y="198263"/>
                  </a:lnTo>
                  <a:lnTo>
                    <a:pt x="242740" y="198520"/>
                  </a:lnTo>
                  <a:lnTo>
                    <a:pt x="248282" y="201349"/>
                  </a:lnTo>
                  <a:lnTo>
                    <a:pt x="251242" y="203584"/>
                  </a:lnTo>
                  <a:lnTo>
                    <a:pt x="254273" y="204017"/>
                  </a:lnTo>
                  <a:lnTo>
                    <a:pt x="282569" y="198715"/>
                  </a:lnTo>
                  <a:lnTo>
                    <a:pt x="288914" y="198613"/>
                  </a:lnTo>
                  <a:lnTo>
                    <a:pt x="295261" y="195745"/>
                  </a:lnTo>
                  <a:lnTo>
                    <a:pt x="301610" y="192001"/>
                  </a:lnTo>
                  <a:lnTo>
                    <a:pt x="311135" y="188835"/>
                  </a:lnTo>
                  <a:lnTo>
                    <a:pt x="327010" y="175865"/>
                  </a:lnTo>
                  <a:lnTo>
                    <a:pt x="330536" y="169760"/>
                  </a:lnTo>
                  <a:lnTo>
                    <a:pt x="333164" y="163519"/>
                  </a:lnTo>
                  <a:lnTo>
                    <a:pt x="349762" y="141376"/>
                  </a:lnTo>
                  <a:lnTo>
                    <a:pt x="352255" y="124212"/>
                  </a:lnTo>
                  <a:lnTo>
                    <a:pt x="352364" y="117832"/>
                  </a:lnTo>
                  <a:lnTo>
                    <a:pt x="351322" y="116157"/>
                  </a:lnTo>
                  <a:lnTo>
                    <a:pt x="349568" y="115040"/>
                  </a:lnTo>
                  <a:lnTo>
                    <a:pt x="344205" y="113247"/>
                  </a:lnTo>
                  <a:lnTo>
                    <a:pt x="338219" y="112937"/>
                  </a:lnTo>
                  <a:lnTo>
                    <a:pt x="332697" y="115686"/>
                  </a:lnTo>
                  <a:lnTo>
                    <a:pt x="309799" y="136405"/>
                  </a:lnTo>
                  <a:lnTo>
                    <a:pt x="307014" y="141992"/>
                  </a:lnTo>
                  <a:lnTo>
                    <a:pt x="306271" y="144963"/>
                  </a:lnTo>
                  <a:lnTo>
                    <a:pt x="298532" y="158395"/>
                  </a:lnTo>
                  <a:lnTo>
                    <a:pt x="295171" y="173351"/>
                  </a:lnTo>
                  <a:lnTo>
                    <a:pt x="287912" y="188422"/>
                  </a:lnTo>
                  <a:lnTo>
                    <a:pt x="285747" y="215813"/>
                  </a:lnTo>
                  <a:lnTo>
                    <a:pt x="286802" y="216402"/>
                  </a:lnTo>
                  <a:lnTo>
                    <a:pt x="303344" y="217567"/>
                  </a:lnTo>
                  <a:lnTo>
                    <a:pt x="333353" y="189014"/>
                  </a:lnTo>
                  <a:lnTo>
                    <a:pt x="333358" y="189008"/>
                  </a:lnTo>
                  <a:lnTo>
                    <a:pt x="333359" y="189007"/>
                  </a:lnTo>
                  <a:lnTo>
                    <a:pt x="333360" y="189006"/>
                  </a:lnTo>
                  <a:lnTo>
                    <a:pt x="333360" y="225628"/>
                  </a:lnTo>
                  <a:lnTo>
                    <a:pt x="334418" y="226121"/>
                  </a:lnTo>
                  <a:lnTo>
                    <a:pt x="341562" y="226976"/>
                  </a:lnTo>
                  <a:lnTo>
                    <a:pt x="347551" y="232124"/>
                  </a:lnTo>
                  <a:lnTo>
                    <a:pt x="350227" y="232568"/>
                  </a:lnTo>
                  <a:lnTo>
                    <a:pt x="353071" y="231806"/>
                  </a:lnTo>
                  <a:lnTo>
                    <a:pt x="361826" y="226666"/>
                  </a:lnTo>
                  <a:lnTo>
                    <a:pt x="369193" y="220743"/>
                  </a:lnTo>
                  <a:lnTo>
                    <a:pt x="375038" y="218986"/>
                  </a:lnTo>
                  <a:lnTo>
                    <a:pt x="381164" y="212561"/>
                  </a:lnTo>
                  <a:lnTo>
                    <a:pt x="388473" y="203708"/>
                  </a:lnTo>
                  <a:lnTo>
                    <a:pt x="415033" y="181773"/>
                  </a:lnTo>
                  <a:lnTo>
                    <a:pt x="446331" y="134873"/>
                  </a:lnTo>
                  <a:lnTo>
                    <a:pt x="469490" y="88716"/>
                  </a:lnTo>
                  <a:lnTo>
                    <a:pt x="492086" y="44091"/>
                  </a:lnTo>
                  <a:lnTo>
                    <a:pt x="500569" y="31533"/>
                  </a:lnTo>
                  <a:lnTo>
                    <a:pt x="503553" y="21109"/>
                  </a:lnTo>
                  <a:lnTo>
                    <a:pt x="504795" y="0"/>
                  </a:lnTo>
                  <a:lnTo>
                    <a:pt x="504809" y="11895"/>
                  </a:lnTo>
                  <a:lnTo>
                    <a:pt x="501986" y="17862"/>
                  </a:lnTo>
                  <a:lnTo>
                    <a:pt x="473010" y="62569"/>
                  </a:lnTo>
                  <a:lnTo>
                    <a:pt x="461409" y="87517"/>
                  </a:lnTo>
                  <a:lnTo>
                    <a:pt x="456320" y="107547"/>
                  </a:lnTo>
                  <a:lnTo>
                    <a:pt x="442354" y="139402"/>
                  </a:lnTo>
                  <a:lnTo>
                    <a:pt x="429658" y="185558"/>
                  </a:lnTo>
                  <a:lnTo>
                    <a:pt x="428629" y="231625"/>
                  </a:lnTo>
                  <a:lnTo>
                    <a:pt x="428622" y="233294"/>
                  </a:lnTo>
                  <a:lnTo>
                    <a:pt x="431437" y="237970"/>
                  </a:lnTo>
                  <a:lnTo>
                    <a:pt x="433670" y="240699"/>
                  </a:lnTo>
                  <a:lnTo>
                    <a:pt x="438973" y="243731"/>
                  </a:lnTo>
                  <a:lnTo>
                    <a:pt x="449721" y="245943"/>
                  </a:lnTo>
                  <a:lnTo>
                    <a:pt x="452208" y="246014"/>
                  </a:lnTo>
                  <a:lnTo>
                    <a:pt x="453867" y="245003"/>
                  </a:lnTo>
                  <a:lnTo>
                    <a:pt x="454974" y="243271"/>
                  </a:lnTo>
                  <a:lnTo>
                    <a:pt x="455711" y="241057"/>
                  </a:lnTo>
                  <a:lnTo>
                    <a:pt x="466710" y="22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427"/>
            <p:cNvSpPr/>
            <p:nvPr>
              <p:custDataLst>
                <p:tags r:id="rId73"/>
              </p:custDataLst>
            </p:nvPr>
          </p:nvSpPr>
          <p:spPr>
            <a:xfrm>
              <a:off x="11068050" y="409586"/>
              <a:ext cx="123826" cy="114290"/>
            </a:xfrm>
            <a:custGeom>
              <a:avLst/>
              <a:gdLst/>
              <a:ahLst/>
              <a:cxnLst/>
              <a:rect l="0" t="0" r="0" b="0"/>
              <a:pathLst>
                <a:path w="123826" h="114290">
                  <a:moveTo>
                    <a:pt x="0" y="47614"/>
                  </a:moveTo>
                  <a:lnTo>
                    <a:pt x="0" y="47614"/>
                  </a:lnTo>
                  <a:lnTo>
                    <a:pt x="0" y="56747"/>
                  </a:lnTo>
                  <a:lnTo>
                    <a:pt x="33514" y="57139"/>
                  </a:lnTo>
                  <a:lnTo>
                    <a:pt x="38884" y="54317"/>
                  </a:lnTo>
                  <a:lnTo>
                    <a:pt x="44800" y="50593"/>
                  </a:lnTo>
                  <a:lnTo>
                    <a:pt x="50955" y="48938"/>
                  </a:lnTo>
                  <a:lnTo>
                    <a:pt x="53020" y="47438"/>
                  </a:lnTo>
                  <a:lnTo>
                    <a:pt x="54397" y="45380"/>
                  </a:lnTo>
                  <a:lnTo>
                    <a:pt x="56985" y="40271"/>
                  </a:lnTo>
                  <a:lnTo>
                    <a:pt x="63333" y="31445"/>
                  </a:lnTo>
                  <a:lnTo>
                    <a:pt x="65685" y="22127"/>
                  </a:lnTo>
                  <a:lnTo>
                    <a:pt x="66235" y="15825"/>
                  </a:lnTo>
                  <a:lnTo>
                    <a:pt x="67440" y="13722"/>
                  </a:lnTo>
                  <a:lnTo>
                    <a:pt x="69301" y="12319"/>
                  </a:lnTo>
                  <a:lnTo>
                    <a:pt x="71601" y="11384"/>
                  </a:lnTo>
                  <a:lnTo>
                    <a:pt x="73134" y="9702"/>
                  </a:lnTo>
                  <a:lnTo>
                    <a:pt x="75797" y="1477"/>
                  </a:lnTo>
                  <a:lnTo>
                    <a:pt x="74873" y="981"/>
                  </a:lnTo>
                  <a:lnTo>
                    <a:pt x="58586" y="0"/>
                  </a:lnTo>
                  <a:lnTo>
                    <a:pt x="34494" y="22655"/>
                  </a:lnTo>
                  <a:lnTo>
                    <a:pt x="31207" y="28760"/>
                  </a:lnTo>
                  <a:lnTo>
                    <a:pt x="29354" y="40969"/>
                  </a:lnTo>
                  <a:lnTo>
                    <a:pt x="28587" y="79249"/>
                  </a:lnTo>
                  <a:lnTo>
                    <a:pt x="31405" y="85663"/>
                  </a:lnTo>
                  <a:lnTo>
                    <a:pt x="42766" y="99735"/>
                  </a:lnTo>
                  <a:lnTo>
                    <a:pt x="60816" y="110317"/>
                  </a:lnTo>
                  <a:lnTo>
                    <a:pt x="75670" y="113504"/>
                  </a:lnTo>
                  <a:lnTo>
                    <a:pt x="123825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532"/>
          <p:cNvGrpSpPr/>
          <p:nvPr/>
        </p:nvGrpSpPr>
        <p:grpSpPr>
          <a:xfrm>
            <a:off x="10296540" y="266737"/>
            <a:ext cx="400036" cy="304748"/>
            <a:chOff x="10296540" y="266737"/>
            <a:chExt cx="400036" cy="304748"/>
          </a:xfrm>
        </p:grpSpPr>
        <p:sp>
          <p:nvSpPr>
            <p:cNvPr id="917" name="SMARTInkShape-2428"/>
            <p:cNvSpPr/>
            <p:nvPr>
              <p:custDataLst>
                <p:tags r:id="rId64"/>
              </p:custDataLst>
            </p:nvPr>
          </p:nvSpPr>
          <p:spPr>
            <a:xfrm>
              <a:off x="10658475" y="41910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38100" y="0"/>
                  </a:moveTo>
                  <a:lnTo>
                    <a:pt x="38100" y="0"/>
                  </a:lnTo>
                  <a:lnTo>
                    <a:pt x="14502" y="0"/>
                  </a:lnTo>
                  <a:lnTo>
                    <a:pt x="12843" y="1058"/>
                  </a:lnTo>
                  <a:lnTo>
                    <a:pt x="11736" y="2822"/>
                  </a:lnTo>
                  <a:lnTo>
                    <a:pt x="9962" y="8201"/>
                  </a:lnTo>
                  <a:lnTo>
                    <a:pt x="1362" y="17610"/>
                  </a:lnTo>
                  <a:lnTo>
                    <a:pt x="120" y="27125"/>
                  </a:lnTo>
                  <a:lnTo>
                    <a:pt x="8213" y="36649"/>
                  </a:lnTo>
                  <a:lnTo>
                    <a:pt x="9137" y="42726"/>
                  </a:lnTo>
                  <a:lnTo>
                    <a:pt x="9410" y="51230"/>
                  </a:lnTo>
                  <a:lnTo>
                    <a:pt x="10507" y="53203"/>
                  </a:lnTo>
                  <a:lnTo>
                    <a:pt x="12296" y="54519"/>
                  </a:lnTo>
                  <a:lnTo>
                    <a:pt x="17106" y="57039"/>
                  </a:lnTo>
                  <a:lnTo>
                    <a:pt x="22771" y="61687"/>
                  </a:lnTo>
                  <a:lnTo>
                    <a:pt x="25995" y="67280"/>
                  </a:lnTo>
                  <a:lnTo>
                    <a:pt x="28486" y="73294"/>
                  </a:lnTo>
                  <a:lnTo>
                    <a:pt x="36626" y="83879"/>
                  </a:lnTo>
                  <a:lnTo>
                    <a:pt x="37663" y="90234"/>
                  </a:lnTo>
                  <a:lnTo>
                    <a:pt x="38088" y="117510"/>
                  </a:lnTo>
                  <a:lnTo>
                    <a:pt x="37033" y="119615"/>
                  </a:lnTo>
                  <a:lnTo>
                    <a:pt x="35273" y="121018"/>
                  </a:lnTo>
                  <a:lnTo>
                    <a:pt x="33041" y="121954"/>
                  </a:lnTo>
                  <a:lnTo>
                    <a:pt x="31552" y="123636"/>
                  </a:lnTo>
                  <a:lnTo>
                    <a:pt x="29898" y="128327"/>
                  </a:lnTo>
                  <a:lnTo>
                    <a:pt x="28398" y="130001"/>
                  </a:lnTo>
                  <a:lnTo>
                    <a:pt x="23909" y="13186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429"/>
            <p:cNvSpPr/>
            <p:nvPr>
              <p:custDataLst>
                <p:tags r:id="rId65"/>
              </p:custDataLst>
            </p:nvPr>
          </p:nvSpPr>
          <p:spPr>
            <a:xfrm>
              <a:off x="10629900" y="4095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430"/>
            <p:cNvSpPr/>
            <p:nvPr>
              <p:custDataLst>
                <p:tags r:id="rId66"/>
              </p:custDataLst>
            </p:nvPr>
          </p:nvSpPr>
          <p:spPr>
            <a:xfrm>
              <a:off x="10601325" y="4857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3154" y="1058"/>
                  </a:lnTo>
                  <a:lnTo>
                    <a:pt x="5988" y="5057"/>
                  </a:lnTo>
                  <a:lnTo>
                    <a:pt x="6109" y="6546"/>
                  </a:lnTo>
                  <a:lnTo>
                    <a:pt x="5131" y="7539"/>
                  </a:lnTo>
                  <a:lnTo>
                    <a:pt x="3421" y="8201"/>
                  </a:lnTo>
                  <a:lnTo>
                    <a:pt x="2280" y="9701"/>
                  </a:lnTo>
                  <a:lnTo>
                    <a:pt x="1014" y="14189"/>
                  </a:lnTo>
                  <a:lnTo>
                    <a:pt x="1734" y="15809"/>
                  </a:lnTo>
                  <a:lnTo>
                    <a:pt x="3272" y="16890"/>
                  </a:lnTo>
                  <a:lnTo>
                    <a:pt x="5357" y="17610"/>
                  </a:lnTo>
                  <a:lnTo>
                    <a:pt x="6747" y="19148"/>
                  </a:lnTo>
                  <a:lnTo>
                    <a:pt x="8290" y="23680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431"/>
            <p:cNvSpPr/>
            <p:nvPr>
              <p:custDataLst>
                <p:tags r:id="rId67"/>
              </p:custDataLst>
            </p:nvPr>
          </p:nvSpPr>
          <p:spPr>
            <a:xfrm>
              <a:off x="10296540" y="266737"/>
              <a:ext cx="238111" cy="304748"/>
            </a:xfrm>
            <a:custGeom>
              <a:avLst/>
              <a:gdLst/>
              <a:ahLst/>
              <a:cxnLst/>
              <a:rect l="0" t="0" r="0" b="0"/>
              <a:pathLst>
                <a:path w="238111" h="304748">
                  <a:moveTo>
                    <a:pt x="76185" y="19013"/>
                  </a:moveTo>
                  <a:lnTo>
                    <a:pt x="76185" y="19013"/>
                  </a:lnTo>
                  <a:lnTo>
                    <a:pt x="76185" y="13956"/>
                  </a:lnTo>
                  <a:lnTo>
                    <a:pt x="77243" y="12467"/>
                  </a:lnTo>
                  <a:lnTo>
                    <a:pt x="79009" y="11474"/>
                  </a:lnTo>
                  <a:lnTo>
                    <a:pt x="81242" y="10812"/>
                  </a:lnTo>
                  <a:lnTo>
                    <a:pt x="82731" y="9312"/>
                  </a:lnTo>
                  <a:lnTo>
                    <a:pt x="85701" y="0"/>
                  </a:lnTo>
                  <a:lnTo>
                    <a:pt x="93911" y="8167"/>
                  </a:lnTo>
                  <a:lnTo>
                    <a:pt x="85869" y="50294"/>
                  </a:lnTo>
                  <a:lnTo>
                    <a:pt x="85725" y="93465"/>
                  </a:lnTo>
                  <a:lnTo>
                    <a:pt x="82892" y="116567"/>
                  </a:lnTo>
                  <a:lnTo>
                    <a:pt x="73950" y="164076"/>
                  </a:lnTo>
                  <a:lnTo>
                    <a:pt x="67301" y="208869"/>
                  </a:lnTo>
                  <a:lnTo>
                    <a:pt x="66698" y="253925"/>
                  </a:lnTo>
                  <a:lnTo>
                    <a:pt x="67727" y="278297"/>
                  </a:lnTo>
                  <a:lnTo>
                    <a:pt x="74267" y="290806"/>
                  </a:lnTo>
                  <a:lnTo>
                    <a:pt x="85204" y="304156"/>
                  </a:lnTo>
                  <a:lnTo>
                    <a:pt x="109018" y="304747"/>
                  </a:lnTo>
                  <a:lnTo>
                    <a:pt x="110773" y="302636"/>
                  </a:lnTo>
                  <a:lnTo>
                    <a:pt x="113246" y="290610"/>
                  </a:lnTo>
                  <a:lnTo>
                    <a:pt x="114245" y="258499"/>
                  </a:lnTo>
                  <a:lnTo>
                    <a:pt x="109216" y="240725"/>
                  </a:lnTo>
                  <a:lnTo>
                    <a:pt x="82485" y="193232"/>
                  </a:lnTo>
                  <a:lnTo>
                    <a:pt x="73341" y="183580"/>
                  </a:lnTo>
                  <a:lnTo>
                    <a:pt x="34975" y="156699"/>
                  </a:lnTo>
                  <a:lnTo>
                    <a:pt x="19674" y="153220"/>
                  </a:lnTo>
                  <a:lnTo>
                    <a:pt x="37" y="152364"/>
                  </a:lnTo>
                  <a:lnTo>
                    <a:pt x="0" y="147307"/>
                  </a:lnTo>
                  <a:lnTo>
                    <a:pt x="1052" y="145817"/>
                  </a:lnTo>
                  <a:lnTo>
                    <a:pt x="2815" y="144824"/>
                  </a:lnTo>
                  <a:lnTo>
                    <a:pt x="13243" y="143230"/>
                  </a:lnTo>
                  <a:lnTo>
                    <a:pt x="22375" y="142954"/>
                  </a:lnTo>
                  <a:lnTo>
                    <a:pt x="28634" y="140067"/>
                  </a:lnTo>
                  <a:lnTo>
                    <a:pt x="34943" y="136315"/>
                  </a:lnTo>
                  <a:lnTo>
                    <a:pt x="73569" y="120173"/>
                  </a:lnTo>
                  <a:lnTo>
                    <a:pt x="121041" y="92027"/>
                  </a:lnTo>
                  <a:lnTo>
                    <a:pt x="155408" y="68754"/>
                  </a:lnTo>
                  <a:lnTo>
                    <a:pt x="197357" y="21676"/>
                  </a:lnTo>
                  <a:lnTo>
                    <a:pt x="199486" y="19539"/>
                  </a:lnTo>
                  <a:lnTo>
                    <a:pt x="199964" y="27260"/>
                  </a:lnTo>
                  <a:lnTo>
                    <a:pt x="193455" y="35890"/>
                  </a:lnTo>
                  <a:lnTo>
                    <a:pt x="190307" y="44710"/>
                  </a:lnTo>
                  <a:lnTo>
                    <a:pt x="184199" y="55084"/>
                  </a:lnTo>
                  <a:lnTo>
                    <a:pt x="181087" y="101732"/>
                  </a:lnTo>
                  <a:lnTo>
                    <a:pt x="172771" y="139678"/>
                  </a:lnTo>
                  <a:lnTo>
                    <a:pt x="180156" y="183056"/>
                  </a:lnTo>
                  <a:lnTo>
                    <a:pt x="180945" y="227901"/>
                  </a:lnTo>
                  <a:lnTo>
                    <a:pt x="180959" y="242548"/>
                  </a:lnTo>
                  <a:lnTo>
                    <a:pt x="182018" y="244236"/>
                  </a:lnTo>
                  <a:lnTo>
                    <a:pt x="183784" y="245362"/>
                  </a:lnTo>
                  <a:lnTo>
                    <a:pt x="189162" y="247168"/>
                  </a:lnTo>
                  <a:lnTo>
                    <a:pt x="200671" y="240015"/>
                  </a:lnTo>
                  <a:lnTo>
                    <a:pt x="207784" y="238469"/>
                  </a:lnTo>
                  <a:lnTo>
                    <a:pt x="217582" y="229920"/>
                  </a:lnTo>
                  <a:lnTo>
                    <a:pt x="223678" y="228965"/>
                  </a:lnTo>
                  <a:lnTo>
                    <a:pt x="225314" y="227773"/>
                  </a:lnTo>
                  <a:lnTo>
                    <a:pt x="226405" y="225920"/>
                  </a:lnTo>
                  <a:lnTo>
                    <a:pt x="228457" y="219441"/>
                  </a:lnTo>
                  <a:lnTo>
                    <a:pt x="236774" y="227274"/>
                  </a:lnTo>
                  <a:lnTo>
                    <a:pt x="237992" y="236651"/>
                  </a:lnTo>
                  <a:lnTo>
                    <a:pt x="238110" y="28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7" name="SMARTInkShape-Group533"/>
          <p:cNvGrpSpPr/>
          <p:nvPr/>
        </p:nvGrpSpPr>
        <p:grpSpPr>
          <a:xfrm>
            <a:off x="9334501" y="266739"/>
            <a:ext cx="541564" cy="304762"/>
            <a:chOff x="9334501" y="266739"/>
            <a:chExt cx="541564" cy="304762"/>
          </a:xfrm>
        </p:grpSpPr>
        <p:sp>
          <p:nvSpPr>
            <p:cNvPr id="922" name="SMARTInkShape-2432"/>
            <p:cNvSpPr/>
            <p:nvPr>
              <p:custDataLst>
                <p:tags r:id="rId59"/>
              </p:custDataLst>
            </p:nvPr>
          </p:nvSpPr>
          <p:spPr>
            <a:xfrm>
              <a:off x="9725025" y="409621"/>
              <a:ext cx="151040" cy="161880"/>
            </a:xfrm>
            <a:custGeom>
              <a:avLst/>
              <a:gdLst/>
              <a:ahLst/>
              <a:cxnLst/>
              <a:rect l="0" t="0" r="0" b="0"/>
              <a:pathLst>
                <a:path w="151040" h="161880">
                  <a:moveTo>
                    <a:pt x="0" y="47579"/>
                  </a:moveTo>
                  <a:lnTo>
                    <a:pt x="0" y="47579"/>
                  </a:lnTo>
                  <a:lnTo>
                    <a:pt x="9134" y="56712"/>
                  </a:lnTo>
                  <a:lnTo>
                    <a:pt x="36650" y="57104"/>
                  </a:lnTo>
                  <a:lnTo>
                    <a:pt x="54375" y="48903"/>
                  </a:lnTo>
                  <a:lnTo>
                    <a:pt x="70163" y="34438"/>
                  </a:lnTo>
                  <a:lnTo>
                    <a:pt x="73517" y="28333"/>
                  </a:lnTo>
                  <a:lnTo>
                    <a:pt x="74412" y="25223"/>
                  </a:lnTo>
                  <a:lnTo>
                    <a:pt x="76067" y="23150"/>
                  </a:lnTo>
                  <a:lnTo>
                    <a:pt x="82392" y="19174"/>
                  </a:lnTo>
                  <a:lnTo>
                    <a:pt x="84244" y="14494"/>
                  </a:lnTo>
                  <a:lnTo>
                    <a:pt x="85287" y="5908"/>
                  </a:lnTo>
                  <a:lnTo>
                    <a:pt x="84375" y="3924"/>
                  </a:lnTo>
                  <a:lnTo>
                    <a:pt x="82708" y="2600"/>
                  </a:lnTo>
                  <a:lnTo>
                    <a:pt x="77484" y="477"/>
                  </a:lnTo>
                  <a:lnTo>
                    <a:pt x="68111" y="0"/>
                  </a:lnTo>
                  <a:lnTo>
                    <a:pt x="59355" y="6509"/>
                  </a:lnTo>
                  <a:lnTo>
                    <a:pt x="50512" y="9657"/>
                  </a:lnTo>
                  <a:lnTo>
                    <a:pt x="44323" y="14144"/>
                  </a:lnTo>
                  <a:lnTo>
                    <a:pt x="40866" y="19666"/>
                  </a:lnTo>
                  <a:lnTo>
                    <a:pt x="28507" y="53072"/>
                  </a:lnTo>
                  <a:lnTo>
                    <a:pt x="21232" y="66460"/>
                  </a:lnTo>
                  <a:lnTo>
                    <a:pt x="19068" y="114078"/>
                  </a:lnTo>
                  <a:lnTo>
                    <a:pt x="19053" y="126919"/>
                  </a:lnTo>
                  <a:lnTo>
                    <a:pt x="20110" y="129048"/>
                  </a:lnTo>
                  <a:lnTo>
                    <a:pt x="21874" y="130466"/>
                  </a:lnTo>
                  <a:lnTo>
                    <a:pt x="26655" y="133101"/>
                  </a:lnTo>
                  <a:lnTo>
                    <a:pt x="35297" y="139476"/>
                  </a:lnTo>
                  <a:lnTo>
                    <a:pt x="41439" y="141339"/>
                  </a:lnTo>
                  <a:lnTo>
                    <a:pt x="44559" y="140777"/>
                  </a:lnTo>
                  <a:lnTo>
                    <a:pt x="57172" y="135094"/>
                  </a:lnTo>
                  <a:lnTo>
                    <a:pt x="60340" y="134497"/>
                  </a:lnTo>
                  <a:lnTo>
                    <a:pt x="85726" y="121592"/>
                  </a:lnTo>
                  <a:lnTo>
                    <a:pt x="92075" y="115399"/>
                  </a:lnTo>
                  <a:lnTo>
                    <a:pt x="101600" y="102128"/>
                  </a:lnTo>
                  <a:lnTo>
                    <a:pt x="111125" y="95139"/>
                  </a:lnTo>
                  <a:lnTo>
                    <a:pt x="129117" y="70495"/>
                  </a:lnTo>
                  <a:lnTo>
                    <a:pt x="132095" y="60484"/>
                  </a:lnTo>
                  <a:lnTo>
                    <a:pt x="132793" y="54020"/>
                  </a:lnTo>
                  <a:lnTo>
                    <a:pt x="134038" y="51873"/>
                  </a:lnTo>
                  <a:lnTo>
                    <a:pt x="135924" y="50442"/>
                  </a:lnTo>
                  <a:lnTo>
                    <a:pt x="138242" y="49487"/>
                  </a:lnTo>
                  <a:lnTo>
                    <a:pt x="138727" y="47793"/>
                  </a:lnTo>
                  <a:lnTo>
                    <a:pt x="137994" y="45605"/>
                  </a:lnTo>
                  <a:lnTo>
                    <a:pt x="134268" y="39546"/>
                  </a:lnTo>
                  <a:lnTo>
                    <a:pt x="133431" y="29984"/>
                  </a:lnTo>
                  <a:lnTo>
                    <a:pt x="132345" y="29499"/>
                  </a:lnTo>
                  <a:lnTo>
                    <a:pt x="128318" y="28960"/>
                  </a:lnTo>
                  <a:lnTo>
                    <a:pt x="126820" y="29875"/>
                  </a:lnTo>
                  <a:lnTo>
                    <a:pt x="125822" y="31543"/>
                  </a:lnTo>
                  <a:lnTo>
                    <a:pt x="124219" y="36768"/>
                  </a:lnTo>
                  <a:lnTo>
                    <a:pt x="121179" y="37482"/>
                  </a:lnTo>
                  <a:lnTo>
                    <a:pt x="118886" y="37673"/>
                  </a:lnTo>
                  <a:lnTo>
                    <a:pt x="117358" y="38858"/>
                  </a:lnTo>
                  <a:lnTo>
                    <a:pt x="115659" y="42998"/>
                  </a:lnTo>
                  <a:lnTo>
                    <a:pt x="114335" y="61649"/>
                  </a:lnTo>
                  <a:lnTo>
                    <a:pt x="117138" y="67238"/>
                  </a:lnTo>
                  <a:lnTo>
                    <a:pt x="120852" y="73250"/>
                  </a:lnTo>
                  <a:lnTo>
                    <a:pt x="124003" y="82584"/>
                  </a:lnTo>
                  <a:lnTo>
                    <a:pt x="130111" y="92053"/>
                  </a:lnTo>
                  <a:lnTo>
                    <a:pt x="133449" y="101561"/>
                  </a:lnTo>
                  <a:lnTo>
                    <a:pt x="139611" y="111081"/>
                  </a:lnTo>
                  <a:lnTo>
                    <a:pt x="141908" y="120605"/>
                  </a:lnTo>
                  <a:lnTo>
                    <a:pt x="142446" y="126954"/>
                  </a:lnTo>
                  <a:lnTo>
                    <a:pt x="145507" y="133304"/>
                  </a:lnTo>
                  <a:lnTo>
                    <a:pt x="149337" y="139654"/>
                  </a:lnTo>
                  <a:lnTo>
                    <a:pt x="151039" y="146004"/>
                  </a:lnTo>
                  <a:lnTo>
                    <a:pt x="150434" y="148121"/>
                  </a:lnTo>
                  <a:lnTo>
                    <a:pt x="148973" y="149532"/>
                  </a:lnTo>
                  <a:lnTo>
                    <a:pt x="146940" y="150472"/>
                  </a:lnTo>
                  <a:lnTo>
                    <a:pt x="145585" y="152158"/>
                  </a:lnTo>
                  <a:lnTo>
                    <a:pt x="144080" y="156853"/>
                  </a:lnTo>
                  <a:lnTo>
                    <a:pt x="142618" y="158528"/>
                  </a:lnTo>
                  <a:lnTo>
                    <a:pt x="134780" y="161438"/>
                  </a:lnTo>
                  <a:lnTo>
                    <a:pt x="104775" y="16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433"/>
            <p:cNvSpPr/>
            <p:nvPr>
              <p:custDataLst>
                <p:tags r:id="rId60"/>
              </p:custDataLst>
            </p:nvPr>
          </p:nvSpPr>
          <p:spPr>
            <a:xfrm>
              <a:off x="9629775" y="409585"/>
              <a:ext cx="85726" cy="123766"/>
            </a:xfrm>
            <a:custGeom>
              <a:avLst/>
              <a:gdLst/>
              <a:ahLst/>
              <a:cxnLst/>
              <a:rect l="0" t="0" r="0" b="0"/>
              <a:pathLst>
                <a:path w="85726" h="12376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46336"/>
                  </a:lnTo>
                  <a:lnTo>
                    <a:pt x="0" y="93202"/>
                  </a:lnTo>
                  <a:lnTo>
                    <a:pt x="0" y="97057"/>
                  </a:lnTo>
                  <a:lnTo>
                    <a:pt x="2822" y="104161"/>
                  </a:lnTo>
                  <a:lnTo>
                    <a:pt x="6546" y="110847"/>
                  </a:lnTo>
                  <a:lnTo>
                    <a:pt x="8201" y="117346"/>
                  </a:lnTo>
                  <a:lnTo>
                    <a:pt x="9701" y="119502"/>
                  </a:lnTo>
                  <a:lnTo>
                    <a:pt x="11760" y="120940"/>
                  </a:lnTo>
                  <a:lnTo>
                    <a:pt x="17611" y="123247"/>
                  </a:lnTo>
                  <a:lnTo>
                    <a:pt x="32181" y="123765"/>
                  </a:lnTo>
                  <a:lnTo>
                    <a:pt x="34154" y="122723"/>
                  </a:lnTo>
                  <a:lnTo>
                    <a:pt x="35470" y="120971"/>
                  </a:lnTo>
                  <a:lnTo>
                    <a:pt x="37989" y="116201"/>
                  </a:lnTo>
                  <a:lnTo>
                    <a:pt x="44299" y="107565"/>
                  </a:lnTo>
                  <a:lnTo>
                    <a:pt x="47699" y="98304"/>
                  </a:lnTo>
                  <a:lnTo>
                    <a:pt x="62727" y="78297"/>
                  </a:lnTo>
                  <a:lnTo>
                    <a:pt x="67386" y="51672"/>
                  </a:lnTo>
                  <a:lnTo>
                    <a:pt x="76968" y="38264"/>
                  </a:lnTo>
                  <a:lnTo>
                    <a:pt x="81834" y="31817"/>
                  </a:lnTo>
                  <a:lnTo>
                    <a:pt x="85725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434"/>
            <p:cNvSpPr/>
            <p:nvPr>
              <p:custDataLst>
                <p:tags r:id="rId61"/>
              </p:custDataLst>
            </p:nvPr>
          </p:nvSpPr>
          <p:spPr>
            <a:xfrm>
              <a:off x="9563100" y="266739"/>
              <a:ext cx="19051" cy="266662"/>
            </a:xfrm>
            <a:custGeom>
              <a:avLst/>
              <a:gdLst/>
              <a:ahLst/>
              <a:cxnLst/>
              <a:rect l="0" t="0" r="0" b="0"/>
              <a:pathLst>
                <a:path w="19051" h="266662">
                  <a:moveTo>
                    <a:pt x="0" y="47586"/>
                  </a:moveTo>
                  <a:lnTo>
                    <a:pt x="0" y="47586"/>
                  </a:lnTo>
                  <a:lnTo>
                    <a:pt x="0" y="42529"/>
                  </a:lnTo>
                  <a:lnTo>
                    <a:pt x="2822" y="37225"/>
                  </a:lnTo>
                  <a:lnTo>
                    <a:pt x="6546" y="31339"/>
                  </a:lnTo>
                  <a:lnTo>
                    <a:pt x="8937" y="18938"/>
                  </a:lnTo>
                  <a:lnTo>
                    <a:pt x="9491" y="4983"/>
                  </a:lnTo>
                  <a:lnTo>
                    <a:pt x="10561" y="3309"/>
                  </a:lnTo>
                  <a:lnTo>
                    <a:pt x="12332" y="2193"/>
                  </a:lnTo>
                  <a:lnTo>
                    <a:pt x="18935" y="0"/>
                  </a:lnTo>
                  <a:lnTo>
                    <a:pt x="19049" y="45018"/>
                  </a:lnTo>
                  <a:lnTo>
                    <a:pt x="19050" y="88896"/>
                  </a:lnTo>
                  <a:lnTo>
                    <a:pt x="19050" y="133510"/>
                  </a:lnTo>
                  <a:lnTo>
                    <a:pt x="16228" y="164120"/>
                  </a:lnTo>
                  <a:lnTo>
                    <a:pt x="10113" y="208871"/>
                  </a:lnTo>
                  <a:lnTo>
                    <a:pt x="9541" y="254886"/>
                  </a:lnTo>
                  <a:lnTo>
                    <a:pt x="9525" y="2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435"/>
            <p:cNvSpPr/>
            <p:nvPr>
              <p:custDataLst>
                <p:tags r:id="rId62"/>
              </p:custDataLst>
            </p:nvPr>
          </p:nvSpPr>
          <p:spPr>
            <a:xfrm>
              <a:off x="9439287" y="428625"/>
              <a:ext cx="57012" cy="104645"/>
            </a:xfrm>
            <a:custGeom>
              <a:avLst/>
              <a:gdLst/>
              <a:ahLst/>
              <a:cxnLst/>
              <a:rect l="0" t="0" r="0" b="0"/>
              <a:pathLst>
                <a:path w="57012" h="104645">
                  <a:moveTo>
                    <a:pt x="38088" y="9525"/>
                  </a:moveTo>
                  <a:lnTo>
                    <a:pt x="38088" y="9525"/>
                  </a:lnTo>
                  <a:lnTo>
                    <a:pt x="38088" y="34"/>
                  </a:lnTo>
                  <a:lnTo>
                    <a:pt x="23897" y="1"/>
                  </a:lnTo>
                  <a:lnTo>
                    <a:pt x="22278" y="1059"/>
                  </a:lnTo>
                  <a:lnTo>
                    <a:pt x="21198" y="2823"/>
                  </a:lnTo>
                  <a:lnTo>
                    <a:pt x="20477" y="5057"/>
                  </a:lnTo>
                  <a:lnTo>
                    <a:pt x="11689" y="19298"/>
                  </a:lnTo>
                  <a:lnTo>
                    <a:pt x="10963" y="22390"/>
                  </a:lnTo>
                  <a:lnTo>
                    <a:pt x="9421" y="24452"/>
                  </a:lnTo>
                  <a:lnTo>
                    <a:pt x="7336" y="25826"/>
                  </a:lnTo>
                  <a:lnTo>
                    <a:pt x="4886" y="26743"/>
                  </a:lnTo>
                  <a:lnTo>
                    <a:pt x="3253" y="29470"/>
                  </a:lnTo>
                  <a:lnTo>
                    <a:pt x="418" y="49873"/>
                  </a:lnTo>
                  <a:lnTo>
                    <a:pt x="0" y="79351"/>
                  </a:lnTo>
                  <a:lnTo>
                    <a:pt x="2815" y="85714"/>
                  </a:lnTo>
                  <a:lnTo>
                    <a:pt x="14179" y="99748"/>
                  </a:lnTo>
                  <a:lnTo>
                    <a:pt x="19701" y="102541"/>
                  </a:lnTo>
                  <a:lnTo>
                    <a:pt x="36244" y="104644"/>
                  </a:lnTo>
                  <a:lnTo>
                    <a:pt x="47681" y="95067"/>
                  </a:lnTo>
                  <a:lnTo>
                    <a:pt x="52230" y="90582"/>
                  </a:lnTo>
                  <a:lnTo>
                    <a:pt x="54956" y="85062"/>
                  </a:lnTo>
                  <a:lnTo>
                    <a:pt x="57011" y="63461"/>
                  </a:lnTo>
                  <a:lnTo>
                    <a:pt x="54260" y="57133"/>
                  </a:lnTo>
                  <a:lnTo>
                    <a:pt x="50568" y="50792"/>
                  </a:lnTo>
                  <a:lnTo>
                    <a:pt x="48197" y="38098"/>
                  </a:lnTo>
                  <a:lnTo>
                    <a:pt x="48003" y="34924"/>
                  </a:lnTo>
                  <a:lnTo>
                    <a:pt x="46814" y="32808"/>
                  </a:lnTo>
                  <a:lnTo>
                    <a:pt x="44963" y="31397"/>
                  </a:lnTo>
                  <a:lnTo>
                    <a:pt x="42671" y="30456"/>
                  </a:lnTo>
                  <a:lnTo>
                    <a:pt x="41143" y="28771"/>
                  </a:lnTo>
                  <a:lnTo>
                    <a:pt x="38490" y="20539"/>
                  </a:lnTo>
                  <a:lnTo>
                    <a:pt x="38123" y="10980"/>
                  </a:lnTo>
                  <a:lnTo>
                    <a:pt x="47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2436"/>
            <p:cNvSpPr/>
            <p:nvPr>
              <p:custDataLst>
                <p:tags r:id="rId63"/>
              </p:custDataLst>
            </p:nvPr>
          </p:nvSpPr>
          <p:spPr>
            <a:xfrm>
              <a:off x="9334501" y="390644"/>
              <a:ext cx="76200" cy="160353"/>
            </a:xfrm>
            <a:custGeom>
              <a:avLst/>
              <a:gdLst/>
              <a:ahLst/>
              <a:cxnLst/>
              <a:rect l="0" t="0" r="0" b="0"/>
              <a:pathLst>
                <a:path w="76200" h="160353">
                  <a:moveTo>
                    <a:pt x="76199" y="28456"/>
                  </a:moveTo>
                  <a:lnTo>
                    <a:pt x="76199" y="28456"/>
                  </a:lnTo>
                  <a:lnTo>
                    <a:pt x="71142" y="28456"/>
                  </a:lnTo>
                  <a:lnTo>
                    <a:pt x="69653" y="27398"/>
                  </a:lnTo>
                  <a:lnTo>
                    <a:pt x="68659" y="25634"/>
                  </a:lnTo>
                  <a:lnTo>
                    <a:pt x="67065" y="20255"/>
                  </a:lnTo>
                  <a:lnTo>
                    <a:pt x="64026" y="19519"/>
                  </a:lnTo>
                  <a:lnTo>
                    <a:pt x="58508" y="19047"/>
                  </a:lnTo>
                  <a:lnTo>
                    <a:pt x="58054" y="17950"/>
                  </a:lnTo>
                  <a:lnTo>
                    <a:pt x="57551" y="13909"/>
                  </a:lnTo>
                  <a:lnTo>
                    <a:pt x="56359" y="12408"/>
                  </a:lnTo>
                  <a:lnTo>
                    <a:pt x="47472" y="8611"/>
                  </a:lnTo>
                  <a:lnTo>
                    <a:pt x="39543" y="1240"/>
                  </a:lnTo>
                  <a:lnTo>
                    <a:pt x="33470" y="284"/>
                  </a:lnTo>
                  <a:lnTo>
                    <a:pt x="24968" y="0"/>
                  </a:lnTo>
                  <a:lnTo>
                    <a:pt x="22996" y="1019"/>
                  </a:lnTo>
                  <a:lnTo>
                    <a:pt x="21681" y="2756"/>
                  </a:lnTo>
                  <a:lnTo>
                    <a:pt x="20803" y="4973"/>
                  </a:lnTo>
                  <a:lnTo>
                    <a:pt x="19160" y="6451"/>
                  </a:lnTo>
                  <a:lnTo>
                    <a:pt x="8919" y="11644"/>
                  </a:lnTo>
                  <a:lnTo>
                    <a:pt x="1762" y="17492"/>
                  </a:lnTo>
                  <a:lnTo>
                    <a:pt x="783" y="21113"/>
                  </a:lnTo>
                  <a:lnTo>
                    <a:pt x="0" y="60326"/>
                  </a:lnTo>
                  <a:lnTo>
                    <a:pt x="2821" y="66609"/>
                  </a:lnTo>
                  <a:lnTo>
                    <a:pt x="5056" y="69767"/>
                  </a:lnTo>
                  <a:lnTo>
                    <a:pt x="10360" y="73274"/>
                  </a:lnTo>
                  <a:lnTo>
                    <a:pt x="16245" y="75892"/>
                  </a:lnTo>
                  <a:lnTo>
                    <a:pt x="50803" y="107865"/>
                  </a:lnTo>
                  <a:lnTo>
                    <a:pt x="54328" y="114196"/>
                  </a:lnTo>
                  <a:lnTo>
                    <a:pt x="55269" y="117366"/>
                  </a:lnTo>
                  <a:lnTo>
                    <a:pt x="56954" y="119479"/>
                  </a:lnTo>
                  <a:lnTo>
                    <a:pt x="70242" y="128206"/>
                  </a:lnTo>
                  <a:lnTo>
                    <a:pt x="73551" y="133820"/>
                  </a:lnTo>
                  <a:lnTo>
                    <a:pt x="75676" y="140991"/>
                  </a:lnTo>
                  <a:lnTo>
                    <a:pt x="70987" y="147289"/>
                  </a:lnTo>
                  <a:lnTo>
                    <a:pt x="65769" y="150063"/>
                  </a:lnTo>
                  <a:lnTo>
                    <a:pt x="62895" y="150802"/>
                  </a:lnTo>
                  <a:lnTo>
                    <a:pt x="60981" y="152353"/>
                  </a:lnTo>
                  <a:lnTo>
                    <a:pt x="58852" y="156899"/>
                  </a:lnTo>
                  <a:lnTo>
                    <a:pt x="57227" y="158535"/>
                  </a:lnTo>
                  <a:lnTo>
                    <a:pt x="52597" y="160352"/>
                  </a:lnTo>
                  <a:lnTo>
                    <a:pt x="49881" y="159778"/>
                  </a:lnTo>
                  <a:lnTo>
                    <a:pt x="39859" y="153477"/>
                  </a:lnTo>
                  <a:lnTo>
                    <a:pt x="30843" y="151459"/>
                  </a:lnTo>
                  <a:lnTo>
                    <a:pt x="20812" y="144111"/>
                  </a:lnTo>
                  <a:lnTo>
                    <a:pt x="19833" y="140536"/>
                  </a:lnTo>
                  <a:lnTo>
                    <a:pt x="19049" y="12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SMARTInkShape-Group534"/>
          <p:cNvGrpSpPr/>
          <p:nvPr/>
        </p:nvGrpSpPr>
        <p:grpSpPr>
          <a:xfrm>
            <a:off x="8334378" y="266701"/>
            <a:ext cx="533398" cy="323407"/>
            <a:chOff x="8334378" y="266701"/>
            <a:chExt cx="533398" cy="323407"/>
          </a:xfrm>
        </p:grpSpPr>
        <p:sp>
          <p:nvSpPr>
            <p:cNvPr id="928" name="SMARTInkShape-2437"/>
            <p:cNvSpPr/>
            <p:nvPr>
              <p:custDataLst>
                <p:tags r:id="rId55"/>
              </p:custDataLst>
            </p:nvPr>
          </p:nvSpPr>
          <p:spPr>
            <a:xfrm>
              <a:off x="8715490" y="381000"/>
              <a:ext cx="152286" cy="47626"/>
            </a:xfrm>
            <a:custGeom>
              <a:avLst/>
              <a:gdLst/>
              <a:ahLst/>
              <a:cxnLst/>
              <a:rect l="0" t="0" r="0" b="0"/>
              <a:pathLst>
                <a:path w="152286" h="47626">
                  <a:moveTo>
                    <a:pt x="9410" y="47625"/>
                  </a:moveTo>
                  <a:lnTo>
                    <a:pt x="9410" y="47625"/>
                  </a:lnTo>
                  <a:lnTo>
                    <a:pt x="9410" y="42568"/>
                  </a:lnTo>
                  <a:lnTo>
                    <a:pt x="8352" y="41079"/>
                  </a:lnTo>
                  <a:lnTo>
                    <a:pt x="6588" y="40086"/>
                  </a:lnTo>
                  <a:lnTo>
                    <a:pt x="0" y="38134"/>
                  </a:lnTo>
                  <a:lnTo>
                    <a:pt x="4975" y="38110"/>
                  </a:lnTo>
                  <a:lnTo>
                    <a:pt x="10262" y="35282"/>
                  </a:lnTo>
                  <a:lnTo>
                    <a:pt x="13152" y="33047"/>
                  </a:lnTo>
                  <a:lnTo>
                    <a:pt x="22010" y="30562"/>
                  </a:lnTo>
                  <a:lnTo>
                    <a:pt x="67229" y="25804"/>
                  </a:lnTo>
                  <a:lnTo>
                    <a:pt x="85808" y="21051"/>
                  </a:lnTo>
                  <a:lnTo>
                    <a:pt x="104719" y="16821"/>
                  </a:lnTo>
                  <a:lnTo>
                    <a:pt x="152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438"/>
            <p:cNvSpPr/>
            <p:nvPr>
              <p:custDataLst>
                <p:tags r:id="rId56"/>
              </p:custDataLst>
            </p:nvPr>
          </p:nvSpPr>
          <p:spPr>
            <a:xfrm>
              <a:off x="8620245" y="266907"/>
              <a:ext cx="198533" cy="275969"/>
            </a:xfrm>
            <a:custGeom>
              <a:avLst/>
              <a:gdLst/>
              <a:ahLst/>
              <a:cxnLst/>
              <a:rect l="0" t="0" r="0" b="0"/>
              <a:pathLst>
                <a:path w="198533" h="275969">
                  <a:moveTo>
                    <a:pt x="37980" y="266493"/>
                  </a:moveTo>
                  <a:lnTo>
                    <a:pt x="37980" y="266493"/>
                  </a:lnTo>
                  <a:lnTo>
                    <a:pt x="43036" y="261436"/>
                  </a:lnTo>
                  <a:lnTo>
                    <a:pt x="45518" y="256132"/>
                  </a:lnTo>
                  <a:lnTo>
                    <a:pt x="47502" y="220714"/>
                  </a:lnTo>
                  <a:lnTo>
                    <a:pt x="47505" y="201582"/>
                  </a:lnTo>
                  <a:lnTo>
                    <a:pt x="46447" y="200994"/>
                  </a:lnTo>
                  <a:lnTo>
                    <a:pt x="24839" y="199832"/>
                  </a:lnTo>
                  <a:lnTo>
                    <a:pt x="18734" y="202646"/>
                  </a:lnTo>
                  <a:lnTo>
                    <a:pt x="15624" y="204878"/>
                  </a:lnTo>
                  <a:lnTo>
                    <a:pt x="12169" y="210181"/>
                  </a:lnTo>
                  <a:lnTo>
                    <a:pt x="9951" y="217152"/>
                  </a:lnTo>
                  <a:lnTo>
                    <a:pt x="2967" y="226133"/>
                  </a:lnTo>
                  <a:lnTo>
                    <a:pt x="795" y="235014"/>
                  </a:lnTo>
                  <a:lnTo>
                    <a:pt x="0" y="250654"/>
                  </a:lnTo>
                  <a:lnTo>
                    <a:pt x="2757" y="256984"/>
                  </a:lnTo>
                  <a:lnTo>
                    <a:pt x="14347" y="271385"/>
                  </a:lnTo>
                  <a:lnTo>
                    <a:pt x="15874" y="271871"/>
                  </a:lnTo>
                  <a:lnTo>
                    <a:pt x="16893" y="271136"/>
                  </a:lnTo>
                  <a:lnTo>
                    <a:pt x="17572" y="269589"/>
                  </a:lnTo>
                  <a:lnTo>
                    <a:pt x="19083" y="268557"/>
                  </a:lnTo>
                  <a:lnTo>
                    <a:pt x="27012" y="266765"/>
                  </a:lnTo>
                  <a:lnTo>
                    <a:pt x="36529" y="266517"/>
                  </a:lnTo>
                  <a:lnTo>
                    <a:pt x="47502" y="256971"/>
                  </a:lnTo>
                  <a:lnTo>
                    <a:pt x="47505" y="265169"/>
                  </a:lnTo>
                  <a:lnTo>
                    <a:pt x="48563" y="265610"/>
                  </a:lnTo>
                  <a:lnTo>
                    <a:pt x="79778" y="266493"/>
                  </a:lnTo>
                  <a:lnTo>
                    <a:pt x="85838" y="263671"/>
                  </a:lnTo>
                  <a:lnTo>
                    <a:pt x="88935" y="261436"/>
                  </a:lnTo>
                  <a:lnTo>
                    <a:pt x="92377" y="256132"/>
                  </a:lnTo>
                  <a:lnTo>
                    <a:pt x="94965" y="250246"/>
                  </a:lnTo>
                  <a:lnTo>
                    <a:pt x="130079" y="204911"/>
                  </a:lnTo>
                  <a:lnTo>
                    <a:pt x="152281" y="158822"/>
                  </a:lnTo>
                  <a:lnTo>
                    <a:pt x="171330" y="111853"/>
                  </a:lnTo>
                  <a:lnTo>
                    <a:pt x="187558" y="64285"/>
                  </a:lnTo>
                  <a:lnTo>
                    <a:pt x="192954" y="27027"/>
                  </a:lnTo>
                  <a:lnTo>
                    <a:pt x="198532" y="7759"/>
                  </a:lnTo>
                  <a:lnTo>
                    <a:pt x="197932" y="5104"/>
                  </a:lnTo>
                  <a:lnTo>
                    <a:pt x="196473" y="3334"/>
                  </a:lnTo>
                  <a:lnTo>
                    <a:pt x="190737" y="0"/>
                  </a:lnTo>
                  <a:lnTo>
                    <a:pt x="185429" y="4911"/>
                  </a:lnTo>
                  <a:lnTo>
                    <a:pt x="182888" y="13004"/>
                  </a:lnTo>
                  <a:lnTo>
                    <a:pt x="180701" y="22598"/>
                  </a:lnTo>
                  <a:lnTo>
                    <a:pt x="174577" y="36066"/>
                  </a:lnTo>
                  <a:lnTo>
                    <a:pt x="165069" y="78589"/>
                  </a:lnTo>
                  <a:lnTo>
                    <a:pt x="161034" y="123763"/>
                  </a:lnTo>
                  <a:lnTo>
                    <a:pt x="153188" y="165685"/>
                  </a:lnTo>
                  <a:lnTo>
                    <a:pt x="152358" y="210554"/>
                  </a:lnTo>
                  <a:lnTo>
                    <a:pt x="152281" y="256290"/>
                  </a:lnTo>
                  <a:lnTo>
                    <a:pt x="152281" y="259691"/>
                  </a:lnTo>
                  <a:lnTo>
                    <a:pt x="155102" y="266292"/>
                  </a:lnTo>
                  <a:lnTo>
                    <a:pt x="160481" y="274097"/>
                  </a:lnTo>
                  <a:lnTo>
                    <a:pt x="164040" y="275164"/>
                  </a:lnTo>
                  <a:lnTo>
                    <a:pt x="179104" y="275968"/>
                  </a:lnTo>
                  <a:lnTo>
                    <a:pt x="179687" y="274926"/>
                  </a:lnTo>
                  <a:lnTo>
                    <a:pt x="180336" y="270947"/>
                  </a:lnTo>
                  <a:lnTo>
                    <a:pt x="190380" y="256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439"/>
            <p:cNvSpPr/>
            <p:nvPr>
              <p:custDataLst>
                <p:tags r:id="rId57"/>
              </p:custDataLst>
            </p:nvPr>
          </p:nvSpPr>
          <p:spPr>
            <a:xfrm>
              <a:off x="8334378" y="323886"/>
              <a:ext cx="228598" cy="228004"/>
            </a:xfrm>
            <a:custGeom>
              <a:avLst/>
              <a:gdLst/>
              <a:ahLst/>
              <a:cxnLst/>
              <a:rect l="0" t="0" r="0" b="0"/>
              <a:pathLst>
                <a:path w="228598" h="228004">
                  <a:moveTo>
                    <a:pt x="9522" y="133314"/>
                  </a:moveTo>
                  <a:lnTo>
                    <a:pt x="9522" y="133314"/>
                  </a:lnTo>
                  <a:lnTo>
                    <a:pt x="4466" y="133314"/>
                  </a:lnTo>
                  <a:lnTo>
                    <a:pt x="2977" y="132256"/>
                  </a:lnTo>
                  <a:lnTo>
                    <a:pt x="1984" y="130492"/>
                  </a:lnTo>
                  <a:lnTo>
                    <a:pt x="113" y="124181"/>
                  </a:lnTo>
                  <a:lnTo>
                    <a:pt x="0" y="106465"/>
                  </a:lnTo>
                  <a:lnTo>
                    <a:pt x="1057" y="105890"/>
                  </a:lnTo>
                  <a:lnTo>
                    <a:pt x="5054" y="105251"/>
                  </a:lnTo>
                  <a:lnTo>
                    <a:pt x="19295" y="97267"/>
                  </a:lnTo>
                  <a:lnTo>
                    <a:pt x="65102" y="83057"/>
                  </a:lnTo>
                  <a:lnTo>
                    <a:pt x="72324" y="79227"/>
                  </a:lnTo>
                  <a:lnTo>
                    <a:pt x="82340" y="76013"/>
                  </a:lnTo>
                  <a:lnTo>
                    <a:pt x="108125" y="61055"/>
                  </a:lnTo>
                  <a:lnTo>
                    <a:pt x="116140" y="58866"/>
                  </a:lnTo>
                  <a:lnTo>
                    <a:pt x="118701" y="57224"/>
                  </a:lnTo>
                  <a:lnTo>
                    <a:pt x="120408" y="55070"/>
                  </a:lnTo>
                  <a:lnTo>
                    <a:pt x="121546" y="52577"/>
                  </a:lnTo>
                  <a:lnTo>
                    <a:pt x="123362" y="50914"/>
                  </a:lnTo>
                  <a:lnTo>
                    <a:pt x="133883" y="45424"/>
                  </a:lnTo>
                  <a:lnTo>
                    <a:pt x="136879" y="42970"/>
                  </a:lnTo>
                  <a:lnTo>
                    <a:pt x="140209" y="37422"/>
                  </a:lnTo>
                  <a:lnTo>
                    <a:pt x="142346" y="25237"/>
                  </a:lnTo>
                  <a:lnTo>
                    <a:pt x="142716" y="15801"/>
                  </a:lnTo>
                  <a:lnTo>
                    <a:pt x="143826" y="13697"/>
                  </a:lnTo>
                  <a:lnTo>
                    <a:pt x="145625" y="12295"/>
                  </a:lnTo>
                  <a:lnTo>
                    <a:pt x="151058" y="10043"/>
                  </a:lnTo>
                  <a:lnTo>
                    <a:pt x="151802" y="6913"/>
                  </a:lnTo>
                  <a:lnTo>
                    <a:pt x="152394" y="0"/>
                  </a:lnTo>
                  <a:lnTo>
                    <a:pt x="152397" y="45661"/>
                  </a:lnTo>
                  <a:lnTo>
                    <a:pt x="152397" y="89160"/>
                  </a:lnTo>
                  <a:lnTo>
                    <a:pt x="149575" y="136154"/>
                  </a:lnTo>
                  <a:lnTo>
                    <a:pt x="143265" y="178697"/>
                  </a:lnTo>
                  <a:lnTo>
                    <a:pt x="142873" y="225723"/>
                  </a:lnTo>
                  <a:lnTo>
                    <a:pt x="142872" y="228003"/>
                  </a:lnTo>
                  <a:lnTo>
                    <a:pt x="142872" y="211216"/>
                  </a:lnTo>
                  <a:lnTo>
                    <a:pt x="168698" y="180885"/>
                  </a:lnTo>
                  <a:lnTo>
                    <a:pt x="169614" y="177728"/>
                  </a:lnTo>
                  <a:lnTo>
                    <a:pt x="171283" y="175623"/>
                  </a:lnTo>
                  <a:lnTo>
                    <a:pt x="175960" y="173285"/>
                  </a:lnTo>
                  <a:lnTo>
                    <a:pt x="198544" y="171428"/>
                  </a:lnTo>
                  <a:lnTo>
                    <a:pt x="208093" y="179616"/>
                  </a:lnTo>
                  <a:lnTo>
                    <a:pt x="208901" y="183173"/>
                  </a:lnTo>
                  <a:lnTo>
                    <a:pt x="209116" y="185604"/>
                  </a:lnTo>
                  <a:lnTo>
                    <a:pt x="210318" y="187224"/>
                  </a:lnTo>
                  <a:lnTo>
                    <a:pt x="214476" y="189024"/>
                  </a:lnTo>
                  <a:lnTo>
                    <a:pt x="216008" y="190562"/>
                  </a:lnTo>
                  <a:lnTo>
                    <a:pt x="221289" y="200636"/>
                  </a:lnTo>
                  <a:lnTo>
                    <a:pt x="228597" y="20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440"/>
            <p:cNvSpPr/>
            <p:nvPr>
              <p:custDataLst>
                <p:tags r:id="rId58"/>
              </p:custDataLst>
            </p:nvPr>
          </p:nvSpPr>
          <p:spPr>
            <a:xfrm>
              <a:off x="8410586" y="266701"/>
              <a:ext cx="38090" cy="323407"/>
            </a:xfrm>
            <a:custGeom>
              <a:avLst/>
              <a:gdLst/>
              <a:ahLst/>
              <a:cxnLst/>
              <a:rect l="0" t="0" r="0" b="0"/>
              <a:pathLst>
                <a:path w="38090" h="323407">
                  <a:moveTo>
                    <a:pt x="28564" y="9524"/>
                  </a:moveTo>
                  <a:lnTo>
                    <a:pt x="28564" y="9524"/>
                  </a:lnTo>
                  <a:lnTo>
                    <a:pt x="38088" y="0"/>
                  </a:lnTo>
                  <a:lnTo>
                    <a:pt x="38089" y="45055"/>
                  </a:lnTo>
                  <a:lnTo>
                    <a:pt x="37031" y="69969"/>
                  </a:lnTo>
                  <a:lnTo>
                    <a:pt x="29447" y="114505"/>
                  </a:lnTo>
                  <a:lnTo>
                    <a:pt x="23624" y="153890"/>
                  </a:lnTo>
                  <a:lnTo>
                    <a:pt x="16821" y="197398"/>
                  </a:lnTo>
                  <a:lnTo>
                    <a:pt x="10957" y="224905"/>
                  </a:lnTo>
                  <a:lnTo>
                    <a:pt x="6882" y="264645"/>
                  </a:lnTo>
                  <a:lnTo>
                    <a:pt x="897" y="290574"/>
                  </a:lnTo>
                  <a:lnTo>
                    <a:pt x="0" y="318805"/>
                  </a:lnTo>
                  <a:lnTo>
                    <a:pt x="1055" y="320487"/>
                  </a:lnTo>
                  <a:lnTo>
                    <a:pt x="2816" y="321607"/>
                  </a:lnTo>
                  <a:lnTo>
                    <a:pt x="8191" y="323406"/>
                  </a:lnTo>
                  <a:lnTo>
                    <a:pt x="19137" y="314122"/>
                  </a:lnTo>
                  <a:lnTo>
                    <a:pt x="23669" y="309648"/>
                  </a:lnTo>
                  <a:lnTo>
                    <a:pt x="26388" y="304132"/>
                  </a:lnTo>
                  <a:lnTo>
                    <a:pt x="27114" y="301179"/>
                  </a:lnTo>
                  <a:lnTo>
                    <a:pt x="35912" y="285690"/>
                  </a:lnTo>
                  <a:lnTo>
                    <a:pt x="37659" y="267981"/>
                  </a:lnTo>
                  <a:lnTo>
                    <a:pt x="35076" y="259155"/>
                  </a:lnTo>
                  <a:lnTo>
                    <a:pt x="31458" y="250646"/>
                  </a:lnTo>
                  <a:lnTo>
                    <a:pt x="28564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7" name="SMARTInkShape-Group535"/>
          <p:cNvGrpSpPr/>
          <p:nvPr/>
        </p:nvGrpSpPr>
        <p:grpSpPr>
          <a:xfrm>
            <a:off x="6534161" y="228600"/>
            <a:ext cx="1409685" cy="409526"/>
            <a:chOff x="6534161" y="228600"/>
            <a:chExt cx="1409685" cy="409526"/>
          </a:xfrm>
        </p:grpSpPr>
        <p:sp>
          <p:nvSpPr>
            <p:cNvPr id="933" name="SMARTInkShape-2441"/>
            <p:cNvSpPr/>
            <p:nvPr>
              <p:custDataLst>
                <p:tags r:id="rId41"/>
              </p:custDataLst>
            </p:nvPr>
          </p:nvSpPr>
          <p:spPr>
            <a:xfrm>
              <a:off x="7858125" y="371676"/>
              <a:ext cx="85721" cy="161725"/>
            </a:xfrm>
            <a:custGeom>
              <a:avLst/>
              <a:gdLst/>
              <a:ahLst/>
              <a:cxnLst/>
              <a:rect l="0" t="0" r="0" b="0"/>
              <a:pathLst>
                <a:path w="85721" h="161725">
                  <a:moveTo>
                    <a:pt x="0" y="9324"/>
                  </a:moveTo>
                  <a:lnTo>
                    <a:pt x="0" y="9324"/>
                  </a:lnTo>
                  <a:lnTo>
                    <a:pt x="0" y="14812"/>
                  </a:lnTo>
                  <a:lnTo>
                    <a:pt x="0" y="10256"/>
                  </a:lnTo>
                  <a:lnTo>
                    <a:pt x="8200" y="17607"/>
                  </a:lnTo>
                  <a:lnTo>
                    <a:pt x="9409" y="26941"/>
                  </a:lnTo>
                  <a:lnTo>
                    <a:pt x="9525" y="73025"/>
                  </a:lnTo>
                  <a:lnTo>
                    <a:pt x="9525" y="119282"/>
                  </a:lnTo>
                  <a:lnTo>
                    <a:pt x="9525" y="126281"/>
                  </a:lnTo>
                  <a:lnTo>
                    <a:pt x="6703" y="132919"/>
                  </a:lnTo>
                  <a:lnTo>
                    <a:pt x="2980" y="139397"/>
                  </a:lnTo>
                  <a:lnTo>
                    <a:pt x="10" y="152150"/>
                  </a:lnTo>
                  <a:lnTo>
                    <a:pt x="1" y="138937"/>
                  </a:lnTo>
                  <a:lnTo>
                    <a:pt x="14189" y="96720"/>
                  </a:lnTo>
                  <a:lnTo>
                    <a:pt x="26370" y="54744"/>
                  </a:lnTo>
                  <a:lnTo>
                    <a:pt x="60336" y="7521"/>
                  </a:lnTo>
                  <a:lnTo>
                    <a:pt x="66680" y="3231"/>
                  </a:lnTo>
                  <a:lnTo>
                    <a:pt x="76004" y="251"/>
                  </a:lnTo>
                  <a:lnTo>
                    <a:pt x="80699" y="0"/>
                  </a:lnTo>
                  <a:lnTo>
                    <a:pt x="82375" y="991"/>
                  </a:lnTo>
                  <a:lnTo>
                    <a:pt x="83492" y="2711"/>
                  </a:lnTo>
                  <a:lnTo>
                    <a:pt x="85064" y="10187"/>
                  </a:lnTo>
                  <a:lnTo>
                    <a:pt x="85720" y="57792"/>
                  </a:lnTo>
                  <a:lnTo>
                    <a:pt x="84667" y="87752"/>
                  </a:lnTo>
                  <a:lnTo>
                    <a:pt x="78121" y="100178"/>
                  </a:lnTo>
                  <a:lnTo>
                    <a:pt x="72468" y="107206"/>
                  </a:lnTo>
                  <a:lnTo>
                    <a:pt x="69250" y="116680"/>
                  </a:lnTo>
                  <a:lnTo>
                    <a:pt x="64615" y="133914"/>
                  </a:lnTo>
                  <a:lnTo>
                    <a:pt x="56540" y="149603"/>
                  </a:lnTo>
                  <a:lnTo>
                    <a:pt x="47625" y="161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442"/>
            <p:cNvSpPr/>
            <p:nvPr>
              <p:custDataLst>
                <p:tags r:id="rId42"/>
              </p:custDataLst>
            </p:nvPr>
          </p:nvSpPr>
          <p:spPr>
            <a:xfrm>
              <a:off x="7753788" y="400442"/>
              <a:ext cx="85288" cy="113778"/>
            </a:xfrm>
            <a:custGeom>
              <a:avLst/>
              <a:gdLst/>
              <a:ahLst/>
              <a:cxnLst/>
              <a:rect l="0" t="0" r="0" b="0"/>
              <a:pathLst>
                <a:path w="85288" h="113778">
                  <a:moveTo>
                    <a:pt x="85287" y="9133"/>
                  </a:moveTo>
                  <a:lnTo>
                    <a:pt x="85287" y="9133"/>
                  </a:lnTo>
                  <a:lnTo>
                    <a:pt x="77087" y="9133"/>
                  </a:lnTo>
                  <a:lnTo>
                    <a:pt x="68420" y="2587"/>
                  </a:lnTo>
                  <a:lnTo>
                    <a:pt x="58463" y="0"/>
                  </a:lnTo>
                  <a:lnTo>
                    <a:pt x="46582" y="7199"/>
                  </a:lnTo>
                  <a:lnTo>
                    <a:pt x="43608" y="7843"/>
                  </a:lnTo>
                  <a:lnTo>
                    <a:pt x="29983" y="17221"/>
                  </a:lnTo>
                  <a:lnTo>
                    <a:pt x="15041" y="31789"/>
                  </a:lnTo>
                  <a:lnTo>
                    <a:pt x="11733" y="37900"/>
                  </a:lnTo>
                  <a:lnTo>
                    <a:pt x="0" y="78594"/>
                  </a:lnTo>
                  <a:lnTo>
                    <a:pt x="2579" y="85160"/>
                  </a:lnTo>
                  <a:lnTo>
                    <a:pt x="6195" y="91606"/>
                  </a:lnTo>
                  <a:lnTo>
                    <a:pt x="7801" y="97999"/>
                  </a:lnTo>
                  <a:lnTo>
                    <a:pt x="9288" y="100127"/>
                  </a:lnTo>
                  <a:lnTo>
                    <a:pt x="11338" y="101546"/>
                  </a:lnTo>
                  <a:lnTo>
                    <a:pt x="13763" y="102491"/>
                  </a:lnTo>
                  <a:lnTo>
                    <a:pt x="15379" y="104180"/>
                  </a:lnTo>
                  <a:lnTo>
                    <a:pt x="17175" y="108879"/>
                  </a:lnTo>
                  <a:lnTo>
                    <a:pt x="18712" y="110555"/>
                  </a:lnTo>
                  <a:lnTo>
                    <a:pt x="23242" y="112418"/>
                  </a:lnTo>
                  <a:lnTo>
                    <a:pt x="40965" y="113777"/>
                  </a:lnTo>
                  <a:lnTo>
                    <a:pt x="47244" y="111028"/>
                  </a:lnTo>
                  <a:lnTo>
                    <a:pt x="50400" y="108813"/>
                  </a:lnTo>
                  <a:lnTo>
                    <a:pt x="53907" y="103530"/>
                  </a:lnTo>
                  <a:lnTo>
                    <a:pt x="54842" y="100639"/>
                  </a:lnTo>
                  <a:lnTo>
                    <a:pt x="56524" y="98712"/>
                  </a:lnTo>
                  <a:lnTo>
                    <a:pt x="69805" y="90309"/>
                  </a:lnTo>
                  <a:lnTo>
                    <a:pt x="73114" y="84722"/>
                  </a:lnTo>
                  <a:lnTo>
                    <a:pt x="74978" y="72805"/>
                  </a:lnTo>
                  <a:lnTo>
                    <a:pt x="75756" y="28233"/>
                  </a:lnTo>
                  <a:lnTo>
                    <a:pt x="75758" y="25041"/>
                  </a:lnTo>
                  <a:lnTo>
                    <a:pt x="74701" y="22914"/>
                  </a:lnTo>
                  <a:lnTo>
                    <a:pt x="72938" y="21495"/>
                  </a:lnTo>
                  <a:lnTo>
                    <a:pt x="70705" y="20549"/>
                  </a:lnTo>
                  <a:lnTo>
                    <a:pt x="69215" y="18861"/>
                  </a:lnTo>
                  <a:lnTo>
                    <a:pt x="66237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443"/>
            <p:cNvSpPr/>
            <p:nvPr>
              <p:custDataLst>
                <p:tags r:id="rId43"/>
              </p:custDataLst>
            </p:nvPr>
          </p:nvSpPr>
          <p:spPr>
            <a:xfrm>
              <a:off x="7572528" y="333375"/>
              <a:ext cx="152214" cy="199585"/>
            </a:xfrm>
            <a:custGeom>
              <a:avLst/>
              <a:gdLst/>
              <a:ahLst/>
              <a:cxnLst/>
              <a:rect l="0" t="0" r="0" b="0"/>
              <a:pathLst>
                <a:path w="152214" h="199585">
                  <a:moveTo>
                    <a:pt x="28422" y="66675"/>
                  </a:moveTo>
                  <a:lnTo>
                    <a:pt x="28422" y="66675"/>
                  </a:lnTo>
                  <a:lnTo>
                    <a:pt x="0" y="66675"/>
                  </a:lnTo>
                  <a:lnTo>
                    <a:pt x="4949" y="66675"/>
                  </a:lnTo>
                  <a:lnTo>
                    <a:pt x="10229" y="63853"/>
                  </a:lnTo>
                  <a:lnTo>
                    <a:pt x="17185" y="58474"/>
                  </a:lnTo>
                  <a:lnTo>
                    <a:pt x="26162" y="57411"/>
                  </a:lnTo>
                  <a:lnTo>
                    <a:pt x="69349" y="57151"/>
                  </a:lnTo>
                  <a:lnTo>
                    <a:pt x="111300" y="57150"/>
                  </a:lnTo>
                  <a:lnTo>
                    <a:pt x="122098" y="65351"/>
                  </a:lnTo>
                  <a:lnTo>
                    <a:pt x="122973" y="68909"/>
                  </a:lnTo>
                  <a:lnTo>
                    <a:pt x="123672" y="114357"/>
                  </a:lnTo>
                  <a:lnTo>
                    <a:pt x="123672" y="161337"/>
                  </a:lnTo>
                  <a:lnTo>
                    <a:pt x="123672" y="199584"/>
                  </a:lnTo>
                  <a:lnTo>
                    <a:pt x="128728" y="194838"/>
                  </a:lnTo>
                  <a:lnTo>
                    <a:pt x="131210" y="189606"/>
                  </a:lnTo>
                  <a:lnTo>
                    <a:pt x="131872" y="186729"/>
                  </a:lnTo>
                  <a:lnTo>
                    <a:pt x="139481" y="173449"/>
                  </a:lnTo>
                  <a:lnTo>
                    <a:pt x="142596" y="129975"/>
                  </a:lnTo>
                  <a:lnTo>
                    <a:pt x="143755" y="102188"/>
                  </a:lnTo>
                  <a:lnTo>
                    <a:pt x="151854" y="55879"/>
                  </a:lnTo>
                  <a:lnTo>
                    <a:pt x="152213" y="26891"/>
                  </a:lnTo>
                  <a:lnTo>
                    <a:pt x="149409" y="19713"/>
                  </a:lnTo>
                  <a:lnTo>
                    <a:pt x="145694" y="12995"/>
                  </a:lnTo>
                  <a:lnTo>
                    <a:pt x="142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444"/>
            <p:cNvSpPr/>
            <p:nvPr>
              <p:custDataLst>
                <p:tags r:id="rId44"/>
              </p:custDataLst>
            </p:nvPr>
          </p:nvSpPr>
          <p:spPr>
            <a:xfrm>
              <a:off x="7448550" y="229324"/>
              <a:ext cx="219038" cy="313550"/>
            </a:xfrm>
            <a:custGeom>
              <a:avLst/>
              <a:gdLst/>
              <a:ahLst/>
              <a:cxnLst/>
              <a:rect l="0" t="0" r="0" b="0"/>
              <a:pathLst>
                <a:path w="219038" h="313550">
                  <a:moveTo>
                    <a:pt x="9525" y="180251"/>
                  </a:moveTo>
                  <a:lnTo>
                    <a:pt x="9525" y="180251"/>
                  </a:lnTo>
                  <a:lnTo>
                    <a:pt x="9525" y="197861"/>
                  </a:lnTo>
                  <a:lnTo>
                    <a:pt x="2980" y="206621"/>
                  </a:lnTo>
                  <a:lnTo>
                    <a:pt x="883" y="215463"/>
                  </a:lnTo>
                  <a:lnTo>
                    <a:pt x="7" y="261921"/>
                  </a:lnTo>
                  <a:lnTo>
                    <a:pt x="0" y="288167"/>
                  </a:lnTo>
                  <a:lnTo>
                    <a:pt x="1058" y="290295"/>
                  </a:lnTo>
                  <a:lnTo>
                    <a:pt x="2822" y="291713"/>
                  </a:lnTo>
                  <a:lnTo>
                    <a:pt x="5056" y="292659"/>
                  </a:lnTo>
                  <a:lnTo>
                    <a:pt x="6545" y="294348"/>
                  </a:lnTo>
                  <a:lnTo>
                    <a:pt x="8200" y="299047"/>
                  </a:lnTo>
                  <a:lnTo>
                    <a:pt x="9701" y="300723"/>
                  </a:lnTo>
                  <a:lnTo>
                    <a:pt x="17610" y="303635"/>
                  </a:lnTo>
                  <a:lnTo>
                    <a:pt x="27125" y="295836"/>
                  </a:lnTo>
                  <a:lnTo>
                    <a:pt x="41705" y="281406"/>
                  </a:lnTo>
                  <a:lnTo>
                    <a:pt x="44993" y="275303"/>
                  </a:lnTo>
                  <a:lnTo>
                    <a:pt x="47514" y="269063"/>
                  </a:lnTo>
                  <a:lnTo>
                    <a:pt x="62711" y="243547"/>
                  </a:lnTo>
                  <a:lnTo>
                    <a:pt x="66559" y="231931"/>
                  </a:lnTo>
                  <a:lnTo>
                    <a:pt x="74722" y="220349"/>
                  </a:lnTo>
                  <a:lnTo>
                    <a:pt x="76189" y="208958"/>
                  </a:lnTo>
                  <a:lnTo>
                    <a:pt x="81253" y="213921"/>
                  </a:lnTo>
                  <a:lnTo>
                    <a:pt x="83738" y="219205"/>
                  </a:lnTo>
                  <a:lnTo>
                    <a:pt x="85718" y="256258"/>
                  </a:lnTo>
                  <a:lnTo>
                    <a:pt x="85724" y="269544"/>
                  </a:lnTo>
                  <a:lnTo>
                    <a:pt x="88547" y="275676"/>
                  </a:lnTo>
                  <a:lnTo>
                    <a:pt x="103335" y="293065"/>
                  </a:lnTo>
                  <a:lnTo>
                    <a:pt x="109405" y="294111"/>
                  </a:lnTo>
                  <a:lnTo>
                    <a:pt x="114947" y="291533"/>
                  </a:lnTo>
                  <a:lnTo>
                    <a:pt x="136571" y="277676"/>
                  </a:lnTo>
                  <a:lnTo>
                    <a:pt x="164445" y="233828"/>
                  </a:lnTo>
                  <a:lnTo>
                    <a:pt x="181401" y="186931"/>
                  </a:lnTo>
                  <a:lnTo>
                    <a:pt x="187804" y="160358"/>
                  </a:lnTo>
                  <a:lnTo>
                    <a:pt x="192524" y="135198"/>
                  </a:lnTo>
                  <a:lnTo>
                    <a:pt x="205583" y="94669"/>
                  </a:lnTo>
                  <a:lnTo>
                    <a:pt x="216857" y="47095"/>
                  </a:lnTo>
                  <a:lnTo>
                    <a:pt x="219037" y="1718"/>
                  </a:lnTo>
                  <a:lnTo>
                    <a:pt x="217991" y="904"/>
                  </a:lnTo>
                  <a:lnTo>
                    <a:pt x="214006" y="0"/>
                  </a:lnTo>
                  <a:lnTo>
                    <a:pt x="212521" y="817"/>
                  </a:lnTo>
                  <a:lnTo>
                    <a:pt x="211530" y="2420"/>
                  </a:lnTo>
                  <a:lnTo>
                    <a:pt x="210137" y="9733"/>
                  </a:lnTo>
                  <a:lnTo>
                    <a:pt x="209941" y="12597"/>
                  </a:lnTo>
                  <a:lnTo>
                    <a:pt x="206901" y="18602"/>
                  </a:lnTo>
                  <a:lnTo>
                    <a:pt x="196327" y="36137"/>
                  </a:lnTo>
                  <a:lnTo>
                    <a:pt x="188445" y="76567"/>
                  </a:lnTo>
                  <a:lnTo>
                    <a:pt x="181959" y="116699"/>
                  </a:lnTo>
                  <a:lnTo>
                    <a:pt x="181104" y="161612"/>
                  </a:lnTo>
                  <a:lnTo>
                    <a:pt x="173453" y="206058"/>
                  </a:lnTo>
                  <a:lnTo>
                    <a:pt x="171567" y="253114"/>
                  </a:lnTo>
                  <a:lnTo>
                    <a:pt x="171452" y="299905"/>
                  </a:lnTo>
                  <a:lnTo>
                    <a:pt x="171451" y="306808"/>
                  </a:lnTo>
                  <a:lnTo>
                    <a:pt x="172509" y="309073"/>
                  </a:lnTo>
                  <a:lnTo>
                    <a:pt x="174272" y="310582"/>
                  </a:lnTo>
                  <a:lnTo>
                    <a:pt x="179650" y="313005"/>
                  </a:lnTo>
                  <a:lnTo>
                    <a:pt x="194116" y="313549"/>
                  </a:lnTo>
                  <a:lnTo>
                    <a:pt x="196086" y="312508"/>
                  </a:lnTo>
                  <a:lnTo>
                    <a:pt x="197399" y="310756"/>
                  </a:lnTo>
                  <a:lnTo>
                    <a:pt x="199916" y="305986"/>
                  </a:lnTo>
                  <a:lnTo>
                    <a:pt x="204563" y="300339"/>
                  </a:lnTo>
                  <a:lnTo>
                    <a:pt x="207334" y="291479"/>
                  </a:lnTo>
                  <a:lnTo>
                    <a:pt x="209550" y="265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445"/>
            <p:cNvSpPr/>
            <p:nvPr>
              <p:custDataLst>
                <p:tags r:id="rId45"/>
              </p:custDataLst>
            </p:nvPr>
          </p:nvSpPr>
          <p:spPr>
            <a:xfrm>
              <a:off x="7296150" y="228600"/>
              <a:ext cx="123788" cy="304669"/>
            </a:xfrm>
            <a:custGeom>
              <a:avLst/>
              <a:gdLst/>
              <a:ahLst/>
              <a:cxnLst/>
              <a:rect l="0" t="0" r="0" b="0"/>
              <a:pathLst>
                <a:path w="123788" h="304669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2" y="13257"/>
                  </a:lnTo>
                  <a:lnTo>
                    <a:pt x="10582" y="15188"/>
                  </a:lnTo>
                  <a:lnTo>
                    <a:pt x="12346" y="16476"/>
                  </a:lnTo>
                  <a:lnTo>
                    <a:pt x="14581" y="17334"/>
                  </a:lnTo>
                  <a:lnTo>
                    <a:pt x="16070" y="20022"/>
                  </a:lnTo>
                  <a:lnTo>
                    <a:pt x="18657" y="45414"/>
                  </a:lnTo>
                  <a:lnTo>
                    <a:pt x="20086" y="88956"/>
                  </a:lnTo>
                  <a:lnTo>
                    <a:pt x="27691" y="133551"/>
                  </a:lnTo>
                  <a:lnTo>
                    <a:pt x="28497" y="180910"/>
                  </a:lnTo>
                  <a:lnTo>
                    <a:pt x="28570" y="228410"/>
                  </a:lnTo>
                  <a:lnTo>
                    <a:pt x="28575" y="275384"/>
                  </a:lnTo>
                  <a:lnTo>
                    <a:pt x="28575" y="285697"/>
                  </a:lnTo>
                  <a:lnTo>
                    <a:pt x="28575" y="272488"/>
                  </a:lnTo>
                  <a:lnTo>
                    <a:pt x="31397" y="266450"/>
                  </a:lnTo>
                  <a:lnTo>
                    <a:pt x="35120" y="260239"/>
                  </a:lnTo>
                  <a:lnTo>
                    <a:pt x="47723" y="223130"/>
                  </a:lnTo>
                  <a:lnTo>
                    <a:pt x="63788" y="203277"/>
                  </a:lnTo>
                  <a:lnTo>
                    <a:pt x="83855" y="182859"/>
                  </a:lnTo>
                  <a:lnTo>
                    <a:pt x="87716" y="181812"/>
                  </a:lnTo>
                  <a:lnTo>
                    <a:pt x="99864" y="181024"/>
                  </a:lnTo>
                  <a:lnTo>
                    <a:pt x="105415" y="183819"/>
                  </a:lnTo>
                  <a:lnTo>
                    <a:pt x="118836" y="195165"/>
                  </a:lnTo>
                  <a:lnTo>
                    <a:pt x="121608" y="200687"/>
                  </a:lnTo>
                  <a:lnTo>
                    <a:pt x="123630" y="226672"/>
                  </a:lnTo>
                  <a:lnTo>
                    <a:pt x="123787" y="240919"/>
                  </a:lnTo>
                  <a:lnTo>
                    <a:pt x="120986" y="247481"/>
                  </a:lnTo>
                  <a:lnTo>
                    <a:pt x="118756" y="250712"/>
                  </a:lnTo>
                  <a:lnTo>
                    <a:pt x="112064" y="274224"/>
                  </a:lnTo>
                  <a:lnTo>
                    <a:pt x="90712" y="299739"/>
                  </a:lnTo>
                  <a:lnTo>
                    <a:pt x="85120" y="302551"/>
                  </a:lnTo>
                  <a:lnTo>
                    <a:pt x="66622" y="304603"/>
                  </a:lnTo>
                  <a:lnTo>
                    <a:pt x="63464" y="304668"/>
                  </a:lnTo>
                  <a:lnTo>
                    <a:pt x="57134" y="301919"/>
                  </a:lnTo>
                  <a:lnTo>
                    <a:pt x="43125" y="290607"/>
                  </a:lnTo>
                  <a:lnTo>
                    <a:pt x="40333" y="285087"/>
                  </a:lnTo>
                  <a:lnTo>
                    <a:pt x="381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446"/>
            <p:cNvSpPr/>
            <p:nvPr>
              <p:custDataLst>
                <p:tags r:id="rId46"/>
              </p:custDataLst>
            </p:nvPr>
          </p:nvSpPr>
          <p:spPr>
            <a:xfrm>
              <a:off x="7219950" y="2762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9525" y="35152"/>
                  </a:lnTo>
                  <a:lnTo>
                    <a:pt x="6703" y="28676"/>
                  </a:lnTo>
                  <a:lnTo>
                    <a:pt x="1325" y="209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447"/>
            <p:cNvSpPr/>
            <p:nvPr>
              <p:custDataLst>
                <p:tags r:id="rId47"/>
              </p:custDataLst>
            </p:nvPr>
          </p:nvSpPr>
          <p:spPr>
            <a:xfrm>
              <a:off x="7229475" y="4095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5" y="25694"/>
                  </a:lnTo>
                  <a:lnTo>
                    <a:pt x="8642" y="36070"/>
                  </a:lnTo>
                  <a:lnTo>
                    <a:pt x="9518" y="8247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448"/>
            <p:cNvSpPr/>
            <p:nvPr>
              <p:custDataLst>
                <p:tags r:id="rId48"/>
              </p:custDataLst>
            </p:nvPr>
          </p:nvSpPr>
          <p:spPr>
            <a:xfrm>
              <a:off x="7048500" y="419100"/>
              <a:ext cx="123826" cy="131862"/>
            </a:xfrm>
            <a:custGeom>
              <a:avLst/>
              <a:gdLst/>
              <a:ahLst/>
              <a:cxnLst/>
              <a:rect l="0" t="0" r="0" b="0"/>
              <a:pathLst>
                <a:path w="123826" h="131862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31881" y="0"/>
                  </a:lnTo>
                  <a:lnTo>
                    <a:pt x="33954" y="1059"/>
                  </a:lnTo>
                  <a:lnTo>
                    <a:pt x="35336" y="2822"/>
                  </a:lnTo>
                  <a:lnTo>
                    <a:pt x="36257" y="5057"/>
                  </a:lnTo>
                  <a:lnTo>
                    <a:pt x="37930" y="6546"/>
                  </a:lnTo>
                  <a:lnTo>
                    <a:pt x="48218" y="11759"/>
                  </a:lnTo>
                  <a:lnTo>
                    <a:pt x="60442" y="22666"/>
                  </a:lnTo>
                  <a:lnTo>
                    <a:pt x="63905" y="28771"/>
                  </a:lnTo>
                  <a:lnTo>
                    <a:pt x="71184" y="46370"/>
                  </a:lnTo>
                  <a:lnTo>
                    <a:pt x="73914" y="49963"/>
                  </a:lnTo>
                  <a:lnTo>
                    <a:pt x="79771" y="53956"/>
                  </a:lnTo>
                  <a:lnTo>
                    <a:pt x="81755" y="57137"/>
                  </a:lnTo>
                  <a:lnTo>
                    <a:pt x="84941" y="74630"/>
                  </a:lnTo>
                  <a:lnTo>
                    <a:pt x="85679" y="98333"/>
                  </a:lnTo>
                  <a:lnTo>
                    <a:pt x="82883" y="104734"/>
                  </a:lnTo>
                  <a:lnTo>
                    <a:pt x="79170" y="111107"/>
                  </a:lnTo>
                  <a:lnTo>
                    <a:pt x="77520" y="117467"/>
                  </a:lnTo>
                  <a:lnTo>
                    <a:pt x="76022" y="119586"/>
                  </a:lnTo>
                  <a:lnTo>
                    <a:pt x="73964" y="120999"/>
                  </a:lnTo>
                  <a:lnTo>
                    <a:pt x="71534" y="121941"/>
                  </a:lnTo>
                  <a:lnTo>
                    <a:pt x="69915" y="123627"/>
                  </a:lnTo>
                  <a:lnTo>
                    <a:pt x="67102" y="131861"/>
                  </a:lnTo>
                  <a:lnTo>
                    <a:pt x="64043" y="129866"/>
                  </a:lnTo>
                  <a:lnTo>
                    <a:pt x="58512" y="125018"/>
                  </a:lnTo>
                  <a:lnTo>
                    <a:pt x="56361" y="116456"/>
                  </a:lnTo>
                  <a:lnTo>
                    <a:pt x="50684" y="106590"/>
                  </a:lnTo>
                  <a:lnTo>
                    <a:pt x="48028" y="78778"/>
                  </a:lnTo>
                  <a:lnTo>
                    <a:pt x="50626" y="69232"/>
                  </a:lnTo>
                  <a:lnTo>
                    <a:pt x="54251" y="61461"/>
                  </a:lnTo>
                  <a:lnTo>
                    <a:pt x="56577" y="45027"/>
                  </a:lnTo>
                  <a:lnTo>
                    <a:pt x="57954" y="34829"/>
                  </a:lnTo>
                  <a:lnTo>
                    <a:pt x="65318" y="16280"/>
                  </a:lnTo>
                  <a:lnTo>
                    <a:pt x="71716" y="9705"/>
                  </a:lnTo>
                  <a:lnTo>
                    <a:pt x="80557" y="4313"/>
                  </a:lnTo>
                  <a:lnTo>
                    <a:pt x="93106" y="56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449"/>
            <p:cNvSpPr/>
            <p:nvPr>
              <p:custDataLst>
                <p:tags r:id="rId49"/>
              </p:custDataLst>
            </p:nvPr>
          </p:nvSpPr>
          <p:spPr>
            <a:xfrm>
              <a:off x="6897459" y="419100"/>
              <a:ext cx="141517" cy="47626"/>
            </a:xfrm>
            <a:custGeom>
              <a:avLst/>
              <a:gdLst/>
              <a:ahLst/>
              <a:cxnLst/>
              <a:rect l="0" t="0" r="0" b="0"/>
              <a:pathLst>
                <a:path w="141517" h="47626">
                  <a:moveTo>
                    <a:pt x="17691" y="47625"/>
                  </a:moveTo>
                  <a:lnTo>
                    <a:pt x="17691" y="47625"/>
                  </a:lnTo>
                  <a:lnTo>
                    <a:pt x="0" y="47625"/>
                  </a:lnTo>
                  <a:lnTo>
                    <a:pt x="6961" y="39424"/>
                  </a:lnTo>
                  <a:lnTo>
                    <a:pt x="12865" y="33436"/>
                  </a:lnTo>
                  <a:lnTo>
                    <a:pt x="18368" y="30735"/>
                  </a:lnTo>
                  <a:lnTo>
                    <a:pt x="60864" y="16872"/>
                  </a:lnTo>
                  <a:lnTo>
                    <a:pt x="103025" y="7348"/>
                  </a:lnTo>
                  <a:lnTo>
                    <a:pt x="122351" y="2177"/>
                  </a:lnTo>
                  <a:lnTo>
                    <a:pt x="141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450"/>
            <p:cNvSpPr/>
            <p:nvPr>
              <p:custDataLst>
                <p:tags r:id="rId50"/>
              </p:custDataLst>
            </p:nvPr>
          </p:nvSpPr>
          <p:spPr>
            <a:xfrm>
              <a:off x="6962776" y="257301"/>
              <a:ext cx="38100" cy="333208"/>
            </a:xfrm>
            <a:custGeom>
              <a:avLst/>
              <a:gdLst/>
              <a:ahLst/>
              <a:cxnLst/>
              <a:rect l="0" t="0" r="0" b="0"/>
              <a:pathLst>
                <a:path w="38100" h="333208">
                  <a:moveTo>
                    <a:pt x="38099" y="18924"/>
                  </a:moveTo>
                  <a:lnTo>
                    <a:pt x="38099" y="18924"/>
                  </a:lnTo>
                  <a:lnTo>
                    <a:pt x="38099" y="0"/>
                  </a:lnTo>
                  <a:lnTo>
                    <a:pt x="33043" y="4968"/>
                  </a:lnTo>
                  <a:lnTo>
                    <a:pt x="30561" y="10252"/>
                  </a:lnTo>
                  <a:lnTo>
                    <a:pt x="19955" y="55093"/>
                  </a:lnTo>
                  <a:lnTo>
                    <a:pt x="16406" y="84277"/>
                  </a:lnTo>
                  <a:lnTo>
                    <a:pt x="11563" y="107079"/>
                  </a:lnTo>
                  <a:lnTo>
                    <a:pt x="6881" y="154473"/>
                  </a:lnTo>
                  <a:lnTo>
                    <a:pt x="905" y="200189"/>
                  </a:lnTo>
                  <a:lnTo>
                    <a:pt x="118" y="242506"/>
                  </a:lnTo>
                  <a:lnTo>
                    <a:pt x="7" y="287633"/>
                  </a:lnTo>
                  <a:lnTo>
                    <a:pt x="0" y="312334"/>
                  </a:lnTo>
                  <a:lnTo>
                    <a:pt x="1058" y="316131"/>
                  </a:lnTo>
                  <a:lnTo>
                    <a:pt x="2821" y="318662"/>
                  </a:lnTo>
                  <a:lnTo>
                    <a:pt x="5055" y="320349"/>
                  </a:lnTo>
                  <a:lnTo>
                    <a:pt x="7537" y="325046"/>
                  </a:lnTo>
                  <a:lnTo>
                    <a:pt x="8199" y="327781"/>
                  </a:lnTo>
                  <a:lnTo>
                    <a:pt x="9700" y="329603"/>
                  </a:lnTo>
                  <a:lnTo>
                    <a:pt x="18622" y="333107"/>
                  </a:lnTo>
                  <a:lnTo>
                    <a:pt x="23979" y="333207"/>
                  </a:lnTo>
                  <a:lnTo>
                    <a:pt x="25511" y="332162"/>
                  </a:lnTo>
                  <a:lnTo>
                    <a:pt x="26532" y="330408"/>
                  </a:lnTo>
                  <a:lnTo>
                    <a:pt x="27969" y="322882"/>
                  </a:lnTo>
                  <a:lnTo>
                    <a:pt x="28574" y="3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2451"/>
            <p:cNvSpPr/>
            <p:nvPr>
              <p:custDataLst>
                <p:tags r:id="rId51"/>
              </p:custDataLst>
            </p:nvPr>
          </p:nvSpPr>
          <p:spPr>
            <a:xfrm>
              <a:off x="6772313" y="409612"/>
              <a:ext cx="90879" cy="180925"/>
            </a:xfrm>
            <a:custGeom>
              <a:avLst/>
              <a:gdLst/>
              <a:ahLst/>
              <a:cxnLst/>
              <a:rect l="0" t="0" r="0" b="0"/>
              <a:pathLst>
                <a:path w="90879" h="180925">
                  <a:moveTo>
                    <a:pt x="66637" y="19013"/>
                  </a:moveTo>
                  <a:lnTo>
                    <a:pt x="66637" y="19013"/>
                  </a:lnTo>
                  <a:lnTo>
                    <a:pt x="72124" y="19013"/>
                  </a:lnTo>
                  <a:lnTo>
                    <a:pt x="69782" y="19013"/>
                  </a:lnTo>
                  <a:lnTo>
                    <a:pt x="68734" y="17955"/>
                  </a:lnTo>
                  <a:lnTo>
                    <a:pt x="67568" y="13956"/>
                  </a:lnTo>
                  <a:lnTo>
                    <a:pt x="66200" y="12467"/>
                  </a:lnTo>
                  <a:lnTo>
                    <a:pt x="56398" y="7254"/>
                  </a:lnTo>
                  <a:lnTo>
                    <a:pt x="50445" y="3204"/>
                  </a:lnTo>
                  <a:lnTo>
                    <a:pt x="39901" y="390"/>
                  </a:lnTo>
                  <a:lnTo>
                    <a:pt x="24966" y="0"/>
                  </a:lnTo>
                  <a:lnTo>
                    <a:pt x="18836" y="2802"/>
                  </a:lnTo>
                  <a:lnTo>
                    <a:pt x="1448" y="17573"/>
                  </a:lnTo>
                  <a:lnTo>
                    <a:pt x="402" y="23643"/>
                  </a:lnTo>
                  <a:lnTo>
                    <a:pt x="0" y="41366"/>
                  </a:lnTo>
                  <a:lnTo>
                    <a:pt x="2801" y="47645"/>
                  </a:lnTo>
                  <a:lnTo>
                    <a:pt x="6516" y="53963"/>
                  </a:lnTo>
                  <a:lnTo>
                    <a:pt x="8167" y="60299"/>
                  </a:lnTo>
                  <a:lnTo>
                    <a:pt x="14545" y="66643"/>
                  </a:lnTo>
                  <a:lnTo>
                    <a:pt x="22318" y="72990"/>
                  </a:lnTo>
                  <a:lnTo>
                    <a:pt x="62642" y="119730"/>
                  </a:lnTo>
                  <a:lnTo>
                    <a:pt x="71686" y="129877"/>
                  </a:lnTo>
                  <a:lnTo>
                    <a:pt x="78100" y="142786"/>
                  </a:lnTo>
                  <a:lnTo>
                    <a:pt x="82315" y="149165"/>
                  </a:lnTo>
                  <a:lnTo>
                    <a:pt x="84189" y="155528"/>
                  </a:lnTo>
                  <a:lnTo>
                    <a:pt x="85747" y="157648"/>
                  </a:lnTo>
                  <a:lnTo>
                    <a:pt x="87843" y="159061"/>
                  </a:lnTo>
                  <a:lnTo>
                    <a:pt x="90300" y="160003"/>
                  </a:lnTo>
                  <a:lnTo>
                    <a:pt x="90878" y="161690"/>
                  </a:lnTo>
                  <a:lnTo>
                    <a:pt x="90206" y="163873"/>
                  </a:lnTo>
                  <a:lnTo>
                    <a:pt x="87695" y="169120"/>
                  </a:lnTo>
                  <a:lnTo>
                    <a:pt x="86580" y="174980"/>
                  </a:lnTo>
                  <a:lnTo>
                    <a:pt x="85224" y="176966"/>
                  </a:lnTo>
                  <a:lnTo>
                    <a:pt x="83262" y="178290"/>
                  </a:lnTo>
                  <a:lnTo>
                    <a:pt x="77565" y="180415"/>
                  </a:lnTo>
                  <a:lnTo>
                    <a:pt x="53809" y="180924"/>
                  </a:lnTo>
                  <a:lnTo>
                    <a:pt x="47530" y="178110"/>
                  </a:lnTo>
                  <a:lnTo>
                    <a:pt x="44374" y="175877"/>
                  </a:lnTo>
                  <a:lnTo>
                    <a:pt x="40867" y="170575"/>
                  </a:lnTo>
                  <a:lnTo>
                    <a:pt x="38062" y="16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2452"/>
            <p:cNvSpPr/>
            <p:nvPr>
              <p:custDataLst>
                <p:tags r:id="rId52"/>
              </p:custDataLst>
            </p:nvPr>
          </p:nvSpPr>
          <p:spPr>
            <a:xfrm>
              <a:off x="6696075" y="3905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4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453"/>
            <p:cNvSpPr/>
            <p:nvPr>
              <p:custDataLst>
                <p:tags r:id="rId53"/>
              </p:custDataLst>
            </p:nvPr>
          </p:nvSpPr>
          <p:spPr>
            <a:xfrm>
              <a:off x="6705600" y="5048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454"/>
            <p:cNvSpPr/>
            <p:nvPr>
              <p:custDataLst>
                <p:tags r:id="rId54"/>
              </p:custDataLst>
            </p:nvPr>
          </p:nvSpPr>
          <p:spPr>
            <a:xfrm>
              <a:off x="6534161" y="304970"/>
              <a:ext cx="104765" cy="333156"/>
            </a:xfrm>
            <a:custGeom>
              <a:avLst/>
              <a:gdLst/>
              <a:ahLst/>
              <a:cxnLst/>
              <a:rect l="0" t="0" r="0" b="0"/>
              <a:pathLst>
                <a:path w="104765" h="333156">
                  <a:moveTo>
                    <a:pt x="85714" y="237955"/>
                  </a:moveTo>
                  <a:lnTo>
                    <a:pt x="85714" y="237955"/>
                  </a:lnTo>
                  <a:lnTo>
                    <a:pt x="85714" y="224698"/>
                  </a:lnTo>
                  <a:lnTo>
                    <a:pt x="84656" y="222767"/>
                  </a:lnTo>
                  <a:lnTo>
                    <a:pt x="82892" y="221480"/>
                  </a:lnTo>
                  <a:lnTo>
                    <a:pt x="80658" y="220621"/>
                  </a:lnTo>
                  <a:lnTo>
                    <a:pt x="79169" y="218991"/>
                  </a:lnTo>
                  <a:lnTo>
                    <a:pt x="77514" y="214357"/>
                  </a:lnTo>
                  <a:lnTo>
                    <a:pt x="76013" y="212698"/>
                  </a:lnTo>
                  <a:lnTo>
                    <a:pt x="66566" y="208613"/>
                  </a:lnTo>
                  <a:lnTo>
                    <a:pt x="58589" y="201217"/>
                  </a:lnTo>
                  <a:lnTo>
                    <a:pt x="52511" y="200259"/>
                  </a:lnTo>
                  <a:lnTo>
                    <a:pt x="46968" y="202857"/>
                  </a:lnTo>
                  <a:lnTo>
                    <a:pt x="33553" y="214055"/>
                  </a:lnTo>
                  <a:lnTo>
                    <a:pt x="30781" y="219572"/>
                  </a:lnTo>
                  <a:lnTo>
                    <a:pt x="30042" y="222524"/>
                  </a:lnTo>
                  <a:lnTo>
                    <a:pt x="12146" y="255036"/>
                  </a:lnTo>
                  <a:lnTo>
                    <a:pt x="9626" y="262480"/>
                  </a:lnTo>
                  <a:lnTo>
                    <a:pt x="3314" y="272621"/>
                  </a:lnTo>
                  <a:lnTo>
                    <a:pt x="974" y="283387"/>
                  </a:lnTo>
                  <a:lnTo>
                    <a:pt x="0" y="326738"/>
                  </a:lnTo>
                  <a:lnTo>
                    <a:pt x="1055" y="328894"/>
                  </a:lnTo>
                  <a:lnTo>
                    <a:pt x="2816" y="330331"/>
                  </a:lnTo>
                  <a:lnTo>
                    <a:pt x="8191" y="332637"/>
                  </a:lnTo>
                  <a:lnTo>
                    <a:pt x="22655" y="333155"/>
                  </a:lnTo>
                  <a:lnTo>
                    <a:pt x="24625" y="332113"/>
                  </a:lnTo>
                  <a:lnTo>
                    <a:pt x="25938" y="330361"/>
                  </a:lnTo>
                  <a:lnTo>
                    <a:pt x="28455" y="325591"/>
                  </a:lnTo>
                  <a:lnTo>
                    <a:pt x="34764" y="316955"/>
                  </a:lnTo>
                  <a:lnTo>
                    <a:pt x="54249" y="272499"/>
                  </a:lnTo>
                  <a:lnTo>
                    <a:pt x="62515" y="252659"/>
                  </a:lnTo>
                  <a:lnTo>
                    <a:pt x="71175" y="208808"/>
                  </a:lnTo>
                  <a:lnTo>
                    <a:pt x="75529" y="161680"/>
                  </a:lnTo>
                  <a:lnTo>
                    <a:pt x="76101" y="120666"/>
                  </a:lnTo>
                  <a:lnTo>
                    <a:pt x="76181" y="73847"/>
                  </a:lnTo>
                  <a:lnTo>
                    <a:pt x="75129" y="54099"/>
                  </a:lnTo>
                  <a:lnTo>
                    <a:pt x="67055" y="16274"/>
                  </a:lnTo>
                  <a:lnTo>
                    <a:pt x="66674" y="402"/>
                  </a:lnTo>
                  <a:lnTo>
                    <a:pt x="61611" y="0"/>
                  </a:lnTo>
                  <a:lnTo>
                    <a:pt x="60120" y="1001"/>
                  </a:lnTo>
                  <a:lnTo>
                    <a:pt x="59126" y="2728"/>
                  </a:lnTo>
                  <a:lnTo>
                    <a:pt x="57532" y="13102"/>
                  </a:lnTo>
                  <a:lnTo>
                    <a:pt x="57149" y="59434"/>
                  </a:lnTo>
                  <a:lnTo>
                    <a:pt x="65341" y="101088"/>
                  </a:lnTo>
                  <a:lnTo>
                    <a:pt x="69313" y="140674"/>
                  </a:lnTo>
                  <a:lnTo>
                    <a:pt x="83124" y="188166"/>
                  </a:lnTo>
                  <a:lnTo>
                    <a:pt x="85487" y="231062"/>
                  </a:lnTo>
                  <a:lnTo>
                    <a:pt x="86671" y="246533"/>
                  </a:lnTo>
                  <a:lnTo>
                    <a:pt x="94348" y="278785"/>
                  </a:lnTo>
                  <a:lnTo>
                    <a:pt x="94843" y="287146"/>
                  </a:lnTo>
                  <a:lnTo>
                    <a:pt x="96034" y="289799"/>
                  </a:lnTo>
                  <a:lnTo>
                    <a:pt x="97885" y="291568"/>
                  </a:lnTo>
                  <a:lnTo>
                    <a:pt x="100177" y="292747"/>
                  </a:lnTo>
                  <a:lnTo>
                    <a:pt x="101707" y="294591"/>
                  </a:lnTo>
                  <a:lnTo>
                    <a:pt x="104764" y="3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0" name="SMARTInkShape-Group536"/>
          <p:cNvGrpSpPr/>
          <p:nvPr/>
        </p:nvGrpSpPr>
        <p:grpSpPr>
          <a:xfrm>
            <a:off x="5953275" y="325381"/>
            <a:ext cx="167185" cy="350344"/>
            <a:chOff x="5953275" y="325381"/>
            <a:chExt cx="167185" cy="350344"/>
          </a:xfrm>
        </p:grpSpPr>
        <p:sp>
          <p:nvSpPr>
            <p:cNvPr id="948" name="SMARTInkShape-2455"/>
            <p:cNvSpPr/>
            <p:nvPr>
              <p:custDataLst>
                <p:tags r:id="rId39"/>
              </p:custDataLst>
            </p:nvPr>
          </p:nvSpPr>
          <p:spPr>
            <a:xfrm>
              <a:off x="5953275" y="485775"/>
              <a:ext cx="161776" cy="57141"/>
            </a:xfrm>
            <a:custGeom>
              <a:avLst/>
              <a:gdLst/>
              <a:ahLst/>
              <a:cxnLst/>
              <a:rect l="0" t="0" r="0" b="0"/>
              <a:pathLst>
                <a:path w="161776" h="57141">
                  <a:moveTo>
                    <a:pt x="18900" y="47625"/>
                  </a:moveTo>
                  <a:lnTo>
                    <a:pt x="18900" y="47625"/>
                  </a:lnTo>
                  <a:lnTo>
                    <a:pt x="18900" y="52682"/>
                  </a:lnTo>
                  <a:lnTo>
                    <a:pt x="17842" y="54171"/>
                  </a:lnTo>
                  <a:lnTo>
                    <a:pt x="16078" y="55164"/>
                  </a:lnTo>
                  <a:lnTo>
                    <a:pt x="0" y="57140"/>
                  </a:lnTo>
                  <a:lnTo>
                    <a:pt x="4952" y="52090"/>
                  </a:lnTo>
                  <a:lnTo>
                    <a:pt x="10231" y="49610"/>
                  </a:lnTo>
                  <a:lnTo>
                    <a:pt x="13122" y="48948"/>
                  </a:lnTo>
                  <a:lnTo>
                    <a:pt x="28501" y="40260"/>
                  </a:lnTo>
                  <a:lnTo>
                    <a:pt x="57843" y="27928"/>
                  </a:lnTo>
                  <a:lnTo>
                    <a:pt x="70075" y="22996"/>
                  </a:lnTo>
                  <a:lnTo>
                    <a:pt x="114378" y="18338"/>
                  </a:lnTo>
                  <a:lnTo>
                    <a:pt x="161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456"/>
            <p:cNvSpPr/>
            <p:nvPr>
              <p:custDataLst>
                <p:tags r:id="rId40"/>
              </p:custDataLst>
            </p:nvPr>
          </p:nvSpPr>
          <p:spPr>
            <a:xfrm>
              <a:off x="5972185" y="325381"/>
              <a:ext cx="148275" cy="350344"/>
            </a:xfrm>
            <a:custGeom>
              <a:avLst/>
              <a:gdLst/>
              <a:ahLst/>
              <a:cxnLst/>
              <a:rect l="0" t="0" r="0" b="0"/>
              <a:pathLst>
                <a:path w="148275" h="350344">
                  <a:moveTo>
                    <a:pt x="47615" y="141344"/>
                  </a:moveTo>
                  <a:lnTo>
                    <a:pt x="47615" y="141344"/>
                  </a:lnTo>
                  <a:lnTo>
                    <a:pt x="38206" y="141344"/>
                  </a:lnTo>
                  <a:lnTo>
                    <a:pt x="38100" y="154601"/>
                  </a:lnTo>
                  <a:lnTo>
                    <a:pt x="37039" y="156532"/>
                  </a:lnTo>
                  <a:lnTo>
                    <a:pt x="35273" y="157819"/>
                  </a:lnTo>
                  <a:lnTo>
                    <a:pt x="33037" y="158678"/>
                  </a:lnTo>
                  <a:lnTo>
                    <a:pt x="31546" y="160308"/>
                  </a:lnTo>
                  <a:lnTo>
                    <a:pt x="29890" y="164942"/>
                  </a:lnTo>
                  <a:lnTo>
                    <a:pt x="28588" y="212211"/>
                  </a:lnTo>
                  <a:lnTo>
                    <a:pt x="27514" y="230545"/>
                  </a:lnTo>
                  <a:lnTo>
                    <a:pt x="16807" y="274712"/>
                  </a:lnTo>
                  <a:lnTo>
                    <a:pt x="10955" y="295041"/>
                  </a:lnTo>
                  <a:lnTo>
                    <a:pt x="9642" y="318949"/>
                  </a:lnTo>
                  <a:lnTo>
                    <a:pt x="1993" y="332236"/>
                  </a:lnTo>
                  <a:lnTo>
                    <a:pt x="24" y="350343"/>
                  </a:lnTo>
                  <a:lnTo>
                    <a:pt x="0" y="345674"/>
                  </a:lnTo>
                  <a:lnTo>
                    <a:pt x="2817" y="340460"/>
                  </a:lnTo>
                  <a:lnTo>
                    <a:pt x="6538" y="334615"/>
                  </a:lnTo>
                  <a:lnTo>
                    <a:pt x="8633" y="324316"/>
                  </a:lnTo>
                  <a:lnTo>
                    <a:pt x="10312" y="308329"/>
                  </a:lnTo>
                  <a:lnTo>
                    <a:pt x="21258" y="262271"/>
                  </a:lnTo>
                  <a:lnTo>
                    <a:pt x="28661" y="217162"/>
                  </a:lnTo>
                  <a:lnTo>
                    <a:pt x="41696" y="169869"/>
                  </a:lnTo>
                  <a:lnTo>
                    <a:pt x="49658" y="122287"/>
                  </a:lnTo>
                  <a:lnTo>
                    <a:pt x="63759" y="81214"/>
                  </a:lnTo>
                  <a:lnTo>
                    <a:pt x="76244" y="51150"/>
                  </a:lnTo>
                  <a:lnTo>
                    <a:pt x="91014" y="24339"/>
                  </a:lnTo>
                  <a:lnTo>
                    <a:pt x="93361" y="15964"/>
                  </a:lnTo>
                  <a:lnTo>
                    <a:pt x="95046" y="13307"/>
                  </a:lnTo>
                  <a:lnTo>
                    <a:pt x="97227" y="11536"/>
                  </a:lnTo>
                  <a:lnTo>
                    <a:pt x="99740" y="10355"/>
                  </a:lnTo>
                  <a:lnTo>
                    <a:pt x="101415" y="8510"/>
                  </a:lnTo>
                  <a:lnTo>
                    <a:pt x="104324" y="0"/>
                  </a:lnTo>
                  <a:lnTo>
                    <a:pt x="104569" y="1972"/>
                  </a:lnTo>
                  <a:lnTo>
                    <a:pt x="104727" y="11861"/>
                  </a:lnTo>
                  <a:lnTo>
                    <a:pt x="107570" y="17827"/>
                  </a:lnTo>
                  <a:lnTo>
                    <a:pt x="109810" y="20899"/>
                  </a:lnTo>
                  <a:lnTo>
                    <a:pt x="112963" y="35336"/>
                  </a:lnTo>
                  <a:lnTo>
                    <a:pt x="114212" y="77958"/>
                  </a:lnTo>
                  <a:lnTo>
                    <a:pt x="114283" y="123558"/>
                  </a:lnTo>
                  <a:lnTo>
                    <a:pt x="114290" y="165029"/>
                  </a:lnTo>
                  <a:lnTo>
                    <a:pt x="117112" y="208629"/>
                  </a:lnTo>
                  <a:lnTo>
                    <a:pt x="123227" y="254861"/>
                  </a:lnTo>
                  <a:lnTo>
                    <a:pt x="124611" y="267996"/>
                  </a:lnTo>
                  <a:lnTo>
                    <a:pt x="132737" y="305235"/>
                  </a:lnTo>
                  <a:lnTo>
                    <a:pt x="132938" y="310929"/>
                  </a:lnTo>
                  <a:lnTo>
                    <a:pt x="134129" y="314726"/>
                  </a:lnTo>
                  <a:lnTo>
                    <a:pt x="135983" y="317257"/>
                  </a:lnTo>
                  <a:lnTo>
                    <a:pt x="142463" y="322023"/>
                  </a:lnTo>
                  <a:lnTo>
                    <a:pt x="147803" y="322231"/>
                  </a:lnTo>
                  <a:lnTo>
                    <a:pt x="148274" y="321202"/>
                  </a:lnTo>
                  <a:lnTo>
                    <a:pt x="142865" y="31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1" name="SMARTInkShape-2457"/>
          <p:cNvSpPr/>
          <p:nvPr>
            <p:custDataLst>
              <p:tags r:id="rId24"/>
            </p:custDataLst>
          </p:nvPr>
        </p:nvSpPr>
        <p:spPr>
          <a:xfrm>
            <a:off x="5381625" y="371475"/>
            <a:ext cx="218911" cy="981076"/>
          </a:xfrm>
          <a:custGeom>
            <a:avLst/>
            <a:gdLst/>
            <a:ahLst/>
            <a:cxnLst/>
            <a:rect l="0" t="0" r="0" b="0"/>
            <a:pathLst>
              <a:path w="218911" h="981076">
                <a:moveTo>
                  <a:pt x="19050" y="0"/>
                </a:moveTo>
                <a:lnTo>
                  <a:pt x="19050" y="0"/>
                </a:lnTo>
                <a:lnTo>
                  <a:pt x="38" y="0"/>
                </a:lnTo>
                <a:lnTo>
                  <a:pt x="5068" y="5057"/>
                </a:lnTo>
                <a:lnTo>
                  <a:pt x="10366" y="7539"/>
                </a:lnTo>
                <a:lnTo>
                  <a:pt x="27448" y="14189"/>
                </a:lnTo>
                <a:lnTo>
                  <a:pt x="73470" y="41314"/>
                </a:lnTo>
                <a:lnTo>
                  <a:pt x="104834" y="59977"/>
                </a:lnTo>
                <a:lnTo>
                  <a:pt x="135474" y="89272"/>
                </a:lnTo>
                <a:lnTo>
                  <a:pt x="158379" y="128091"/>
                </a:lnTo>
                <a:lnTo>
                  <a:pt x="168554" y="159945"/>
                </a:lnTo>
                <a:lnTo>
                  <a:pt x="171197" y="207390"/>
                </a:lnTo>
                <a:lnTo>
                  <a:pt x="168553" y="230782"/>
                </a:lnTo>
                <a:lnTo>
                  <a:pt x="155194" y="275454"/>
                </a:lnTo>
                <a:lnTo>
                  <a:pt x="139649" y="315687"/>
                </a:lnTo>
                <a:lnTo>
                  <a:pt x="120645" y="358337"/>
                </a:lnTo>
                <a:lnTo>
                  <a:pt x="107597" y="398006"/>
                </a:lnTo>
                <a:lnTo>
                  <a:pt x="102789" y="418494"/>
                </a:lnTo>
                <a:lnTo>
                  <a:pt x="97484" y="437971"/>
                </a:lnTo>
                <a:lnTo>
                  <a:pt x="95381" y="482589"/>
                </a:lnTo>
                <a:lnTo>
                  <a:pt x="95261" y="528900"/>
                </a:lnTo>
                <a:lnTo>
                  <a:pt x="98077" y="539514"/>
                </a:lnTo>
                <a:lnTo>
                  <a:pt x="101798" y="548817"/>
                </a:lnTo>
                <a:lnTo>
                  <a:pt x="109440" y="578208"/>
                </a:lnTo>
                <a:lnTo>
                  <a:pt x="130262" y="621263"/>
                </a:lnTo>
                <a:lnTo>
                  <a:pt x="160635" y="663968"/>
                </a:lnTo>
                <a:lnTo>
                  <a:pt x="187063" y="699406"/>
                </a:lnTo>
                <a:lnTo>
                  <a:pt x="212715" y="744279"/>
                </a:lnTo>
                <a:lnTo>
                  <a:pt x="216248" y="754477"/>
                </a:lnTo>
                <a:lnTo>
                  <a:pt x="218910" y="797042"/>
                </a:lnTo>
                <a:lnTo>
                  <a:pt x="211438" y="822348"/>
                </a:lnTo>
                <a:lnTo>
                  <a:pt x="187603" y="869599"/>
                </a:lnTo>
                <a:lnTo>
                  <a:pt x="175454" y="886022"/>
                </a:lnTo>
                <a:lnTo>
                  <a:pt x="132623" y="920358"/>
                </a:lnTo>
                <a:lnTo>
                  <a:pt x="85630" y="949626"/>
                </a:lnTo>
                <a:lnTo>
                  <a:pt x="38086" y="973484"/>
                </a:lnTo>
                <a:lnTo>
                  <a:pt x="0" y="981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7" name="SMARTInkShape-Group538"/>
          <p:cNvGrpSpPr/>
          <p:nvPr/>
        </p:nvGrpSpPr>
        <p:grpSpPr>
          <a:xfrm>
            <a:off x="4114951" y="344225"/>
            <a:ext cx="599746" cy="560651"/>
            <a:chOff x="4114951" y="344225"/>
            <a:chExt cx="599746" cy="560651"/>
          </a:xfrm>
        </p:grpSpPr>
        <p:sp>
          <p:nvSpPr>
            <p:cNvPr id="952" name="SMARTInkShape-2458"/>
            <p:cNvSpPr/>
            <p:nvPr>
              <p:custDataLst>
                <p:tags r:id="rId34"/>
              </p:custDataLst>
            </p:nvPr>
          </p:nvSpPr>
          <p:spPr>
            <a:xfrm>
              <a:off x="4553117" y="344225"/>
              <a:ext cx="161580" cy="198701"/>
            </a:xfrm>
            <a:custGeom>
              <a:avLst/>
              <a:gdLst/>
              <a:ahLst/>
              <a:cxnLst/>
              <a:rect l="0" t="0" r="0" b="0"/>
              <a:pathLst>
                <a:path w="161580" h="198701">
                  <a:moveTo>
                    <a:pt x="47458" y="17725"/>
                  </a:moveTo>
                  <a:lnTo>
                    <a:pt x="47458" y="17725"/>
                  </a:lnTo>
                  <a:lnTo>
                    <a:pt x="37345" y="17725"/>
                  </a:lnTo>
                  <a:lnTo>
                    <a:pt x="29558" y="14903"/>
                  </a:lnTo>
                  <a:lnTo>
                    <a:pt x="22568" y="11179"/>
                  </a:lnTo>
                  <a:lnTo>
                    <a:pt x="9459" y="8788"/>
                  </a:lnTo>
                  <a:lnTo>
                    <a:pt x="0" y="8210"/>
                  </a:lnTo>
                  <a:lnTo>
                    <a:pt x="4939" y="3147"/>
                  </a:lnTo>
                  <a:lnTo>
                    <a:pt x="10216" y="662"/>
                  </a:lnTo>
                  <a:lnTo>
                    <a:pt x="13105" y="0"/>
                  </a:lnTo>
                  <a:lnTo>
                    <a:pt x="16089" y="617"/>
                  </a:lnTo>
                  <a:lnTo>
                    <a:pt x="26405" y="5483"/>
                  </a:lnTo>
                  <a:lnTo>
                    <a:pt x="73027" y="13150"/>
                  </a:lnTo>
                  <a:lnTo>
                    <a:pt x="117318" y="34762"/>
                  </a:lnTo>
                  <a:lnTo>
                    <a:pt x="154851" y="68137"/>
                  </a:lnTo>
                  <a:lnTo>
                    <a:pt x="158688" y="77525"/>
                  </a:lnTo>
                  <a:lnTo>
                    <a:pt x="161579" y="114424"/>
                  </a:lnTo>
                  <a:lnTo>
                    <a:pt x="156649" y="130220"/>
                  </a:lnTo>
                  <a:lnTo>
                    <a:pt x="146559" y="147975"/>
                  </a:lnTo>
                  <a:lnTo>
                    <a:pt x="142791" y="162621"/>
                  </a:lnTo>
                  <a:lnTo>
                    <a:pt x="140646" y="165122"/>
                  </a:lnTo>
                  <a:lnTo>
                    <a:pt x="121074" y="177071"/>
                  </a:lnTo>
                  <a:lnTo>
                    <a:pt x="109991" y="192428"/>
                  </a:lnTo>
                  <a:lnTo>
                    <a:pt x="104178" y="195913"/>
                  </a:lnTo>
                  <a:lnTo>
                    <a:pt x="95083" y="19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459"/>
            <p:cNvSpPr/>
            <p:nvPr>
              <p:custDataLst>
                <p:tags r:id="rId35"/>
              </p:custDataLst>
            </p:nvPr>
          </p:nvSpPr>
          <p:spPr>
            <a:xfrm>
              <a:off x="4114951" y="419100"/>
              <a:ext cx="533250" cy="57151"/>
            </a:xfrm>
            <a:custGeom>
              <a:avLst/>
              <a:gdLst/>
              <a:ahLst/>
              <a:cxnLst/>
              <a:rect l="0" t="0" r="0" b="0"/>
              <a:pathLst>
                <a:path w="533250" h="57151">
                  <a:moveTo>
                    <a:pt x="18899" y="57150"/>
                  </a:moveTo>
                  <a:lnTo>
                    <a:pt x="18899" y="57150"/>
                  </a:lnTo>
                  <a:lnTo>
                    <a:pt x="0" y="57150"/>
                  </a:lnTo>
                  <a:lnTo>
                    <a:pt x="4950" y="52093"/>
                  </a:lnTo>
                  <a:lnTo>
                    <a:pt x="10230" y="49611"/>
                  </a:lnTo>
                  <a:lnTo>
                    <a:pt x="49963" y="47741"/>
                  </a:lnTo>
                  <a:lnTo>
                    <a:pt x="87124" y="46590"/>
                  </a:lnTo>
                  <a:lnTo>
                    <a:pt x="134132" y="40091"/>
                  </a:lnTo>
                  <a:lnTo>
                    <a:pt x="174398" y="38690"/>
                  </a:lnTo>
                  <a:lnTo>
                    <a:pt x="219842" y="38275"/>
                  </a:lnTo>
                  <a:lnTo>
                    <a:pt x="263999" y="35330"/>
                  </a:lnTo>
                  <a:lnTo>
                    <a:pt x="306716" y="30576"/>
                  </a:lnTo>
                  <a:lnTo>
                    <a:pt x="347242" y="26346"/>
                  </a:lnTo>
                  <a:lnTo>
                    <a:pt x="385003" y="21212"/>
                  </a:lnTo>
                  <a:lnTo>
                    <a:pt x="424060" y="19690"/>
                  </a:lnTo>
                  <a:lnTo>
                    <a:pt x="465702" y="19176"/>
                  </a:lnTo>
                  <a:lnTo>
                    <a:pt x="510390" y="10860"/>
                  </a:lnTo>
                  <a:lnTo>
                    <a:pt x="520620" y="7296"/>
                  </a:lnTo>
                  <a:lnTo>
                    <a:pt x="533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460"/>
            <p:cNvSpPr/>
            <p:nvPr>
              <p:custDataLst>
                <p:tags r:id="rId36"/>
              </p:custDataLst>
            </p:nvPr>
          </p:nvSpPr>
          <p:spPr>
            <a:xfrm>
              <a:off x="4181646" y="628650"/>
              <a:ext cx="457030" cy="38101"/>
            </a:xfrm>
            <a:custGeom>
              <a:avLst/>
              <a:gdLst/>
              <a:ahLst/>
              <a:cxnLst/>
              <a:rect l="0" t="0" r="0" b="0"/>
              <a:pathLst>
                <a:path w="457030" h="38101">
                  <a:moveTo>
                    <a:pt x="37929" y="38100"/>
                  </a:moveTo>
                  <a:lnTo>
                    <a:pt x="37929" y="38100"/>
                  </a:lnTo>
                  <a:lnTo>
                    <a:pt x="16470" y="38100"/>
                  </a:lnTo>
                  <a:lnTo>
                    <a:pt x="9695" y="35278"/>
                  </a:lnTo>
                  <a:lnTo>
                    <a:pt x="6406" y="33043"/>
                  </a:lnTo>
                  <a:lnTo>
                    <a:pt x="4214" y="32612"/>
                  </a:lnTo>
                  <a:lnTo>
                    <a:pt x="2752" y="33383"/>
                  </a:lnTo>
                  <a:lnTo>
                    <a:pt x="406" y="37168"/>
                  </a:lnTo>
                  <a:lnTo>
                    <a:pt x="0" y="32768"/>
                  </a:lnTo>
                  <a:lnTo>
                    <a:pt x="1001" y="31370"/>
                  </a:lnTo>
                  <a:lnTo>
                    <a:pt x="4936" y="29817"/>
                  </a:lnTo>
                  <a:lnTo>
                    <a:pt x="50600" y="28623"/>
                  </a:lnTo>
                  <a:lnTo>
                    <a:pt x="91232" y="28585"/>
                  </a:lnTo>
                  <a:lnTo>
                    <a:pt x="127570" y="23521"/>
                  </a:lnTo>
                  <a:lnTo>
                    <a:pt x="170205" y="20375"/>
                  </a:lnTo>
                  <a:lnTo>
                    <a:pt x="216352" y="19443"/>
                  </a:lnTo>
                  <a:lnTo>
                    <a:pt x="263539" y="19166"/>
                  </a:lnTo>
                  <a:lnTo>
                    <a:pt x="311034" y="19084"/>
                  </a:lnTo>
                  <a:lnTo>
                    <a:pt x="353564" y="14004"/>
                  </a:lnTo>
                  <a:lnTo>
                    <a:pt x="398257" y="9351"/>
                  </a:lnTo>
                  <a:lnTo>
                    <a:pt x="442234" y="1441"/>
                  </a:lnTo>
                  <a:lnTo>
                    <a:pt x="457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461"/>
            <p:cNvSpPr/>
            <p:nvPr>
              <p:custDataLst>
                <p:tags r:id="rId37"/>
              </p:custDataLst>
            </p:nvPr>
          </p:nvSpPr>
          <p:spPr>
            <a:xfrm>
              <a:off x="4448175" y="661524"/>
              <a:ext cx="57021" cy="243352"/>
            </a:xfrm>
            <a:custGeom>
              <a:avLst/>
              <a:gdLst/>
              <a:ahLst/>
              <a:cxnLst/>
              <a:rect l="0" t="0" r="0" b="0"/>
              <a:pathLst>
                <a:path w="57021" h="243352">
                  <a:moveTo>
                    <a:pt x="28575" y="14751"/>
                  </a:moveTo>
                  <a:lnTo>
                    <a:pt x="28575" y="14751"/>
                  </a:lnTo>
                  <a:lnTo>
                    <a:pt x="33632" y="9694"/>
                  </a:lnTo>
                  <a:lnTo>
                    <a:pt x="38936" y="7212"/>
                  </a:lnTo>
                  <a:lnTo>
                    <a:pt x="41832" y="6550"/>
                  </a:lnTo>
                  <a:lnTo>
                    <a:pt x="43763" y="5050"/>
                  </a:lnTo>
                  <a:lnTo>
                    <a:pt x="45908" y="562"/>
                  </a:lnTo>
                  <a:lnTo>
                    <a:pt x="47539" y="0"/>
                  </a:lnTo>
                  <a:lnTo>
                    <a:pt x="49684" y="683"/>
                  </a:lnTo>
                  <a:lnTo>
                    <a:pt x="55675" y="4329"/>
                  </a:lnTo>
                  <a:lnTo>
                    <a:pt x="56495" y="7649"/>
                  </a:lnTo>
                  <a:lnTo>
                    <a:pt x="57020" y="18405"/>
                  </a:lnTo>
                  <a:lnTo>
                    <a:pt x="48014" y="60703"/>
                  </a:lnTo>
                  <a:lnTo>
                    <a:pt x="39005" y="103739"/>
                  </a:lnTo>
                  <a:lnTo>
                    <a:pt x="37311" y="122727"/>
                  </a:lnTo>
                  <a:lnTo>
                    <a:pt x="29482" y="160803"/>
                  </a:lnTo>
                  <a:lnTo>
                    <a:pt x="27786" y="179852"/>
                  </a:lnTo>
                  <a:lnTo>
                    <a:pt x="19653" y="221479"/>
                  </a:lnTo>
                  <a:lnTo>
                    <a:pt x="19453" y="225595"/>
                  </a:lnTo>
                  <a:lnTo>
                    <a:pt x="16407" y="232990"/>
                  </a:lnTo>
                  <a:lnTo>
                    <a:pt x="9928" y="242745"/>
                  </a:lnTo>
                  <a:lnTo>
                    <a:pt x="0" y="24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462"/>
            <p:cNvSpPr/>
            <p:nvPr>
              <p:custDataLst>
                <p:tags r:id="rId38"/>
              </p:custDataLst>
            </p:nvPr>
          </p:nvSpPr>
          <p:spPr>
            <a:xfrm>
              <a:off x="4325805" y="666750"/>
              <a:ext cx="65221" cy="219076"/>
            </a:xfrm>
            <a:custGeom>
              <a:avLst/>
              <a:gdLst/>
              <a:ahLst/>
              <a:cxnLst/>
              <a:rect l="0" t="0" r="0" b="0"/>
              <a:pathLst>
                <a:path w="65221" h="219076">
                  <a:moveTo>
                    <a:pt x="55695" y="0"/>
                  </a:moveTo>
                  <a:lnTo>
                    <a:pt x="55695" y="0"/>
                  </a:lnTo>
                  <a:lnTo>
                    <a:pt x="64828" y="0"/>
                  </a:lnTo>
                  <a:lnTo>
                    <a:pt x="65220" y="31881"/>
                  </a:lnTo>
                  <a:lnTo>
                    <a:pt x="53461" y="71736"/>
                  </a:lnTo>
                  <a:lnTo>
                    <a:pt x="43988" y="113908"/>
                  </a:lnTo>
                  <a:lnTo>
                    <a:pt x="23817" y="158727"/>
                  </a:lnTo>
                  <a:lnTo>
                    <a:pt x="15592" y="187675"/>
                  </a:lnTo>
                  <a:lnTo>
                    <a:pt x="11413" y="196653"/>
                  </a:lnTo>
                  <a:lnTo>
                    <a:pt x="8002" y="211491"/>
                  </a:lnTo>
                  <a:lnTo>
                    <a:pt x="5908" y="214019"/>
                  </a:lnTo>
                  <a:lnTo>
                    <a:pt x="0" y="218076"/>
                  </a:lnTo>
                  <a:lnTo>
                    <a:pt x="573" y="218409"/>
                  </a:lnTo>
                  <a:lnTo>
                    <a:pt x="807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SMARTInkShape-Group539"/>
          <p:cNvGrpSpPr/>
          <p:nvPr/>
        </p:nvGrpSpPr>
        <p:grpSpPr>
          <a:xfrm>
            <a:off x="3201909" y="790575"/>
            <a:ext cx="274717" cy="133346"/>
            <a:chOff x="3201909" y="790575"/>
            <a:chExt cx="274717" cy="133346"/>
          </a:xfrm>
        </p:grpSpPr>
        <p:sp>
          <p:nvSpPr>
            <p:cNvPr id="958" name="SMARTInkShape-2463"/>
            <p:cNvSpPr/>
            <p:nvPr>
              <p:custDataLst>
                <p:tags r:id="rId32"/>
              </p:custDataLst>
            </p:nvPr>
          </p:nvSpPr>
          <p:spPr>
            <a:xfrm>
              <a:off x="3201909" y="885825"/>
              <a:ext cx="274717" cy="38096"/>
            </a:xfrm>
            <a:custGeom>
              <a:avLst/>
              <a:gdLst/>
              <a:ahLst/>
              <a:cxnLst/>
              <a:rect l="0" t="0" r="0" b="0"/>
              <a:pathLst>
                <a:path w="274717" h="38096">
                  <a:moveTo>
                    <a:pt x="36591" y="9525"/>
                  </a:moveTo>
                  <a:lnTo>
                    <a:pt x="36591" y="9525"/>
                  </a:lnTo>
                  <a:lnTo>
                    <a:pt x="22441" y="22617"/>
                  </a:lnTo>
                  <a:lnTo>
                    <a:pt x="8363" y="29110"/>
                  </a:lnTo>
                  <a:lnTo>
                    <a:pt x="0" y="36707"/>
                  </a:lnTo>
                  <a:lnTo>
                    <a:pt x="4806" y="37481"/>
                  </a:lnTo>
                  <a:lnTo>
                    <a:pt x="47102" y="38095"/>
                  </a:lnTo>
                  <a:lnTo>
                    <a:pt x="87125" y="35277"/>
                  </a:lnTo>
                  <a:lnTo>
                    <a:pt x="126736" y="28399"/>
                  </a:lnTo>
                  <a:lnTo>
                    <a:pt x="171441" y="21210"/>
                  </a:lnTo>
                  <a:lnTo>
                    <a:pt x="215981" y="14420"/>
                  </a:lnTo>
                  <a:lnTo>
                    <a:pt x="258724" y="3946"/>
                  </a:lnTo>
                  <a:lnTo>
                    <a:pt x="274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2464"/>
            <p:cNvSpPr/>
            <p:nvPr>
              <p:custDataLst>
                <p:tags r:id="rId33"/>
              </p:custDataLst>
            </p:nvPr>
          </p:nvSpPr>
          <p:spPr>
            <a:xfrm>
              <a:off x="3211249" y="790575"/>
              <a:ext cx="198702" cy="9525"/>
            </a:xfrm>
            <a:custGeom>
              <a:avLst/>
              <a:gdLst/>
              <a:ahLst/>
              <a:cxnLst/>
              <a:rect l="0" t="0" r="0" b="0"/>
              <a:pathLst>
                <a:path w="198702" h="9525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6"/>
                  </a:lnTo>
                  <a:lnTo>
                    <a:pt x="5379" y="7539"/>
                  </a:lnTo>
                  <a:lnTo>
                    <a:pt x="0" y="9133"/>
                  </a:lnTo>
                  <a:lnTo>
                    <a:pt x="47197" y="9524"/>
                  </a:lnTo>
                  <a:lnTo>
                    <a:pt x="59399" y="8466"/>
                  </a:lnTo>
                  <a:lnTo>
                    <a:pt x="97136" y="883"/>
                  </a:lnTo>
                  <a:lnTo>
                    <a:pt x="141553" y="52"/>
                  </a:lnTo>
                  <a:lnTo>
                    <a:pt x="188340" y="1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1" name="SMARTInkShape-2465"/>
          <p:cNvSpPr/>
          <p:nvPr>
            <p:custDataLst>
              <p:tags r:id="rId25"/>
            </p:custDataLst>
          </p:nvPr>
        </p:nvSpPr>
        <p:spPr>
          <a:xfrm>
            <a:off x="2439367" y="485942"/>
            <a:ext cx="197596" cy="475511"/>
          </a:xfrm>
          <a:custGeom>
            <a:avLst/>
            <a:gdLst/>
            <a:ahLst/>
            <a:cxnLst/>
            <a:rect l="0" t="0" r="0" b="0"/>
            <a:pathLst>
              <a:path w="197596" h="475511">
                <a:moveTo>
                  <a:pt x="27608" y="161758"/>
                </a:moveTo>
                <a:lnTo>
                  <a:pt x="27608" y="161758"/>
                </a:lnTo>
                <a:lnTo>
                  <a:pt x="27608" y="206814"/>
                </a:lnTo>
                <a:lnTo>
                  <a:pt x="28666" y="231728"/>
                </a:lnTo>
                <a:lnTo>
                  <a:pt x="36250" y="270777"/>
                </a:lnTo>
                <a:lnTo>
                  <a:pt x="42073" y="314717"/>
                </a:lnTo>
                <a:lnTo>
                  <a:pt x="46054" y="359034"/>
                </a:lnTo>
                <a:lnTo>
                  <a:pt x="46579" y="399717"/>
                </a:lnTo>
                <a:lnTo>
                  <a:pt x="46653" y="444490"/>
                </a:lnTo>
                <a:lnTo>
                  <a:pt x="46658" y="475510"/>
                </a:lnTo>
                <a:lnTo>
                  <a:pt x="45600" y="448446"/>
                </a:lnTo>
                <a:lnTo>
                  <a:pt x="36957" y="405675"/>
                </a:lnTo>
                <a:lnTo>
                  <a:pt x="29768" y="367748"/>
                </a:lnTo>
                <a:lnTo>
                  <a:pt x="25426" y="332153"/>
                </a:lnTo>
                <a:lnTo>
                  <a:pt x="20259" y="294795"/>
                </a:lnTo>
                <a:lnTo>
                  <a:pt x="15905" y="256915"/>
                </a:lnTo>
                <a:lnTo>
                  <a:pt x="10735" y="218881"/>
                </a:lnTo>
                <a:lnTo>
                  <a:pt x="3931" y="173159"/>
                </a:lnTo>
                <a:lnTo>
                  <a:pt x="0" y="133554"/>
                </a:lnTo>
                <a:lnTo>
                  <a:pt x="378" y="105776"/>
                </a:lnTo>
                <a:lnTo>
                  <a:pt x="7700" y="63714"/>
                </a:lnTo>
                <a:lnTo>
                  <a:pt x="9362" y="45454"/>
                </a:lnTo>
                <a:lnTo>
                  <a:pt x="16087" y="32871"/>
                </a:lnTo>
                <a:lnTo>
                  <a:pt x="30938" y="15878"/>
                </a:lnTo>
                <a:lnTo>
                  <a:pt x="45411" y="6233"/>
                </a:lnTo>
                <a:lnTo>
                  <a:pt x="63104" y="1729"/>
                </a:lnTo>
                <a:lnTo>
                  <a:pt x="92482" y="0"/>
                </a:lnTo>
                <a:lnTo>
                  <a:pt x="116779" y="7470"/>
                </a:lnTo>
                <a:lnTo>
                  <a:pt x="135638" y="17148"/>
                </a:lnTo>
                <a:lnTo>
                  <a:pt x="172607" y="51038"/>
                </a:lnTo>
                <a:lnTo>
                  <a:pt x="192151" y="82436"/>
                </a:lnTo>
                <a:lnTo>
                  <a:pt x="197012" y="101449"/>
                </a:lnTo>
                <a:lnTo>
                  <a:pt x="197595" y="127894"/>
                </a:lnTo>
                <a:lnTo>
                  <a:pt x="191334" y="151372"/>
                </a:lnTo>
                <a:lnTo>
                  <a:pt x="167255" y="196959"/>
                </a:lnTo>
                <a:lnTo>
                  <a:pt x="140052" y="229751"/>
                </a:lnTo>
                <a:lnTo>
                  <a:pt x="132970" y="234310"/>
                </a:lnTo>
                <a:lnTo>
                  <a:pt x="101992" y="245945"/>
                </a:lnTo>
                <a:lnTo>
                  <a:pt x="98364" y="245400"/>
                </a:lnTo>
                <a:lnTo>
                  <a:pt x="84758" y="2379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8" name="SMARTInkShape-Group541"/>
          <p:cNvGrpSpPr/>
          <p:nvPr/>
        </p:nvGrpSpPr>
        <p:grpSpPr>
          <a:xfrm>
            <a:off x="1048142" y="238474"/>
            <a:ext cx="971159" cy="761079"/>
            <a:chOff x="1048142" y="238474"/>
            <a:chExt cx="971159" cy="761079"/>
          </a:xfrm>
        </p:grpSpPr>
        <p:sp>
          <p:nvSpPr>
            <p:cNvPr id="962" name="SMARTInkShape-2466"/>
            <p:cNvSpPr/>
            <p:nvPr>
              <p:custDataLst>
                <p:tags r:id="rId26"/>
              </p:custDataLst>
            </p:nvPr>
          </p:nvSpPr>
          <p:spPr>
            <a:xfrm>
              <a:off x="1981200" y="8667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4189" y="4468"/>
                  </a:lnTo>
                  <a:lnTo>
                    <a:pt x="15810" y="4037"/>
                  </a:lnTo>
                  <a:lnTo>
                    <a:pt x="16890" y="4808"/>
                  </a:lnTo>
                  <a:lnTo>
                    <a:pt x="17610" y="6380"/>
                  </a:lnTo>
                  <a:lnTo>
                    <a:pt x="19148" y="7429"/>
                  </a:lnTo>
                  <a:lnTo>
                    <a:pt x="26370" y="8904"/>
                  </a:lnTo>
                  <a:lnTo>
                    <a:pt x="32181" y="9249"/>
                  </a:lnTo>
                  <a:lnTo>
                    <a:pt x="34154" y="8283"/>
                  </a:lnTo>
                  <a:lnTo>
                    <a:pt x="35469" y="658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467"/>
            <p:cNvSpPr/>
            <p:nvPr>
              <p:custDataLst>
                <p:tags r:id="rId27"/>
              </p:custDataLst>
            </p:nvPr>
          </p:nvSpPr>
          <p:spPr>
            <a:xfrm>
              <a:off x="1562261" y="238474"/>
              <a:ext cx="217366" cy="285402"/>
            </a:xfrm>
            <a:custGeom>
              <a:avLst/>
              <a:gdLst/>
              <a:ahLst/>
              <a:cxnLst/>
              <a:rect l="0" t="0" r="0" b="0"/>
              <a:pathLst>
                <a:path w="217366" h="285402">
                  <a:moveTo>
                    <a:pt x="28414" y="37751"/>
                  </a:moveTo>
                  <a:lnTo>
                    <a:pt x="28414" y="37751"/>
                  </a:lnTo>
                  <a:lnTo>
                    <a:pt x="23358" y="32694"/>
                  </a:lnTo>
                  <a:lnTo>
                    <a:pt x="18053" y="30212"/>
                  </a:lnTo>
                  <a:lnTo>
                    <a:pt x="382" y="28260"/>
                  </a:lnTo>
                  <a:lnTo>
                    <a:pt x="0" y="13067"/>
                  </a:lnTo>
                  <a:lnTo>
                    <a:pt x="1005" y="8595"/>
                  </a:lnTo>
                  <a:lnTo>
                    <a:pt x="2733" y="5614"/>
                  </a:lnTo>
                  <a:lnTo>
                    <a:pt x="4943" y="3626"/>
                  </a:lnTo>
                  <a:lnTo>
                    <a:pt x="10222" y="1418"/>
                  </a:lnTo>
                  <a:lnTo>
                    <a:pt x="27290" y="0"/>
                  </a:lnTo>
                  <a:lnTo>
                    <a:pt x="68576" y="7883"/>
                  </a:lnTo>
                  <a:lnTo>
                    <a:pt x="115644" y="14119"/>
                  </a:lnTo>
                  <a:lnTo>
                    <a:pt x="154423" y="31281"/>
                  </a:lnTo>
                  <a:lnTo>
                    <a:pt x="191489" y="53832"/>
                  </a:lnTo>
                  <a:lnTo>
                    <a:pt x="203615" y="69445"/>
                  </a:lnTo>
                  <a:lnTo>
                    <a:pt x="215428" y="99047"/>
                  </a:lnTo>
                  <a:lnTo>
                    <a:pt x="217365" y="111207"/>
                  </a:lnTo>
                  <a:lnTo>
                    <a:pt x="209123" y="154193"/>
                  </a:lnTo>
                  <a:lnTo>
                    <a:pt x="202019" y="166679"/>
                  </a:lnTo>
                  <a:lnTo>
                    <a:pt x="177932" y="197617"/>
                  </a:lnTo>
                  <a:lnTo>
                    <a:pt x="159901" y="211969"/>
                  </a:lnTo>
                  <a:lnTo>
                    <a:pt x="155644" y="218545"/>
                  </a:lnTo>
                  <a:lnTo>
                    <a:pt x="145083" y="241123"/>
                  </a:lnTo>
                  <a:lnTo>
                    <a:pt x="137184" y="252761"/>
                  </a:lnTo>
                  <a:lnTo>
                    <a:pt x="134372" y="262912"/>
                  </a:lnTo>
                  <a:lnTo>
                    <a:pt x="133715" y="269409"/>
                  </a:lnTo>
                  <a:lnTo>
                    <a:pt x="136245" y="275824"/>
                  </a:lnTo>
                  <a:lnTo>
                    <a:pt x="138401" y="279016"/>
                  </a:lnTo>
                  <a:lnTo>
                    <a:pt x="140897" y="281145"/>
                  </a:lnTo>
                  <a:lnTo>
                    <a:pt x="152239" y="28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468"/>
            <p:cNvSpPr/>
            <p:nvPr>
              <p:custDataLst>
                <p:tags r:id="rId28"/>
              </p:custDataLst>
            </p:nvPr>
          </p:nvSpPr>
          <p:spPr>
            <a:xfrm>
              <a:off x="1114862" y="342900"/>
              <a:ext cx="504389" cy="66676"/>
            </a:xfrm>
            <a:custGeom>
              <a:avLst/>
              <a:gdLst/>
              <a:ahLst/>
              <a:cxnLst/>
              <a:rect l="0" t="0" r="0" b="0"/>
              <a:pathLst>
                <a:path w="504389" h="66676">
                  <a:moveTo>
                    <a:pt x="28138" y="66675"/>
                  </a:moveTo>
                  <a:lnTo>
                    <a:pt x="28138" y="66675"/>
                  </a:lnTo>
                  <a:lnTo>
                    <a:pt x="0" y="66675"/>
                  </a:lnTo>
                  <a:lnTo>
                    <a:pt x="41478" y="66675"/>
                  </a:lnTo>
                  <a:lnTo>
                    <a:pt x="86947" y="66675"/>
                  </a:lnTo>
                  <a:lnTo>
                    <a:pt x="131320" y="65617"/>
                  </a:lnTo>
                  <a:lnTo>
                    <a:pt x="169365" y="60129"/>
                  </a:lnTo>
                  <a:lnTo>
                    <a:pt x="212623" y="56974"/>
                  </a:lnTo>
                  <a:lnTo>
                    <a:pt x="253780" y="50866"/>
                  </a:lnTo>
                  <a:lnTo>
                    <a:pt x="297960" y="47527"/>
                  </a:lnTo>
                  <a:lnTo>
                    <a:pt x="338331" y="40305"/>
                  </a:lnTo>
                  <a:lnTo>
                    <a:pt x="377105" y="32521"/>
                  </a:lnTo>
                  <a:lnTo>
                    <a:pt x="414346" y="28686"/>
                  </a:lnTo>
                  <a:lnTo>
                    <a:pt x="455910" y="18445"/>
                  </a:lnTo>
                  <a:lnTo>
                    <a:pt x="504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469"/>
            <p:cNvSpPr/>
            <p:nvPr>
              <p:custDataLst>
                <p:tags r:id="rId29"/>
              </p:custDataLst>
            </p:nvPr>
          </p:nvSpPr>
          <p:spPr>
            <a:xfrm>
              <a:off x="1048142" y="571500"/>
              <a:ext cx="647309" cy="76167"/>
            </a:xfrm>
            <a:custGeom>
              <a:avLst/>
              <a:gdLst/>
              <a:ahLst/>
              <a:cxnLst/>
              <a:rect l="0" t="0" r="0" b="0"/>
              <a:pathLst>
                <a:path w="647309" h="76167">
                  <a:moveTo>
                    <a:pt x="9133" y="66675"/>
                  </a:moveTo>
                  <a:lnTo>
                    <a:pt x="9133" y="66675"/>
                  </a:lnTo>
                  <a:lnTo>
                    <a:pt x="4076" y="66675"/>
                  </a:lnTo>
                  <a:lnTo>
                    <a:pt x="2587" y="67733"/>
                  </a:lnTo>
                  <a:lnTo>
                    <a:pt x="1594" y="69497"/>
                  </a:lnTo>
                  <a:lnTo>
                    <a:pt x="0" y="74876"/>
                  </a:lnTo>
                  <a:lnTo>
                    <a:pt x="928" y="75317"/>
                  </a:lnTo>
                  <a:lnTo>
                    <a:pt x="35266" y="76166"/>
                  </a:lnTo>
                  <a:lnTo>
                    <a:pt x="75286" y="69647"/>
                  </a:lnTo>
                  <a:lnTo>
                    <a:pt x="112577" y="66497"/>
                  </a:lnTo>
                  <a:lnTo>
                    <a:pt x="157729" y="59332"/>
                  </a:lnTo>
                  <a:lnTo>
                    <a:pt x="192650" y="53534"/>
                  </a:lnTo>
                  <a:lnTo>
                    <a:pt x="229338" y="50251"/>
                  </a:lnTo>
                  <a:lnTo>
                    <a:pt x="267869" y="47734"/>
                  </a:lnTo>
                  <a:lnTo>
                    <a:pt x="309688" y="43087"/>
                  </a:lnTo>
                  <a:lnTo>
                    <a:pt x="352968" y="37494"/>
                  </a:lnTo>
                  <a:lnTo>
                    <a:pt x="395840" y="31481"/>
                  </a:lnTo>
                  <a:lnTo>
                    <a:pt x="436061" y="25280"/>
                  </a:lnTo>
                  <a:lnTo>
                    <a:pt x="472282" y="18997"/>
                  </a:lnTo>
                  <a:lnTo>
                    <a:pt x="506019" y="12676"/>
                  </a:lnTo>
                  <a:lnTo>
                    <a:pt x="538652" y="6340"/>
                  </a:lnTo>
                  <a:lnTo>
                    <a:pt x="570794" y="2818"/>
                  </a:lnTo>
                  <a:lnTo>
                    <a:pt x="612996" y="835"/>
                  </a:lnTo>
                  <a:lnTo>
                    <a:pt x="647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470"/>
            <p:cNvSpPr/>
            <p:nvPr>
              <p:custDataLst>
                <p:tags r:id="rId30"/>
              </p:custDataLst>
            </p:nvPr>
          </p:nvSpPr>
          <p:spPr>
            <a:xfrm>
              <a:off x="1409700" y="619668"/>
              <a:ext cx="38100" cy="294733"/>
            </a:xfrm>
            <a:custGeom>
              <a:avLst/>
              <a:gdLst/>
              <a:ahLst/>
              <a:cxnLst/>
              <a:rect l="0" t="0" r="0" b="0"/>
              <a:pathLst>
                <a:path w="38100" h="294733">
                  <a:moveTo>
                    <a:pt x="19050" y="28032"/>
                  </a:moveTo>
                  <a:lnTo>
                    <a:pt x="19050" y="28032"/>
                  </a:lnTo>
                  <a:lnTo>
                    <a:pt x="34238" y="11785"/>
                  </a:lnTo>
                  <a:lnTo>
                    <a:pt x="37949" y="0"/>
                  </a:lnTo>
                  <a:lnTo>
                    <a:pt x="38099" y="36317"/>
                  </a:lnTo>
                  <a:lnTo>
                    <a:pt x="29899" y="77708"/>
                  </a:lnTo>
                  <a:lnTo>
                    <a:pt x="23635" y="124786"/>
                  </a:lnTo>
                  <a:lnTo>
                    <a:pt x="19654" y="168283"/>
                  </a:lnTo>
                  <a:lnTo>
                    <a:pt x="18071" y="208857"/>
                  </a:lnTo>
                  <a:lnTo>
                    <a:pt x="10118" y="256437"/>
                  </a:lnTo>
                  <a:lnTo>
                    <a:pt x="8730" y="268187"/>
                  </a:lnTo>
                  <a:lnTo>
                    <a:pt x="0" y="29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471"/>
            <p:cNvSpPr/>
            <p:nvPr>
              <p:custDataLst>
                <p:tags r:id="rId31"/>
              </p:custDataLst>
            </p:nvPr>
          </p:nvSpPr>
          <p:spPr>
            <a:xfrm>
              <a:off x="1171624" y="639499"/>
              <a:ext cx="114252" cy="360054"/>
            </a:xfrm>
            <a:custGeom>
              <a:avLst/>
              <a:gdLst/>
              <a:ahLst/>
              <a:cxnLst/>
              <a:rect l="0" t="0" r="0" b="0"/>
              <a:pathLst>
                <a:path w="114252" h="360054">
                  <a:moveTo>
                    <a:pt x="114251" y="8201"/>
                  </a:moveTo>
                  <a:lnTo>
                    <a:pt x="114251" y="8201"/>
                  </a:lnTo>
                  <a:lnTo>
                    <a:pt x="114251" y="0"/>
                  </a:lnTo>
                  <a:lnTo>
                    <a:pt x="114251" y="45047"/>
                  </a:lnTo>
                  <a:lnTo>
                    <a:pt x="113193" y="62360"/>
                  </a:lnTo>
                  <a:lnTo>
                    <a:pt x="102492" y="106470"/>
                  </a:lnTo>
                  <a:lnTo>
                    <a:pt x="88557" y="151474"/>
                  </a:lnTo>
                  <a:lnTo>
                    <a:pt x="72937" y="198753"/>
                  </a:lnTo>
                  <a:lnTo>
                    <a:pt x="57096" y="243511"/>
                  </a:lnTo>
                  <a:lnTo>
                    <a:pt x="41225" y="284251"/>
                  </a:lnTo>
                  <a:lnTo>
                    <a:pt x="19001" y="329033"/>
                  </a:lnTo>
                  <a:lnTo>
                    <a:pt x="4184" y="347529"/>
                  </a:lnTo>
                  <a:lnTo>
                    <a:pt x="116" y="360053"/>
                  </a:lnTo>
                  <a:lnTo>
                    <a:pt x="0" y="355400"/>
                  </a:lnTo>
                  <a:lnTo>
                    <a:pt x="2795" y="350189"/>
                  </a:lnTo>
                  <a:lnTo>
                    <a:pt x="9476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35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SMARTInkShape-Group542"/>
          <p:cNvGrpSpPr/>
          <p:nvPr/>
        </p:nvGrpSpPr>
        <p:grpSpPr>
          <a:xfrm>
            <a:off x="9229725" y="4829175"/>
            <a:ext cx="332985" cy="599907"/>
            <a:chOff x="9229725" y="4829175"/>
            <a:chExt cx="332985" cy="599907"/>
          </a:xfrm>
        </p:grpSpPr>
        <p:sp>
          <p:nvSpPr>
            <p:cNvPr id="160" name="SMARTInkShape-2472"/>
            <p:cNvSpPr/>
            <p:nvPr>
              <p:custDataLst>
                <p:tags r:id="rId123"/>
              </p:custDataLst>
            </p:nvPr>
          </p:nvSpPr>
          <p:spPr>
            <a:xfrm>
              <a:off x="9315450" y="4829175"/>
              <a:ext cx="190501" cy="457201"/>
            </a:xfrm>
            <a:custGeom>
              <a:avLst/>
              <a:gdLst/>
              <a:ahLst/>
              <a:cxnLst/>
              <a:rect l="0" t="0" r="0" b="0"/>
              <a:pathLst>
                <a:path w="190501" h="457201">
                  <a:moveTo>
                    <a:pt x="190500" y="0"/>
                  </a:moveTo>
                  <a:lnTo>
                    <a:pt x="190500" y="0"/>
                  </a:lnTo>
                  <a:lnTo>
                    <a:pt x="185443" y="5056"/>
                  </a:lnTo>
                  <a:lnTo>
                    <a:pt x="182960" y="10361"/>
                  </a:lnTo>
                  <a:lnTo>
                    <a:pt x="180177" y="25510"/>
                  </a:lnTo>
                  <a:lnTo>
                    <a:pt x="155472" y="71284"/>
                  </a:lnTo>
                  <a:lnTo>
                    <a:pt x="145677" y="105685"/>
                  </a:lnTo>
                  <a:lnTo>
                    <a:pt x="142004" y="124229"/>
                  </a:lnTo>
                  <a:lnTo>
                    <a:pt x="121581" y="171504"/>
                  </a:lnTo>
                  <a:lnTo>
                    <a:pt x="108134" y="210619"/>
                  </a:lnTo>
                  <a:lnTo>
                    <a:pt x="92465" y="255192"/>
                  </a:lnTo>
                  <a:lnTo>
                    <a:pt x="74356" y="294883"/>
                  </a:lnTo>
                  <a:lnTo>
                    <a:pt x="54503" y="340026"/>
                  </a:lnTo>
                  <a:lnTo>
                    <a:pt x="40138" y="363921"/>
                  </a:lnTo>
                  <a:lnTo>
                    <a:pt x="19229" y="408911"/>
                  </a:lnTo>
                  <a:lnTo>
                    <a:pt x="13838" y="421980"/>
                  </a:lnTo>
                  <a:lnTo>
                    <a:pt x="7555" y="44479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73"/>
            <p:cNvSpPr/>
            <p:nvPr>
              <p:custDataLst>
                <p:tags r:id="rId124"/>
              </p:custDataLst>
            </p:nvPr>
          </p:nvSpPr>
          <p:spPr>
            <a:xfrm>
              <a:off x="9229725" y="4848390"/>
              <a:ext cx="37981" cy="247486"/>
            </a:xfrm>
            <a:custGeom>
              <a:avLst/>
              <a:gdLst/>
              <a:ahLst/>
              <a:cxnLst/>
              <a:rect l="0" t="0" r="0" b="0"/>
              <a:pathLst>
                <a:path w="37981" h="247486">
                  <a:moveTo>
                    <a:pt x="0" y="47460"/>
                  </a:moveTo>
                  <a:lnTo>
                    <a:pt x="0" y="47460"/>
                  </a:lnTo>
                  <a:lnTo>
                    <a:pt x="5057" y="42404"/>
                  </a:lnTo>
                  <a:lnTo>
                    <a:pt x="7540" y="37099"/>
                  </a:lnTo>
                  <a:lnTo>
                    <a:pt x="10507" y="12502"/>
                  </a:lnTo>
                  <a:lnTo>
                    <a:pt x="14547" y="6170"/>
                  </a:lnTo>
                  <a:lnTo>
                    <a:pt x="19871" y="2650"/>
                  </a:lnTo>
                  <a:lnTo>
                    <a:pt x="28066" y="0"/>
                  </a:lnTo>
                  <a:lnTo>
                    <a:pt x="33480" y="4941"/>
                  </a:lnTo>
                  <a:lnTo>
                    <a:pt x="36047" y="10218"/>
                  </a:lnTo>
                  <a:lnTo>
                    <a:pt x="37980" y="36692"/>
                  </a:lnTo>
                  <a:lnTo>
                    <a:pt x="37018" y="60543"/>
                  </a:lnTo>
                  <a:lnTo>
                    <a:pt x="29456" y="104839"/>
                  </a:lnTo>
                  <a:lnTo>
                    <a:pt x="22105" y="152173"/>
                  </a:lnTo>
                  <a:lnTo>
                    <a:pt x="19229" y="199671"/>
                  </a:lnTo>
                  <a:lnTo>
                    <a:pt x="19050" y="2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74"/>
            <p:cNvSpPr/>
            <p:nvPr>
              <p:custDataLst>
                <p:tags r:id="rId125"/>
              </p:custDataLst>
            </p:nvPr>
          </p:nvSpPr>
          <p:spPr>
            <a:xfrm>
              <a:off x="9393703" y="5087674"/>
              <a:ext cx="169007" cy="341408"/>
            </a:xfrm>
            <a:custGeom>
              <a:avLst/>
              <a:gdLst/>
              <a:ahLst/>
              <a:cxnLst/>
              <a:rect l="0" t="0" r="0" b="0"/>
              <a:pathLst>
                <a:path w="169007" h="341408">
                  <a:moveTo>
                    <a:pt x="159872" y="8201"/>
                  </a:moveTo>
                  <a:lnTo>
                    <a:pt x="159872" y="8201"/>
                  </a:lnTo>
                  <a:lnTo>
                    <a:pt x="168073" y="8201"/>
                  </a:lnTo>
                  <a:lnTo>
                    <a:pt x="168516" y="7143"/>
                  </a:lnTo>
                  <a:lnTo>
                    <a:pt x="169006" y="3145"/>
                  </a:lnTo>
                  <a:lnTo>
                    <a:pt x="168078" y="1656"/>
                  </a:lnTo>
                  <a:lnTo>
                    <a:pt x="166401" y="662"/>
                  </a:lnTo>
                  <a:lnTo>
                    <a:pt x="164223" y="0"/>
                  </a:lnTo>
                  <a:lnTo>
                    <a:pt x="161716" y="617"/>
                  </a:lnTo>
                  <a:lnTo>
                    <a:pt x="150083" y="6389"/>
                  </a:lnTo>
                  <a:lnTo>
                    <a:pt x="114848" y="13151"/>
                  </a:lnTo>
                  <a:lnTo>
                    <a:pt x="96202" y="26484"/>
                  </a:lnTo>
                  <a:lnTo>
                    <a:pt x="60554" y="68667"/>
                  </a:lnTo>
                  <a:lnTo>
                    <a:pt x="43191" y="88676"/>
                  </a:lnTo>
                  <a:lnTo>
                    <a:pt x="20522" y="135380"/>
                  </a:lnTo>
                  <a:lnTo>
                    <a:pt x="10364" y="170788"/>
                  </a:lnTo>
                  <a:lnTo>
                    <a:pt x="1307" y="216780"/>
                  </a:lnTo>
                  <a:lnTo>
                    <a:pt x="0" y="239806"/>
                  </a:lnTo>
                  <a:lnTo>
                    <a:pt x="7735" y="286611"/>
                  </a:lnTo>
                  <a:lnTo>
                    <a:pt x="14840" y="305299"/>
                  </a:lnTo>
                  <a:lnTo>
                    <a:pt x="36106" y="331786"/>
                  </a:lnTo>
                  <a:lnTo>
                    <a:pt x="39262" y="335050"/>
                  </a:lnTo>
                  <a:lnTo>
                    <a:pt x="48411" y="338675"/>
                  </a:lnTo>
                  <a:lnTo>
                    <a:pt x="76931" y="341407"/>
                  </a:lnTo>
                  <a:lnTo>
                    <a:pt x="79177" y="340404"/>
                  </a:lnTo>
                  <a:lnTo>
                    <a:pt x="80676" y="338679"/>
                  </a:lnTo>
                  <a:lnTo>
                    <a:pt x="82341" y="333938"/>
                  </a:lnTo>
                  <a:lnTo>
                    <a:pt x="83656" y="305344"/>
                  </a:lnTo>
                  <a:lnTo>
                    <a:pt x="55023" y="274849"/>
                  </a:lnTo>
                  <a:lnTo>
                    <a:pt x="39213" y="260077"/>
                  </a:lnTo>
                  <a:lnTo>
                    <a:pt x="26520" y="253864"/>
                  </a:lnTo>
                  <a:lnTo>
                    <a:pt x="23345" y="251351"/>
                  </a:lnTo>
                  <a:lnTo>
                    <a:pt x="19819" y="245737"/>
                  </a:lnTo>
                  <a:lnTo>
                    <a:pt x="16997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43"/>
          <p:cNvGrpSpPr/>
          <p:nvPr/>
        </p:nvGrpSpPr>
        <p:grpSpPr>
          <a:xfrm>
            <a:off x="8630248" y="4953002"/>
            <a:ext cx="199428" cy="148360"/>
            <a:chOff x="8630248" y="4953002"/>
            <a:chExt cx="199428" cy="148360"/>
          </a:xfrm>
        </p:grpSpPr>
        <p:sp>
          <p:nvSpPr>
            <p:cNvPr id="164" name="SMARTInkShape-2475"/>
            <p:cNvSpPr/>
            <p:nvPr>
              <p:custDataLst>
                <p:tags r:id="rId121"/>
              </p:custDataLst>
            </p:nvPr>
          </p:nvSpPr>
          <p:spPr>
            <a:xfrm>
              <a:off x="8630248" y="5048250"/>
              <a:ext cx="199428" cy="53112"/>
            </a:xfrm>
            <a:custGeom>
              <a:avLst/>
              <a:gdLst/>
              <a:ahLst/>
              <a:cxnLst/>
              <a:rect l="0" t="0" r="0" b="0"/>
              <a:pathLst>
                <a:path w="199428" h="53112">
                  <a:moveTo>
                    <a:pt x="56552" y="0"/>
                  </a:moveTo>
                  <a:lnTo>
                    <a:pt x="56552" y="0"/>
                  </a:lnTo>
                  <a:lnTo>
                    <a:pt x="35830" y="17900"/>
                  </a:lnTo>
                  <a:lnTo>
                    <a:pt x="9617" y="35177"/>
                  </a:lnTo>
                  <a:lnTo>
                    <a:pt x="6212" y="36151"/>
                  </a:lnTo>
                  <a:lnTo>
                    <a:pt x="3942" y="37859"/>
                  </a:lnTo>
                  <a:lnTo>
                    <a:pt x="0" y="46129"/>
                  </a:lnTo>
                  <a:lnTo>
                    <a:pt x="859" y="46628"/>
                  </a:lnTo>
                  <a:lnTo>
                    <a:pt x="42228" y="47599"/>
                  </a:lnTo>
                  <a:lnTo>
                    <a:pt x="76535" y="50442"/>
                  </a:lnTo>
                  <a:lnTo>
                    <a:pt x="95067" y="53111"/>
                  </a:lnTo>
                  <a:lnTo>
                    <a:pt x="135656" y="49022"/>
                  </a:lnTo>
                  <a:lnTo>
                    <a:pt x="179069" y="47901"/>
                  </a:lnTo>
                  <a:lnTo>
                    <a:pt x="19942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76"/>
            <p:cNvSpPr/>
            <p:nvPr>
              <p:custDataLst>
                <p:tags r:id="rId122"/>
              </p:custDataLst>
            </p:nvPr>
          </p:nvSpPr>
          <p:spPr>
            <a:xfrm>
              <a:off x="8639577" y="4953002"/>
              <a:ext cx="161524" cy="9524"/>
            </a:xfrm>
            <a:custGeom>
              <a:avLst/>
              <a:gdLst/>
              <a:ahLst/>
              <a:cxnLst/>
              <a:rect l="0" t="0" r="0" b="0"/>
              <a:pathLst>
                <a:path w="161524" h="9524">
                  <a:moveTo>
                    <a:pt x="18648" y="9523"/>
                  </a:moveTo>
                  <a:lnTo>
                    <a:pt x="18648" y="9523"/>
                  </a:lnTo>
                  <a:lnTo>
                    <a:pt x="0" y="9523"/>
                  </a:lnTo>
                  <a:lnTo>
                    <a:pt x="4774" y="4467"/>
                  </a:lnTo>
                  <a:lnTo>
                    <a:pt x="10012" y="1984"/>
                  </a:lnTo>
                  <a:lnTo>
                    <a:pt x="54147" y="32"/>
                  </a:lnTo>
                  <a:lnTo>
                    <a:pt x="98056" y="0"/>
                  </a:lnTo>
                  <a:lnTo>
                    <a:pt x="145474" y="1056"/>
                  </a:lnTo>
                  <a:lnTo>
                    <a:pt x="161523" y="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544"/>
          <p:cNvGrpSpPr/>
          <p:nvPr/>
        </p:nvGrpSpPr>
        <p:grpSpPr>
          <a:xfrm>
            <a:off x="6810491" y="4067175"/>
            <a:ext cx="342785" cy="352426"/>
            <a:chOff x="6810491" y="4067175"/>
            <a:chExt cx="342785" cy="352426"/>
          </a:xfrm>
        </p:grpSpPr>
        <p:sp>
          <p:nvSpPr>
            <p:cNvPr id="167" name="SMARTInkShape-2477"/>
            <p:cNvSpPr/>
            <p:nvPr>
              <p:custDataLst>
                <p:tags r:id="rId119"/>
              </p:custDataLst>
            </p:nvPr>
          </p:nvSpPr>
          <p:spPr>
            <a:xfrm>
              <a:off x="6964642" y="4067175"/>
              <a:ext cx="74334" cy="352426"/>
            </a:xfrm>
            <a:custGeom>
              <a:avLst/>
              <a:gdLst/>
              <a:ahLst/>
              <a:cxnLst/>
              <a:rect l="0" t="0" r="0" b="0"/>
              <a:pathLst>
                <a:path w="74334" h="352426">
                  <a:moveTo>
                    <a:pt x="36233" y="0"/>
                  </a:moveTo>
                  <a:lnTo>
                    <a:pt x="36233" y="0"/>
                  </a:lnTo>
                  <a:lnTo>
                    <a:pt x="31177" y="0"/>
                  </a:lnTo>
                  <a:lnTo>
                    <a:pt x="25872" y="2822"/>
                  </a:lnTo>
                  <a:lnTo>
                    <a:pt x="19987" y="6546"/>
                  </a:lnTo>
                  <a:lnTo>
                    <a:pt x="10723" y="9701"/>
                  </a:lnTo>
                  <a:lnTo>
                    <a:pt x="4434" y="14189"/>
                  </a:lnTo>
                  <a:lnTo>
                    <a:pt x="934" y="19712"/>
                  </a:lnTo>
                  <a:lnTo>
                    <a:pt x="0" y="22666"/>
                  </a:lnTo>
                  <a:lnTo>
                    <a:pt x="436" y="25694"/>
                  </a:lnTo>
                  <a:lnTo>
                    <a:pt x="5918" y="38159"/>
                  </a:lnTo>
                  <a:lnTo>
                    <a:pt x="9964" y="50465"/>
                  </a:lnTo>
                  <a:lnTo>
                    <a:pt x="30019" y="97298"/>
                  </a:lnTo>
                  <a:lnTo>
                    <a:pt x="42954" y="135606"/>
                  </a:lnTo>
                  <a:lnTo>
                    <a:pt x="50260" y="176952"/>
                  </a:lnTo>
                  <a:lnTo>
                    <a:pt x="60837" y="218280"/>
                  </a:lnTo>
                  <a:lnTo>
                    <a:pt x="66846" y="259840"/>
                  </a:lnTo>
                  <a:lnTo>
                    <a:pt x="72855" y="303445"/>
                  </a:lnTo>
                  <a:lnTo>
                    <a:pt x="74333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78"/>
            <p:cNvSpPr/>
            <p:nvPr>
              <p:custDataLst>
                <p:tags r:id="rId120"/>
              </p:custDataLst>
            </p:nvPr>
          </p:nvSpPr>
          <p:spPr>
            <a:xfrm>
              <a:off x="6810491" y="4181475"/>
              <a:ext cx="342785" cy="66676"/>
            </a:xfrm>
            <a:custGeom>
              <a:avLst/>
              <a:gdLst/>
              <a:ahLst/>
              <a:cxnLst/>
              <a:rect l="0" t="0" r="0" b="0"/>
              <a:pathLst>
                <a:path w="342785" h="66676">
                  <a:moveTo>
                    <a:pt x="9409" y="66675"/>
                  </a:moveTo>
                  <a:lnTo>
                    <a:pt x="9409" y="66675"/>
                  </a:lnTo>
                  <a:lnTo>
                    <a:pt x="0" y="66675"/>
                  </a:lnTo>
                  <a:lnTo>
                    <a:pt x="4974" y="66675"/>
                  </a:lnTo>
                  <a:lnTo>
                    <a:pt x="50929" y="52486"/>
                  </a:lnTo>
                  <a:lnTo>
                    <a:pt x="98407" y="45443"/>
                  </a:lnTo>
                  <a:lnTo>
                    <a:pt x="134204" y="40275"/>
                  </a:lnTo>
                  <a:lnTo>
                    <a:pt x="179170" y="33473"/>
                  </a:lnTo>
                  <a:lnTo>
                    <a:pt x="226229" y="22997"/>
                  </a:lnTo>
                  <a:lnTo>
                    <a:pt x="273469" y="19830"/>
                  </a:lnTo>
                  <a:lnTo>
                    <a:pt x="301080" y="16458"/>
                  </a:lnTo>
                  <a:lnTo>
                    <a:pt x="319844" y="8757"/>
                  </a:lnTo>
                  <a:lnTo>
                    <a:pt x="328355" y="3892"/>
                  </a:lnTo>
                  <a:lnTo>
                    <a:pt x="342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45"/>
          <p:cNvGrpSpPr/>
          <p:nvPr/>
        </p:nvGrpSpPr>
        <p:grpSpPr>
          <a:xfrm>
            <a:off x="7477125" y="4734365"/>
            <a:ext cx="238126" cy="552011"/>
            <a:chOff x="7477125" y="4734365"/>
            <a:chExt cx="238126" cy="552011"/>
          </a:xfrm>
        </p:grpSpPr>
        <p:sp>
          <p:nvSpPr>
            <p:cNvPr id="170" name="SMARTInkShape-2479"/>
            <p:cNvSpPr/>
            <p:nvPr>
              <p:custDataLst>
                <p:tags r:id="rId115"/>
              </p:custDataLst>
            </p:nvPr>
          </p:nvSpPr>
          <p:spPr>
            <a:xfrm>
              <a:off x="7543800" y="5096006"/>
              <a:ext cx="171451" cy="161795"/>
            </a:xfrm>
            <a:custGeom>
              <a:avLst/>
              <a:gdLst/>
              <a:ahLst/>
              <a:cxnLst/>
              <a:rect l="0" t="0" r="0" b="0"/>
              <a:pathLst>
                <a:path w="171451" h="161795">
                  <a:moveTo>
                    <a:pt x="0" y="57019"/>
                  </a:moveTo>
                  <a:lnTo>
                    <a:pt x="0" y="57019"/>
                  </a:lnTo>
                  <a:lnTo>
                    <a:pt x="0" y="25221"/>
                  </a:lnTo>
                  <a:lnTo>
                    <a:pt x="2822" y="18897"/>
                  </a:lnTo>
                  <a:lnTo>
                    <a:pt x="5056" y="15729"/>
                  </a:lnTo>
                  <a:lnTo>
                    <a:pt x="10361" y="12209"/>
                  </a:lnTo>
                  <a:lnTo>
                    <a:pt x="16246" y="9587"/>
                  </a:lnTo>
                  <a:lnTo>
                    <a:pt x="25510" y="3219"/>
                  </a:lnTo>
                  <a:lnTo>
                    <a:pt x="34958" y="861"/>
                  </a:lnTo>
                  <a:lnTo>
                    <a:pt x="55861" y="0"/>
                  </a:lnTo>
                  <a:lnTo>
                    <a:pt x="64691" y="2749"/>
                  </a:lnTo>
                  <a:lnTo>
                    <a:pt x="72144" y="6441"/>
                  </a:lnTo>
                  <a:lnTo>
                    <a:pt x="82289" y="9578"/>
                  </a:lnTo>
                  <a:lnTo>
                    <a:pt x="88785" y="14062"/>
                  </a:lnTo>
                  <a:lnTo>
                    <a:pt x="92377" y="19583"/>
                  </a:lnTo>
                  <a:lnTo>
                    <a:pt x="94682" y="31750"/>
                  </a:lnTo>
                  <a:lnTo>
                    <a:pt x="95082" y="46239"/>
                  </a:lnTo>
                  <a:lnTo>
                    <a:pt x="92353" y="55051"/>
                  </a:lnTo>
                  <a:lnTo>
                    <a:pt x="88671" y="62493"/>
                  </a:lnTo>
                  <a:lnTo>
                    <a:pt x="76101" y="100564"/>
                  </a:lnTo>
                  <a:lnTo>
                    <a:pt x="68851" y="113990"/>
                  </a:lnTo>
                  <a:lnTo>
                    <a:pt x="66802" y="136383"/>
                  </a:lnTo>
                  <a:lnTo>
                    <a:pt x="69553" y="142739"/>
                  </a:lnTo>
                  <a:lnTo>
                    <a:pt x="74887" y="150387"/>
                  </a:lnTo>
                  <a:lnTo>
                    <a:pt x="78439" y="151432"/>
                  </a:lnTo>
                  <a:lnTo>
                    <a:pt x="84603" y="152955"/>
                  </a:lnTo>
                  <a:lnTo>
                    <a:pt x="106757" y="160421"/>
                  </a:lnTo>
                  <a:lnTo>
                    <a:pt x="152601" y="161740"/>
                  </a:lnTo>
                  <a:lnTo>
                    <a:pt x="171450" y="16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80"/>
            <p:cNvSpPr/>
            <p:nvPr>
              <p:custDataLst>
                <p:tags r:id="rId116"/>
              </p:custDataLst>
            </p:nvPr>
          </p:nvSpPr>
          <p:spPr>
            <a:xfrm>
              <a:off x="7477159" y="5076825"/>
              <a:ext cx="19017" cy="209551"/>
            </a:xfrm>
            <a:custGeom>
              <a:avLst/>
              <a:gdLst/>
              <a:ahLst/>
              <a:cxnLst/>
              <a:rect l="0" t="0" r="0" b="0"/>
              <a:pathLst>
                <a:path w="19017" h="209551">
                  <a:moveTo>
                    <a:pt x="9491" y="0"/>
                  </a:moveTo>
                  <a:lnTo>
                    <a:pt x="9491" y="0"/>
                  </a:lnTo>
                  <a:lnTo>
                    <a:pt x="4435" y="5056"/>
                  </a:lnTo>
                  <a:lnTo>
                    <a:pt x="1953" y="10361"/>
                  </a:lnTo>
                  <a:lnTo>
                    <a:pt x="0" y="41290"/>
                  </a:lnTo>
                  <a:lnTo>
                    <a:pt x="9100" y="87184"/>
                  </a:lnTo>
                  <a:lnTo>
                    <a:pt x="10527" y="127271"/>
                  </a:lnTo>
                  <a:lnTo>
                    <a:pt x="18426" y="168643"/>
                  </a:lnTo>
                  <a:lnTo>
                    <a:pt x="1901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81"/>
            <p:cNvSpPr/>
            <p:nvPr>
              <p:custDataLst>
                <p:tags r:id="rId117"/>
              </p:custDataLst>
            </p:nvPr>
          </p:nvSpPr>
          <p:spPr>
            <a:xfrm>
              <a:off x="7477125" y="49625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7305" y="12765"/>
                  </a:lnTo>
                  <a:lnTo>
                    <a:pt x="60242" y="2175"/>
                  </a:lnTo>
                  <a:lnTo>
                    <a:pt x="104124" y="287"/>
                  </a:lnTo>
                  <a:lnTo>
                    <a:pt x="145714" y="2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82"/>
            <p:cNvSpPr/>
            <p:nvPr>
              <p:custDataLst>
                <p:tags r:id="rId118"/>
              </p:custDataLst>
            </p:nvPr>
          </p:nvSpPr>
          <p:spPr>
            <a:xfrm>
              <a:off x="7496175" y="4734365"/>
              <a:ext cx="66676" cy="161486"/>
            </a:xfrm>
            <a:custGeom>
              <a:avLst/>
              <a:gdLst/>
              <a:ahLst/>
              <a:cxnLst/>
              <a:rect l="0" t="0" r="0" b="0"/>
              <a:pathLst>
                <a:path w="66676" h="161486">
                  <a:moveTo>
                    <a:pt x="0" y="37660"/>
                  </a:moveTo>
                  <a:lnTo>
                    <a:pt x="0" y="37660"/>
                  </a:lnTo>
                  <a:lnTo>
                    <a:pt x="15188" y="21413"/>
                  </a:lnTo>
                  <a:lnTo>
                    <a:pt x="17333" y="15270"/>
                  </a:lnTo>
                  <a:lnTo>
                    <a:pt x="18963" y="13208"/>
                  </a:lnTo>
                  <a:lnTo>
                    <a:pt x="25257" y="9248"/>
                  </a:lnTo>
                  <a:lnTo>
                    <a:pt x="27101" y="4572"/>
                  </a:lnTo>
                  <a:lnTo>
                    <a:pt x="28650" y="2901"/>
                  </a:lnTo>
                  <a:lnTo>
                    <a:pt x="36646" y="0"/>
                  </a:lnTo>
                  <a:lnTo>
                    <a:pt x="42726" y="4747"/>
                  </a:lnTo>
                  <a:lnTo>
                    <a:pt x="45448" y="9979"/>
                  </a:lnTo>
                  <a:lnTo>
                    <a:pt x="46174" y="12856"/>
                  </a:lnTo>
                  <a:lnTo>
                    <a:pt x="54973" y="28214"/>
                  </a:lnTo>
                  <a:lnTo>
                    <a:pt x="57066" y="69785"/>
                  </a:lnTo>
                  <a:lnTo>
                    <a:pt x="58183" y="88572"/>
                  </a:lnTo>
                  <a:lnTo>
                    <a:pt x="66085" y="125377"/>
                  </a:lnTo>
                  <a:lnTo>
                    <a:pt x="66675" y="16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46"/>
          <p:cNvGrpSpPr/>
          <p:nvPr/>
        </p:nvGrpSpPr>
        <p:grpSpPr>
          <a:xfrm>
            <a:off x="6943725" y="4933950"/>
            <a:ext cx="152401" cy="114267"/>
            <a:chOff x="6943725" y="4933950"/>
            <a:chExt cx="152401" cy="114267"/>
          </a:xfrm>
        </p:grpSpPr>
        <p:sp>
          <p:nvSpPr>
            <p:cNvPr id="175" name="SMARTInkShape-2483"/>
            <p:cNvSpPr/>
            <p:nvPr>
              <p:custDataLst>
                <p:tags r:id="rId113"/>
              </p:custDataLst>
            </p:nvPr>
          </p:nvSpPr>
          <p:spPr>
            <a:xfrm>
              <a:off x="6953366" y="5010150"/>
              <a:ext cx="142760" cy="38067"/>
            </a:xfrm>
            <a:custGeom>
              <a:avLst/>
              <a:gdLst/>
              <a:ahLst/>
              <a:cxnLst/>
              <a:rect l="0" t="0" r="0" b="0"/>
              <a:pathLst>
                <a:path w="142760" h="38067">
                  <a:moveTo>
                    <a:pt x="9409" y="28575"/>
                  </a:moveTo>
                  <a:lnTo>
                    <a:pt x="9409" y="28575"/>
                  </a:lnTo>
                  <a:lnTo>
                    <a:pt x="0" y="37984"/>
                  </a:lnTo>
                  <a:lnTo>
                    <a:pt x="4974" y="38066"/>
                  </a:lnTo>
                  <a:lnTo>
                    <a:pt x="10260" y="35263"/>
                  </a:lnTo>
                  <a:lnTo>
                    <a:pt x="27334" y="24840"/>
                  </a:lnTo>
                  <a:lnTo>
                    <a:pt x="70913" y="12844"/>
                  </a:lnTo>
                  <a:lnTo>
                    <a:pt x="116487" y="3271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84"/>
            <p:cNvSpPr/>
            <p:nvPr>
              <p:custDataLst>
                <p:tags r:id="rId114"/>
              </p:custDataLst>
            </p:nvPr>
          </p:nvSpPr>
          <p:spPr>
            <a:xfrm>
              <a:off x="6943725" y="4933950"/>
              <a:ext cx="104776" cy="43157"/>
            </a:xfrm>
            <a:custGeom>
              <a:avLst/>
              <a:gdLst/>
              <a:ahLst/>
              <a:cxnLst/>
              <a:rect l="0" t="0" r="0" b="0"/>
              <a:pathLst>
                <a:path w="104776" h="43157">
                  <a:moveTo>
                    <a:pt x="0" y="38100"/>
                  </a:moveTo>
                  <a:lnTo>
                    <a:pt x="0" y="38100"/>
                  </a:lnTo>
                  <a:lnTo>
                    <a:pt x="0" y="43156"/>
                  </a:lnTo>
                  <a:lnTo>
                    <a:pt x="7604" y="27104"/>
                  </a:lnTo>
                  <a:lnTo>
                    <a:pt x="22390" y="15055"/>
                  </a:lnTo>
                  <a:lnTo>
                    <a:pt x="28649" y="11982"/>
                  </a:lnTo>
                  <a:lnTo>
                    <a:pt x="46346" y="10010"/>
                  </a:lnTo>
                  <a:lnTo>
                    <a:pt x="70224" y="85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47"/>
          <p:cNvGrpSpPr/>
          <p:nvPr/>
        </p:nvGrpSpPr>
        <p:grpSpPr>
          <a:xfrm>
            <a:off x="5611734" y="4714878"/>
            <a:ext cx="1036717" cy="571498"/>
            <a:chOff x="5611734" y="4714878"/>
            <a:chExt cx="1036717" cy="571498"/>
          </a:xfrm>
        </p:grpSpPr>
        <p:sp>
          <p:nvSpPr>
            <p:cNvPr id="178" name="SMARTInkShape-2485"/>
            <p:cNvSpPr/>
            <p:nvPr>
              <p:custDataLst>
                <p:tags r:id="rId101"/>
              </p:custDataLst>
            </p:nvPr>
          </p:nvSpPr>
          <p:spPr>
            <a:xfrm>
              <a:off x="6524625" y="5076836"/>
              <a:ext cx="123826" cy="152342"/>
            </a:xfrm>
            <a:custGeom>
              <a:avLst/>
              <a:gdLst/>
              <a:ahLst/>
              <a:cxnLst/>
              <a:rect l="0" t="0" r="0" b="0"/>
              <a:pathLst>
                <a:path w="123826" h="152342">
                  <a:moveTo>
                    <a:pt x="0" y="38089"/>
                  </a:moveTo>
                  <a:lnTo>
                    <a:pt x="0" y="38089"/>
                  </a:lnTo>
                  <a:lnTo>
                    <a:pt x="0" y="20756"/>
                  </a:lnTo>
                  <a:lnTo>
                    <a:pt x="8200" y="10989"/>
                  </a:lnTo>
                  <a:lnTo>
                    <a:pt x="9491" y="420"/>
                  </a:lnTo>
                  <a:lnTo>
                    <a:pt x="26858" y="0"/>
                  </a:lnTo>
                  <a:lnTo>
                    <a:pt x="33123" y="5049"/>
                  </a:lnTo>
                  <a:lnTo>
                    <a:pt x="35888" y="10352"/>
                  </a:lnTo>
                  <a:lnTo>
                    <a:pt x="36626" y="13247"/>
                  </a:lnTo>
                  <a:lnTo>
                    <a:pt x="38175" y="15178"/>
                  </a:lnTo>
                  <a:lnTo>
                    <a:pt x="42719" y="17323"/>
                  </a:lnTo>
                  <a:lnTo>
                    <a:pt x="44355" y="20011"/>
                  </a:lnTo>
                  <a:lnTo>
                    <a:pt x="47194" y="40347"/>
                  </a:lnTo>
                  <a:lnTo>
                    <a:pt x="47614" y="78016"/>
                  </a:lnTo>
                  <a:lnTo>
                    <a:pt x="44798" y="85114"/>
                  </a:lnTo>
                  <a:lnTo>
                    <a:pt x="32436" y="108056"/>
                  </a:lnTo>
                  <a:lnTo>
                    <a:pt x="28660" y="119734"/>
                  </a:lnTo>
                  <a:lnTo>
                    <a:pt x="22368" y="129896"/>
                  </a:lnTo>
                  <a:lnTo>
                    <a:pt x="18975" y="139610"/>
                  </a:lnTo>
                  <a:lnTo>
                    <a:pt x="10979" y="150496"/>
                  </a:lnTo>
                  <a:lnTo>
                    <a:pt x="11553" y="151127"/>
                  </a:lnTo>
                  <a:lnTo>
                    <a:pt x="17417" y="152015"/>
                  </a:lnTo>
                  <a:lnTo>
                    <a:pt x="31952" y="152341"/>
                  </a:lnTo>
                  <a:lnTo>
                    <a:pt x="38190" y="149545"/>
                  </a:lnTo>
                  <a:lnTo>
                    <a:pt x="44490" y="145833"/>
                  </a:lnTo>
                  <a:lnTo>
                    <a:pt x="57158" y="143450"/>
                  </a:lnTo>
                  <a:lnTo>
                    <a:pt x="64562" y="142066"/>
                  </a:lnTo>
                  <a:lnTo>
                    <a:pt x="111290" y="120484"/>
                  </a:lnTo>
                  <a:lnTo>
                    <a:pt x="123825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86"/>
            <p:cNvSpPr/>
            <p:nvPr>
              <p:custDataLst>
                <p:tags r:id="rId102"/>
              </p:custDataLst>
            </p:nvPr>
          </p:nvSpPr>
          <p:spPr>
            <a:xfrm>
              <a:off x="6315075" y="5095875"/>
              <a:ext cx="104776" cy="190501"/>
            </a:xfrm>
            <a:custGeom>
              <a:avLst/>
              <a:gdLst/>
              <a:ahLst/>
              <a:cxnLst/>
              <a:rect l="0" t="0" r="0" b="0"/>
              <a:pathLst>
                <a:path w="104776" h="190501">
                  <a:moveTo>
                    <a:pt x="104775" y="0"/>
                  </a:moveTo>
                  <a:lnTo>
                    <a:pt x="104775" y="0"/>
                  </a:lnTo>
                  <a:lnTo>
                    <a:pt x="96574" y="0"/>
                  </a:lnTo>
                  <a:lnTo>
                    <a:pt x="87907" y="6545"/>
                  </a:lnTo>
                  <a:lnTo>
                    <a:pt x="82109" y="8201"/>
                  </a:lnTo>
                  <a:lnTo>
                    <a:pt x="80139" y="10759"/>
                  </a:lnTo>
                  <a:lnTo>
                    <a:pt x="74156" y="27251"/>
                  </a:lnTo>
                  <a:lnTo>
                    <a:pt x="50721" y="70171"/>
                  </a:lnTo>
                  <a:lnTo>
                    <a:pt x="35262" y="95313"/>
                  </a:lnTo>
                  <a:lnTo>
                    <a:pt x="6742" y="139703"/>
                  </a:lnTo>
                  <a:lnTo>
                    <a:pt x="1998" y="15369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87"/>
            <p:cNvSpPr/>
            <p:nvPr>
              <p:custDataLst>
                <p:tags r:id="rId103"/>
              </p:custDataLst>
            </p:nvPr>
          </p:nvSpPr>
          <p:spPr>
            <a:xfrm>
              <a:off x="5705475" y="4733925"/>
              <a:ext cx="219076" cy="257176"/>
            </a:xfrm>
            <a:custGeom>
              <a:avLst/>
              <a:gdLst/>
              <a:ahLst/>
              <a:cxnLst/>
              <a:rect l="0" t="0" r="0" b="0"/>
              <a:pathLst>
                <a:path w="219076" h="257176">
                  <a:moveTo>
                    <a:pt x="219075" y="0"/>
                  </a:moveTo>
                  <a:lnTo>
                    <a:pt x="219075" y="0"/>
                  </a:lnTo>
                  <a:lnTo>
                    <a:pt x="214019" y="0"/>
                  </a:lnTo>
                  <a:lnTo>
                    <a:pt x="212530" y="1058"/>
                  </a:lnTo>
                  <a:lnTo>
                    <a:pt x="211536" y="2822"/>
                  </a:lnTo>
                  <a:lnTo>
                    <a:pt x="210874" y="5056"/>
                  </a:lnTo>
                  <a:lnTo>
                    <a:pt x="209374" y="6545"/>
                  </a:lnTo>
                  <a:lnTo>
                    <a:pt x="201149" y="10759"/>
                  </a:lnTo>
                  <a:lnTo>
                    <a:pt x="156673" y="52938"/>
                  </a:lnTo>
                  <a:lnTo>
                    <a:pt x="118664" y="95950"/>
                  </a:lnTo>
                  <a:lnTo>
                    <a:pt x="83060" y="142967"/>
                  </a:lnTo>
                  <a:lnTo>
                    <a:pt x="44295" y="190511"/>
                  </a:lnTo>
                  <a:lnTo>
                    <a:pt x="14512" y="22860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88"/>
            <p:cNvSpPr/>
            <p:nvPr>
              <p:custDataLst>
                <p:tags r:id="rId104"/>
              </p:custDataLst>
            </p:nvPr>
          </p:nvSpPr>
          <p:spPr>
            <a:xfrm>
              <a:off x="6315231" y="5124450"/>
              <a:ext cx="85570" cy="104729"/>
            </a:xfrm>
            <a:custGeom>
              <a:avLst/>
              <a:gdLst/>
              <a:ahLst/>
              <a:cxnLst/>
              <a:rect l="0" t="0" r="0" b="0"/>
              <a:pathLst>
                <a:path w="85570" h="104729">
                  <a:moveTo>
                    <a:pt x="85569" y="9525"/>
                  </a:moveTo>
                  <a:lnTo>
                    <a:pt x="85569" y="9525"/>
                  </a:lnTo>
                  <a:lnTo>
                    <a:pt x="71380" y="9525"/>
                  </a:lnTo>
                  <a:lnTo>
                    <a:pt x="65857" y="12347"/>
                  </a:lnTo>
                  <a:lnTo>
                    <a:pt x="59876" y="16070"/>
                  </a:lnTo>
                  <a:lnTo>
                    <a:pt x="34547" y="26393"/>
                  </a:lnTo>
                  <a:lnTo>
                    <a:pt x="26557" y="32191"/>
                  </a:lnTo>
                  <a:lnTo>
                    <a:pt x="22300" y="38296"/>
                  </a:lnTo>
                  <a:lnTo>
                    <a:pt x="19349" y="44537"/>
                  </a:lnTo>
                  <a:lnTo>
                    <a:pt x="3839" y="64565"/>
                  </a:lnTo>
                  <a:lnTo>
                    <a:pt x="78" y="87122"/>
                  </a:lnTo>
                  <a:lnTo>
                    <a:pt x="0" y="89832"/>
                  </a:lnTo>
                  <a:lnTo>
                    <a:pt x="2735" y="95664"/>
                  </a:lnTo>
                  <a:lnTo>
                    <a:pt x="4946" y="98701"/>
                  </a:lnTo>
                  <a:lnTo>
                    <a:pt x="10226" y="102076"/>
                  </a:lnTo>
                  <a:lnTo>
                    <a:pt x="22238" y="104243"/>
                  </a:lnTo>
                  <a:lnTo>
                    <a:pt x="46190" y="104728"/>
                  </a:lnTo>
                  <a:lnTo>
                    <a:pt x="55014" y="101932"/>
                  </a:lnTo>
                  <a:lnTo>
                    <a:pt x="62464" y="98219"/>
                  </a:lnTo>
                  <a:lnTo>
                    <a:pt x="69302" y="96570"/>
                  </a:lnTo>
                  <a:lnTo>
                    <a:pt x="71550" y="95072"/>
                  </a:lnTo>
                  <a:lnTo>
                    <a:pt x="73048" y="93014"/>
                  </a:lnTo>
                  <a:lnTo>
                    <a:pt x="75771" y="87906"/>
                  </a:lnTo>
                  <a:lnTo>
                    <a:pt x="82196" y="79080"/>
                  </a:lnTo>
                  <a:lnTo>
                    <a:pt x="84569" y="69763"/>
                  </a:lnTo>
                  <a:lnTo>
                    <a:pt x="85438" y="53964"/>
                  </a:lnTo>
                  <a:lnTo>
                    <a:pt x="82687" y="47620"/>
                  </a:lnTo>
                  <a:lnTo>
                    <a:pt x="78997" y="41273"/>
                  </a:lnTo>
                  <a:lnTo>
                    <a:pt x="75860" y="31750"/>
                  </a:lnTo>
                  <a:lnTo>
                    <a:pt x="47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89"/>
            <p:cNvSpPr/>
            <p:nvPr>
              <p:custDataLst>
                <p:tags r:id="rId105"/>
              </p:custDataLst>
            </p:nvPr>
          </p:nvSpPr>
          <p:spPr>
            <a:xfrm>
              <a:off x="6249840" y="5105400"/>
              <a:ext cx="27136" cy="133351"/>
            </a:xfrm>
            <a:custGeom>
              <a:avLst/>
              <a:gdLst/>
              <a:ahLst/>
              <a:cxnLst/>
              <a:rect l="0" t="0" r="0" b="0"/>
              <a:pathLst>
                <a:path w="27136" h="133351">
                  <a:moveTo>
                    <a:pt x="17610" y="0"/>
                  </a:moveTo>
                  <a:lnTo>
                    <a:pt x="17610" y="0"/>
                  </a:lnTo>
                  <a:lnTo>
                    <a:pt x="17610" y="5056"/>
                  </a:lnTo>
                  <a:lnTo>
                    <a:pt x="14788" y="10361"/>
                  </a:lnTo>
                  <a:lnTo>
                    <a:pt x="1800" y="26315"/>
                  </a:lnTo>
                  <a:lnTo>
                    <a:pt x="0" y="32157"/>
                  </a:lnTo>
                  <a:lnTo>
                    <a:pt x="578" y="35196"/>
                  </a:lnTo>
                  <a:lnTo>
                    <a:pt x="6289" y="47679"/>
                  </a:lnTo>
                  <a:lnTo>
                    <a:pt x="15610" y="93264"/>
                  </a:lnTo>
                  <a:lnTo>
                    <a:pt x="17779" y="100718"/>
                  </a:lnTo>
                  <a:lnTo>
                    <a:pt x="24973" y="114125"/>
                  </a:lnTo>
                  <a:lnTo>
                    <a:pt x="2713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90"/>
            <p:cNvSpPr/>
            <p:nvPr>
              <p:custDataLst>
                <p:tags r:id="rId106"/>
              </p:custDataLst>
            </p:nvPr>
          </p:nvSpPr>
          <p:spPr>
            <a:xfrm>
              <a:off x="6248400" y="49911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5056" y="42961"/>
                  </a:lnTo>
                  <a:lnTo>
                    <a:pt x="10361" y="40260"/>
                  </a:lnTo>
                  <a:lnTo>
                    <a:pt x="13257" y="39541"/>
                  </a:lnTo>
                  <a:lnTo>
                    <a:pt x="55219" y="13672"/>
                  </a:lnTo>
                  <a:lnTo>
                    <a:pt x="81581" y="7522"/>
                  </a:lnTo>
                  <a:lnTo>
                    <a:pt x="91292" y="33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91"/>
            <p:cNvSpPr/>
            <p:nvPr>
              <p:custDataLst>
                <p:tags r:id="rId107"/>
              </p:custDataLst>
            </p:nvPr>
          </p:nvSpPr>
          <p:spPr>
            <a:xfrm>
              <a:off x="6305550" y="4773349"/>
              <a:ext cx="28033" cy="160602"/>
            </a:xfrm>
            <a:custGeom>
              <a:avLst/>
              <a:gdLst/>
              <a:ahLst/>
              <a:cxnLst/>
              <a:rect l="0" t="0" r="0" b="0"/>
              <a:pathLst>
                <a:path w="28033" h="1606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10361" y="5379"/>
                  </a:lnTo>
                  <a:lnTo>
                    <a:pt x="16247" y="1656"/>
                  </a:lnTo>
                  <a:lnTo>
                    <a:pt x="22390" y="0"/>
                  </a:lnTo>
                  <a:lnTo>
                    <a:pt x="24452" y="617"/>
                  </a:lnTo>
                  <a:lnTo>
                    <a:pt x="25826" y="2087"/>
                  </a:lnTo>
                  <a:lnTo>
                    <a:pt x="28032" y="6993"/>
                  </a:lnTo>
                  <a:lnTo>
                    <a:pt x="20965" y="18403"/>
                  </a:lnTo>
                  <a:lnTo>
                    <a:pt x="19100" y="65616"/>
                  </a:lnTo>
                  <a:lnTo>
                    <a:pt x="18013" y="78169"/>
                  </a:lnTo>
                  <a:lnTo>
                    <a:pt x="10410" y="116161"/>
                  </a:lnTo>
                  <a:lnTo>
                    <a:pt x="8729" y="135204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92"/>
            <p:cNvSpPr/>
            <p:nvPr>
              <p:custDataLst>
                <p:tags r:id="rId108"/>
              </p:custDataLst>
            </p:nvPr>
          </p:nvSpPr>
          <p:spPr>
            <a:xfrm>
              <a:off x="6019838" y="4943475"/>
              <a:ext cx="85688" cy="133351"/>
            </a:xfrm>
            <a:custGeom>
              <a:avLst/>
              <a:gdLst/>
              <a:ahLst/>
              <a:cxnLst/>
              <a:rect l="0" t="0" r="0" b="0"/>
              <a:pathLst>
                <a:path w="85688" h="133351">
                  <a:moveTo>
                    <a:pt x="85687" y="0"/>
                  </a:moveTo>
                  <a:lnTo>
                    <a:pt x="85687" y="0"/>
                  </a:lnTo>
                  <a:lnTo>
                    <a:pt x="53889" y="0"/>
                  </a:lnTo>
                  <a:lnTo>
                    <a:pt x="47565" y="2822"/>
                  </a:lnTo>
                  <a:lnTo>
                    <a:pt x="34883" y="13257"/>
                  </a:lnTo>
                  <a:lnTo>
                    <a:pt x="31357" y="19298"/>
                  </a:lnTo>
                  <a:lnTo>
                    <a:pt x="24038" y="36856"/>
                  </a:lnTo>
                  <a:lnTo>
                    <a:pt x="12135" y="56568"/>
                  </a:lnTo>
                  <a:lnTo>
                    <a:pt x="255" y="101332"/>
                  </a:lnTo>
                  <a:lnTo>
                    <a:pt x="0" y="117440"/>
                  </a:lnTo>
                  <a:lnTo>
                    <a:pt x="2801" y="123808"/>
                  </a:lnTo>
                  <a:lnTo>
                    <a:pt x="948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493"/>
            <p:cNvSpPr/>
            <p:nvPr>
              <p:custDataLst>
                <p:tags r:id="rId109"/>
              </p:custDataLst>
            </p:nvPr>
          </p:nvSpPr>
          <p:spPr>
            <a:xfrm>
              <a:off x="6001143" y="4933950"/>
              <a:ext cx="132958" cy="76201"/>
            </a:xfrm>
            <a:custGeom>
              <a:avLst/>
              <a:gdLst/>
              <a:ahLst/>
              <a:cxnLst/>
              <a:rect l="0" t="0" r="0" b="0"/>
              <a:pathLst>
                <a:path w="132958" h="7620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0"/>
                  </a:lnTo>
                  <a:lnTo>
                    <a:pt x="6231" y="1058"/>
                  </a:lnTo>
                  <a:lnTo>
                    <a:pt x="7842" y="5056"/>
                  </a:lnTo>
                  <a:lnTo>
                    <a:pt x="9329" y="6545"/>
                  </a:lnTo>
                  <a:lnTo>
                    <a:pt x="19322" y="11759"/>
                  </a:lnTo>
                  <a:lnTo>
                    <a:pt x="63912" y="44476"/>
                  </a:lnTo>
                  <a:lnTo>
                    <a:pt x="101996" y="71967"/>
                  </a:lnTo>
                  <a:lnTo>
                    <a:pt x="13295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94"/>
            <p:cNvSpPr/>
            <p:nvPr>
              <p:custDataLst>
                <p:tags r:id="rId110"/>
              </p:custDataLst>
            </p:nvPr>
          </p:nvSpPr>
          <p:spPr>
            <a:xfrm>
              <a:off x="5648325" y="5095875"/>
              <a:ext cx="161926" cy="161887"/>
            </a:xfrm>
            <a:custGeom>
              <a:avLst/>
              <a:gdLst/>
              <a:ahLst/>
              <a:cxnLst/>
              <a:rect l="0" t="0" r="0" b="0"/>
              <a:pathLst>
                <a:path w="161926" h="161887">
                  <a:moveTo>
                    <a:pt x="161925" y="0"/>
                  </a:moveTo>
                  <a:lnTo>
                    <a:pt x="161925" y="0"/>
                  </a:lnTo>
                  <a:lnTo>
                    <a:pt x="156869" y="5056"/>
                  </a:lnTo>
                  <a:lnTo>
                    <a:pt x="151564" y="7539"/>
                  </a:lnTo>
                  <a:lnTo>
                    <a:pt x="148668" y="8201"/>
                  </a:lnTo>
                  <a:lnTo>
                    <a:pt x="133277" y="16890"/>
                  </a:lnTo>
                  <a:lnTo>
                    <a:pt x="130127" y="17609"/>
                  </a:lnTo>
                  <a:lnTo>
                    <a:pt x="116407" y="25312"/>
                  </a:lnTo>
                  <a:lnTo>
                    <a:pt x="88342" y="33202"/>
                  </a:lnTo>
                  <a:lnTo>
                    <a:pt x="69935" y="45794"/>
                  </a:lnTo>
                  <a:lnTo>
                    <a:pt x="25529" y="88787"/>
                  </a:lnTo>
                  <a:lnTo>
                    <a:pt x="21930" y="98022"/>
                  </a:lnTo>
                  <a:lnTo>
                    <a:pt x="19272" y="108124"/>
                  </a:lnTo>
                  <a:lnTo>
                    <a:pt x="11765" y="123232"/>
                  </a:lnTo>
                  <a:lnTo>
                    <a:pt x="9967" y="136408"/>
                  </a:lnTo>
                  <a:lnTo>
                    <a:pt x="12544" y="142823"/>
                  </a:lnTo>
                  <a:lnTo>
                    <a:pt x="23727" y="156896"/>
                  </a:lnTo>
                  <a:lnTo>
                    <a:pt x="32064" y="159689"/>
                  </a:lnTo>
                  <a:lnTo>
                    <a:pt x="77947" y="161886"/>
                  </a:lnTo>
                  <a:lnTo>
                    <a:pt x="106500" y="153720"/>
                  </a:lnTo>
                  <a:lnTo>
                    <a:pt x="109100" y="152222"/>
                  </a:lnTo>
                  <a:lnTo>
                    <a:pt x="110834" y="150164"/>
                  </a:lnTo>
                  <a:lnTo>
                    <a:pt x="111989" y="147735"/>
                  </a:lnTo>
                  <a:lnTo>
                    <a:pt x="113817" y="146115"/>
                  </a:lnTo>
                  <a:lnTo>
                    <a:pt x="118672" y="144315"/>
                  </a:lnTo>
                  <a:lnTo>
                    <a:pt x="119331" y="142777"/>
                  </a:lnTo>
                  <a:lnTo>
                    <a:pt x="118712" y="140693"/>
                  </a:lnTo>
                  <a:lnTo>
                    <a:pt x="116261" y="135555"/>
                  </a:lnTo>
                  <a:lnTo>
                    <a:pt x="115171" y="129744"/>
                  </a:lnTo>
                  <a:lnTo>
                    <a:pt x="112764" y="127770"/>
                  </a:lnTo>
                  <a:lnTo>
                    <a:pt x="74599" y="115778"/>
                  </a:lnTo>
                  <a:lnTo>
                    <a:pt x="46996" y="111673"/>
                  </a:lnTo>
                  <a:lnTo>
                    <a:pt x="27157" y="106138"/>
                  </a:lnTo>
                  <a:lnTo>
                    <a:pt x="13047" y="1039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95"/>
            <p:cNvSpPr/>
            <p:nvPr>
              <p:custDataLst>
                <p:tags r:id="rId111"/>
              </p:custDataLst>
            </p:nvPr>
          </p:nvSpPr>
          <p:spPr>
            <a:xfrm>
              <a:off x="5611734" y="5000625"/>
              <a:ext cx="274717" cy="28147"/>
            </a:xfrm>
            <a:custGeom>
              <a:avLst/>
              <a:gdLst/>
              <a:ahLst/>
              <a:cxnLst/>
              <a:rect l="0" t="0" r="0" b="0"/>
              <a:pathLst>
                <a:path w="274717" h="28147">
                  <a:moveTo>
                    <a:pt x="36591" y="0"/>
                  </a:moveTo>
                  <a:lnTo>
                    <a:pt x="36591" y="0"/>
                  </a:lnTo>
                  <a:lnTo>
                    <a:pt x="18691" y="7539"/>
                  </a:lnTo>
                  <a:lnTo>
                    <a:pt x="15132" y="8201"/>
                  </a:lnTo>
                  <a:lnTo>
                    <a:pt x="12760" y="9701"/>
                  </a:lnTo>
                  <a:lnTo>
                    <a:pt x="11179" y="11759"/>
                  </a:lnTo>
                  <a:lnTo>
                    <a:pt x="10124" y="14189"/>
                  </a:lnTo>
                  <a:lnTo>
                    <a:pt x="8362" y="15810"/>
                  </a:lnTo>
                  <a:lnTo>
                    <a:pt x="3584" y="17609"/>
                  </a:lnTo>
                  <a:lnTo>
                    <a:pt x="1887" y="19148"/>
                  </a:lnTo>
                  <a:lnTo>
                    <a:pt x="0" y="23680"/>
                  </a:lnTo>
                  <a:lnTo>
                    <a:pt x="556" y="25312"/>
                  </a:lnTo>
                  <a:lnTo>
                    <a:pt x="1984" y="26400"/>
                  </a:lnTo>
                  <a:lnTo>
                    <a:pt x="6825" y="28146"/>
                  </a:lnTo>
                  <a:lnTo>
                    <a:pt x="24048" y="27431"/>
                  </a:lnTo>
                  <a:lnTo>
                    <a:pt x="68716" y="19926"/>
                  </a:lnTo>
                  <a:lnTo>
                    <a:pt x="106789" y="16401"/>
                  </a:lnTo>
                  <a:lnTo>
                    <a:pt x="149705" y="10883"/>
                  </a:lnTo>
                  <a:lnTo>
                    <a:pt x="188757" y="9793"/>
                  </a:lnTo>
                  <a:lnTo>
                    <a:pt x="227044" y="9579"/>
                  </a:lnTo>
                  <a:lnTo>
                    <a:pt x="252831" y="6718"/>
                  </a:lnTo>
                  <a:lnTo>
                    <a:pt x="274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96"/>
            <p:cNvSpPr/>
            <p:nvPr>
              <p:custDataLst>
                <p:tags r:id="rId112"/>
              </p:custDataLst>
            </p:nvPr>
          </p:nvSpPr>
          <p:spPr>
            <a:xfrm>
              <a:off x="5762628" y="4714878"/>
              <a:ext cx="95214" cy="209548"/>
            </a:xfrm>
            <a:custGeom>
              <a:avLst/>
              <a:gdLst/>
              <a:ahLst/>
              <a:cxnLst/>
              <a:rect l="0" t="0" r="0" b="0"/>
              <a:pathLst>
                <a:path w="95214" h="209548">
                  <a:moveTo>
                    <a:pt x="66672" y="19047"/>
                  </a:moveTo>
                  <a:lnTo>
                    <a:pt x="66672" y="19047"/>
                  </a:lnTo>
                  <a:lnTo>
                    <a:pt x="79929" y="19047"/>
                  </a:lnTo>
                  <a:lnTo>
                    <a:pt x="81860" y="17989"/>
                  </a:lnTo>
                  <a:lnTo>
                    <a:pt x="83147" y="16225"/>
                  </a:lnTo>
                  <a:lnTo>
                    <a:pt x="85677" y="9638"/>
                  </a:lnTo>
                  <a:lnTo>
                    <a:pt x="94853" y="9525"/>
                  </a:lnTo>
                  <a:lnTo>
                    <a:pt x="95213" y="1321"/>
                  </a:lnTo>
                  <a:lnTo>
                    <a:pt x="94166" y="880"/>
                  </a:lnTo>
                  <a:lnTo>
                    <a:pt x="71567" y="0"/>
                  </a:lnTo>
                  <a:lnTo>
                    <a:pt x="69935" y="1057"/>
                  </a:lnTo>
                  <a:lnTo>
                    <a:pt x="68847" y="2820"/>
                  </a:lnTo>
                  <a:lnTo>
                    <a:pt x="68123" y="5054"/>
                  </a:lnTo>
                  <a:lnTo>
                    <a:pt x="66581" y="6544"/>
                  </a:lnTo>
                  <a:lnTo>
                    <a:pt x="57056" y="10319"/>
                  </a:lnTo>
                  <a:lnTo>
                    <a:pt x="44017" y="22745"/>
                  </a:lnTo>
                  <a:lnTo>
                    <a:pt x="40728" y="28805"/>
                  </a:lnTo>
                  <a:lnTo>
                    <a:pt x="38207" y="35025"/>
                  </a:lnTo>
                  <a:lnTo>
                    <a:pt x="12154" y="66847"/>
                  </a:lnTo>
                  <a:lnTo>
                    <a:pt x="10043" y="74350"/>
                  </a:lnTo>
                  <a:lnTo>
                    <a:pt x="1366" y="84236"/>
                  </a:lnTo>
                  <a:lnTo>
                    <a:pt x="33" y="94816"/>
                  </a:lnTo>
                  <a:lnTo>
                    <a:pt x="0" y="103410"/>
                  </a:lnTo>
                  <a:lnTo>
                    <a:pt x="1057" y="103864"/>
                  </a:lnTo>
                  <a:lnTo>
                    <a:pt x="47512" y="104772"/>
                  </a:lnTo>
                  <a:lnTo>
                    <a:pt x="55669" y="104772"/>
                  </a:lnTo>
                  <a:lnTo>
                    <a:pt x="71298" y="118961"/>
                  </a:lnTo>
                  <a:lnTo>
                    <a:pt x="74020" y="124484"/>
                  </a:lnTo>
                  <a:lnTo>
                    <a:pt x="74746" y="127438"/>
                  </a:lnTo>
                  <a:lnTo>
                    <a:pt x="83545" y="142930"/>
                  </a:lnTo>
                  <a:lnTo>
                    <a:pt x="85292" y="155583"/>
                  </a:lnTo>
                  <a:lnTo>
                    <a:pt x="82709" y="161927"/>
                  </a:lnTo>
                  <a:lnTo>
                    <a:pt x="79091" y="168274"/>
                  </a:lnTo>
                  <a:lnTo>
                    <a:pt x="75996" y="177797"/>
                  </a:lnTo>
                  <a:lnTo>
                    <a:pt x="69905" y="187322"/>
                  </a:lnTo>
                  <a:lnTo>
                    <a:pt x="68109" y="193672"/>
                  </a:lnTo>
                  <a:lnTo>
                    <a:pt x="66572" y="195789"/>
                  </a:lnTo>
                  <a:lnTo>
                    <a:pt x="64488" y="197200"/>
                  </a:lnTo>
                  <a:lnTo>
                    <a:pt x="59352" y="199826"/>
                  </a:lnTo>
                  <a:lnTo>
                    <a:pt x="49375" y="208058"/>
                  </a:lnTo>
                  <a:lnTo>
                    <a:pt x="43085" y="209106"/>
                  </a:lnTo>
                  <a:lnTo>
                    <a:pt x="19047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548"/>
          <p:cNvGrpSpPr/>
          <p:nvPr/>
        </p:nvGrpSpPr>
        <p:grpSpPr>
          <a:xfrm>
            <a:off x="5010160" y="4905375"/>
            <a:ext cx="142866" cy="114263"/>
            <a:chOff x="5010160" y="4905375"/>
            <a:chExt cx="142866" cy="114263"/>
          </a:xfrm>
        </p:grpSpPr>
        <p:sp>
          <p:nvSpPr>
            <p:cNvPr id="191" name="SMARTInkShape-2497"/>
            <p:cNvSpPr/>
            <p:nvPr>
              <p:custDataLst>
                <p:tags r:id="rId99"/>
              </p:custDataLst>
            </p:nvPr>
          </p:nvSpPr>
          <p:spPr>
            <a:xfrm>
              <a:off x="5039162" y="4991100"/>
              <a:ext cx="113864" cy="28538"/>
            </a:xfrm>
            <a:custGeom>
              <a:avLst/>
              <a:gdLst/>
              <a:ahLst/>
              <a:cxnLst/>
              <a:rect l="0" t="0" r="0" b="0"/>
              <a:pathLst>
                <a:path w="113864" h="28538">
                  <a:moveTo>
                    <a:pt x="28138" y="0"/>
                  </a:moveTo>
                  <a:lnTo>
                    <a:pt x="28138" y="0"/>
                  </a:lnTo>
                  <a:lnTo>
                    <a:pt x="0" y="28138"/>
                  </a:lnTo>
                  <a:lnTo>
                    <a:pt x="12859" y="28537"/>
                  </a:lnTo>
                  <a:lnTo>
                    <a:pt x="56984" y="19636"/>
                  </a:lnTo>
                  <a:lnTo>
                    <a:pt x="69533" y="18252"/>
                  </a:lnTo>
                  <a:lnTo>
                    <a:pt x="1138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98"/>
            <p:cNvSpPr/>
            <p:nvPr>
              <p:custDataLst>
                <p:tags r:id="rId100"/>
              </p:custDataLst>
            </p:nvPr>
          </p:nvSpPr>
          <p:spPr>
            <a:xfrm>
              <a:off x="5010160" y="4905375"/>
              <a:ext cx="142866" cy="17727"/>
            </a:xfrm>
            <a:custGeom>
              <a:avLst/>
              <a:gdLst/>
              <a:ahLst/>
              <a:cxnLst/>
              <a:rect l="0" t="0" r="0" b="0"/>
              <a:pathLst>
                <a:path w="142866" h="17727">
                  <a:moveTo>
                    <a:pt x="9515" y="9525"/>
                  </a:moveTo>
                  <a:lnTo>
                    <a:pt x="9515" y="9525"/>
                  </a:lnTo>
                  <a:lnTo>
                    <a:pt x="24" y="9525"/>
                  </a:lnTo>
                  <a:lnTo>
                    <a:pt x="0" y="14581"/>
                  </a:lnTo>
                  <a:lnTo>
                    <a:pt x="1055" y="16070"/>
                  </a:lnTo>
                  <a:lnTo>
                    <a:pt x="2817" y="17064"/>
                  </a:lnTo>
                  <a:lnTo>
                    <a:pt x="5050" y="17726"/>
                  </a:lnTo>
                  <a:lnTo>
                    <a:pt x="7597" y="17109"/>
                  </a:lnTo>
                  <a:lnTo>
                    <a:pt x="19288" y="11337"/>
                  </a:lnTo>
                  <a:lnTo>
                    <a:pt x="64983" y="9556"/>
                  </a:lnTo>
                  <a:lnTo>
                    <a:pt x="89185" y="8474"/>
                  </a:lnTo>
                  <a:lnTo>
                    <a:pt x="130535" y="589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49"/>
          <p:cNvGrpSpPr/>
          <p:nvPr/>
        </p:nvGrpSpPr>
        <p:grpSpPr>
          <a:xfrm>
            <a:off x="4105286" y="4724445"/>
            <a:ext cx="332475" cy="276181"/>
            <a:chOff x="4105286" y="4724445"/>
            <a:chExt cx="332475" cy="276181"/>
          </a:xfrm>
        </p:grpSpPr>
        <p:sp>
          <p:nvSpPr>
            <p:cNvPr id="194" name="SMARTInkShape-2499"/>
            <p:cNvSpPr/>
            <p:nvPr>
              <p:custDataLst>
                <p:tags r:id="rId96"/>
              </p:custDataLst>
            </p:nvPr>
          </p:nvSpPr>
          <p:spPr>
            <a:xfrm>
              <a:off x="4400550" y="4724445"/>
              <a:ext cx="37211" cy="276181"/>
            </a:xfrm>
            <a:custGeom>
              <a:avLst/>
              <a:gdLst/>
              <a:ahLst/>
              <a:cxnLst/>
              <a:rect l="0" t="0" r="0" b="0"/>
              <a:pathLst>
                <a:path w="37211" h="276181">
                  <a:moveTo>
                    <a:pt x="0" y="19005"/>
                  </a:moveTo>
                  <a:lnTo>
                    <a:pt x="0" y="19005"/>
                  </a:lnTo>
                  <a:lnTo>
                    <a:pt x="5057" y="13949"/>
                  </a:lnTo>
                  <a:lnTo>
                    <a:pt x="7539" y="8644"/>
                  </a:lnTo>
                  <a:lnTo>
                    <a:pt x="9515" y="0"/>
                  </a:lnTo>
                  <a:lnTo>
                    <a:pt x="9522" y="5024"/>
                  </a:lnTo>
                  <a:lnTo>
                    <a:pt x="12346" y="10322"/>
                  </a:lnTo>
                  <a:lnTo>
                    <a:pt x="14581" y="13216"/>
                  </a:lnTo>
                  <a:lnTo>
                    <a:pt x="17064" y="22077"/>
                  </a:lnTo>
                  <a:lnTo>
                    <a:pt x="19226" y="32012"/>
                  </a:lnTo>
                  <a:lnTo>
                    <a:pt x="25335" y="44613"/>
                  </a:lnTo>
                  <a:lnTo>
                    <a:pt x="28290" y="86173"/>
                  </a:lnTo>
                  <a:lnTo>
                    <a:pt x="29549" y="107110"/>
                  </a:lnTo>
                  <a:lnTo>
                    <a:pt x="37210" y="152481"/>
                  </a:lnTo>
                  <a:lnTo>
                    <a:pt x="36778" y="174735"/>
                  </a:lnTo>
                  <a:lnTo>
                    <a:pt x="29435" y="221243"/>
                  </a:lnTo>
                  <a:lnTo>
                    <a:pt x="27772" y="240971"/>
                  </a:lnTo>
                  <a:lnTo>
                    <a:pt x="19050" y="276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00"/>
            <p:cNvSpPr/>
            <p:nvPr>
              <p:custDataLst>
                <p:tags r:id="rId97"/>
              </p:custDataLst>
            </p:nvPr>
          </p:nvSpPr>
          <p:spPr>
            <a:xfrm>
              <a:off x="4324350" y="4905767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0" y="9133"/>
                  </a:moveTo>
                  <a:lnTo>
                    <a:pt x="0" y="9133"/>
                  </a:lnTo>
                  <a:lnTo>
                    <a:pt x="9132" y="9133"/>
                  </a:lnTo>
                  <a:lnTo>
                    <a:pt x="9515" y="0"/>
                  </a:lnTo>
                  <a:lnTo>
                    <a:pt x="9525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01"/>
            <p:cNvSpPr/>
            <p:nvPr>
              <p:custDataLst>
                <p:tags r:id="rId98"/>
              </p:custDataLst>
            </p:nvPr>
          </p:nvSpPr>
          <p:spPr>
            <a:xfrm>
              <a:off x="4105286" y="4762500"/>
              <a:ext cx="95099" cy="199547"/>
            </a:xfrm>
            <a:custGeom>
              <a:avLst/>
              <a:gdLst/>
              <a:ahLst/>
              <a:cxnLst/>
              <a:rect l="0" t="0" r="0" b="0"/>
              <a:pathLst>
                <a:path w="95099" h="199547">
                  <a:moveTo>
                    <a:pt x="66664" y="0"/>
                  </a:moveTo>
                  <a:lnTo>
                    <a:pt x="66664" y="0"/>
                  </a:lnTo>
                  <a:lnTo>
                    <a:pt x="75796" y="0"/>
                  </a:lnTo>
                  <a:lnTo>
                    <a:pt x="57565" y="0"/>
                  </a:lnTo>
                  <a:lnTo>
                    <a:pt x="49619" y="6545"/>
                  </a:lnTo>
                  <a:lnTo>
                    <a:pt x="43919" y="8201"/>
                  </a:lnTo>
                  <a:lnTo>
                    <a:pt x="41975" y="10759"/>
                  </a:lnTo>
                  <a:lnTo>
                    <a:pt x="36034" y="27251"/>
                  </a:lnTo>
                  <a:lnTo>
                    <a:pt x="15744" y="63981"/>
                  </a:lnTo>
                  <a:lnTo>
                    <a:pt x="2218" y="111496"/>
                  </a:lnTo>
                  <a:lnTo>
                    <a:pt x="76" y="154780"/>
                  </a:lnTo>
                  <a:lnTo>
                    <a:pt x="0" y="179159"/>
                  </a:lnTo>
                  <a:lnTo>
                    <a:pt x="1054" y="182939"/>
                  </a:lnTo>
                  <a:lnTo>
                    <a:pt x="2816" y="185460"/>
                  </a:lnTo>
                  <a:lnTo>
                    <a:pt x="16236" y="196382"/>
                  </a:lnTo>
                  <a:lnTo>
                    <a:pt x="25499" y="198946"/>
                  </a:lnTo>
                  <a:lnTo>
                    <a:pt x="31788" y="199546"/>
                  </a:lnTo>
                  <a:lnTo>
                    <a:pt x="38111" y="196991"/>
                  </a:lnTo>
                  <a:lnTo>
                    <a:pt x="74896" y="163166"/>
                  </a:lnTo>
                  <a:lnTo>
                    <a:pt x="80906" y="151540"/>
                  </a:lnTo>
                  <a:lnTo>
                    <a:pt x="93634" y="107900"/>
                  </a:lnTo>
                  <a:lnTo>
                    <a:pt x="95098" y="69846"/>
                  </a:lnTo>
                  <a:lnTo>
                    <a:pt x="92354" y="59970"/>
                  </a:lnTo>
                  <a:lnTo>
                    <a:pt x="88665" y="52054"/>
                  </a:lnTo>
                  <a:lnTo>
                    <a:pt x="85530" y="41646"/>
                  </a:lnTo>
                  <a:lnTo>
                    <a:pt x="79428" y="31860"/>
                  </a:lnTo>
                  <a:lnTo>
                    <a:pt x="77628" y="25448"/>
                  </a:lnTo>
                  <a:lnTo>
                    <a:pt x="75032" y="23316"/>
                  </a:lnTo>
                  <a:lnTo>
                    <a:pt x="66503" y="20946"/>
                  </a:lnTo>
                  <a:lnTo>
                    <a:pt x="63382" y="21372"/>
                  </a:lnTo>
                  <a:lnTo>
                    <a:pt x="61301" y="22715"/>
                  </a:lnTo>
                  <a:lnTo>
                    <a:pt x="59914" y="24668"/>
                  </a:lnTo>
                  <a:lnTo>
                    <a:pt x="57930" y="25971"/>
                  </a:lnTo>
                  <a:lnTo>
                    <a:pt x="52905" y="27417"/>
                  </a:lnTo>
                  <a:lnTo>
                    <a:pt x="51141" y="28862"/>
                  </a:lnTo>
                  <a:lnTo>
                    <a:pt x="49182" y="33289"/>
                  </a:lnTo>
                  <a:lnTo>
                    <a:pt x="47600" y="34892"/>
                  </a:lnTo>
                  <a:lnTo>
                    <a:pt x="43022" y="36674"/>
                  </a:lnTo>
                  <a:lnTo>
                    <a:pt x="41378" y="38207"/>
                  </a:lnTo>
                  <a:lnTo>
                    <a:pt x="3808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50"/>
          <p:cNvGrpSpPr/>
          <p:nvPr/>
        </p:nvGrpSpPr>
        <p:grpSpPr>
          <a:xfrm>
            <a:off x="3600450" y="4859074"/>
            <a:ext cx="209551" cy="255852"/>
            <a:chOff x="3600450" y="4859074"/>
            <a:chExt cx="209551" cy="255852"/>
          </a:xfrm>
        </p:grpSpPr>
        <p:sp>
          <p:nvSpPr>
            <p:cNvPr id="198" name="SMARTInkShape-2502"/>
            <p:cNvSpPr/>
            <p:nvPr>
              <p:custDataLst>
                <p:tags r:id="rId94"/>
              </p:custDataLst>
            </p:nvPr>
          </p:nvSpPr>
          <p:spPr>
            <a:xfrm>
              <a:off x="3600450" y="4877192"/>
              <a:ext cx="209551" cy="237734"/>
            </a:xfrm>
            <a:custGeom>
              <a:avLst/>
              <a:gdLst/>
              <a:ahLst/>
              <a:cxnLst/>
              <a:rect l="0" t="0" r="0" b="0"/>
              <a:pathLst>
                <a:path w="209551" h="237734">
                  <a:moveTo>
                    <a:pt x="209550" y="9133"/>
                  </a:moveTo>
                  <a:lnTo>
                    <a:pt x="209550" y="9133"/>
                  </a:lnTo>
                  <a:lnTo>
                    <a:pt x="204493" y="9133"/>
                  </a:lnTo>
                  <a:lnTo>
                    <a:pt x="203004" y="8075"/>
                  </a:lnTo>
                  <a:lnTo>
                    <a:pt x="202011" y="6311"/>
                  </a:lnTo>
                  <a:lnTo>
                    <a:pt x="200142" y="0"/>
                  </a:lnTo>
                  <a:lnTo>
                    <a:pt x="192444" y="6232"/>
                  </a:lnTo>
                  <a:lnTo>
                    <a:pt x="186778" y="7844"/>
                  </a:lnTo>
                  <a:lnTo>
                    <a:pt x="180732" y="14204"/>
                  </a:lnTo>
                  <a:lnTo>
                    <a:pt x="154507" y="50431"/>
                  </a:lnTo>
                  <a:lnTo>
                    <a:pt x="126441" y="74100"/>
                  </a:lnTo>
                  <a:lnTo>
                    <a:pt x="91996" y="119062"/>
                  </a:lnTo>
                  <a:lnTo>
                    <a:pt x="53273" y="164638"/>
                  </a:lnTo>
                  <a:lnTo>
                    <a:pt x="16405" y="210449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03"/>
            <p:cNvSpPr/>
            <p:nvPr>
              <p:custDataLst>
                <p:tags r:id="rId95"/>
              </p:custDataLst>
            </p:nvPr>
          </p:nvSpPr>
          <p:spPr>
            <a:xfrm>
              <a:off x="3609975" y="4859074"/>
              <a:ext cx="142876" cy="236802"/>
            </a:xfrm>
            <a:custGeom>
              <a:avLst/>
              <a:gdLst/>
              <a:ahLst/>
              <a:cxnLst/>
              <a:rect l="0" t="0" r="0" b="0"/>
              <a:pathLst>
                <a:path w="142876" h="2368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2822" y="7665"/>
                  </a:lnTo>
                  <a:lnTo>
                    <a:pt x="14189" y="8170"/>
                  </a:lnTo>
                  <a:lnTo>
                    <a:pt x="19712" y="11009"/>
                  </a:lnTo>
                  <a:lnTo>
                    <a:pt x="41313" y="30590"/>
                  </a:lnTo>
                  <a:lnTo>
                    <a:pt x="74907" y="73194"/>
                  </a:lnTo>
                  <a:lnTo>
                    <a:pt x="101338" y="116238"/>
                  </a:lnTo>
                  <a:lnTo>
                    <a:pt x="109989" y="135227"/>
                  </a:lnTo>
                  <a:lnTo>
                    <a:pt x="118789" y="166954"/>
                  </a:lnTo>
                  <a:lnTo>
                    <a:pt x="129376" y="185805"/>
                  </a:lnTo>
                  <a:lnTo>
                    <a:pt x="135387" y="205992"/>
                  </a:lnTo>
                  <a:lnTo>
                    <a:pt x="137883" y="209912"/>
                  </a:lnTo>
                  <a:lnTo>
                    <a:pt x="138489" y="213583"/>
                  </a:lnTo>
                  <a:lnTo>
                    <a:pt x="137834" y="217089"/>
                  </a:lnTo>
                  <a:lnTo>
                    <a:pt x="136340" y="220485"/>
                  </a:lnTo>
                  <a:lnTo>
                    <a:pt x="136401" y="223807"/>
                  </a:lnTo>
                  <a:lnTo>
                    <a:pt x="14287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551"/>
          <p:cNvGrpSpPr/>
          <p:nvPr/>
        </p:nvGrpSpPr>
        <p:grpSpPr>
          <a:xfrm>
            <a:off x="3143711" y="4610100"/>
            <a:ext cx="304340" cy="757850"/>
            <a:chOff x="3143711" y="4610100"/>
            <a:chExt cx="304340" cy="757850"/>
          </a:xfrm>
        </p:grpSpPr>
        <p:sp>
          <p:nvSpPr>
            <p:cNvPr id="201" name="SMARTInkShape-2504"/>
            <p:cNvSpPr/>
            <p:nvPr>
              <p:custDataLst>
                <p:tags r:id="rId91"/>
              </p:custDataLst>
            </p:nvPr>
          </p:nvSpPr>
          <p:spPr>
            <a:xfrm>
              <a:off x="3162300" y="5105400"/>
              <a:ext cx="209551" cy="262550"/>
            </a:xfrm>
            <a:custGeom>
              <a:avLst/>
              <a:gdLst/>
              <a:ahLst/>
              <a:cxnLst/>
              <a:rect l="0" t="0" r="0" b="0"/>
              <a:pathLst>
                <a:path w="209551" h="262550">
                  <a:moveTo>
                    <a:pt x="209550" y="0"/>
                  </a:moveTo>
                  <a:lnTo>
                    <a:pt x="209550" y="0"/>
                  </a:lnTo>
                  <a:lnTo>
                    <a:pt x="201349" y="8201"/>
                  </a:lnTo>
                  <a:lnTo>
                    <a:pt x="199849" y="7584"/>
                  </a:lnTo>
                  <a:lnTo>
                    <a:pt x="190626" y="107"/>
                  </a:lnTo>
                  <a:lnTo>
                    <a:pt x="167835" y="0"/>
                  </a:lnTo>
                  <a:lnTo>
                    <a:pt x="165865" y="1059"/>
                  </a:lnTo>
                  <a:lnTo>
                    <a:pt x="164552" y="2822"/>
                  </a:lnTo>
                  <a:lnTo>
                    <a:pt x="163676" y="5056"/>
                  </a:lnTo>
                  <a:lnTo>
                    <a:pt x="162034" y="6545"/>
                  </a:lnTo>
                  <a:lnTo>
                    <a:pt x="135156" y="19712"/>
                  </a:lnTo>
                  <a:lnTo>
                    <a:pt x="88374" y="59012"/>
                  </a:lnTo>
                  <a:lnTo>
                    <a:pt x="78788" y="71736"/>
                  </a:lnTo>
                  <a:lnTo>
                    <a:pt x="54555" y="113908"/>
                  </a:lnTo>
                  <a:lnTo>
                    <a:pt x="36294" y="139621"/>
                  </a:lnTo>
                  <a:lnTo>
                    <a:pt x="30862" y="158727"/>
                  </a:lnTo>
                  <a:lnTo>
                    <a:pt x="26054" y="190497"/>
                  </a:lnTo>
                  <a:lnTo>
                    <a:pt x="23719" y="196848"/>
                  </a:lnTo>
                  <a:lnTo>
                    <a:pt x="23948" y="209549"/>
                  </a:lnTo>
                  <a:lnTo>
                    <a:pt x="29024" y="233696"/>
                  </a:lnTo>
                  <a:lnTo>
                    <a:pt x="38816" y="247402"/>
                  </a:lnTo>
                  <a:lnTo>
                    <a:pt x="44768" y="252831"/>
                  </a:lnTo>
                  <a:lnTo>
                    <a:pt x="50941" y="255244"/>
                  </a:lnTo>
                  <a:lnTo>
                    <a:pt x="79579" y="262549"/>
                  </a:lnTo>
                  <a:lnTo>
                    <a:pt x="126573" y="257254"/>
                  </a:lnTo>
                  <a:lnTo>
                    <a:pt x="136399" y="257199"/>
                  </a:lnTo>
                  <a:lnTo>
                    <a:pt x="138557" y="256132"/>
                  </a:lnTo>
                  <a:lnTo>
                    <a:pt x="139996" y="254364"/>
                  </a:lnTo>
                  <a:lnTo>
                    <a:pt x="142306" y="248976"/>
                  </a:lnTo>
                  <a:lnTo>
                    <a:pt x="142706" y="242986"/>
                  </a:lnTo>
                  <a:lnTo>
                    <a:pt x="139978" y="237463"/>
                  </a:lnTo>
                  <a:lnTo>
                    <a:pt x="137769" y="234509"/>
                  </a:lnTo>
                  <a:lnTo>
                    <a:pt x="129669" y="231225"/>
                  </a:lnTo>
                  <a:lnTo>
                    <a:pt x="120073" y="228710"/>
                  </a:lnTo>
                  <a:lnTo>
                    <a:pt x="107661" y="222400"/>
                  </a:lnTo>
                  <a:lnTo>
                    <a:pt x="60190" y="214149"/>
                  </a:lnTo>
                  <a:lnTo>
                    <a:pt x="22213" y="20489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05"/>
            <p:cNvSpPr/>
            <p:nvPr>
              <p:custDataLst>
                <p:tags r:id="rId92"/>
              </p:custDataLst>
            </p:nvPr>
          </p:nvSpPr>
          <p:spPr>
            <a:xfrm>
              <a:off x="3143711" y="4972050"/>
              <a:ext cx="304340" cy="19048"/>
            </a:xfrm>
            <a:custGeom>
              <a:avLst/>
              <a:gdLst/>
              <a:ahLst/>
              <a:cxnLst/>
              <a:rect l="0" t="0" r="0" b="0"/>
              <a:pathLst>
                <a:path w="304340" h="19048">
                  <a:moveTo>
                    <a:pt x="28114" y="0"/>
                  </a:moveTo>
                  <a:lnTo>
                    <a:pt x="28114" y="0"/>
                  </a:lnTo>
                  <a:lnTo>
                    <a:pt x="9771" y="9701"/>
                  </a:lnTo>
                  <a:lnTo>
                    <a:pt x="0" y="18623"/>
                  </a:lnTo>
                  <a:lnTo>
                    <a:pt x="44599" y="19047"/>
                  </a:lnTo>
                  <a:lnTo>
                    <a:pt x="87199" y="10849"/>
                  </a:lnTo>
                  <a:lnTo>
                    <a:pt x="124805" y="3240"/>
                  </a:lnTo>
                  <a:lnTo>
                    <a:pt x="169079" y="640"/>
                  </a:lnTo>
                  <a:lnTo>
                    <a:pt x="208712" y="126"/>
                  </a:lnTo>
                  <a:lnTo>
                    <a:pt x="247115" y="26"/>
                  </a:lnTo>
                  <a:lnTo>
                    <a:pt x="294611" y="2"/>
                  </a:lnTo>
                  <a:lnTo>
                    <a:pt x="304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06"/>
            <p:cNvSpPr/>
            <p:nvPr>
              <p:custDataLst>
                <p:tags r:id="rId93"/>
              </p:custDataLst>
            </p:nvPr>
          </p:nvSpPr>
          <p:spPr>
            <a:xfrm>
              <a:off x="3268438" y="4610100"/>
              <a:ext cx="160563" cy="257165"/>
            </a:xfrm>
            <a:custGeom>
              <a:avLst/>
              <a:gdLst/>
              <a:ahLst/>
              <a:cxnLst/>
              <a:rect l="0" t="0" r="0" b="0"/>
              <a:pathLst>
                <a:path w="160563" h="257165">
                  <a:moveTo>
                    <a:pt x="160562" y="0"/>
                  </a:moveTo>
                  <a:lnTo>
                    <a:pt x="160562" y="0"/>
                  </a:lnTo>
                  <a:lnTo>
                    <a:pt x="114865" y="0"/>
                  </a:lnTo>
                  <a:lnTo>
                    <a:pt x="81066" y="1058"/>
                  </a:lnTo>
                  <a:lnTo>
                    <a:pt x="62540" y="8201"/>
                  </a:lnTo>
                  <a:lnTo>
                    <a:pt x="31293" y="10506"/>
                  </a:lnTo>
                  <a:lnTo>
                    <a:pt x="19688" y="17716"/>
                  </a:lnTo>
                  <a:lnTo>
                    <a:pt x="13224" y="23711"/>
                  </a:lnTo>
                  <a:lnTo>
                    <a:pt x="10411" y="29235"/>
                  </a:lnTo>
                  <a:lnTo>
                    <a:pt x="7400" y="44537"/>
                  </a:lnTo>
                  <a:lnTo>
                    <a:pt x="681" y="57167"/>
                  </a:lnTo>
                  <a:lnTo>
                    <a:pt x="0" y="60336"/>
                  </a:lnTo>
                  <a:lnTo>
                    <a:pt x="604" y="63507"/>
                  </a:lnTo>
                  <a:lnTo>
                    <a:pt x="6356" y="76201"/>
                  </a:lnTo>
                  <a:lnTo>
                    <a:pt x="8130" y="107950"/>
                  </a:lnTo>
                  <a:lnTo>
                    <a:pt x="9199" y="110067"/>
                  </a:lnTo>
                  <a:lnTo>
                    <a:pt x="10970" y="111478"/>
                  </a:lnTo>
                  <a:lnTo>
                    <a:pt x="13209" y="112419"/>
                  </a:lnTo>
                  <a:lnTo>
                    <a:pt x="14702" y="114104"/>
                  </a:lnTo>
                  <a:lnTo>
                    <a:pt x="17677" y="123786"/>
                  </a:lnTo>
                  <a:lnTo>
                    <a:pt x="22740" y="123814"/>
                  </a:lnTo>
                  <a:lnTo>
                    <a:pt x="24231" y="122760"/>
                  </a:lnTo>
                  <a:lnTo>
                    <a:pt x="25225" y="120998"/>
                  </a:lnTo>
                  <a:lnTo>
                    <a:pt x="25887" y="118765"/>
                  </a:lnTo>
                  <a:lnTo>
                    <a:pt x="27387" y="117277"/>
                  </a:lnTo>
                  <a:lnTo>
                    <a:pt x="31876" y="115623"/>
                  </a:lnTo>
                  <a:lnTo>
                    <a:pt x="33496" y="114124"/>
                  </a:lnTo>
                  <a:lnTo>
                    <a:pt x="35297" y="109635"/>
                  </a:lnTo>
                  <a:lnTo>
                    <a:pt x="36835" y="108015"/>
                  </a:lnTo>
                  <a:lnTo>
                    <a:pt x="41367" y="106215"/>
                  </a:lnTo>
                  <a:lnTo>
                    <a:pt x="87540" y="104778"/>
                  </a:lnTo>
                  <a:lnTo>
                    <a:pt x="93889" y="107598"/>
                  </a:lnTo>
                  <a:lnTo>
                    <a:pt x="106587" y="118033"/>
                  </a:lnTo>
                  <a:lnTo>
                    <a:pt x="110115" y="124073"/>
                  </a:lnTo>
                  <a:lnTo>
                    <a:pt x="112741" y="130285"/>
                  </a:lnTo>
                  <a:lnTo>
                    <a:pt x="119111" y="139733"/>
                  </a:lnTo>
                  <a:lnTo>
                    <a:pt x="122527" y="149234"/>
                  </a:lnTo>
                  <a:lnTo>
                    <a:pt x="128714" y="159812"/>
                  </a:lnTo>
                  <a:lnTo>
                    <a:pt x="131556" y="182826"/>
                  </a:lnTo>
                  <a:lnTo>
                    <a:pt x="128973" y="189912"/>
                  </a:lnTo>
                  <a:lnTo>
                    <a:pt x="126803" y="193283"/>
                  </a:lnTo>
                  <a:lnTo>
                    <a:pt x="120211" y="217038"/>
                  </a:lnTo>
                  <a:lnTo>
                    <a:pt x="100106" y="241181"/>
                  </a:lnTo>
                  <a:lnTo>
                    <a:pt x="93828" y="244775"/>
                  </a:lnTo>
                  <a:lnTo>
                    <a:pt x="87511" y="247430"/>
                  </a:lnTo>
                  <a:lnTo>
                    <a:pt x="78005" y="253817"/>
                  </a:lnTo>
                  <a:lnTo>
                    <a:pt x="67426" y="256180"/>
                  </a:lnTo>
                  <a:lnTo>
                    <a:pt x="24153" y="257164"/>
                  </a:lnTo>
                  <a:lnTo>
                    <a:pt x="21998" y="256110"/>
                  </a:lnTo>
                  <a:lnTo>
                    <a:pt x="20561" y="254348"/>
                  </a:lnTo>
                  <a:lnTo>
                    <a:pt x="19603" y="252115"/>
                  </a:lnTo>
                  <a:lnTo>
                    <a:pt x="17906" y="250627"/>
                  </a:lnTo>
                  <a:lnTo>
                    <a:pt x="13198" y="248973"/>
                  </a:lnTo>
                  <a:lnTo>
                    <a:pt x="11520" y="247474"/>
                  </a:lnTo>
                  <a:lnTo>
                    <a:pt x="816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52"/>
          <p:cNvGrpSpPr/>
          <p:nvPr/>
        </p:nvGrpSpPr>
        <p:grpSpPr>
          <a:xfrm>
            <a:off x="5391658" y="3362359"/>
            <a:ext cx="380493" cy="533367"/>
            <a:chOff x="5391658" y="3362359"/>
            <a:chExt cx="380493" cy="533367"/>
          </a:xfrm>
        </p:grpSpPr>
        <p:sp>
          <p:nvSpPr>
            <p:cNvPr id="205" name="SMARTInkShape-2507"/>
            <p:cNvSpPr/>
            <p:nvPr>
              <p:custDataLst>
                <p:tags r:id="rId87"/>
              </p:custDataLst>
            </p:nvPr>
          </p:nvSpPr>
          <p:spPr>
            <a:xfrm>
              <a:off x="5553075" y="3733811"/>
              <a:ext cx="200026" cy="161915"/>
            </a:xfrm>
            <a:custGeom>
              <a:avLst/>
              <a:gdLst/>
              <a:ahLst/>
              <a:cxnLst/>
              <a:rect l="0" t="0" r="0" b="0"/>
              <a:pathLst>
                <a:path w="200026" h="161915">
                  <a:moveTo>
                    <a:pt x="0" y="28564"/>
                  </a:moveTo>
                  <a:lnTo>
                    <a:pt x="0" y="28564"/>
                  </a:lnTo>
                  <a:lnTo>
                    <a:pt x="0" y="23507"/>
                  </a:lnTo>
                  <a:lnTo>
                    <a:pt x="2822" y="18203"/>
                  </a:lnTo>
                  <a:lnTo>
                    <a:pt x="17609" y="1464"/>
                  </a:lnTo>
                  <a:lnTo>
                    <a:pt x="23680" y="426"/>
                  </a:lnTo>
                  <a:lnTo>
                    <a:pt x="42637" y="0"/>
                  </a:lnTo>
                  <a:lnTo>
                    <a:pt x="48230" y="2816"/>
                  </a:lnTo>
                  <a:lnTo>
                    <a:pt x="54244" y="6537"/>
                  </a:lnTo>
                  <a:lnTo>
                    <a:pt x="63579" y="9690"/>
                  </a:lnTo>
                  <a:lnTo>
                    <a:pt x="69885" y="14178"/>
                  </a:lnTo>
                  <a:lnTo>
                    <a:pt x="73393" y="19701"/>
                  </a:lnTo>
                  <a:lnTo>
                    <a:pt x="76010" y="25683"/>
                  </a:lnTo>
                  <a:lnTo>
                    <a:pt x="80702" y="31870"/>
                  </a:lnTo>
                  <a:lnTo>
                    <a:pt x="83493" y="40969"/>
                  </a:lnTo>
                  <a:lnTo>
                    <a:pt x="85284" y="59001"/>
                  </a:lnTo>
                  <a:lnTo>
                    <a:pt x="80538" y="74507"/>
                  </a:lnTo>
                  <a:lnTo>
                    <a:pt x="69233" y="94599"/>
                  </a:lnTo>
                  <a:lnTo>
                    <a:pt x="66753" y="101305"/>
                  </a:lnTo>
                  <a:lnTo>
                    <a:pt x="60466" y="111030"/>
                  </a:lnTo>
                  <a:lnTo>
                    <a:pt x="57074" y="120614"/>
                  </a:lnTo>
                  <a:lnTo>
                    <a:pt x="50895" y="130157"/>
                  </a:lnTo>
                  <a:lnTo>
                    <a:pt x="47536" y="139687"/>
                  </a:lnTo>
                  <a:lnTo>
                    <a:pt x="39551" y="150507"/>
                  </a:lnTo>
                  <a:lnTo>
                    <a:pt x="40126" y="151134"/>
                  </a:lnTo>
                  <a:lnTo>
                    <a:pt x="45991" y="152017"/>
                  </a:lnTo>
                  <a:lnTo>
                    <a:pt x="51485" y="152224"/>
                  </a:lnTo>
                  <a:lnTo>
                    <a:pt x="57455" y="155138"/>
                  </a:lnTo>
                  <a:lnTo>
                    <a:pt x="63635" y="158903"/>
                  </a:lnTo>
                  <a:lnTo>
                    <a:pt x="74124" y="161022"/>
                  </a:lnTo>
                  <a:lnTo>
                    <a:pt x="118469" y="161890"/>
                  </a:lnTo>
                  <a:lnTo>
                    <a:pt x="161983" y="161913"/>
                  </a:lnTo>
                  <a:lnTo>
                    <a:pt x="200025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08"/>
            <p:cNvSpPr/>
            <p:nvPr>
              <p:custDataLst>
                <p:tags r:id="rId88"/>
              </p:custDataLst>
            </p:nvPr>
          </p:nvSpPr>
          <p:spPr>
            <a:xfrm>
              <a:off x="5467350" y="3752850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5831"/>
                  </a:lnTo>
                  <a:lnTo>
                    <a:pt x="0" y="87912"/>
                  </a:lnTo>
                  <a:lnTo>
                    <a:pt x="0" y="13507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09"/>
            <p:cNvSpPr/>
            <p:nvPr>
              <p:custDataLst>
                <p:tags r:id="rId89"/>
              </p:custDataLst>
            </p:nvPr>
          </p:nvSpPr>
          <p:spPr>
            <a:xfrm>
              <a:off x="5391658" y="3609976"/>
              <a:ext cx="380493" cy="9525"/>
            </a:xfrm>
            <a:custGeom>
              <a:avLst/>
              <a:gdLst/>
              <a:ahLst/>
              <a:cxnLst/>
              <a:rect l="0" t="0" r="0" b="0"/>
              <a:pathLst>
                <a:path w="380493" h="9525">
                  <a:moveTo>
                    <a:pt x="18542" y="9524"/>
                  </a:moveTo>
                  <a:lnTo>
                    <a:pt x="18542" y="9524"/>
                  </a:lnTo>
                  <a:lnTo>
                    <a:pt x="0" y="9524"/>
                  </a:lnTo>
                  <a:lnTo>
                    <a:pt x="45212" y="9524"/>
                  </a:lnTo>
                  <a:lnTo>
                    <a:pt x="77197" y="6702"/>
                  </a:lnTo>
                  <a:lnTo>
                    <a:pt x="124574" y="882"/>
                  </a:lnTo>
                  <a:lnTo>
                    <a:pt x="160613" y="261"/>
                  </a:lnTo>
                  <a:lnTo>
                    <a:pt x="202219" y="77"/>
                  </a:lnTo>
                  <a:lnTo>
                    <a:pt x="237712" y="22"/>
                  </a:lnTo>
                  <a:lnTo>
                    <a:pt x="278685" y="6"/>
                  </a:lnTo>
                  <a:lnTo>
                    <a:pt x="322047" y="0"/>
                  </a:lnTo>
                  <a:lnTo>
                    <a:pt x="351534" y="2822"/>
                  </a:lnTo>
                  <a:lnTo>
                    <a:pt x="380492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10"/>
            <p:cNvSpPr/>
            <p:nvPr>
              <p:custDataLst>
                <p:tags r:id="rId90"/>
              </p:custDataLst>
            </p:nvPr>
          </p:nvSpPr>
          <p:spPr>
            <a:xfrm>
              <a:off x="5581650" y="3362359"/>
              <a:ext cx="19051" cy="190467"/>
            </a:xfrm>
            <a:custGeom>
              <a:avLst/>
              <a:gdLst/>
              <a:ahLst/>
              <a:cxnLst/>
              <a:rect l="0" t="0" r="0" b="0"/>
              <a:pathLst>
                <a:path w="19051" h="19046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8201" y="8170"/>
                  </a:lnTo>
                  <a:lnTo>
                    <a:pt x="10321" y="16834"/>
                  </a:lnTo>
                  <a:lnTo>
                    <a:pt x="15994" y="25660"/>
                  </a:lnTo>
                  <a:lnTo>
                    <a:pt x="18143" y="36036"/>
                  </a:lnTo>
                  <a:lnTo>
                    <a:pt x="19033" y="78815"/>
                  </a:lnTo>
                  <a:lnTo>
                    <a:pt x="19050" y="125846"/>
                  </a:lnTo>
                  <a:lnTo>
                    <a:pt x="17992" y="137404"/>
                  </a:lnTo>
                  <a:lnTo>
                    <a:pt x="10113" y="170633"/>
                  </a:lnTo>
                  <a:lnTo>
                    <a:pt x="9525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553"/>
          <p:cNvGrpSpPr/>
          <p:nvPr/>
        </p:nvGrpSpPr>
        <p:grpSpPr>
          <a:xfrm>
            <a:off x="4876834" y="3476625"/>
            <a:ext cx="152367" cy="85572"/>
            <a:chOff x="4876834" y="3476625"/>
            <a:chExt cx="152367" cy="85572"/>
          </a:xfrm>
        </p:grpSpPr>
        <p:sp>
          <p:nvSpPr>
            <p:cNvPr id="210" name="SMARTInkShape-2511"/>
            <p:cNvSpPr/>
            <p:nvPr>
              <p:custDataLst>
                <p:tags r:id="rId85"/>
              </p:custDataLst>
            </p:nvPr>
          </p:nvSpPr>
          <p:spPr>
            <a:xfrm>
              <a:off x="4896000" y="3533775"/>
              <a:ext cx="133201" cy="28422"/>
            </a:xfrm>
            <a:custGeom>
              <a:avLst/>
              <a:gdLst/>
              <a:ahLst/>
              <a:cxnLst/>
              <a:rect l="0" t="0" r="0" b="0"/>
              <a:pathLst>
                <a:path w="133201" h="28422">
                  <a:moveTo>
                    <a:pt x="18900" y="0"/>
                  </a:moveTo>
                  <a:lnTo>
                    <a:pt x="18900" y="0"/>
                  </a:lnTo>
                  <a:lnTo>
                    <a:pt x="13844" y="5057"/>
                  </a:lnTo>
                  <a:lnTo>
                    <a:pt x="8539" y="7539"/>
                  </a:lnTo>
                  <a:lnTo>
                    <a:pt x="5643" y="8201"/>
                  </a:lnTo>
                  <a:lnTo>
                    <a:pt x="3712" y="9701"/>
                  </a:lnTo>
                  <a:lnTo>
                    <a:pt x="1566" y="14189"/>
                  </a:lnTo>
                  <a:lnTo>
                    <a:pt x="0" y="26824"/>
                  </a:lnTo>
                  <a:lnTo>
                    <a:pt x="1008" y="27408"/>
                  </a:lnTo>
                  <a:lnTo>
                    <a:pt x="13122" y="28421"/>
                  </a:lnTo>
                  <a:lnTo>
                    <a:pt x="19153" y="25684"/>
                  </a:lnTo>
                  <a:lnTo>
                    <a:pt x="22244" y="23473"/>
                  </a:lnTo>
                  <a:lnTo>
                    <a:pt x="66778" y="11683"/>
                  </a:lnTo>
                  <a:lnTo>
                    <a:pt x="107470" y="6892"/>
                  </a:lnTo>
                  <a:lnTo>
                    <a:pt x="13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12"/>
            <p:cNvSpPr/>
            <p:nvPr>
              <p:custDataLst>
                <p:tags r:id="rId86"/>
              </p:custDataLst>
            </p:nvPr>
          </p:nvSpPr>
          <p:spPr>
            <a:xfrm>
              <a:off x="4876834" y="3476625"/>
              <a:ext cx="114267" cy="19051"/>
            </a:xfrm>
            <a:custGeom>
              <a:avLst/>
              <a:gdLst/>
              <a:ahLst/>
              <a:cxnLst/>
              <a:rect l="0" t="0" r="0" b="0"/>
              <a:pathLst>
                <a:path w="114267" h="19051">
                  <a:moveTo>
                    <a:pt x="9491" y="19050"/>
                  </a:moveTo>
                  <a:lnTo>
                    <a:pt x="9491" y="19050"/>
                  </a:lnTo>
                  <a:lnTo>
                    <a:pt x="82" y="19050"/>
                  </a:lnTo>
                  <a:lnTo>
                    <a:pt x="0" y="8937"/>
                  </a:lnTo>
                  <a:lnTo>
                    <a:pt x="1047" y="5958"/>
                  </a:lnTo>
                  <a:lnTo>
                    <a:pt x="2803" y="3972"/>
                  </a:lnTo>
                  <a:lnTo>
                    <a:pt x="7577" y="1765"/>
                  </a:lnTo>
                  <a:lnTo>
                    <a:pt x="54513" y="21"/>
                  </a:lnTo>
                  <a:lnTo>
                    <a:pt x="96917" y="0"/>
                  </a:lnTo>
                  <a:lnTo>
                    <a:pt x="104086" y="2823"/>
                  </a:lnTo>
                  <a:lnTo>
                    <a:pt x="1142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554"/>
          <p:cNvGrpSpPr/>
          <p:nvPr/>
        </p:nvGrpSpPr>
        <p:grpSpPr>
          <a:xfrm>
            <a:off x="3781425" y="3314700"/>
            <a:ext cx="714376" cy="304801"/>
            <a:chOff x="3781425" y="3314700"/>
            <a:chExt cx="714376" cy="304801"/>
          </a:xfrm>
        </p:grpSpPr>
        <p:sp>
          <p:nvSpPr>
            <p:cNvPr id="213" name="SMARTInkShape-2513"/>
            <p:cNvSpPr/>
            <p:nvPr>
              <p:custDataLst>
                <p:tags r:id="rId79"/>
              </p:custDataLst>
            </p:nvPr>
          </p:nvSpPr>
          <p:spPr>
            <a:xfrm>
              <a:off x="4324743" y="3314700"/>
              <a:ext cx="171058" cy="57151"/>
            </a:xfrm>
            <a:custGeom>
              <a:avLst/>
              <a:gdLst/>
              <a:ahLst/>
              <a:cxnLst/>
              <a:rect l="0" t="0" r="0" b="0"/>
              <a:pathLst>
                <a:path w="171058" h="57151">
                  <a:moveTo>
                    <a:pt x="9132" y="57150"/>
                  </a:moveTo>
                  <a:lnTo>
                    <a:pt x="9132" y="57150"/>
                  </a:lnTo>
                  <a:lnTo>
                    <a:pt x="4075" y="52093"/>
                  </a:lnTo>
                  <a:lnTo>
                    <a:pt x="1593" y="46789"/>
                  </a:lnTo>
                  <a:lnTo>
                    <a:pt x="0" y="39817"/>
                  </a:lnTo>
                  <a:lnTo>
                    <a:pt x="7843" y="30050"/>
                  </a:lnTo>
                  <a:lnTo>
                    <a:pt x="8749" y="23956"/>
                  </a:lnTo>
                  <a:lnTo>
                    <a:pt x="10994" y="22320"/>
                  </a:lnTo>
                  <a:lnTo>
                    <a:pt x="26982" y="16874"/>
                  </a:lnTo>
                  <a:lnTo>
                    <a:pt x="30557" y="14424"/>
                  </a:lnTo>
                  <a:lnTo>
                    <a:pt x="58050" y="10493"/>
                  </a:lnTo>
                  <a:lnTo>
                    <a:pt x="78424" y="8753"/>
                  </a:lnTo>
                  <a:lnTo>
                    <a:pt x="123579" y="908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14"/>
            <p:cNvSpPr/>
            <p:nvPr>
              <p:custDataLst>
                <p:tags r:id="rId80"/>
              </p:custDataLst>
            </p:nvPr>
          </p:nvSpPr>
          <p:spPr>
            <a:xfrm>
              <a:off x="4352971" y="3343275"/>
              <a:ext cx="76116" cy="238123"/>
            </a:xfrm>
            <a:custGeom>
              <a:avLst/>
              <a:gdLst/>
              <a:ahLst/>
              <a:cxnLst/>
              <a:rect l="0" t="0" r="0" b="0"/>
              <a:pathLst>
                <a:path w="76116" h="238123">
                  <a:moveTo>
                    <a:pt x="57104" y="0"/>
                  </a:moveTo>
                  <a:lnTo>
                    <a:pt x="57104" y="0"/>
                  </a:lnTo>
                  <a:lnTo>
                    <a:pt x="33506" y="0"/>
                  </a:lnTo>
                  <a:lnTo>
                    <a:pt x="27919" y="2822"/>
                  </a:lnTo>
                  <a:lnTo>
                    <a:pt x="21908" y="6546"/>
                  </a:lnTo>
                  <a:lnTo>
                    <a:pt x="15708" y="8201"/>
                  </a:lnTo>
                  <a:lnTo>
                    <a:pt x="13632" y="9701"/>
                  </a:lnTo>
                  <a:lnTo>
                    <a:pt x="12248" y="11759"/>
                  </a:lnTo>
                  <a:lnTo>
                    <a:pt x="11325" y="14189"/>
                  </a:lnTo>
                  <a:lnTo>
                    <a:pt x="9651" y="15809"/>
                  </a:lnTo>
                  <a:lnTo>
                    <a:pt x="4969" y="17610"/>
                  </a:lnTo>
                  <a:lnTo>
                    <a:pt x="3298" y="19148"/>
                  </a:lnTo>
                  <a:lnTo>
                    <a:pt x="1440" y="23680"/>
                  </a:lnTo>
                  <a:lnTo>
                    <a:pt x="85" y="41403"/>
                  </a:lnTo>
                  <a:lnTo>
                    <a:pt x="2834" y="47682"/>
                  </a:lnTo>
                  <a:lnTo>
                    <a:pt x="6526" y="54000"/>
                  </a:lnTo>
                  <a:lnTo>
                    <a:pt x="9662" y="63507"/>
                  </a:lnTo>
                  <a:lnTo>
                    <a:pt x="25903" y="85725"/>
                  </a:lnTo>
                  <a:lnTo>
                    <a:pt x="28420" y="92075"/>
                  </a:lnTo>
                  <a:lnTo>
                    <a:pt x="62420" y="139438"/>
                  </a:lnTo>
                  <a:lnTo>
                    <a:pt x="68620" y="152348"/>
                  </a:lnTo>
                  <a:lnTo>
                    <a:pt x="71131" y="155541"/>
                  </a:lnTo>
                  <a:lnTo>
                    <a:pt x="73922" y="164732"/>
                  </a:lnTo>
                  <a:lnTo>
                    <a:pt x="76115" y="203083"/>
                  </a:lnTo>
                  <a:lnTo>
                    <a:pt x="73314" y="209498"/>
                  </a:lnTo>
                  <a:lnTo>
                    <a:pt x="69601" y="215877"/>
                  </a:lnTo>
                  <a:lnTo>
                    <a:pt x="67949" y="222240"/>
                  </a:lnTo>
                  <a:lnTo>
                    <a:pt x="66451" y="224360"/>
                  </a:lnTo>
                  <a:lnTo>
                    <a:pt x="64393" y="225773"/>
                  </a:lnTo>
                  <a:lnTo>
                    <a:pt x="61964" y="226716"/>
                  </a:lnTo>
                  <a:lnTo>
                    <a:pt x="60344" y="228402"/>
                  </a:lnTo>
                  <a:lnTo>
                    <a:pt x="57531" y="236635"/>
                  </a:lnTo>
                  <a:lnTo>
                    <a:pt x="54472" y="237463"/>
                  </a:lnTo>
                  <a:lnTo>
                    <a:pt x="24948" y="238122"/>
                  </a:lnTo>
                  <a:lnTo>
                    <a:pt x="22967" y="237064"/>
                  </a:lnTo>
                  <a:lnTo>
                    <a:pt x="21646" y="235301"/>
                  </a:lnTo>
                  <a:lnTo>
                    <a:pt x="20765" y="233068"/>
                  </a:lnTo>
                  <a:lnTo>
                    <a:pt x="19120" y="231579"/>
                  </a:lnTo>
                  <a:lnTo>
                    <a:pt x="8874" y="226366"/>
                  </a:lnTo>
                  <a:lnTo>
                    <a:pt x="5901" y="223936"/>
                  </a:lnTo>
                  <a:lnTo>
                    <a:pt x="2597" y="218413"/>
                  </a:lnTo>
                  <a:lnTo>
                    <a:pt x="302" y="209659"/>
                  </a:lnTo>
                  <a:lnTo>
                    <a:pt x="0" y="196446"/>
                  </a:lnTo>
                  <a:lnTo>
                    <a:pt x="2796" y="190321"/>
                  </a:lnTo>
                  <a:lnTo>
                    <a:pt x="947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15"/>
            <p:cNvSpPr/>
            <p:nvPr>
              <p:custDataLst>
                <p:tags r:id="rId81"/>
              </p:custDataLst>
            </p:nvPr>
          </p:nvSpPr>
          <p:spPr>
            <a:xfrm>
              <a:off x="4305300" y="3448050"/>
              <a:ext cx="19038" cy="38101"/>
            </a:xfrm>
            <a:custGeom>
              <a:avLst/>
              <a:gdLst/>
              <a:ahLst/>
              <a:cxnLst/>
              <a:rect l="0" t="0" r="0" b="0"/>
              <a:pathLst>
                <a:path w="19038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0361" y="30561"/>
                  </a:lnTo>
                  <a:lnTo>
                    <a:pt x="19005" y="28585"/>
                  </a:lnTo>
                  <a:lnTo>
                    <a:pt x="19037" y="23522"/>
                  </a:lnTo>
                  <a:lnTo>
                    <a:pt x="17983" y="22031"/>
                  </a:lnTo>
                  <a:lnTo>
                    <a:pt x="16222" y="21037"/>
                  </a:lnTo>
                  <a:lnTo>
                    <a:pt x="13990" y="20375"/>
                  </a:lnTo>
                  <a:lnTo>
                    <a:pt x="12502" y="18875"/>
                  </a:lnTo>
                  <a:lnTo>
                    <a:pt x="10848" y="143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16"/>
            <p:cNvSpPr/>
            <p:nvPr>
              <p:custDataLst>
                <p:tags r:id="rId82"/>
              </p:custDataLst>
            </p:nvPr>
          </p:nvSpPr>
          <p:spPr>
            <a:xfrm>
              <a:off x="4038734" y="3381492"/>
              <a:ext cx="150381" cy="166979"/>
            </a:xfrm>
            <a:custGeom>
              <a:avLst/>
              <a:gdLst/>
              <a:ahLst/>
              <a:cxnLst/>
              <a:rect l="0" t="0" r="0" b="0"/>
              <a:pathLst>
                <a:path w="150381" h="166979">
                  <a:moveTo>
                    <a:pt x="123691" y="9408"/>
                  </a:moveTo>
                  <a:lnTo>
                    <a:pt x="123691" y="9408"/>
                  </a:lnTo>
                  <a:lnTo>
                    <a:pt x="118634" y="9408"/>
                  </a:lnTo>
                  <a:lnTo>
                    <a:pt x="113330" y="6586"/>
                  </a:lnTo>
                  <a:lnTo>
                    <a:pt x="107444" y="2862"/>
                  </a:lnTo>
                  <a:lnTo>
                    <a:pt x="95043" y="472"/>
                  </a:lnTo>
                  <a:lnTo>
                    <a:pt x="82402" y="0"/>
                  </a:lnTo>
                  <a:lnTo>
                    <a:pt x="51548" y="9590"/>
                  </a:lnTo>
                  <a:lnTo>
                    <a:pt x="17099" y="31764"/>
                  </a:lnTo>
                  <a:lnTo>
                    <a:pt x="12817" y="38041"/>
                  </a:lnTo>
                  <a:lnTo>
                    <a:pt x="1391" y="73469"/>
                  </a:lnTo>
                  <a:lnTo>
                    <a:pt x="0" y="102856"/>
                  </a:lnTo>
                  <a:lnTo>
                    <a:pt x="2748" y="111971"/>
                  </a:lnTo>
                  <a:lnTo>
                    <a:pt x="6438" y="119550"/>
                  </a:lnTo>
                  <a:lnTo>
                    <a:pt x="14059" y="141335"/>
                  </a:lnTo>
                  <a:lnTo>
                    <a:pt x="17794" y="144984"/>
                  </a:lnTo>
                  <a:lnTo>
                    <a:pt x="44579" y="158188"/>
                  </a:lnTo>
                  <a:lnTo>
                    <a:pt x="79543" y="166978"/>
                  </a:lnTo>
                  <a:lnTo>
                    <a:pt x="105974" y="162698"/>
                  </a:lnTo>
                  <a:lnTo>
                    <a:pt x="113347" y="159381"/>
                  </a:lnTo>
                  <a:lnTo>
                    <a:pt x="145902" y="130016"/>
                  </a:lnTo>
                  <a:lnTo>
                    <a:pt x="149437" y="120867"/>
                  </a:lnTo>
                  <a:lnTo>
                    <a:pt x="150380" y="115464"/>
                  </a:lnTo>
                  <a:lnTo>
                    <a:pt x="148605" y="103816"/>
                  </a:lnTo>
                  <a:lnTo>
                    <a:pt x="138028" y="60159"/>
                  </a:lnTo>
                  <a:lnTo>
                    <a:pt x="126563" y="42402"/>
                  </a:lnTo>
                  <a:lnTo>
                    <a:pt x="101454" y="15806"/>
                  </a:lnTo>
                  <a:lnTo>
                    <a:pt x="92289" y="12252"/>
                  </a:lnTo>
                  <a:lnTo>
                    <a:pt x="82218" y="9613"/>
                  </a:lnTo>
                  <a:lnTo>
                    <a:pt x="67129" y="2119"/>
                  </a:lnTo>
                  <a:lnTo>
                    <a:pt x="63758" y="1373"/>
                  </a:lnTo>
                  <a:lnTo>
                    <a:pt x="61511" y="1935"/>
                  </a:lnTo>
                  <a:lnTo>
                    <a:pt x="60012" y="3368"/>
                  </a:lnTo>
                  <a:lnTo>
                    <a:pt x="57608" y="8215"/>
                  </a:lnTo>
                  <a:lnTo>
                    <a:pt x="57016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17"/>
            <p:cNvSpPr/>
            <p:nvPr>
              <p:custDataLst>
                <p:tags r:id="rId83"/>
              </p:custDataLst>
            </p:nvPr>
          </p:nvSpPr>
          <p:spPr>
            <a:xfrm>
              <a:off x="3829050" y="3457575"/>
              <a:ext cx="104776" cy="161926"/>
            </a:xfrm>
            <a:custGeom>
              <a:avLst/>
              <a:gdLst/>
              <a:ahLst/>
              <a:cxnLst/>
              <a:rect l="0" t="0" r="0" b="0"/>
              <a:pathLst>
                <a:path w="104776" h="161926">
                  <a:moveTo>
                    <a:pt x="104775" y="0"/>
                  </a:moveTo>
                  <a:lnTo>
                    <a:pt x="104775" y="0"/>
                  </a:lnTo>
                  <a:lnTo>
                    <a:pt x="96574" y="0"/>
                  </a:lnTo>
                  <a:lnTo>
                    <a:pt x="90586" y="5057"/>
                  </a:lnTo>
                  <a:lnTo>
                    <a:pt x="87885" y="10361"/>
                  </a:lnTo>
                  <a:lnTo>
                    <a:pt x="87165" y="13257"/>
                  </a:lnTo>
                  <a:lnTo>
                    <a:pt x="81095" y="22390"/>
                  </a:lnTo>
                  <a:lnTo>
                    <a:pt x="44439" y="65382"/>
                  </a:lnTo>
                  <a:lnTo>
                    <a:pt x="13758" y="110165"/>
                  </a:lnTo>
                  <a:lnTo>
                    <a:pt x="1489" y="14468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18"/>
            <p:cNvSpPr/>
            <p:nvPr>
              <p:custDataLst>
                <p:tags r:id="rId84"/>
              </p:custDataLst>
            </p:nvPr>
          </p:nvSpPr>
          <p:spPr>
            <a:xfrm>
              <a:off x="3781425" y="345757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16402" y="17692"/>
                  </a:lnTo>
                  <a:lnTo>
                    <a:pt x="23322" y="18648"/>
                  </a:lnTo>
                  <a:lnTo>
                    <a:pt x="25073" y="19840"/>
                  </a:lnTo>
                  <a:lnTo>
                    <a:pt x="26240" y="21694"/>
                  </a:lnTo>
                  <a:lnTo>
                    <a:pt x="27019" y="23987"/>
                  </a:lnTo>
                  <a:lnTo>
                    <a:pt x="49897" y="41430"/>
                  </a:lnTo>
                  <a:lnTo>
                    <a:pt x="59571" y="44871"/>
                  </a:lnTo>
                  <a:lnTo>
                    <a:pt x="69867" y="47460"/>
                  </a:lnTo>
                  <a:lnTo>
                    <a:pt x="106503" y="69967"/>
                  </a:lnTo>
                  <a:lnTo>
                    <a:pt x="123635" y="90457"/>
                  </a:lnTo>
                  <a:lnTo>
                    <a:pt x="133294" y="96652"/>
                  </a:lnTo>
                  <a:lnTo>
                    <a:pt x="136487" y="99360"/>
                  </a:lnTo>
                  <a:lnTo>
                    <a:pt x="140036" y="105190"/>
                  </a:lnTo>
                  <a:lnTo>
                    <a:pt x="1428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2519"/>
          <p:cNvSpPr/>
          <p:nvPr>
            <p:custDataLst>
              <p:tags r:id="rId1"/>
            </p:custDataLst>
          </p:nvPr>
        </p:nvSpPr>
        <p:spPr>
          <a:xfrm>
            <a:off x="8753866" y="2571750"/>
            <a:ext cx="456810" cy="76201"/>
          </a:xfrm>
          <a:custGeom>
            <a:avLst/>
            <a:gdLst/>
            <a:ahLst/>
            <a:cxnLst/>
            <a:rect l="0" t="0" r="0" b="0"/>
            <a:pathLst>
              <a:path w="456810" h="76201">
                <a:moveTo>
                  <a:pt x="9134" y="0"/>
                </a:moveTo>
                <a:lnTo>
                  <a:pt x="9134" y="0"/>
                </a:lnTo>
                <a:lnTo>
                  <a:pt x="9134" y="5056"/>
                </a:lnTo>
                <a:lnTo>
                  <a:pt x="8076" y="6546"/>
                </a:lnTo>
                <a:lnTo>
                  <a:pt x="6312" y="7539"/>
                </a:lnTo>
                <a:lnTo>
                  <a:pt x="0" y="9409"/>
                </a:lnTo>
                <a:lnTo>
                  <a:pt x="41523" y="9524"/>
                </a:lnTo>
                <a:lnTo>
                  <a:pt x="78298" y="12347"/>
                </a:lnTo>
                <a:lnTo>
                  <a:pt x="124819" y="18167"/>
                </a:lnTo>
                <a:lnTo>
                  <a:pt x="169137" y="18875"/>
                </a:lnTo>
                <a:lnTo>
                  <a:pt x="208780" y="19015"/>
                </a:lnTo>
                <a:lnTo>
                  <a:pt x="253019" y="19047"/>
                </a:lnTo>
                <a:lnTo>
                  <a:pt x="272485" y="19049"/>
                </a:lnTo>
                <a:lnTo>
                  <a:pt x="276776" y="20108"/>
                </a:lnTo>
                <a:lnTo>
                  <a:pt x="279636" y="21872"/>
                </a:lnTo>
                <a:lnTo>
                  <a:pt x="285024" y="28183"/>
                </a:lnTo>
                <a:lnTo>
                  <a:pt x="237408" y="28570"/>
                </a:lnTo>
                <a:lnTo>
                  <a:pt x="224889" y="29631"/>
                </a:lnTo>
                <a:lnTo>
                  <a:pt x="186922" y="37217"/>
                </a:lnTo>
                <a:lnTo>
                  <a:pt x="144530" y="38090"/>
                </a:lnTo>
                <a:lnTo>
                  <a:pt x="191879" y="40922"/>
                </a:lnTo>
                <a:lnTo>
                  <a:pt x="233616" y="46301"/>
                </a:lnTo>
                <a:lnTo>
                  <a:pt x="270144" y="47233"/>
                </a:lnTo>
                <a:lnTo>
                  <a:pt x="312836" y="52565"/>
                </a:lnTo>
                <a:lnTo>
                  <a:pt x="353943" y="55792"/>
                </a:lnTo>
                <a:lnTo>
                  <a:pt x="397991" y="61803"/>
                </a:lnTo>
                <a:lnTo>
                  <a:pt x="441899" y="72259"/>
                </a:lnTo>
                <a:lnTo>
                  <a:pt x="456809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556"/>
          <p:cNvGrpSpPr/>
          <p:nvPr/>
        </p:nvGrpSpPr>
        <p:grpSpPr>
          <a:xfrm>
            <a:off x="3314700" y="3257550"/>
            <a:ext cx="209551" cy="628206"/>
            <a:chOff x="3314700" y="3257550"/>
            <a:chExt cx="209551" cy="628206"/>
          </a:xfrm>
        </p:grpSpPr>
        <p:sp>
          <p:nvSpPr>
            <p:cNvPr id="221" name="SMARTInkShape-2520"/>
            <p:cNvSpPr/>
            <p:nvPr>
              <p:custDataLst>
                <p:tags r:id="rId76"/>
              </p:custDataLst>
            </p:nvPr>
          </p:nvSpPr>
          <p:spPr>
            <a:xfrm>
              <a:off x="3333750" y="3633069"/>
              <a:ext cx="142876" cy="252687"/>
            </a:xfrm>
            <a:custGeom>
              <a:avLst/>
              <a:gdLst/>
              <a:ahLst/>
              <a:cxnLst/>
              <a:rect l="0" t="0" r="0" b="0"/>
              <a:pathLst>
                <a:path w="142876" h="252687">
                  <a:moveTo>
                    <a:pt x="142875" y="24531"/>
                  </a:moveTo>
                  <a:lnTo>
                    <a:pt x="142875" y="24531"/>
                  </a:lnTo>
                  <a:lnTo>
                    <a:pt x="142875" y="5516"/>
                  </a:lnTo>
                  <a:lnTo>
                    <a:pt x="137818" y="435"/>
                  </a:lnTo>
                  <a:lnTo>
                    <a:pt x="136329" y="0"/>
                  </a:lnTo>
                  <a:lnTo>
                    <a:pt x="135336" y="768"/>
                  </a:lnTo>
                  <a:lnTo>
                    <a:pt x="134674" y="2339"/>
                  </a:lnTo>
                  <a:lnTo>
                    <a:pt x="133174" y="3386"/>
                  </a:lnTo>
                  <a:lnTo>
                    <a:pt x="126007" y="4860"/>
                  </a:lnTo>
                  <a:lnTo>
                    <a:pt x="120209" y="5205"/>
                  </a:lnTo>
                  <a:lnTo>
                    <a:pt x="118239" y="6356"/>
                  </a:lnTo>
                  <a:lnTo>
                    <a:pt x="116926" y="8181"/>
                  </a:lnTo>
                  <a:lnTo>
                    <a:pt x="114409" y="13031"/>
                  </a:lnTo>
                  <a:lnTo>
                    <a:pt x="79351" y="57545"/>
                  </a:lnTo>
                  <a:lnTo>
                    <a:pt x="53974" y="102074"/>
                  </a:lnTo>
                  <a:lnTo>
                    <a:pt x="31750" y="148816"/>
                  </a:lnTo>
                  <a:lnTo>
                    <a:pt x="19050" y="173573"/>
                  </a:lnTo>
                  <a:lnTo>
                    <a:pt x="15875" y="177867"/>
                  </a:lnTo>
                  <a:lnTo>
                    <a:pt x="12347" y="188283"/>
                  </a:lnTo>
                  <a:lnTo>
                    <a:pt x="9690" y="225956"/>
                  </a:lnTo>
                  <a:lnTo>
                    <a:pt x="12421" y="233292"/>
                  </a:lnTo>
                  <a:lnTo>
                    <a:pt x="23719" y="248059"/>
                  </a:lnTo>
                  <a:lnTo>
                    <a:pt x="29239" y="250876"/>
                  </a:lnTo>
                  <a:lnTo>
                    <a:pt x="41406" y="252686"/>
                  </a:lnTo>
                  <a:lnTo>
                    <a:pt x="82291" y="242801"/>
                  </a:lnTo>
                  <a:lnTo>
                    <a:pt x="88785" y="238663"/>
                  </a:lnTo>
                  <a:lnTo>
                    <a:pt x="92377" y="233295"/>
                  </a:lnTo>
                  <a:lnTo>
                    <a:pt x="95031" y="227382"/>
                  </a:lnTo>
                  <a:lnTo>
                    <a:pt x="103282" y="216867"/>
                  </a:lnTo>
                  <a:lnTo>
                    <a:pt x="104333" y="210518"/>
                  </a:lnTo>
                  <a:lnTo>
                    <a:pt x="101756" y="204912"/>
                  </a:lnTo>
                  <a:lnTo>
                    <a:pt x="98142" y="198892"/>
                  </a:lnTo>
                  <a:lnTo>
                    <a:pt x="96535" y="192689"/>
                  </a:lnTo>
                  <a:lnTo>
                    <a:pt x="95048" y="190611"/>
                  </a:lnTo>
                  <a:lnTo>
                    <a:pt x="92999" y="189226"/>
                  </a:lnTo>
                  <a:lnTo>
                    <a:pt x="87900" y="186628"/>
                  </a:lnTo>
                  <a:lnTo>
                    <a:pt x="79079" y="180275"/>
                  </a:lnTo>
                  <a:lnTo>
                    <a:pt x="45763" y="168861"/>
                  </a:lnTo>
                  <a:lnTo>
                    <a:pt x="0" y="167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21"/>
            <p:cNvSpPr/>
            <p:nvPr>
              <p:custDataLst>
                <p:tags r:id="rId77"/>
              </p:custDataLst>
            </p:nvPr>
          </p:nvSpPr>
          <p:spPr>
            <a:xfrm>
              <a:off x="3314700" y="3543300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17333" y="28575"/>
                  </a:lnTo>
                  <a:lnTo>
                    <a:pt x="17906" y="27517"/>
                  </a:lnTo>
                  <a:lnTo>
                    <a:pt x="18542" y="23518"/>
                  </a:lnTo>
                  <a:lnTo>
                    <a:pt x="20828" y="22029"/>
                  </a:lnTo>
                  <a:lnTo>
                    <a:pt x="39706" y="19639"/>
                  </a:lnTo>
                  <a:lnTo>
                    <a:pt x="51514" y="18254"/>
                  </a:lnTo>
                  <a:lnTo>
                    <a:pt x="95291" y="7307"/>
                  </a:lnTo>
                  <a:lnTo>
                    <a:pt x="114312" y="2165"/>
                  </a:lnTo>
                  <a:lnTo>
                    <a:pt x="158751" y="127"/>
                  </a:lnTo>
                  <a:lnTo>
                    <a:pt x="204945" y="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22"/>
            <p:cNvSpPr/>
            <p:nvPr>
              <p:custDataLst>
                <p:tags r:id="rId78"/>
              </p:custDataLst>
            </p:nvPr>
          </p:nvSpPr>
          <p:spPr>
            <a:xfrm>
              <a:off x="3429000" y="3257550"/>
              <a:ext cx="19051" cy="219037"/>
            </a:xfrm>
            <a:custGeom>
              <a:avLst/>
              <a:gdLst/>
              <a:ahLst/>
              <a:cxnLst/>
              <a:rect l="0" t="0" r="0" b="0"/>
              <a:pathLst>
                <a:path w="19051" h="219037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25" y="46459"/>
                  </a:lnTo>
                  <a:lnTo>
                    <a:pt x="9525" y="92175"/>
                  </a:lnTo>
                  <a:lnTo>
                    <a:pt x="9525" y="133542"/>
                  </a:lnTo>
                  <a:lnTo>
                    <a:pt x="9525" y="178746"/>
                  </a:lnTo>
                  <a:lnTo>
                    <a:pt x="9525" y="217582"/>
                  </a:lnTo>
                  <a:lnTo>
                    <a:pt x="10583" y="218080"/>
                  </a:lnTo>
                  <a:lnTo>
                    <a:pt x="18657" y="219036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557"/>
          <p:cNvGrpSpPr/>
          <p:nvPr/>
        </p:nvGrpSpPr>
        <p:grpSpPr>
          <a:xfrm>
            <a:off x="9477375" y="2152650"/>
            <a:ext cx="952501" cy="257011"/>
            <a:chOff x="9477375" y="2152650"/>
            <a:chExt cx="952501" cy="257011"/>
          </a:xfrm>
        </p:grpSpPr>
        <p:sp>
          <p:nvSpPr>
            <p:cNvPr id="225" name="SMARTInkShape-2523"/>
            <p:cNvSpPr/>
            <p:nvPr>
              <p:custDataLst>
                <p:tags r:id="rId70"/>
              </p:custDataLst>
            </p:nvPr>
          </p:nvSpPr>
          <p:spPr>
            <a:xfrm>
              <a:off x="10220325" y="21526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39660" y="10408"/>
                  </a:lnTo>
                  <a:lnTo>
                    <a:pt x="86839" y="3057"/>
                  </a:lnTo>
                  <a:lnTo>
                    <a:pt x="133497" y="402"/>
                  </a:lnTo>
                  <a:lnTo>
                    <a:pt x="176966" y="7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24"/>
            <p:cNvSpPr/>
            <p:nvPr>
              <p:custDataLst>
                <p:tags r:id="rId71"/>
              </p:custDataLst>
            </p:nvPr>
          </p:nvSpPr>
          <p:spPr>
            <a:xfrm>
              <a:off x="10201275" y="2201609"/>
              <a:ext cx="114301" cy="208052"/>
            </a:xfrm>
            <a:custGeom>
              <a:avLst/>
              <a:gdLst/>
              <a:ahLst/>
              <a:cxnLst/>
              <a:rect l="0" t="0" r="0" b="0"/>
              <a:pathLst>
                <a:path w="114301" h="208052">
                  <a:moveTo>
                    <a:pt x="114300" y="17716"/>
                  </a:moveTo>
                  <a:lnTo>
                    <a:pt x="114300" y="17716"/>
                  </a:lnTo>
                  <a:lnTo>
                    <a:pt x="109243" y="17716"/>
                  </a:lnTo>
                  <a:lnTo>
                    <a:pt x="103939" y="14894"/>
                  </a:lnTo>
                  <a:lnTo>
                    <a:pt x="98053" y="11170"/>
                  </a:lnTo>
                  <a:lnTo>
                    <a:pt x="87732" y="9074"/>
                  </a:lnTo>
                  <a:lnTo>
                    <a:pt x="60139" y="7210"/>
                  </a:lnTo>
                  <a:lnTo>
                    <a:pt x="41421" y="0"/>
                  </a:lnTo>
                  <a:lnTo>
                    <a:pt x="39256" y="614"/>
                  </a:lnTo>
                  <a:lnTo>
                    <a:pt x="31152" y="5475"/>
                  </a:lnTo>
                  <a:lnTo>
                    <a:pt x="25134" y="6984"/>
                  </a:lnTo>
                  <a:lnTo>
                    <a:pt x="23106" y="8444"/>
                  </a:lnTo>
                  <a:lnTo>
                    <a:pt x="21754" y="10477"/>
                  </a:lnTo>
                  <a:lnTo>
                    <a:pt x="19583" y="16286"/>
                  </a:lnTo>
                  <a:lnTo>
                    <a:pt x="26659" y="27889"/>
                  </a:lnTo>
                  <a:lnTo>
                    <a:pt x="36664" y="57705"/>
                  </a:lnTo>
                  <a:lnTo>
                    <a:pt x="43107" y="64769"/>
                  </a:lnTo>
                  <a:lnTo>
                    <a:pt x="51968" y="72495"/>
                  </a:lnTo>
                  <a:lnTo>
                    <a:pt x="79297" y="111271"/>
                  </a:lnTo>
                  <a:lnTo>
                    <a:pt x="93014" y="144173"/>
                  </a:lnTo>
                  <a:lnTo>
                    <a:pt x="94807" y="162405"/>
                  </a:lnTo>
                  <a:lnTo>
                    <a:pt x="92232" y="169511"/>
                  </a:lnTo>
                  <a:lnTo>
                    <a:pt x="88617" y="176197"/>
                  </a:lnTo>
                  <a:lnTo>
                    <a:pt x="85523" y="185911"/>
                  </a:lnTo>
                  <a:lnTo>
                    <a:pt x="79433" y="195492"/>
                  </a:lnTo>
                  <a:lnTo>
                    <a:pt x="77636" y="201855"/>
                  </a:lnTo>
                  <a:lnTo>
                    <a:pt x="75043" y="203975"/>
                  </a:lnTo>
                  <a:lnTo>
                    <a:pt x="62332" y="206959"/>
                  </a:lnTo>
                  <a:lnTo>
                    <a:pt x="44714" y="208051"/>
                  </a:lnTo>
                  <a:lnTo>
                    <a:pt x="38218" y="205320"/>
                  </a:lnTo>
                  <a:lnTo>
                    <a:pt x="31803" y="201637"/>
                  </a:lnTo>
                  <a:lnTo>
                    <a:pt x="22241" y="198506"/>
                  </a:lnTo>
                  <a:lnTo>
                    <a:pt x="0" y="1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25"/>
            <p:cNvSpPr/>
            <p:nvPr>
              <p:custDataLst>
                <p:tags r:id="rId72"/>
              </p:custDataLst>
            </p:nvPr>
          </p:nvSpPr>
          <p:spPr>
            <a:xfrm>
              <a:off x="10153650" y="2305050"/>
              <a:ext cx="9526" cy="28460"/>
            </a:xfrm>
            <a:custGeom>
              <a:avLst/>
              <a:gdLst/>
              <a:ahLst/>
              <a:cxnLst/>
              <a:rect l="0" t="0" r="0" b="0"/>
              <a:pathLst>
                <a:path w="9526" h="28460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20108"/>
                  </a:lnTo>
                  <a:lnTo>
                    <a:pt x="7538" y="21872"/>
                  </a:lnTo>
                  <a:lnTo>
                    <a:pt x="9490" y="2845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26"/>
            <p:cNvSpPr/>
            <p:nvPr>
              <p:custDataLst>
                <p:tags r:id="rId73"/>
              </p:custDataLst>
            </p:nvPr>
          </p:nvSpPr>
          <p:spPr>
            <a:xfrm>
              <a:off x="9925205" y="2181260"/>
              <a:ext cx="112261" cy="180810"/>
            </a:xfrm>
            <a:custGeom>
              <a:avLst/>
              <a:gdLst/>
              <a:ahLst/>
              <a:cxnLst/>
              <a:rect l="0" t="0" r="0" b="0"/>
              <a:pathLst>
                <a:path w="112261" h="180810">
                  <a:moveTo>
                    <a:pt x="76045" y="9490"/>
                  </a:moveTo>
                  <a:lnTo>
                    <a:pt x="76045" y="9490"/>
                  </a:lnTo>
                  <a:lnTo>
                    <a:pt x="76045" y="0"/>
                  </a:lnTo>
                  <a:lnTo>
                    <a:pt x="31570" y="45499"/>
                  </a:lnTo>
                  <a:lnTo>
                    <a:pt x="23121" y="60494"/>
                  </a:lnTo>
                  <a:lnTo>
                    <a:pt x="3817" y="107151"/>
                  </a:lnTo>
                  <a:lnTo>
                    <a:pt x="629" y="125834"/>
                  </a:lnTo>
                  <a:lnTo>
                    <a:pt x="0" y="144537"/>
                  </a:lnTo>
                  <a:lnTo>
                    <a:pt x="2737" y="151708"/>
                  </a:lnTo>
                  <a:lnTo>
                    <a:pt x="13116" y="164935"/>
                  </a:lnTo>
                  <a:lnTo>
                    <a:pt x="19147" y="168535"/>
                  </a:lnTo>
                  <a:lnTo>
                    <a:pt x="25357" y="171194"/>
                  </a:lnTo>
                  <a:lnTo>
                    <a:pt x="34803" y="177582"/>
                  </a:lnTo>
                  <a:lnTo>
                    <a:pt x="45364" y="179945"/>
                  </a:lnTo>
                  <a:lnTo>
                    <a:pt x="68372" y="180809"/>
                  </a:lnTo>
                  <a:lnTo>
                    <a:pt x="75457" y="178060"/>
                  </a:lnTo>
                  <a:lnTo>
                    <a:pt x="98236" y="158546"/>
                  </a:lnTo>
                  <a:lnTo>
                    <a:pt x="109904" y="139436"/>
                  </a:lnTo>
                  <a:lnTo>
                    <a:pt x="112260" y="131449"/>
                  </a:lnTo>
                  <a:lnTo>
                    <a:pt x="110484" y="121549"/>
                  </a:lnTo>
                  <a:lnTo>
                    <a:pt x="106359" y="104076"/>
                  </a:lnTo>
                  <a:lnTo>
                    <a:pt x="103791" y="79449"/>
                  </a:lnTo>
                  <a:lnTo>
                    <a:pt x="97083" y="63615"/>
                  </a:lnTo>
                  <a:lnTo>
                    <a:pt x="69322" y="28598"/>
                  </a:lnTo>
                  <a:lnTo>
                    <a:pt x="68389" y="25403"/>
                  </a:lnTo>
                  <a:lnTo>
                    <a:pt x="66707" y="23274"/>
                  </a:lnTo>
                  <a:lnTo>
                    <a:pt x="58483" y="19576"/>
                  </a:lnTo>
                  <a:lnTo>
                    <a:pt x="57656" y="16442"/>
                  </a:lnTo>
                  <a:lnTo>
                    <a:pt x="57126" y="10863"/>
                  </a:lnTo>
                  <a:lnTo>
                    <a:pt x="56995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27"/>
            <p:cNvSpPr/>
            <p:nvPr>
              <p:custDataLst>
                <p:tags r:id="rId74"/>
              </p:custDataLst>
            </p:nvPr>
          </p:nvSpPr>
          <p:spPr>
            <a:xfrm>
              <a:off x="9496852" y="2314575"/>
              <a:ext cx="180549" cy="28539"/>
            </a:xfrm>
            <a:custGeom>
              <a:avLst/>
              <a:gdLst/>
              <a:ahLst/>
              <a:cxnLst/>
              <a:rect l="0" t="0" r="0" b="0"/>
              <a:pathLst>
                <a:path w="180549" h="28539">
                  <a:moveTo>
                    <a:pt x="18623" y="9525"/>
                  </a:moveTo>
                  <a:lnTo>
                    <a:pt x="18623" y="9525"/>
                  </a:lnTo>
                  <a:lnTo>
                    <a:pt x="0" y="28148"/>
                  </a:lnTo>
                  <a:lnTo>
                    <a:pt x="12868" y="28538"/>
                  </a:lnTo>
                  <a:lnTo>
                    <a:pt x="56994" y="16815"/>
                  </a:lnTo>
                  <a:lnTo>
                    <a:pt x="75854" y="11685"/>
                  </a:lnTo>
                  <a:lnTo>
                    <a:pt x="121419" y="9715"/>
                  </a:lnTo>
                  <a:lnTo>
                    <a:pt x="135217" y="8551"/>
                  </a:lnTo>
                  <a:lnTo>
                    <a:pt x="180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28"/>
            <p:cNvSpPr/>
            <p:nvPr>
              <p:custDataLst>
                <p:tags r:id="rId75"/>
              </p:custDataLst>
            </p:nvPr>
          </p:nvSpPr>
          <p:spPr>
            <a:xfrm>
              <a:off x="9477375" y="22383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70851" y="1058"/>
                  </a:lnTo>
                  <a:lnTo>
                    <a:pt x="101491" y="8642"/>
                  </a:lnTo>
                  <a:lnTo>
                    <a:pt x="117324" y="10322"/>
                  </a:lnTo>
                  <a:lnTo>
                    <a:pt x="138350" y="19203"/>
                  </a:lnTo>
                  <a:lnTo>
                    <a:pt x="139858" y="21268"/>
                  </a:lnTo>
                  <a:lnTo>
                    <a:pt x="1428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558"/>
          <p:cNvGrpSpPr/>
          <p:nvPr/>
        </p:nvGrpSpPr>
        <p:grpSpPr>
          <a:xfrm>
            <a:off x="8440867" y="2040412"/>
            <a:ext cx="769809" cy="455139"/>
            <a:chOff x="8440867" y="2040412"/>
            <a:chExt cx="769809" cy="455139"/>
          </a:xfrm>
        </p:grpSpPr>
        <p:sp>
          <p:nvSpPr>
            <p:cNvPr id="232" name="SMARTInkShape-2529"/>
            <p:cNvSpPr/>
            <p:nvPr>
              <p:custDataLst>
                <p:tags r:id="rId65"/>
              </p:custDataLst>
            </p:nvPr>
          </p:nvSpPr>
          <p:spPr>
            <a:xfrm>
              <a:off x="8848725" y="2040412"/>
              <a:ext cx="133196" cy="340267"/>
            </a:xfrm>
            <a:custGeom>
              <a:avLst/>
              <a:gdLst/>
              <a:ahLst/>
              <a:cxnLst/>
              <a:rect l="0" t="0" r="0" b="0"/>
              <a:pathLst>
                <a:path w="133196" h="340267">
                  <a:moveTo>
                    <a:pt x="28575" y="140813"/>
                  </a:moveTo>
                  <a:lnTo>
                    <a:pt x="28575" y="140813"/>
                  </a:lnTo>
                  <a:lnTo>
                    <a:pt x="23518" y="135757"/>
                  </a:lnTo>
                  <a:lnTo>
                    <a:pt x="21035" y="130452"/>
                  </a:lnTo>
                  <a:lnTo>
                    <a:pt x="20374" y="127555"/>
                  </a:lnTo>
                  <a:lnTo>
                    <a:pt x="20990" y="125625"/>
                  </a:lnTo>
                  <a:lnTo>
                    <a:pt x="22461" y="124337"/>
                  </a:lnTo>
                  <a:lnTo>
                    <a:pt x="24499" y="123479"/>
                  </a:lnTo>
                  <a:lnTo>
                    <a:pt x="25858" y="121849"/>
                  </a:lnTo>
                  <a:lnTo>
                    <a:pt x="27368" y="117215"/>
                  </a:lnTo>
                  <a:lnTo>
                    <a:pt x="28565" y="102868"/>
                  </a:lnTo>
                  <a:lnTo>
                    <a:pt x="28575" y="147426"/>
                  </a:lnTo>
                  <a:lnTo>
                    <a:pt x="28575" y="194922"/>
                  </a:lnTo>
                  <a:lnTo>
                    <a:pt x="27517" y="226761"/>
                  </a:lnTo>
                  <a:lnTo>
                    <a:pt x="19638" y="273990"/>
                  </a:lnTo>
                  <a:lnTo>
                    <a:pt x="18068" y="304832"/>
                  </a:lnTo>
                  <a:lnTo>
                    <a:pt x="10861" y="324402"/>
                  </a:lnTo>
                  <a:lnTo>
                    <a:pt x="9559" y="340266"/>
                  </a:lnTo>
                  <a:lnTo>
                    <a:pt x="9525" y="298273"/>
                  </a:lnTo>
                  <a:lnTo>
                    <a:pt x="12347" y="271086"/>
                  </a:lnTo>
                  <a:lnTo>
                    <a:pt x="19226" y="225075"/>
                  </a:lnTo>
                  <a:lnTo>
                    <a:pt x="29238" y="177997"/>
                  </a:lnTo>
                  <a:lnTo>
                    <a:pt x="36349" y="132988"/>
                  </a:lnTo>
                  <a:lnTo>
                    <a:pt x="45358" y="93524"/>
                  </a:lnTo>
                  <a:lnTo>
                    <a:pt x="60445" y="50664"/>
                  </a:lnTo>
                  <a:lnTo>
                    <a:pt x="76216" y="20064"/>
                  </a:lnTo>
                  <a:lnTo>
                    <a:pt x="88903" y="4896"/>
                  </a:lnTo>
                  <a:lnTo>
                    <a:pt x="95251" y="1030"/>
                  </a:lnTo>
                  <a:lnTo>
                    <a:pt x="98426" y="0"/>
                  </a:lnTo>
                  <a:lnTo>
                    <a:pt x="101600" y="371"/>
                  </a:lnTo>
                  <a:lnTo>
                    <a:pt x="112418" y="6320"/>
                  </a:lnTo>
                  <a:lnTo>
                    <a:pt x="127393" y="20620"/>
                  </a:lnTo>
                  <a:lnTo>
                    <a:pt x="130702" y="26716"/>
                  </a:lnTo>
                  <a:lnTo>
                    <a:pt x="133000" y="42415"/>
                  </a:lnTo>
                  <a:lnTo>
                    <a:pt x="133195" y="48750"/>
                  </a:lnTo>
                  <a:lnTo>
                    <a:pt x="130458" y="55093"/>
                  </a:lnTo>
                  <a:lnTo>
                    <a:pt x="110955" y="77313"/>
                  </a:lnTo>
                  <a:lnTo>
                    <a:pt x="96493" y="86838"/>
                  </a:lnTo>
                  <a:lnTo>
                    <a:pt x="78802" y="91307"/>
                  </a:lnTo>
                  <a:lnTo>
                    <a:pt x="31343" y="93139"/>
                  </a:lnTo>
                  <a:lnTo>
                    <a:pt x="0" y="9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30"/>
            <p:cNvSpPr/>
            <p:nvPr>
              <p:custDataLst>
                <p:tags r:id="rId66"/>
              </p:custDataLst>
            </p:nvPr>
          </p:nvSpPr>
          <p:spPr>
            <a:xfrm>
              <a:off x="8905875" y="2314593"/>
              <a:ext cx="114301" cy="161908"/>
            </a:xfrm>
            <a:custGeom>
              <a:avLst/>
              <a:gdLst/>
              <a:ahLst/>
              <a:cxnLst/>
              <a:rect l="0" t="0" r="0" b="0"/>
              <a:pathLst>
                <a:path w="114301" h="161908">
                  <a:moveTo>
                    <a:pt x="28575" y="57132"/>
                  </a:moveTo>
                  <a:lnTo>
                    <a:pt x="28575" y="57132"/>
                  </a:lnTo>
                  <a:lnTo>
                    <a:pt x="23518" y="52076"/>
                  </a:lnTo>
                  <a:lnTo>
                    <a:pt x="18214" y="49593"/>
                  </a:lnTo>
                  <a:lnTo>
                    <a:pt x="11240" y="47999"/>
                  </a:lnTo>
                  <a:lnTo>
                    <a:pt x="4977" y="42667"/>
                  </a:lnTo>
                  <a:lnTo>
                    <a:pt x="5435" y="41138"/>
                  </a:lnTo>
                  <a:lnTo>
                    <a:pt x="13017" y="38987"/>
                  </a:lnTo>
                  <a:lnTo>
                    <a:pt x="12911" y="38686"/>
                  </a:lnTo>
                  <a:lnTo>
                    <a:pt x="10194" y="38201"/>
                  </a:lnTo>
                  <a:lnTo>
                    <a:pt x="9526" y="84810"/>
                  </a:lnTo>
                  <a:lnTo>
                    <a:pt x="9525" y="117351"/>
                  </a:lnTo>
                  <a:lnTo>
                    <a:pt x="6703" y="123760"/>
                  </a:lnTo>
                  <a:lnTo>
                    <a:pt x="2979" y="130136"/>
                  </a:lnTo>
                  <a:lnTo>
                    <a:pt x="588" y="142853"/>
                  </a:lnTo>
                  <a:lnTo>
                    <a:pt x="1" y="152367"/>
                  </a:lnTo>
                  <a:lnTo>
                    <a:pt x="0" y="134067"/>
                  </a:lnTo>
                  <a:lnTo>
                    <a:pt x="2822" y="125545"/>
                  </a:lnTo>
                  <a:lnTo>
                    <a:pt x="5057" y="121791"/>
                  </a:lnTo>
                  <a:lnTo>
                    <a:pt x="19713" y="75980"/>
                  </a:lnTo>
                  <a:lnTo>
                    <a:pt x="44477" y="31920"/>
                  </a:lnTo>
                  <a:lnTo>
                    <a:pt x="60328" y="7820"/>
                  </a:lnTo>
                  <a:lnTo>
                    <a:pt x="66676" y="3466"/>
                  </a:lnTo>
                  <a:lnTo>
                    <a:pt x="76004" y="441"/>
                  </a:lnTo>
                  <a:lnTo>
                    <a:pt x="93485" y="0"/>
                  </a:lnTo>
                  <a:lnTo>
                    <a:pt x="94074" y="1052"/>
                  </a:lnTo>
                  <a:lnTo>
                    <a:pt x="95235" y="23580"/>
                  </a:lnTo>
                  <a:lnTo>
                    <a:pt x="92420" y="29167"/>
                  </a:lnTo>
                  <a:lnTo>
                    <a:pt x="88702" y="35178"/>
                  </a:lnTo>
                  <a:lnTo>
                    <a:pt x="87048" y="41377"/>
                  </a:lnTo>
                  <a:lnTo>
                    <a:pt x="84490" y="43454"/>
                  </a:lnTo>
                  <a:lnTo>
                    <a:pt x="72895" y="47435"/>
                  </a:lnTo>
                  <a:lnTo>
                    <a:pt x="70821" y="49609"/>
                  </a:lnTo>
                  <a:lnTo>
                    <a:pt x="69440" y="52117"/>
                  </a:lnTo>
                  <a:lnTo>
                    <a:pt x="67459" y="53788"/>
                  </a:lnTo>
                  <a:lnTo>
                    <a:pt x="62437" y="55646"/>
                  </a:lnTo>
                  <a:lnTo>
                    <a:pt x="50590" y="57897"/>
                  </a:lnTo>
                  <a:lnTo>
                    <a:pt x="41213" y="63591"/>
                  </a:lnTo>
                  <a:lnTo>
                    <a:pt x="30450" y="66253"/>
                  </a:lnTo>
                  <a:lnTo>
                    <a:pt x="20539" y="74822"/>
                  </a:lnTo>
                  <a:lnTo>
                    <a:pt x="14434" y="75780"/>
                  </a:lnTo>
                  <a:lnTo>
                    <a:pt x="13856" y="76972"/>
                  </a:lnTo>
                  <a:lnTo>
                    <a:pt x="14529" y="78825"/>
                  </a:lnTo>
                  <a:lnTo>
                    <a:pt x="17040" y="83707"/>
                  </a:lnTo>
                  <a:lnTo>
                    <a:pt x="19513" y="92405"/>
                  </a:lnTo>
                  <a:lnTo>
                    <a:pt x="44996" y="123983"/>
                  </a:lnTo>
                  <a:lnTo>
                    <a:pt x="47514" y="130235"/>
                  </a:lnTo>
                  <a:lnTo>
                    <a:pt x="52162" y="136542"/>
                  </a:lnTo>
                  <a:lnTo>
                    <a:pt x="57755" y="140050"/>
                  </a:lnTo>
                  <a:lnTo>
                    <a:pt x="63769" y="142668"/>
                  </a:lnTo>
                  <a:lnTo>
                    <a:pt x="85741" y="159260"/>
                  </a:lnTo>
                  <a:lnTo>
                    <a:pt x="101602" y="161558"/>
                  </a:lnTo>
                  <a:lnTo>
                    <a:pt x="114300" y="16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531"/>
            <p:cNvSpPr/>
            <p:nvPr>
              <p:custDataLst>
                <p:tags r:id="rId67"/>
              </p:custDataLst>
            </p:nvPr>
          </p:nvSpPr>
          <p:spPr>
            <a:xfrm>
              <a:off x="9059611" y="2305102"/>
              <a:ext cx="151065" cy="190449"/>
            </a:xfrm>
            <a:custGeom>
              <a:avLst/>
              <a:gdLst/>
              <a:ahLst/>
              <a:cxnLst/>
              <a:rect l="0" t="0" r="0" b="0"/>
              <a:pathLst>
                <a:path w="151065" h="190449">
                  <a:moveTo>
                    <a:pt x="36764" y="66623"/>
                  </a:moveTo>
                  <a:lnTo>
                    <a:pt x="36764" y="66623"/>
                  </a:lnTo>
                  <a:lnTo>
                    <a:pt x="41821" y="66623"/>
                  </a:lnTo>
                  <a:lnTo>
                    <a:pt x="43310" y="65565"/>
                  </a:lnTo>
                  <a:lnTo>
                    <a:pt x="44304" y="63801"/>
                  </a:lnTo>
                  <a:lnTo>
                    <a:pt x="46255" y="57214"/>
                  </a:lnTo>
                  <a:lnTo>
                    <a:pt x="46279" y="62189"/>
                  </a:lnTo>
                  <a:lnTo>
                    <a:pt x="43462" y="67475"/>
                  </a:lnTo>
                  <a:lnTo>
                    <a:pt x="39741" y="73351"/>
                  </a:lnTo>
                  <a:lnTo>
                    <a:pt x="37352" y="85748"/>
                  </a:lnTo>
                  <a:lnTo>
                    <a:pt x="37155" y="88898"/>
                  </a:lnTo>
                  <a:lnTo>
                    <a:pt x="34116" y="95220"/>
                  </a:lnTo>
                  <a:lnTo>
                    <a:pt x="30294" y="101558"/>
                  </a:lnTo>
                  <a:lnTo>
                    <a:pt x="27843" y="114250"/>
                  </a:lnTo>
                  <a:lnTo>
                    <a:pt x="27641" y="117424"/>
                  </a:lnTo>
                  <a:lnTo>
                    <a:pt x="24595" y="123774"/>
                  </a:lnTo>
                  <a:lnTo>
                    <a:pt x="22302" y="126949"/>
                  </a:lnTo>
                  <a:lnTo>
                    <a:pt x="16924" y="151270"/>
                  </a:lnTo>
                  <a:lnTo>
                    <a:pt x="9548" y="160268"/>
                  </a:lnTo>
                  <a:lnTo>
                    <a:pt x="8309" y="169933"/>
                  </a:lnTo>
                  <a:lnTo>
                    <a:pt x="5419" y="167925"/>
                  </a:lnTo>
                  <a:lnTo>
                    <a:pt x="0" y="163068"/>
                  </a:lnTo>
                  <a:lnTo>
                    <a:pt x="611" y="161612"/>
                  </a:lnTo>
                  <a:lnTo>
                    <a:pt x="4117" y="157171"/>
                  </a:lnTo>
                  <a:lnTo>
                    <a:pt x="6378" y="148847"/>
                  </a:lnTo>
                  <a:lnTo>
                    <a:pt x="8441" y="139151"/>
                  </a:lnTo>
                  <a:lnTo>
                    <a:pt x="14496" y="126683"/>
                  </a:lnTo>
                  <a:lnTo>
                    <a:pt x="25789" y="79189"/>
                  </a:lnTo>
                  <a:lnTo>
                    <a:pt x="31866" y="60233"/>
                  </a:lnTo>
                  <a:lnTo>
                    <a:pt x="53048" y="21230"/>
                  </a:lnTo>
                  <a:lnTo>
                    <a:pt x="55643" y="13640"/>
                  </a:lnTo>
                  <a:lnTo>
                    <a:pt x="60325" y="6739"/>
                  </a:lnTo>
                  <a:lnTo>
                    <a:pt x="65932" y="2966"/>
                  </a:lnTo>
                  <a:lnTo>
                    <a:pt x="75040" y="842"/>
                  </a:lnTo>
                  <a:lnTo>
                    <a:pt x="88898" y="0"/>
                  </a:lnTo>
                  <a:lnTo>
                    <a:pt x="90569" y="1041"/>
                  </a:lnTo>
                  <a:lnTo>
                    <a:pt x="91685" y="2794"/>
                  </a:lnTo>
                  <a:lnTo>
                    <a:pt x="93474" y="8154"/>
                  </a:lnTo>
                  <a:lnTo>
                    <a:pt x="93876" y="22615"/>
                  </a:lnTo>
                  <a:lnTo>
                    <a:pt x="91075" y="28719"/>
                  </a:lnTo>
                  <a:lnTo>
                    <a:pt x="87360" y="34960"/>
                  </a:lnTo>
                  <a:lnTo>
                    <a:pt x="84976" y="47590"/>
                  </a:lnTo>
                  <a:lnTo>
                    <a:pt x="84504" y="60276"/>
                  </a:lnTo>
                  <a:lnTo>
                    <a:pt x="81618" y="66625"/>
                  </a:lnTo>
                  <a:lnTo>
                    <a:pt x="70203" y="80647"/>
                  </a:lnTo>
                  <a:lnTo>
                    <a:pt x="64679" y="83440"/>
                  </a:lnTo>
                  <a:lnTo>
                    <a:pt x="61724" y="84184"/>
                  </a:lnTo>
                  <a:lnTo>
                    <a:pt x="59754" y="85739"/>
                  </a:lnTo>
                  <a:lnTo>
                    <a:pt x="57565" y="90288"/>
                  </a:lnTo>
                  <a:lnTo>
                    <a:pt x="55923" y="91925"/>
                  </a:lnTo>
                  <a:lnTo>
                    <a:pt x="51277" y="93743"/>
                  </a:lnTo>
                  <a:lnTo>
                    <a:pt x="49615" y="95286"/>
                  </a:lnTo>
                  <a:lnTo>
                    <a:pt x="46417" y="104293"/>
                  </a:lnTo>
                  <a:lnTo>
                    <a:pt x="46327" y="109652"/>
                  </a:lnTo>
                  <a:lnTo>
                    <a:pt x="49128" y="115028"/>
                  </a:lnTo>
                  <a:lnTo>
                    <a:pt x="52843" y="120944"/>
                  </a:lnTo>
                  <a:lnTo>
                    <a:pt x="54494" y="127102"/>
                  </a:lnTo>
                  <a:lnTo>
                    <a:pt x="55993" y="129167"/>
                  </a:lnTo>
                  <a:lnTo>
                    <a:pt x="58050" y="130544"/>
                  </a:lnTo>
                  <a:lnTo>
                    <a:pt x="63159" y="133133"/>
                  </a:lnTo>
                  <a:lnTo>
                    <a:pt x="106266" y="171413"/>
                  </a:lnTo>
                  <a:lnTo>
                    <a:pt x="120505" y="178105"/>
                  </a:lnTo>
                  <a:lnTo>
                    <a:pt x="127958" y="180729"/>
                  </a:lnTo>
                  <a:lnTo>
                    <a:pt x="138104" y="187098"/>
                  </a:lnTo>
                  <a:lnTo>
                    <a:pt x="151064" y="19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32"/>
            <p:cNvSpPr/>
            <p:nvPr>
              <p:custDataLst>
                <p:tags r:id="rId68"/>
              </p:custDataLst>
            </p:nvPr>
          </p:nvSpPr>
          <p:spPr>
            <a:xfrm>
              <a:off x="8491151" y="2314575"/>
              <a:ext cx="128975" cy="28460"/>
            </a:xfrm>
            <a:custGeom>
              <a:avLst/>
              <a:gdLst/>
              <a:ahLst/>
              <a:cxnLst/>
              <a:rect l="0" t="0" r="0" b="0"/>
              <a:pathLst>
                <a:path w="128975" h="28460">
                  <a:moveTo>
                    <a:pt x="24199" y="0"/>
                  </a:moveTo>
                  <a:lnTo>
                    <a:pt x="24199" y="0"/>
                  </a:lnTo>
                  <a:lnTo>
                    <a:pt x="6866" y="17334"/>
                  </a:lnTo>
                  <a:lnTo>
                    <a:pt x="3089" y="18287"/>
                  </a:lnTo>
                  <a:lnTo>
                    <a:pt x="0" y="18711"/>
                  </a:lnTo>
                  <a:lnTo>
                    <a:pt x="19124" y="20100"/>
                  </a:lnTo>
                  <a:lnTo>
                    <a:pt x="31044" y="25594"/>
                  </a:lnTo>
                  <a:lnTo>
                    <a:pt x="70116" y="28459"/>
                  </a:lnTo>
                  <a:lnTo>
                    <a:pt x="115079" y="20364"/>
                  </a:lnTo>
                  <a:lnTo>
                    <a:pt x="12897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33"/>
            <p:cNvSpPr/>
            <p:nvPr>
              <p:custDataLst>
                <p:tags r:id="rId69"/>
              </p:custDataLst>
            </p:nvPr>
          </p:nvSpPr>
          <p:spPr>
            <a:xfrm>
              <a:off x="8440867" y="2249224"/>
              <a:ext cx="150684" cy="8202"/>
            </a:xfrm>
            <a:custGeom>
              <a:avLst/>
              <a:gdLst/>
              <a:ahLst/>
              <a:cxnLst/>
              <a:rect l="0" t="0" r="0" b="0"/>
              <a:pathLst>
                <a:path w="150684" h="8202">
                  <a:moveTo>
                    <a:pt x="17333" y="8201"/>
                  </a:moveTo>
                  <a:lnTo>
                    <a:pt x="17333" y="8201"/>
                  </a:lnTo>
                  <a:lnTo>
                    <a:pt x="0" y="8201"/>
                  </a:lnTo>
                  <a:lnTo>
                    <a:pt x="38296" y="8201"/>
                  </a:lnTo>
                  <a:lnTo>
                    <a:pt x="45347" y="5379"/>
                  </a:lnTo>
                  <a:lnTo>
                    <a:pt x="48709" y="3145"/>
                  </a:lnTo>
                  <a:lnTo>
                    <a:pt x="68610" y="0"/>
                  </a:lnTo>
                  <a:lnTo>
                    <a:pt x="114542" y="7396"/>
                  </a:lnTo>
                  <a:lnTo>
                    <a:pt x="150683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59"/>
          <p:cNvGrpSpPr/>
          <p:nvPr/>
        </p:nvGrpSpPr>
        <p:grpSpPr>
          <a:xfrm>
            <a:off x="7648575" y="2076485"/>
            <a:ext cx="418911" cy="323816"/>
            <a:chOff x="7648575" y="2076485"/>
            <a:chExt cx="418911" cy="323816"/>
          </a:xfrm>
        </p:grpSpPr>
        <p:sp>
          <p:nvSpPr>
            <p:cNvPr id="238" name="SMARTInkShape-2534"/>
            <p:cNvSpPr/>
            <p:nvPr>
              <p:custDataLst>
                <p:tags r:id="rId61"/>
              </p:custDataLst>
            </p:nvPr>
          </p:nvSpPr>
          <p:spPr>
            <a:xfrm>
              <a:off x="8001000" y="2076485"/>
              <a:ext cx="66486" cy="323816"/>
            </a:xfrm>
            <a:custGeom>
              <a:avLst/>
              <a:gdLst/>
              <a:ahLst/>
              <a:cxnLst/>
              <a:rect l="0" t="0" r="0" b="0"/>
              <a:pathLst>
                <a:path w="66486" h="323816">
                  <a:moveTo>
                    <a:pt x="28575" y="9490"/>
                  </a:moveTo>
                  <a:lnTo>
                    <a:pt x="28575" y="9490"/>
                  </a:lnTo>
                  <a:lnTo>
                    <a:pt x="33631" y="9490"/>
                  </a:lnTo>
                  <a:lnTo>
                    <a:pt x="35120" y="8432"/>
                  </a:lnTo>
                  <a:lnTo>
                    <a:pt x="36113" y="6668"/>
                  </a:lnTo>
                  <a:lnTo>
                    <a:pt x="38090" y="0"/>
                  </a:lnTo>
                  <a:lnTo>
                    <a:pt x="38097" y="5032"/>
                  </a:lnTo>
                  <a:lnTo>
                    <a:pt x="40921" y="10331"/>
                  </a:lnTo>
                  <a:lnTo>
                    <a:pt x="44645" y="16214"/>
                  </a:lnTo>
                  <a:lnTo>
                    <a:pt x="46742" y="26534"/>
                  </a:lnTo>
                  <a:lnTo>
                    <a:pt x="48421" y="42527"/>
                  </a:lnTo>
                  <a:lnTo>
                    <a:pt x="57303" y="85999"/>
                  </a:lnTo>
                  <a:lnTo>
                    <a:pt x="65232" y="125294"/>
                  </a:lnTo>
                  <a:lnTo>
                    <a:pt x="66485" y="171613"/>
                  </a:lnTo>
                  <a:lnTo>
                    <a:pt x="65592" y="218008"/>
                  </a:lnTo>
                  <a:lnTo>
                    <a:pt x="50426" y="259945"/>
                  </a:lnTo>
                  <a:lnTo>
                    <a:pt x="25385" y="306044"/>
                  </a:lnTo>
                  <a:lnTo>
                    <a:pt x="16221" y="310625"/>
                  </a:lnTo>
                  <a:lnTo>
                    <a:pt x="10814" y="311847"/>
                  </a:lnTo>
                  <a:lnTo>
                    <a:pt x="7210" y="313719"/>
                  </a:lnTo>
                  <a:lnTo>
                    <a:pt x="4807" y="316026"/>
                  </a:lnTo>
                  <a:lnTo>
                    <a:pt x="0" y="3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35"/>
            <p:cNvSpPr/>
            <p:nvPr>
              <p:custDataLst>
                <p:tags r:id="rId62"/>
              </p:custDataLst>
            </p:nvPr>
          </p:nvSpPr>
          <p:spPr>
            <a:xfrm>
              <a:off x="7867702" y="2162175"/>
              <a:ext cx="114249" cy="171010"/>
            </a:xfrm>
            <a:custGeom>
              <a:avLst/>
              <a:gdLst/>
              <a:ahLst/>
              <a:cxnLst/>
              <a:rect l="0" t="0" r="0" b="0"/>
              <a:pathLst>
                <a:path w="114249" h="171010">
                  <a:moveTo>
                    <a:pt x="85673" y="38100"/>
                  </a:moveTo>
                  <a:lnTo>
                    <a:pt x="85673" y="38100"/>
                  </a:lnTo>
                  <a:lnTo>
                    <a:pt x="80617" y="38100"/>
                  </a:lnTo>
                  <a:lnTo>
                    <a:pt x="75312" y="40922"/>
                  </a:lnTo>
                  <a:lnTo>
                    <a:pt x="69427" y="44646"/>
                  </a:lnTo>
                  <a:lnTo>
                    <a:pt x="60163" y="47801"/>
                  </a:lnTo>
                  <a:lnTo>
                    <a:pt x="13529" y="82576"/>
                  </a:lnTo>
                  <a:lnTo>
                    <a:pt x="6690" y="88911"/>
                  </a:lnTo>
                  <a:lnTo>
                    <a:pt x="2944" y="98077"/>
                  </a:lnTo>
                  <a:lnTo>
                    <a:pt x="0" y="136409"/>
                  </a:lnTo>
                  <a:lnTo>
                    <a:pt x="2794" y="142824"/>
                  </a:lnTo>
                  <a:lnTo>
                    <a:pt x="13210" y="155565"/>
                  </a:lnTo>
                  <a:lnTo>
                    <a:pt x="19248" y="159098"/>
                  </a:lnTo>
                  <a:lnTo>
                    <a:pt x="25459" y="161727"/>
                  </a:lnTo>
                  <a:lnTo>
                    <a:pt x="34906" y="168099"/>
                  </a:lnTo>
                  <a:lnTo>
                    <a:pt x="44408" y="170457"/>
                  </a:lnTo>
                  <a:lnTo>
                    <a:pt x="50752" y="171009"/>
                  </a:lnTo>
                  <a:lnTo>
                    <a:pt x="65331" y="166263"/>
                  </a:lnTo>
                  <a:lnTo>
                    <a:pt x="83399" y="154105"/>
                  </a:lnTo>
                  <a:lnTo>
                    <a:pt x="84662" y="150335"/>
                  </a:lnTo>
                  <a:lnTo>
                    <a:pt x="86598" y="136253"/>
                  </a:lnTo>
                  <a:lnTo>
                    <a:pt x="92179" y="125861"/>
                  </a:lnTo>
                  <a:lnTo>
                    <a:pt x="95120" y="80517"/>
                  </a:lnTo>
                  <a:lnTo>
                    <a:pt x="96249" y="52821"/>
                  </a:lnTo>
                  <a:lnTo>
                    <a:pt x="104134" y="19818"/>
                  </a:lnTo>
                  <a:lnTo>
                    <a:pt x="104330" y="16387"/>
                  </a:lnTo>
                  <a:lnTo>
                    <a:pt x="107371" y="9753"/>
                  </a:lnTo>
                  <a:lnTo>
                    <a:pt x="114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36"/>
            <p:cNvSpPr/>
            <p:nvPr>
              <p:custDataLst>
                <p:tags r:id="rId63"/>
              </p:custDataLst>
            </p:nvPr>
          </p:nvSpPr>
          <p:spPr>
            <a:xfrm>
              <a:off x="7767022" y="2195611"/>
              <a:ext cx="62529" cy="137976"/>
            </a:xfrm>
            <a:custGeom>
              <a:avLst/>
              <a:gdLst/>
              <a:ahLst/>
              <a:cxnLst/>
              <a:rect l="0" t="0" r="0" b="0"/>
              <a:pathLst>
                <a:path w="62529" h="137976">
                  <a:moveTo>
                    <a:pt x="62528" y="14189"/>
                  </a:moveTo>
                  <a:lnTo>
                    <a:pt x="62528" y="14189"/>
                  </a:lnTo>
                  <a:lnTo>
                    <a:pt x="62528" y="0"/>
                  </a:lnTo>
                  <a:lnTo>
                    <a:pt x="61470" y="496"/>
                  </a:lnTo>
                  <a:lnTo>
                    <a:pt x="54924" y="9191"/>
                  </a:lnTo>
                  <a:lnTo>
                    <a:pt x="45195" y="13531"/>
                  </a:lnTo>
                  <a:lnTo>
                    <a:pt x="38930" y="13994"/>
                  </a:lnTo>
                  <a:lnTo>
                    <a:pt x="33343" y="16924"/>
                  </a:lnTo>
                  <a:lnTo>
                    <a:pt x="27332" y="22813"/>
                  </a:lnTo>
                  <a:lnTo>
                    <a:pt x="8185" y="51772"/>
                  </a:lnTo>
                  <a:lnTo>
                    <a:pt x="2802" y="78832"/>
                  </a:lnTo>
                  <a:lnTo>
                    <a:pt x="486" y="82685"/>
                  </a:lnTo>
                  <a:lnTo>
                    <a:pt x="0" y="87369"/>
                  </a:lnTo>
                  <a:lnTo>
                    <a:pt x="5107" y="121712"/>
                  </a:lnTo>
                  <a:lnTo>
                    <a:pt x="6255" y="123971"/>
                  </a:lnTo>
                  <a:lnTo>
                    <a:pt x="8079" y="125477"/>
                  </a:lnTo>
                  <a:lnTo>
                    <a:pt x="10354" y="126481"/>
                  </a:lnTo>
                  <a:lnTo>
                    <a:pt x="11871" y="128209"/>
                  </a:lnTo>
                  <a:lnTo>
                    <a:pt x="13555" y="132951"/>
                  </a:lnTo>
                  <a:lnTo>
                    <a:pt x="15063" y="134638"/>
                  </a:lnTo>
                  <a:lnTo>
                    <a:pt x="19560" y="136514"/>
                  </a:lnTo>
                  <a:lnTo>
                    <a:pt x="41635" y="137975"/>
                  </a:lnTo>
                  <a:lnTo>
                    <a:pt x="42249" y="136930"/>
                  </a:lnTo>
                  <a:lnTo>
                    <a:pt x="42932" y="132946"/>
                  </a:lnTo>
                  <a:lnTo>
                    <a:pt x="50945" y="118715"/>
                  </a:lnTo>
                  <a:lnTo>
                    <a:pt x="52597" y="106215"/>
                  </a:lnTo>
                  <a:lnTo>
                    <a:pt x="43590" y="58755"/>
                  </a:lnTo>
                  <a:lnTo>
                    <a:pt x="43481" y="35123"/>
                  </a:lnTo>
                  <a:lnTo>
                    <a:pt x="53003" y="23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37"/>
            <p:cNvSpPr/>
            <p:nvPr>
              <p:custDataLst>
                <p:tags r:id="rId64"/>
              </p:custDataLst>
            </p:nvPr>
          </p:nvSpPr>
          <p:spPr>
            <a:xfrm>
              <a:off x="7648575" y="2114587"/>
              <a:ext cx="65306" cy="257139"/>
            </a:xfrm>
            <a:custGeom>
              <a:avLst/>
              <a:gdLst/>
              <a:ahLst/>
              <a:cxnLst/>
              <a:rect l="0" t="0" r="0" b="0"/>
              <a:pathLst>
                <a:path w="65306" h="257139">
                  <a:moveTo>
                    <a:pt x="0" y="19013"/>
                  </a:moveTo>
                  <a:lnTo>
                    <a:pt x="0" y="19013"/>
                  </a:lnTo>
                  <a:lnTo>
                    <a:pt x="8200" y="10812"/>
                  </a:lnTo>
                  <a:lnTo>
                    <a:pt x="9132" y="4824"/>
                  </a:lnTo>
                  <a:lnTo>
                    <a:pt x="10321" y="3204"/>
                  </a:lnTo>
                  <a:lnTo>
                    <a:pt x="18446" y="153"/>
                  </a:lnTo>
                  <a:lnTo>
                    <a:pt x="18931" y="0"/>
                  </a:lnTo>
                  <a:lnTo>
                    <a:pt x="19039" y="13224"/>
                  </a:lnTo>
                  <a:lnTo>
                    <a:pt x="8728" y="60232"/>
                  </a:lnTo>
                  <a:lnTo>
                    <a:pt x="2038" y="78347"/>
                  </a:lnTo>
                  <a:lnTo>
                    <a:pt x="35" y="121387"/>
                  </a:lnTo>
                  <a:lnTo>
                    <a:pt x="5067" y="128133"/>
                  </a:lnTo>
                  <a:lnTo>
                    <a:pt x="10366" y="131011"/>
                  </a:lnTo>
                  <a:lnTo>
                    <a:pt x="21110" y="133111"/>
                  </a:lnTo>
                  <a:lnTo>
                    <a:pt x="32157" y="133273"/>
                  </a:lnTo>
                  <a:lnTo>
                    <a:pt x="34137" y="132228"/>
                  </a:lnTo>
                  <a:lnTo>
                    <a:pt x="35458" y="130473"/>
                  </a:lnTo>
                  <a:lnTo>
                    <a:pt x="36339" y="128245"/>
                  </a:lnTo>
                  <a:lnTo>
                    <a:pt x="37985" y="126759"/>
                  </a:lnTo>
                  <a:lnTo>
                    <a:pt x="48230" y="121552"/>
                  </a:lnTo>
                  <a:lnTo>
                    <a:pt x="56628" y="114690"/>
                  </a:lnTo>
                  <a:lnTo>
                    <a:pt x="65305" y="114300"/>
                  </a:lnTo>
                  <a:lnTo>
                    <a:pt x="58955" y="124629"/>
                  </a:lnTo>
                  <a:lnTo>
                    <a:pt x="42992" y="169742"/>
                  </a:lnTo>
                  <a:lnTo>
                    <a:pt x="33171" y="217226"/>
                  </a:lnTo>
                  <a:lnTo>
                    <a:pt x="29180" y="237431"/>
                  </a:lnTo>
                  <a:lnTo>
                    <a:pt x="28611" y="255218"/>
                  </a:lnTo>
                  <a:lnTo>
                    <a:pt x="29658" y="255858"/>
                  </a:lnTo>
                  <a:lnTo>
                    <a:pt x="47625" y="25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60"/>
          <p:cNvGrpSpPr/>
          <p:nvPr/>
        </p:nvGrpSpPr>
        <p:grpSpPr>
          <a:xfrm>
            <a:off x="6953264" y="2238545"/>
            <a:ext cx="252125" cy="157606"/>
            <a:chOff x="6953264" y="2238545"/>
            <a:chExt cx="252125" cy="157606"/>
          </a:xfrm>
        </p:grpSpPr>
        <p:sp>
          <p:nvSpPr>
            <p:cNvPr id="243" name="SMARTInkShape-2538"/>
            <p:cNvSpPr/>
            <p:nvPr>
              <p:custDataLst>
                <p:tags r:id="rId59"/>
              </p:custDataLst>
            </p:nvPr>
          </p:nvSpPr>
          <p:spPr>
            <a:xfrm>
              <a:off x="7038975" y="2238545"/>
              <a:ext cx="166414" cy="142254"/>
            </a:xfrm>
            <a:custGeom>
              <a:avLst/>
              <a:gdLst/>
              <a:ahLst/>
              <a:cxnLst/>
              <a:rect l="0" t="0" r="0" b="0"/>
              <a:pathLst>
                <a:path w="166414" h="142254">
                  <a:moveTo>
                    <a:pt x="0" y="37930"/>
                  </a:moveTo>
                  <a:lnTo>
                    <a:pt x="0" y="37930"/>
                  </a:lnTo>
                  <a:lnTo>
                    <a:pt x="0" y="32874"/>
                  </a:lnTo>
                  <a:lnTo>
                    <a:pt x="1058" y="31384"/>
                  </a:lnTo>
                  <a:lnTo>
                    <a:pt x="2822" y="30391"/>
                  </a:lnTo>
                  <a:lnTo>
                    <a:pt x="13257" y="28797"/>
                  </a:lnTo>
                  <a:lnTo>
                    <a:pt x="42603" y="28408"/>
                  </a:lnTo>
                  <a:lnTo>
                    <a:pt x="44277" y="29465"/>
                  </a:lnTo>
                  <a:lnTo>
                    <a:pt x="45393" y="31228"/>
                  </a:lnTo>
                  <a:lnTo>
                    <a:pt x="47184" y="36606"/>
                  </a:lnTo>
                  <a:lnTo>
                    <a:pt x="54084" y="45273"/>
                  </a:lnTo>
                  <a:lnTo>
                    <a:pt x="55787" y="51071"/>
                  </a:lnTo>
                  <a:lnTo>
                    <a:pt x="57139" y="98142"/>
                  </a:lnTo>
                  <a:lnTo>
                    <a:pt x="47635" y="142253"/>
                  </a:lnTo>
                  <a:lnTo>
                    <a:pt x="47625" y="98044"/>
                  </a:lnTo>
                  <a:lnTo>
                    <a:pt x="48683" y="82435"/>
                  </a:lnTo>
                  <a:lnTo>
                    <a:pt x="55163" y="64321"/>
                  </a:lnTo>
                  <a:lnTo>
                    <a:pt x="59383" y="46808"/>
                  </a:lnTo>
                  <a:lnTo>
                    <a:pt x="67336" y="31036"/>
                  </a:lnTo>
                  <a:lnTo>
                    <a:pt x="79506" y="16225"/>
                  </a:lnTo>
                  <a:lnTo>
                    <a:pt x="93995" y="6334"/>
                  </a:lnTo>
                  <a:lnTo>
                    <a:pt x="106638" y="1757"/>
                  </a:lnTo>
                  <a:lnTo>
                    <a:pt x="135086" y="0"/>
                  </a:lnTo>
                  <a:lnTo>
                    <a:pt x="142236" y="2727"/>
                  </a:lnTo>
                  <a:lnTo>
                    <a:pt x="145624" y="4937"/>
                  </a:lnTo>
                  <a:lnTo>
                    <a:pt x="147883" y="7468"/>
                  </a:lnTo>
                  <a:lnTo>
                    <a:pt x="165482" y="39831"/>
                  </a:lnTo>
                  <a:lnTo>
                    <a:pt x="166413" y="44489"/>
                  </a:lnTo>
                  <a:lnTo>
                    <a:pt x="162726" y="68244"/>
                  </a:lnTo>
                  <a:lnTo>
                    <a:pt x="159458" y="75392"/>
                  </a:lnTo>
                  <a:lnTo>
                    <a:pt x="157106" y="78779"/>
                  </a:lnTo>
                  <a:lnTo>
                    <a:pt x="152400" y="10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539"/>
            <p:cNvSpPr/>
            <p:nvPr>
              <p:custDataLst>
                <p:tags r:id="rId60"/>
              </p:custDataLst>
            </p:nvPr>
          </p:nvSpPr>
          <p:spPr>
            <a:xfrm>
              <a:off x="6953264" y="2276475"/>
              <a:ext cx="76187" cy="119676"/>
            </a:xfrm>
            <a:custGeom>
              <a:avLst/>
              <a:gdLst/>
              <a:ahLst/>
              <a:cxnLst/>
              <a:rect l="0" t="0" r="0" b="0"/>
              <a:pathLst>
                <a:path w="76187" h="119676">
                  <a:moveTo>
                    <a:pt x="76186" y="28575"/>
                  </a:moveTo>
                  <a:lnTo>
                    <a:pt x="76186" y="28575"/>
                  </a:lnTo>
                  <a:lnTo>
                    <a:pt x="48047" y="437"/>
                  </a:lnTo>
                  <a:lnTo>
                    <a:pt x="30005" y="3"/>
                  </a:lnTo>
                  <a:lnTo>
                    <a:pt x="23933" y="5058"/>
                  </a:lnTo>
                  <a:lnTo>
                    <a:pt x="21212" y="10362"/>
                  </a:lnTo>
                  <a:lnTo>
                    <a:pt x="20487" y="13258"/>
                  </a:lnTo>
                  <a:lnTo>
                    <a:pt x="14410" y="22390"/>
                  </a:lnTo>
                  <a:lnTo>
                    <a:pt x="5906" y="31799"/>
                  </a:lnTo>
                  <a:lnTo>
                    <a:pt x="2618" y="40944"/>
                  </a:lnTo>
                  <a:lnTo>
                    <a:pt x="32" y="87460"/>
                  </a:lnTo>
                  <a:lnTo>
                    <a:pt x="0" y="97998"/>
                  </a:lnTo>
                  <a:lnTo>
                    <a:pt x="2815" y="104585"/>
                  </a:lnTo>
                  <a:lnTo>
                    <a:pt x="5046" y="107824"/>
                  </a:lnTo>
                  <a:lnTo>
                    <a:pt x="10349" y="111421"/>
                  </a:lnTo>
                  <a:lnTo>
                    <a:pt x="19284" y="113447"/>
                  </a:lnTo>
                  <a:lnTo>
                    <a:pt x="22376" y="113732"/>
                  </a:lnTo>
                  <a:lnTo>
                    <a:pt x="28635" y="116870"/>
                  </a:lnTo>
                  <a:lnTo>
                    <a:pt x="31785" y="119188"/>
                  </a:lnTo>
                  <a:lnTo>
                    <a:pt x="34944" y="119675"/>
                  </a:lnTo>
                  <a:lnTo>
                    <a:pt x="38108" y="118942"/>
                  </a:lnTo>
                  <a:lnTo>
                    <a:pt x="45734" y="115217"/>
                  </a:lnTo>
                  <a:lnTo>
                    <a:pt x="52112" y="109515"/>
                  </a:lnTo>
                  <a:lnTo>
                    <a:pt x="54903" y="104060"/>
                  </a:lnTo>
                  <a:lnTo>
                    <a:pt x="56940" y="85662"/>
                  </a:lnTo>
                  <a:lnTo>
                    <a:pt x="57098" y="73013"/>
                  </a:lnTo>
                  <a:lnTo>
                    <a:pt x="46813" y="32011"/>
                  </a:lnTo>
                  <a:lnTo>
                    <a:pt x="39445" y="20966"/>
                  </a:lnTo>
                  <a:lnTo>
                    <a:pt x="38488" y="14561"/>
                  </a:lnTo>
                  <a:lnTo>
                    <a:pt x="39412" y="12882"/>
                  </a:lnTo>
                  <a:lnTo>
                    <a:pt x="41087" y="11763"/>
                  </a:lnTo>
                  <a:lnTo>
                    <a:pt x="46323" y="9967"/>
                  </a:lnTo>
                  <a:lnTo>
                    <a:pt x="571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61"/>
          <p:cNvGrpSpPr/>
          <p:nvPr/>
        </p:nvGrpSpPr>
        <p:grpSpPr>
          <a:xfrm>
            <a:off x="6353175" y="1971675"/>
            <a:ext cx="304801" cy="561976"/>
            <a:chOff x="6353175" y="1971675"/>
            <a:chExt cx="304801" cy="561976"/>
          </a:xfrm>
        </p:grpSpPr>
        <p:sp>
          <p:nvSpPr>
            <p:cNvPr id="246" name="SMARTInkShape-2540"/>
            <p:cNvSpPr/>
            <p:nvPr>
              <p:custDataLst>
                <p:tags r:id="rId57"/>
              </p:custDataLst>
            </p:nvPr>
          </p:nvSpPr>
          <p:spPr>
            <a:xfrm>
              <a:off x="6515493" y="2088061"/>
              <a:ext cx="142483" cy="302715"/>
            </a:xfrm>
            <a:custGeom>
              <a:avLst/>
              <a:gdLst/>
              <a:ahLst/>
              <a:cxnLst/>
              <a:rect l="0" t="0" r="0" b="0"/>
              <a:pathLst>
                <a:path w="142483" h="302715">
                  <a:moveTo>
                    <a:pt x="28182" y="112214"/>
                  </a:moveTo>
                  <a:lnTo>
                    <a:pt x="28182" y="112214"/>
                  </a:lnTo>
                  <a:lnTo>
                    <a:pt x="36382" y="112214"/>
                  </a:lnTo>
                  <a:lnTo>
                    <a:pt x="36824" y="113272"/>
                  </a:lnTo>
                  <a:lnTo>
                    <a:pt x="37697" y="144013"/>
                  </a:lnTo>
                  <a:lnTo>
                    <a:pt x="28770" y="188664"/>
                  </a:lnTo>
                  <a:lnTo>
                    <a:pt x="27201" y="213651"/>
                  </a:lnTo>
                  <a:lnTo>
                    <a:pt x="12374" y="260263"/>
                  </a:lnTo>
                  <a:lnTo>
                    <a:pt x="9773" y="273907"/>
                  </a:lnTo>
                  <a:lnTo>
                    <a:pt x="9169" y="283093"/>
                  </a:lnTo>
                  <a:lnTo>
                    <a:pt x="4087" y="283494"/>
                  </a:lnTo>
                  <a:lnTo>
                    <a:pt x="2594" y="282493"/>
                  </a:lnTo>
                  <a:lnTo>
                    <a:pt x="1598" y="280767"/>
                  </a:lnTo>
                  <a:lnTo>
                    <a:pt x="0" y="270391"/>
                  </a:lnTo>
                  <a:lnTo>
                    <a:pt x="8559" y="223422"/>
                  </a:lnTo>
                  <a:lnTo>
                    <a:pt x="15602" y="179540"/>
                  </a:lnTo>
                  <a:lnTo>
                    <a:pt x="23312" y="134355"/>
                  </a:lnTo>
                  <a:lnTo>
                    <a:pt x="35883" y="94833"/>
                  </a:lnTo>
                  <a:lnTo>
                    <a:pt x="49631" y="71316"/>
                  </a:lnTo>
                  <a:lnTo>
                    <a:pt x="56762" y="45768"/>
                  </a:lnTo>
                  <a:lnTo>
                    <a:pt x="81461" y="12167"/>
                  </a:lnTo>
                  <a:lnTo>
                    <a:pt x="91476" y="2608"/>
                  </a:lnTo>
                  <a:lnTo>
                    <a:pt x="97941" y="0"/>
                  </a:lnTo>
                  <a:lnTo>
                    <a:pt x="101146" y="363"/>
                  </a:lnTo>
                  <a:lnTo>
                    <a:pt x="107530" y="3589"/>
                  </a:lnTo>
                  <a:lnTo>
                    <a:pt x="117073" y="11355"/>
                  </a:lnTo>
                  <a:lnTo>
                    <a:pt x="120607" y="17293"/>
                  </a:lnTo>
                  <a:lnTo>
                    <a:pt x="122874" y="29729"/>
                  </a:lnTo>
                  <a:lnTo>
                    <a:pt x="123417" y="67374"/>
                  </a:lnTo>
                  <a:lnTo>
                    <a:pt x="118371" y="82230"/>
                  </a:lnTo>
                  <a:lnTo>
                    <a:pt x="104134" y="102085"/>
                  </a:lnTo>
                  <a:lnTo>
                    <a:pt x="57593" y="149477"/>
                  </a:lnTo>
                  <a:lnTo>
                    <a:pt x="57314" y="149756"/>
                  </a:lnTo>
                  <a:lnTo>
                    <a:pt x="51865" y="150149"/>
                  </a:lnTo>
                  <a:lnTo>
                    <a:pt x="50321" y="151262"/>
                  </a:lnTo>
                  <a:lnTo>
                    <a:pt x="49292" y="153063"/>
                  </a:lnTo>
                  <a:lnTo>
                    <a:pt x="47842" y="160654"/>
                  </a:lnTo>
                  <a:lnTo>
                    <a:pt x="47268" y="173910"/>
                  </a:lnTo>
                  <a:lnTo>
                    <a:pt x="50070" y="179499"/>
                  </a:lnTo>
                  <a:lnTo>
                    <a:pt x="53785" y="185510"/>
                  </a:lnTo>
                  <a:lnTo>
                    <a:pt x="56935" y="194844"/>
                  </a:lnTo>
                  <a:lnTo>
                    <a:pt x="83303" y="229887"/>
                  </a:lnTo>
                  <a:lnTo>
                    <a:pt x="108800" y="251653"/>
                  </a:lnTo>
                  <a:lnTo>
                    <a:pt x="130022" y="289125"/>
                  </a:lnTo>
                  <a:lnTo>
                    <a:pt x="142482" y="30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41"/>
            <p:cNvSpPr/>
            <p:nvPr>
              <p:custDataLst>
                <p:tags r:id="rId58"/>
              </p:custDataLst>
            </p:nvPr>
          </p:nvSpPr>
          <p:spPr>
            <a:xfrm>
              <a:off x="6353175" y="1971675"/>
              <a:ext cx="76167" cy="561976"/>
            </a:xfrm>
            <a:custGeom>
              <a:avLst/>
              <a:gdLst/>
              <a:ahLst/>
              <a:cxnLst/>
              <a:rect l="0" t="0" r="0" b="0"/>
              <a:pathLst>
                <a:path w="76167" h="561976">
                  <a:moveTo>
                    <a:pt x="66675" y="0"/>
                  </a:moveTo>
                  <a:lnTo>
                    <a:pt x="66675" y="0"/>
                  </a:lnTo>
                  <a:lnTo>
                    <a:pt x="74876" y="8201"/>
                  </a:lnTo>
                  <a:lnTo>
                    <a:pt x="76166" y="46070"/>
                  </a:lnTo>
                  <a:lnTo>
                    <a:pt x="68656" y="86775"/>
                  </a:lnTo>
                  <a:lnTo>
                    <a:pt x="67066" y="134145"/>
                  </a:lnTo>
                  <a:lnTo>
                    <a:pt x="66791" y="173920"/>
                  </a:lnTo>
                  <a:lnTo>
                    <a:pt x="61652" y="212516"/>
                  </a:lnTo>
                  <a:lnTo>
                    <a:pt x="58484" y="255819"/>
                  </a:lnTo>
                  <a:lnTo>
                    <a:pt x="52489" y="302164"/>
                  </a:lnTo>
                  <a:lnTo>
                    <a:pt x="44010" y="344353"/>
                  </a:lnTo>
                  <a:lnTo>
                    <a:pt x="34794" y="383665"/>
                  </a:lnTo>
                  <a:lnTo>
                    <a:pt x="30417" y="422124"/>
                  </a:lnTo>
                  <a:lnTo>
                    <a:pt x="21335" y="465441"/>
                  </a:lnTo>
                  <a:lnTo>
                    <a:pt x="11289" y="509125"/>
                  </a:lnTo>
                  <a:lnTo>
                    <a:pt x="438" y="555014"/>
                  </a:lnTo>
                  <a:lnTo>
                    <a:pt x="0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62"/>
          <p:cNvGrpSpPr/>
          <p:nvPr/>
        </p:nvGrpSpPr>
        <p:grpSpPr>
          <a:xfrm>
            <a:off x="5696381" y="2057445"/>
            <a:ext cx="338433" cy="257131"/>
            <a:chOff x="5696381" y="2057445"/>
            <a:chExt cx="338433" cy="257131"/>
          </a:xfrm>
        </p:grpSpPr>
        <p:sp>
          <p:nvSpPr>
            <p:cNvPr id="249" name="SMARTInkShape-2542"/>
            <p:cNvSpPr/>
            <p:nvPr>
              <p:custDataLst>
                <p:tags r:id="rId54"/>
              </p:custDataLst>
            </p:nvPr>
          </p:nvSpPr>
          <p:spPr>
            <a:xfrm>
              <a:off x="6019800" y="2143125"/>
              <a:ext cx="15014" cy="171451"/>
            </a:xfrm>
            <a:custGeom>
              <a:avLst/>
              <a:gdLst/>
              <a:ahLst/>
              <a:cxnLst/>
              <a:rect l="0" t="0" r="0" b="0"/>
              <a:pathLst>
                <a:path w="15014" h="171451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5013" y="7604"/>
                  </a:lnTo>
                  <a:lnTo>
                    <a:pt x="14241" y="10361"/>
                  </a:lnTo>
                  <a:lnTo>
                    <a:pt x="11621" y="16247"/>
                  </a:lnTo>
                  <a:lnTo>
                    <a:pt x="9561" y="59391"/>
                  </a:lnTo>
                  <a:lnTo>
                    <a:pt x="8483" y="70846"/>
                  </a:lnTo>
                  <a:lnTo>
                    <a:pt x="589" y="111536"/>
                  </a:lnTo>
                  <a:lnTo>
                    <a:pt x="23" y="15478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543"/>
            <p:cNvSpPr/>
            <p:nvPr>
              <p:custDataLst>
                <p:tags r:id="rId55"/>
              </p:custDataLst>
            </p:nvPr>
          </p:nvSpPr>
          <p:spPr>
            <a:xfrm>
              <a:off x="5849805" y="2162210"/>
              <a:ext cx="103156" cy="123626"/>
            </a:xfrm>
            <a:custGeom>
              <a:avLst/>
              <a:gdLst/>
              <a:ahLst/>
              <a:cxnLst/>
              <a:rect l="0" t="0" r="0" b="0"/>
              <a:pathLst>
                <a:path w="103156" h="123626">
                  <a:moveTo>
                    <a:pt x="74745" y="9490"/>
                  </a:moveTo>
                  <a:lnTo>
                    <a:pt x="74745" y="9490"/>
                  </a:lnTo>
                  <a:lnTo>
                    <a:pt x="66544" y="1289"/>
                  </a:lnTo>
                  <a:lnTo>
                    <a:pt x="60556" y="357"/>
                  </a:lnTo>
                  <a:lnTo>
                    <a:pt x="42864" y="0"/>
                  </a:lnTo>
                  <a:lnTo>
                    <a:pt x="36587" y="2803"/>
                  </a:lnTo>
                  <a:lnTo>
                    <a:pt x="23934" y="13225"/>
                  </a:lnTo>
                  <a:lnTo>
                    <a:pt x="20412" y="19264"/>
                  </a:lnTo>
                  <a:lnTo>
                    <a:pt x="17789" y="25476"/>
                  </a:lnTo>
                  <a:lnTo>
                    <a:pt x="11420" y="34923"/>
                  </a:lnTo>
                  <a:lnTo>
                    <a:pt x="0" y="68492"/>
                  </a:lnTo>
                  <a:lnTo>
                    <a:pt x="573" y="72108"/>
                  </a:lnTo>
                  <a:lnTo>
                    <a:pt x="10360" y="95164"/>
                  </a:lnTo>
                  <a:lnTo>
                    <a:pt x="30428" y="117437"/>
                  </a:lnTo>
                  <a:lnTo>
                    <a:pt x="39527" y="120967"/>
                  </a:lnTo>
                  <a:lnTo>
                    <a:pt x="68006" y="123625"/>
                  </a:lnTo>
                  <a:lnTo>
                    <a:pt x="74573" y="120894"/>
                  </a:lnTo>
                  <a:lnTo>
                    <a:pt x="81019" y="117211"/>
                  </a:lnTo>
                  <a:lnTo>
                    <a:pt x="90597" y="114080"/>
                  </a:lnTo>
                  <a:lnTo>
                    <a:pt x="96960" y="109596"/>
                  </a:lnTo>
                  <a:lnTo>
                    <a:pt x="100493" y="104076"/>
                  </a:lnTo>
                  <a:lnTo>
                    <a:pt x="102762" y="91909"/>
                  </a:lnTo>
                  <a:lnTo>
                    <a:pt x="103155" y="82476"/>
                  </a:lnTo>
                  <a:lnTo>
                    <a:pt x="100424" y="76148"/>
                  </a:lnTo>
                  <a:lnTo>
                    <a:pt x="96742" y="69807"/>
                  </a:lnTo>
                  <a:lnTo>
                    <a:pt x="93609" y="60288"/>
                  </a:lnTo>
                  <a:lnTo>
                    <a:pt x="67984" y="28540"/>
                  </a:lnTo>
                  <a:lnTo>
                    <a:pt x="67062" y="25365"/>
                  </a:lnTo>
                  <a:lnTo>
                    <a:pt x="65389" y="23248"/>
                  </a:lnTo>
                  <a:lnTo>
                    <a:pt x="55695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44"/>
            <p:cNvSpPr/>
            <p:nvPr>
              <p:custDataLst>
                <p:tags r:id="rId56"/>
              </p:custDataLst>
            </p:nvPr>
          </p:nvSpPr>
          <p:spPr>
            <a:xfrm>
              <a:off x="5696381" y="2057445"/>
              <a:ext cx="85291" cy="257131"/>
            </a:xfrm>
            <a:custGeom>
              <a:avLst/>
              <a:gdLst/>
              <a:ahLst/>
              <a:cxnLst/>
              <a:rect l="0" t="0" r="0" b="0"/>
              <a:pathLst>
                <a:path w="85291" h="257131">
                  <a:moveTo>
                    <a:pt x="47194" y="19005"/>
                  </a:moveTo>
                  <a:lnTo>
                    <a:pt x="47194" y="19005"/>
                  </a:lnTo>
                  <a:lnTo>
                    <a:pt x="52250" y="13948"/>
                  </a:lnTo>
                  <a:lnTo>
                    <a:pt x="54733" y="8644"/>
                  </a:lnTo>
                  <a:lnTo>
                    <a:pt x="56709" y="0"/>
                  </a:lnTo>
                  <a:lnTo>
                    <a:pt x="51659" y="5025"/>
                  </a:lnTo>
                  <a:lnTo>
                    <a:pt x="49177" y="10322"/>
                  </a:lnTo>
                  <a:lnTo>
                    <a:pt x="39851" y="33070"/>
                  </a:lnTo>
                  <a:lnTo>
                    <a:pt x="22766" y="69925"/>
                  </a:lnTo>
                  <a:lnTo>
                    <a:pt x="11323" y="114262"/>
                  </a:lnTo>
                  <a:lnTo>
                    <a:pt x="9027" y="125900"/>
                  </a:lnTo>
                  <a:lnTo>
                    <a:pt x="1024" y="145448"/>
                  </a:lnTo>
                  <a:lnTo>
                    <a:pt x="0" y="155365"/>
                  </a:lnTo>
                  <a:lnTo>
                    <a:pt x="2583" y="161807"/>
                  </a:lnTo>
                  <a:lnTo>
                    <a:pt x="7808" y="169509"/>
                  </a:lnTo>
                  <a:lnTo>
                    <a:pt x="11345" y="170562"/>
                  </a:lnTo>
                  <a:lnTo>
                    <a:pt x="23250" y="171356"/>
                  </a:lnTo>
                  <a:lnTo>
                    <a:pt x="28791" y="168561"/>
                  </a:lnTo>
                  <a:lnTo>
                    <a:pt x="34781" y="164849"/>
                  </a:lnTo>
                  <a:lnTo>
                    <a:pt x="44105" y="161701"/>
                  </a:lnTo>
                  <a:lnTo>
                    <a:pt x="53569" y="155595"/>
                  </a:lnTo>
                  <a:lnTo>
                    <a:pt x="59905" y="153795"/>
                  </a:lnTo>
                  <a:lnTo>
                    <a:pt x="62018" y="152257"/>
                  </a:lnTo>
                  <a:lnTo>
                    <a:pt x="63427" y="150173"/>
                  </a:lnTo>
                  <a:lnTo>
                    <a:pt x="64365" y="147725"/>
                  </a:lnTo>
                  <a:lnTo>
                    <a:pt x="66050" y="146093"/>
                  </a:lnTo>
                  <a:lnTo>
                    <a:pt x="70744" y="144280"/>
                  </a:lnTo>
                  <a:lnTo>
                    <a:pt x="83529" y="142958"/>
                  </a:lnTo>
                  <a:lnTo>
                    <a:pt x="84117" y="143973"/>
                  </a:lnTo>
                  <a:lnTo>
                    <a:pt x="85290" y="182912"/>
                  </a:lnTo>
                  <a:lnTo>
                    <a:pt x="82471" y="189925"/>
                  </a:lnTo>
                  <a:lnTo>
                    <a:pt x="78747" y="196569"/>
                  </a:lnTo>
                  <a:lnTo>
                    <a:pt x="75593" y="206260"/>
                  </a:lnTo>
                  <a:lnTo>
                    <a:pt x="69484" y="215834"/>
                  </a:lnTo>
                  <a:lnTo>
                    <a:pt x="67204" y="226432"/>
                  </a:lnTo>
                  <a:lnTo>
                    <a:pt x="66244" y="25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63"/>
          <p:cNvGrpSpPr/>
          <p:nvPr/>
        </p:nvGrpSpPr>
        <p:grpSpPr>
          <a:xfrm>
            <a:off x="4530452" y="2000250"/>
            <a:ext cx="813039" cy="409576"/>
            <a:chOff x="4530452" y="2000250"/>
            <a:chExt cx="813039" cy="409576"/>
          </a:xfrm>
        </p:grpSpPr>
        <p:sp>
          <p:nvSpPr>
            <p:cNvPr id="253" name="SMARTInkShape-2545"/>
            <p:cNvSpPr/>
            <p:nvPr>
              <p:custDataLst>
                <p:tags r:id="rId51"/>
              </p:custDataLst>
            </p:nvPr>
          </p:nvSpPr>
          <p:spPr>
            <a:xfrm>
              <a:off x="5143631" y="2190881"/>
              <a:ext cx="199860" cy="123567"/>
            </a:xfrm>
            <a:custGeom>
              <a:avLst/>
              <a:gdLst/>
              <a:ahLst/>
              <a:cxnLst/>
              <a:rect l="0" t="0" r="0" b="0"/>
              <a:pathLst>
                <a:path w="199860" h="123567">
                  <a:moveTo>
                    <a:pt x="95119" y="57019"/>
                  </a:moveTo>
                  <a:lnTo>
                    <a:pt x="95119" y="57019"/>
                  </a:lnTo>
                  <a:lnTo>
                    <a:pt x="95119" y="51963"/>
                  </a:lnTo>
                  <a:lnTo>
                    <a:pt x="94061" y="50473"/>
                  </a:lnTo>
                  <a:lnTo>
                    <a:pt x="92297" y="49480"/>
                  </a:lnTo>
                  <a:lnTo>
                    <a:pt x="90063" y="48818"/>
                  </a:lnTo>
                  <a:lnTo>
                    <a:pt x="88574" y="47318"/>
                  </a:lnTo>
                  <a:lnTo>
                    <a:pt x="86918" y="42830"/>
                  </a:lnTo>
                  <a:lnTo>
                    <a:pt x="85418" y="41210"/>
                  </a:lnTo>
                  <a:lnTo>
                    <a:pt x="80930" y="39409"/>
                  </a:lnTo>
                  <a:lnTo>
                    <a:pt x="79309" y="37871"/>
                  </a:lnTo>
                  <a:lnTo>
                    <a:pt x="67995" y="20673"/>
                  </a:lnTo>
                  <a:lnTo>
                    <a:pt x="58470" y="10872"/>
                  </a:lnTo>
                  <a:lnTo>
                    <a:pt x="52393" y="9832"/>
                  </a:lnTo>
                  <a:lnTo>
                    <a:pt x="43889" y="9524"/>
                  </a:lnTo>
                  <a:lnTo>
                    <a:pt x="41916" y="10539"/>
                  </a:lnTo>
                  <a:lnTo>
                    <a:pt x="40600" y="12274"/>
                  </a:lnTo>
                  <a:lnTo>
                    <a:pt x="38079" y="17024"/>
                  </a:lnTo>
                  <a:lnTo>
                    <a:pt x="13547" y="44352"/>
                  </a:lnTo>
                  <a:lnTo>
                    <a:pt x="7393" y="57025"/>
                  </a:lnTo>
                  <a:lnTo>
                    <a:pt x="3213" y="63372"/>
                  </a:lnTo>
                  <a:lnTo>
                    <a:pt x="860" y="72895"/>
                  </a:lnTo>
                  <a:lnTo>
                    <a:pt x="0" y="88769"/>
                  </a:lnTo>
                  <a:lnTo>
                    <a:pt x="2749" y="95119"/>
                  </a:lnTo>
                  <a:lnTo>
                    <a:pt x="4964" y="98294"/>
                  </a:lnTo>
                  <a:lnTo>
                    <a:pt x="10248" y="101822"/>
                  </a:lnTo>
                  <a:lnTo>
                    <a:pt x="16123" y="104448"/>
                  </a:lnTo>
                  <a:lnTo>
                    <a:pt x="25382" y="110818"/>
                  </a:lnTo>
                  <a:lnTo>
                    <a:pt x="34827" y="113176"/>
                  </a:lnTo>
                  <a:lnTo>
                    <a:pt x="41159" y="113728"/>
                  </a:lnTo>
                  <a:lnTo>
                    <a:pt x="47501" y="111151"/>
                  </a:lnTo>
                  <a:lnTo>
                    <a:pt x="53847" y="107536"/>
                  </a:lnTo>
                  <a:lnTo>
                    <a:pt x="64428" y="105501"/>
                  </a:lnTo>
                  <a:lnTo>
                    <a:pt x="74776" y="105025"/>
                  </a:lnTo>
                  <a:lnTo>
                    <a:pt x="78382" y="103840"/>
                  </a:lnTo>
                  <a:lnTo>
                    <a:pt x="80786" y="101991"/>
                  </a:lnTo>
                  <a:lnTo>
                    <a:pt x="91506" y="88420"/>
                  </a:lnTo>
                  <a:lnTo>
                    <a:pt x="94643" y="77905"/>
                  </a:lnTo>
                  <a:lnTo>
                    <a:pt x="95119" y="30488"/>
                  </a:lnTo>
                  <a:lnTo>
                    <a:pt x="95119" y="28447"/>
                  </a:lnTo>
                  <a:lnTo>
                    <a:pt x="95119" y="33502"/>
                  </a:lnTo>
                  <a:lnTo>
                    <a:pt x="96177" y="34991"/>
                  </a:lnTo>
                  <a:lnTo>
                    <a:pt x="97941" y="35983"/>
                  </a:lnTo>
                  <a:lnTo>
                    <a:pt x="100175" y="36645"/>
                  </a:lnTo>
                  <a:lnTo>
                    <a:pt x="108376" y="42633"/>
                  </a:lnTo>
                  <a:lnTo>
                    <a:pt x="111594" y="48156"/>
                  </a:lnTo>
                  <a:lnTo>
                    <a:pt x="113661" y="60325"/>
                  </a:lnTo>
                  <a:lnTo>
                    <a:pt x="114887" y="62398"/>
                  </a:lnTo>
                  <a:lnTo>
                    <a:pt x="116765" y="63780"/>
                  </a:lnTo>
                  <a:lnTo>
                    <a:pt x="119075" y="64701"/>
                  </a:lnTo>
                  <a:lnTo>
                    <a:pt x="120615" y="66374"/>
                  </a:lnTo>
                  <a:lnTo>
                    <a:pt x="125908" y="76663"/>
                  </a:lnTo>
                  <a:lnTo>
                    <a:pt x="129971" y="82683"/>
                  </a:lnTo>
                  <a:lnTo>
                    <a:pt x="132256" y="92022"/>
                  </a:lnTo>
                  <a:lnTo>
                    <a:pt x="133219" y="123263"/>
                  </a:lnTo>
                  <a:lnTo>
                    <a:pt x="128163" y="123566"/>
                  </a:lnTo>
                  <a:lnTo>
                    <a:pt x="126674" y="122550"/>
                  </a:lnTo>
                  <a:lnTo>
                    <a:pt x="125680" y="120815"/>
                  </a:lnTo>
                  <a:lnTo>
                    <a:pt x="123810" y="106357"/>
                  </a:lnTo>
                  <a:lnTo>
                    <a:pt x="123704" y="86480"/>
                  </a:lnTo>
                  <a:lnTo>
                    <a:pt x="126521" y="77874"/>
                  </a:lnTo>
                  <a:lnTo>
                    <a:pt x="130242" y="70521"/>
                  </a:lnTo>
                  <a:lnTo>
                    <a:pt x="142317" y="25671"/>
                  </a:lnTo>
                  <a:lnTo>
                    <a:pt x="145376" y="19097"/>
                  </a:lnTo>
                  <a:lnTo>
                    <a:pt x="156922" y="4906"/>
                  </a:lnTo>
                  <a:lnTo>
                    <a:pt x="162451" y="2108"/>
                  </a:lnTo>
                  <a:lnTo>
                    <a:pt x="175857" y="0"/>
                  </a:lnTo>
                  <a:lnTo>
                    <a:pt x="177519" y="1015"/>
                  </a:lnTo>
                  <a:lnTo>
                    <a:pt x="178628" y="2749"/>
                  </a:lnTo>
                  <a:lnTo>
                    <a:pt x="180406" y="8081"/>
                  </a:lnTo>
                  <a:lnTo>
                    <a:pt x="187304" y="16739"/>
                  </a:lnTo>
                  <a:lnTo>
                    <a:pt x="189461" y="25564"/>
                  </a:lnTo>
                  <a:lnTo>
                    <a:pt x="189965" y="31750"/>
                  </a:lnTo>
                  <a:lnTo>
                    <a:pt x="193012" y="38027"/>
                  </a:lnTo>
                  <a:lnTo>
                    <a:pt x="198534" y="45624"/>
                  </a:lnTo>
                  <a:lnTo>
                    <a:pt x="199859" y="78968"/>
                  </a:lnTo>
                  <a:lnTo>
                    <a:pt x="197056" y="85472"/>
                  </a:lnTo>
                  <a:lnTo>
                    <a:pt x="193341" y="91890"/>
                  </a:lnTo>
                  <a:lnTo>
                    <a:pt x="190955" y="104634"/>
                  </a:lnTo>
                  <a:lnTo>
                    <a:pt x="190369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46"/>
            <p:cNvSpPr/>
            <p:nvPr>
              <p:custDataLst>
                <p:tags r:id="rId52"/>
              </p:custDataLst>
            </p:nvPr>
          </p:nvSpPr>
          <p:spPr>
            <a:xfrm>
              <a:off x="4848303" y="2047964"/>
              <a:ext cx="142798" cy="266612"/>
            </a:xfrm>
            <a:custGeom>
              <a:avLst/>
              <a:gdLst/>
              <a:ahLst/>
              <a:cxnLst/>
              <a:rect l="0" t="0" r="0" b="0"/>
              <a:pathLst>
                <a:path w="142798" h="266612">
                  <a:moveTo>
                    <a:pt x="18972" y="38011"/>
                  </a:moveTo>
                  <a:lnTo>
                    <a:pt x="18972" y="38011"/>
                  </a:lnTo>
                  <a:lnTo>
                    <a:pt x="18972" y="84381"/>
                  </a:lnTo>
                  <a:lnTo>
                    <a:pt x="18972" y="130528"/>
                  </a:lnTo>
                  <a:lnTo>
                    <a:pt x="18972" y="174562"/>
                  </a:lnTo>
                  <a:lnTo>
                    <a:pt x="17914" y="193594"/>
                  </a:lnTo>
                  <a:lnTo>
                    <a:pt x="9839" y="239330"/>
                  </a:lnTo>
                  <a:lnTo>
                    <a:pt x="9450" y="266039"/>
                  </a:lnTo>
                  <a:lnTo>
                    <a:pt x="9447" y="253303"/>
                  </a:lnTo>
                  <a:lnTo>
                    <a:pt x="6625" y="247291"/>
                  </a:lnTo>
                  <a:lnTo>
                    <a:pt x="4390" y="244206"/>
                  </a:lnTo>
                  <a:lnTo>
                    <a:pt x="1246" y="229751"/>
                  </a:lnTo>
                  <a:lnTo>
                    <a:pt x="0" y="186065"/>
                  </a:lnTo>
                  <a:lnTo>
                    <a:pt x="2759" y="151452"/>
                  </a:lnTo>
                  <a:lnTo>
                    <a:pt x="9625" y="111119"/>
                  </a:lnTo>
                  <a:lnTo>
                    <a:pt x="17532" y="66179"/>
                  </a:lnTo>
                  <a:lnTo>
                    <a:pt x="23602" y="42947"/>
                  </a:lnTo>
                  <a:lnTo>
                    <a:pt x="41325" y="11442"/>
                  </a:lnTo>
                  <a:lnTo>
                    <a:pt x="47604" y="5036"/>
                  </a:lnTo>
                  <a:lnTo>
                    <a:pt x="53922" y="2189"/>
                  </a:lnTo>
                  <a:lnTo>
                    <a:pt x="79298" y="0"/>
                  </a:lnTo>
                  <a:lnTo>
                    <a:pt x="93879" y="4994"/>
                  </a:lnTo>
                  <a:lnTo>
                    <a:pt x="97485" y="7533"/>
                  </a:lnTo>
                  <a:lnTo>
                    <a:pt x="110609" y="25422"/>
                  </a:lnTo>
                  <a:lnTo>
                    <a:pt x="113152" y="34869"/>
                  </a:lnTo>
                  <a:lnTo>
                    <a:pt x="114081" y="50715"/>
                  </a:lnTo>
                  <a:lnTo>
                    <a:pt x="111337" y="57063"/>
                  </a:lnTo>
                  <a:lnTo>
                    <a:pt x="107649" y="63412"/>
                  </a:lnTo>
                  <a:lnTo>
                    <a:pt x="106009" y="69761"/>
                  </a:lnTo>
                  <a:lnTo>
                    <a:pt x="99636" y="76111"/>
                  </a:lnTo>
                  <a:lnTo>
                    <a:pt x="66713" y="101864"/>
                  </a:lnTo>
                  <a:lnTo>
                    <a:pt x="53920" y="104128"/>
                  </a:lnTo>
                  <a:lnTo>
                    <a:pt x="39322" y="104521"/>
                  </a:lnTo>
                  <a:lnTo>
                    <a:pt x="35714" y="105634"/>
                  </a:lnTo>
                  <a:lnTo>
                    <a:pt x="33308" y="107435"/>
                  </a:lnTo>
                  <a:lnTo>
                    <a:pt x="31705" y="109694"/>
                  </a:lnTo>
                  <a:lnTo>
                    <a:pt x="29577" y="111199"/>
                  </a:lnTo>
                  <a:lnTo>
                    <a:pt x="24391" y="112873"/>
                  </a:lnTo>
                  <a:lnTo>
                    <a:pt x="9980" y="114176"/>
                  </a:lnTo>
                  <a:lnTo>
                    <a:pt x="9605" y="119257"/>
                  </a:lnTo>
                  <a:lnTo>
                    <a:pt x="10611" y="120750"/>
                  </a:lnTo>
                  <a:lnTo>
                    <a:pt x="12340" y="121745"/>
                  </a:lnTo>
                  <a:lnTo>
                    <a:pt x="14551" y="122409"/>
                  </a:lnTo>
                  <a:lnTo>
                    <a:pt x="16025" y="123910"/>
                  </a:lnTo>
                  <a:lnTo>
                    <a:pt x="21212" y="133922"/>
                  </a:lnTo>
                  <a:lnTo>
                    <a:pt x="59894" y="179211"/>
                  </a:lnTo>
                  <a:lnTo>
                    <a:pt x="107341" y="226469"/>
                  </a:lnTo>
                  <a:lnTo>
                    <a:pt x="136044" y="250616"/>
                  </a:lnTo>
                  <a:lnTo>
                    <a:pt x="139796" y="257033"/>
                  </a:lnTo>
                  <a:lnTo>
                    <a:pt x="142797" y="26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547"/>
            <p:cNvSpPr/>
            <p:nvPr>
              <p:custDataLst>
                <p:tags r:id="rId53"/>
              </p:custDataLst>
            </p:nvPr>
          </p:nvSpPr>
          <p:spPr>
            <a:xfrm>
              <a:off x="4530452" y="2000250"/>
              <a:ext cx="174899" cy="409576"/>
            </a:xfrm>
            <a:custGeom>
              <a:avLst/>
              <a:gdLst/>
              <a:ahLst/>
              <a:cxnLst/>
              <a:rect l="0" t="0" r="0" b="0"/>
              <a:pathLst>
                <a:path w="174899" h="409576">
                  <a:moveTo>
                    <a:pt x="108223" y="0"/>
                  </a:moveTo>
                  <a:lnTo>
                    <a:pt x="108223" y="0"/>
                  </a:lnTo>
                  <a:lnTo>
                    <a:pt x="94966" y="0"/>
                  </a:lnTo>
                  <a:lnTo>
                    <a:pt x="94092" y="1058"/>
                  </a:lnTo>
                  <a:lnTo>
                    <a:pt x="94570" y="2822"/>
                  </a:lnTo>
                  <a:lnTo>
                    <a:pt x="95946" y="5056"/>
                  </a:lnTo>
                  <a:lnTo>
                    <a:pt x="94747" y="7604"/>
                  </a:lnTo>
                  <a:lnTo>
                    <a:pt x="80436" y="22120"/>
                  </a:lnTo>
                  <a:lnTo>
                    <a:pt x="49268" y="63680"/>
                  </a:lnTo>
                  <a:lnTo>
                    <a:pt x="29381" y="105635"/>
                  </a:lnTo>
                  <a:lnTo>
                    <a:pt x="20266" y="125266"/>
                  </a:lnTo>
                  <a:lnTo>
                    <a:pt x="11591" y="169539"/>
                  </a:lnTo>
                  <a:lnTo>
                    <a:pt x="0" y="214229"/>
                  </a:lnTo>
                  <a:lnTo>
                    <a:pt x="780" y="246214"/>
                  </a:lnTo>
                  <a:lnTo>
                    <a:pt x="9467" y="292012"/>
                  </a:lnTo>
                  <a:lnTo>
                    <a:pt x="14050" y="321825"/>
                  </a:lnTo>
                  <a:lnTo>
                    <a:pt x="27874" y="344535"/>
                  </a:lnTo>
                  <a:lnTo>
                    <a:pt x="57713" y="377622"/>
                  </a:lnTo>
                  <a:lnTo>
                    <a:pt x="103749" y="402650"/>
                  </a:lnTo>
                  <a:lnTo>
                    <a:pt x="137795" y="408207"/>
                  </a:lnTo>
                  <a:lnTo>
                    <a:pt x="174898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64"/>
          <p:cNvGrpSpPr/>
          <p:nvPr/>
        </p:nvGrpSpPr>
        <p:grpSpPr>
          <a:xfrm>
            <a:off x="4020153" y="1962775"/>
            <a:ext cx="285148" cy="454955"/>
            <a:chOff x="4020153" y="1962775"/>
            <a:chExt cx="285148" cy="454955"/>
          </a:xfrm>
        </p:grpSpPr>
        <p:sp>
          <p:nvSpPr>
            <p:cNvPr id="257" name="SMARTInkShape-2548"/>
            <p:cNvSpPr/>
            <p:nvPr>
              <p:custDataLst>
                <p:tags r:id="rId49"/>
              </p:custDataLst>
            </p:nvPr>
          </p:nvSpPr>
          <p:spPr>
            <a:xfrm>
              <a:off x="4143378" y="2171700"/>
              <a:ext cx="161923" cy="228029"/>
            </a:xfrm>
            <a:custGeom>
              <a:avLst/>
              <a:gdLst/>
              <a:ahLst/>
              <a:cxnLst/>
              <a:rect l="0" t="0" r="0" b="0"/>
              <a:pathLst>
                <a:path w="161923" h="228029">
                  <a:moveTo>
                    <a:pt x="28572" y="57150"/>
                  </a:moveTo>
                  <a:lnTo>
                    <a:pt x="28572" y="57150"/>
                  </a:lnTo>
                  <a:lnTo>
                    <a:pt x="15315" y="57150"/>
                  </a:lnTo>
                  <a:lnTo>
                    <a:pt x="13384" y="58208"/>
                  </a:lnTo>
                  <a:lnTo>
                    <a:pt x="12097" y="59972"/>
                  </a:lnTo>
                  <a:lnTo>
                    <a:pt x="11239" y="62206"/>
                  </a:lnTo>
                  <a:lnTo>
                    <a:pt x="9608" y="63696"/>
                  </a:lnTo>
                  <a:lnTo>
                    <a:pt x="2" y="66674"/>
                  </a:lnTo>
                  <a:lnTo>
                    <a:pt x="0" y="66674"/>
                  </a:lnTo>
                  <a:lnTo>
                    <a:pt x="13255" y="66675"/>
                  </a:lnTo>
                  <a:lnTo>
                    <a:pt x="19295" y="69497"/>
                  </a:lnTo>
                  <a:lnTo>
                    <a:pt x="41286" y="89065"/>
                  </a:lnTo>
                  <a:lnTo>
                    <a:pt x="69847" y="134813"/>
                  </a:lnTo>
                  <a:lnTo>
                    <a:pt x="73375" y="144936"/>
                  </a:lnTo>
                  <a:lnTo>
                    <a:pt x="76032" y="187445"/>
                  </a:lnTo>
                  <a:lnTo>
                    <a:pt x="76148" y="201354"/>
                  </a:lnTo>
                  <a:lnTo>
                    <a:pt x="73353" y="208730"/>
                  </a:lnTo>
                  <a:lnTo>
                    <a:pt x="69641" y="215535"/>
                  </a:lnTo>
                  <a:lnTo>
                    <a:pt x="67991" y="222088"/>
                  </a:lnTo>
                  <a:lnTo>
                    <a:pt x="66493" y="224259"/>
                  </a:lnTo>
                  <a:lnTo>
                    <a:pt x="64436" y="225706"/>
                  </a:lnTo>
                  <a:lnTo>
                    <a:pt x="59329" y="227314"/>
                  </a:lnTo>
                  <a:lnTo>
                    <a:pt x="53531" y="228028"/>
                  </a:lnTo>
                  <a:lnTo>
                    <a:pt x="51561" y="227161"/>
                  </a:lnTo>
                  <a:lnTo>
                    <a:pt x="50248" y="225524"/>
                  </a:lnTo>
                  <a:lnTo>
                    <a:pt x="48789" y="220883"/>
                  </a:lnTo>
                  <a:lnTo>
                    <a:pt x="47642" y="177292"/>
                  </a:lnTo>
                  <a:lnTo>
                    <a:pt x="48683" y="140470"/>
                  </a:lnTo>
                  <a:lnTo>
                    <a:pt x="56285" y="119820"/>
                  </a:lnTo>
                  <a:lnTo>
                    <a:pt x="88320" y="72869"/>
                  </a:lnTo>
                  <a:lnTo>
                    <a:pt x="101544" y="48755"/>
                  </a:lnTo>
                  <a:lnTo>
                    <a:pt x="143055" y="11949"/>
                  </a:lnTo>
                  <a:lnTo>
                    <a:pt x="1619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549"/>
            <p:cNvSpPr/>
            <p:nvPr>
              <p:custDataLst>
                <p:tags r:id="rId50"/>
              </p:custDataLst>
            </p:nvPr>
          </p:nvSpPr>
          <p:spPr>
            <a:xfrm>
              <a:off x="4020153" y="1962775"/>
              <a:ext cx="132580" cy="454955"/>
            </a:xfrm>
            <a:custGeom>
              <a:avLst/>
              <a:gdLst/>
              <a:ahLst/>
              <a:cxnLst/>
              <a:rect l="0" t="0" r="0" b="0"/>
              <a:pathLst>
                <a:path w="132580" h="454955">
                  <a:moveTo>
                    <a:pt x="18447" y="151775"/>
                  </a:moveTo>
                  <a:lnTo>
                    <a:pt x="18447" y="151775"/>
                  </a:lnTo>
                  <a:lnTo>
                    <a:pt x="18447" y="198234"/>
                  </a:lnTo>
                  <a:lnTo>
                    <a:pt x="18447" y="240793"/>
                  </a:lnTo>
                  <a:lnTo>
                    <a:pt x="19505" y="259760"/>
                  </a:lnTo>
                  <a:lnTo>
                    <a:pt x="27089" y="304374"/>
                  </a:lnTo>
                  <a:lnTo>
                    <a:pt x="27894" y="346247"/>
                  </a:lnTo>
                  <a:lnTo>
                    <a:pt x="29007" y="370969"/>
                  </a:lnTo>
                  <a:lnTo>
                    <a:pt x="39729" y="415474"/>
                  </a:lnTo>
                  <a:lnTo>
                    <a:pt x="43781" y="424549"/>
                  </a:lnTo>
                  <a:lnTo>
                    <a:pt x="46595" y="443669"/>
                  </a:lnTo>
                  <a:lnTo>
                    <a:pt x="55185" y="454954"/>
                  </a:lnTo>
                  <a:lnTo>
                    <a:pt x="55639" y="454436"/>
                  </a:lnTo>
                  <a:lnTo>
                    <a:pt x="56427" y="443175"/>
                  </a:lnTo>
                  <a:lnTo>
                    <a:pt x="53672" y="437214"/>
                  </a:lnTo>
                  <a:lnTo>
                    <a:pt x="51455" y="434143"/>
                  </a:lnTo>
                  <a:lnTo>
                    <a:pt x="48335" y="419707"/>
                  </a:lnTo>
                  <a:lnTo>
                    <a:pt x="47195" y="379283"/>
                  </a:lnTo>
                  <a:lnTo>
                    <a:pt x="41999" y="337003"/>
                  </a:lnTo>
                  <a:lnTo>
                    <a:pt x="38831" y="295322"/>
                  </a:lnTo>
                  <a:lnTo>
                    <a:pt x="37893" y="249458"/>
                  </a:lnTo>
                  <a:lnTo>
                    <a:pt x="37614" y="207412"/>
                  </a:lnTo>
                  <a:lnTo>
                    <a:pt x="37531" y="163086"/>
                  </a:lnTo>
                  <a:lnTo>
                    <a:pt x="37507" y="126551"/>
                  </a:lnTo>
                  <a:lnTo>
                    <a:pt x="37499" y="79216"/>
                  </a:lnTo>
                  <a:lnTo>
                    <a:pt x="40320" y="41016"/>
                  </a:lnTo>
                  <a:lnTo>
                    <a:pt x="49256" y="10047"/>
                  </a:lnTo>
                  <a:lnTo>
                    <a:pt x="55107" y="1483"/>
                  </a:lnTo>
                  <a:lnTo>
                    <a:pt x="66233" y="0"/>
                  </a:lnTo>
                  <a:lnTo>
                    <a:pt x="69354" y="850"/>
                  </a:lnTo>
                  <a:lnTo>
                    <a:pt x="71435" y="2475"/>
                  </a:lnTo>
                  <a:lnTo>
                    <a:pt x="79831" y="12687"/>
                  </a:lnTo>
                  <a:lnTo>
                    <a:pt x="102325" y="30853"/>
                  </a:lnTo>
                  <a:lnTo>
                    <a:pt x="126289" y="72570"/>
                  </a:lnTo>
                  <a:lnTo>
                    <a:pt x="130834" y="91500"/>
                  </a:lnTo>
                  <a:lnTo>
                    <a:pt x="132579" y="129554"/>
                  </a:lnTo>
                  <a:lnTo>
                    <a:pt x="125109" y="154951"/>
                  </a:lnTo>
                  <a:lnTo>
                    <a:pt x="113443" y="177528"/>
                  </a:lnTo>
                  <a:lnTo>
                    <a:pt x="106176" y="185446"/>
                  </a:lnTo>
                  <a:lnTo>
                    <a:pt x="59805" y="215242"/>
                  </a:lnTo>
                  <a:lnTo>
                    <a:pt x="42931" y="223732"/>
                  </a:lnTo>
                  <a:lnTo>
                    <a:pt x="30740" y="226089"/>
                  </a:lnTo>
                  <a:lnTo>
                    <a:pt x="21088" y="224315"/>
                  </a:lnTo>
                  <a:lnTo>
                    <a:pt x="9705" y="220188"/>
                  </a:lnTo>
                  <a:lnTo>
                    <a:pt x="1433" y="218793"/>
                  </a:lnTo>
                  <a:lnTo>
                    <a:pt x="755" y="217620"/>
                  </a:lnTo>
                  <a:lnTo>
                    <a:pt x="0" y="213495"/>
                  </a:lnTo>
                  <a:lnTo>
                    <a:pt x="858" y="211972"/>
                  </a:lnTo>
                  <a:lnTo>
                    <a:pt x="2488" y="210956"/>
                  </a:lnTo>
                  <a:lnTo>
                    <a:pt x="4632" y="210279"/>
                  </a:lnTo>
                  <a:lnTo>
                    <a:pt x="6062" y="208769"/>
                  </a:lnTo>
                  <a:lnTo>
                    <a:pt x="8922" y="19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565"/>
          <p:cNvGrpSpPr/>
          <p:nvPr/>
        </p:nvGrpSpPr>
        <p:grpSpPr>
          <a:xfrm>
            <a:off x="7858125" y="1238250"/>
            <a:ext cx="671976" cy="409534"/>
            <a:chOff x="7858125" y="1238250"/>
            <a:chExt cx="671976" cy="409534"/>
          </a:xfrm>
        </p:grpSpPr>
        <p:sp>
          <p:nvSpPr>
            <p:cNvPr id="260" name="SMARTInkShape-2550"/>
            <p:cNvSpPr/>
            <p:nvPr>
              <p:custDataLst>
                <p:tags r:id="rId44"/>
              </p:custDataLst>
            </p:nvPr>
          </p:nvSpPr>
          <p:spPr>
            <a:xfrm>
              <a:off x="8401050" y="1410131"/>
              <a:ext cx="129051" cy="237653"/>
            </a:xfrm>
            <a:custGeom>
              <a:avLst/>
              <a:gdLst/>
              <a:ahLst/>
              <a:cxnLst/>
              <a:rect l="0" t="0" r="0" b="0"/>
              <a:pathLst>
                <a:path w="129051" h="237653">
                  <a:moveTo>
                    <a:pt x="114300" y="37669"/>
                  </a:moveTo>
                  <a:lnTo>
                    <a:pt x="114300" y="37669"/>
                  </a:lnTo>
                  <a:lnTo>
                    <a:pt x="119356" y="32613"/>
                  </a:lnTo>
                  <a:lnTo>
                    <a:pt x="121838" y="27308"/>
                  </a:lnTo>
                  <a:lnTo>
                    <a:pt x="122500" y="24412"/>
                  </a:lnTo>
                  <a:lnTo>
                    <a:pt x="124001" y="22481"/>
                  </a:lnTo>
                  <a:lnTo>
                    <a:pt x="128489" y="20335"/>
                  </a:lnTo>
                  <a:lnTo>
                    <a:pt x="129050" y="18705"/>
                  </a:lnTo>
                  <a:lnTo>
                    <a:pt x="128367" y="16560"/>
                  </a:lnTo>
                  <a:lnTo>
                    <a:pt x="119034" y="4475"/>
                  </a:lnTo>
                  <a:lnTo>
                    <a:pt x="113582" y="1749"/>
                  </a:lnTo>
                  <a:lnTo>
                    <a:pt x="101458" y="0"/>
                  </a:lnTo>
                  <a:lnTo>
                    <a:pt x="95187" y="2583"/>
                  </a:lnTo>
                  <a:lnTo>
                    <a:pt x="48917" y="45916"/>
                  </a:lnTo>
                  <a:lnTo>
                    <a:pt x="29163" y="68480"/>
                  </a:lnTo>
                  <a:lnTo>
                    <a:pt x="9577" y="112079"/>
                  </a:lnTo>
                  <a:lnTo>
                    <a:pt x="2838" y="132389"/>
                  </a:lnTo>
                  <a:lnTo>
                    <a:pt x="111" y="177152"/>
                  </a:lnTo>
                  <a:lnTo>
                    <a:pt x="1091" y="193062"/>
                  </a:lnTo>
                  <a:lnTo>
                    <a:pt x="13262" y="216908"/>
                  </a:lnTo>
                  <a:lnTo>
                    <a:pt x="19300" y="223164"/>
                  </a:lnTo>
                  <a:lnTo>
                    <a:pt x="36016" y="234056"/>
                  </a:lnTo>
                  <a:lnTo>
                    <a:pt x="69459" y="237552"/>
                  </a:lnTo>
                  <a:lnTo>
                    <a:pt x="79260" y="237652"/>
                  </a:lnTo>
                  <a:lnTo>
                    <a:pt x="85673" y="234853"/>
                  </a:lnTo>
                  <a:lnTo>
                    <a:pt x="93358" y="229489"/>
                  </a:lnTo>
                  <a:lnTo>
                    <a:pt x="94409" y="225933"/>
                  </a:lnTo>
                  <a:lnTo>
                    <a:pt x="95083" y="215027"/>
                  </a:lnTo>
                  <a:lnTo>
                    <a:pt x="94082" y="213058"/>
                  </a:lnTo>
                  <a:lnTo>
                    <a:pt x="92354" y="211745"/>
                  </a:lnTo>
                  <a:lnTo>
                    <a:pt x="87612" y="209228"/>
                  </a:lnTo>
                  <a:lnTo>
                    <a:pt x="55249" y="186774"/>
                  </a:lnTo>
                  <a:lnTo>
                    <a:pt x="45369" y="183313"/>
                  </a:lnTo>
                  <a:lnTo>
                    <a:pt x="16635" y="179851"/>
                  </a:lnTo>
                  <a:lnTo>
                    <a:pt x="0" y="17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551"/>
            <p:cNvSpPr/>
            <p:nvPr>
              <p:custDataLst>
                <p:tags r:id="rId45"/>
              </p:custDataLst>
            </p:nvPr>
          </p:nvSpPr>
          <p:spPr>
            <a:xfrm>
              <a:off x="8277225" y="1238366"/>
              <a:ext cx="171417" cy="342785"/>
            </a:xfrm>
            <a:custGeom>
              <a:avLst/>
              <a:gdLst/>
              <a:ahLst/>
              <a:cxnLst/>
              <a:rect l="0" t="0" r="0" b="0"/>
              <a:pathLst>
                <a:path w="171417" h="342785">
                  <a:moveTo>
                    <a:pt x="161925" y="9409"/>
                  </a:moveTo>
                  <a:lnTo>
                    <a:pt x="161925" y="9409"/>
                  </a:lnTo>
                  <a:lnTo>
                    <a:pt x="166981" y="9409"/>
                  </a:lnTo>
                  <a:lnTo>
                    <a:pt x="168470" y="8351"/>
                  </a:lnTo>
                  <a:lnTo>
                    <a:pt x="169463" y="6587"/>
                  </a:lnTo>
                  <a:lnTo>
                    <a:pt x="171416" y="0"/>
                  </a:lnTo>
                  <a:lnTo>
                    <a:pt x="161327" y="4975"/>
                  </a:lnTo>
                  <a:lnTo>
                    <a:pt x="158352" y="7511"/>
                  </a:lnTo>
                  <a:lnTo>
                    <a:pt x="130079" y="54431"/>
                  </a:lnTo>
                  <a:lnTo>
                    <a:pt x="111116" y="97066"/>
                  </a:lnTo>
                  <a:lnTo>
                    <a:pt x="92074" y="144253"/>
                  </a:lnTo>
                  <a:lnTo>
                    <a:pt x="68662" y="187759"/>
                  </a:lnTo>
                  <a:lnTo>
                    <a:pt x="50003" y="228334"/>
                  </a:lnTo>
                  <a:lnTo>
                    <a:pt x="19654" y="275914"/>
                  </a:lnTo>
                  <a:lnTo>
                    <a:pt x="2875" y="311370"/>
                  </a:lnTo>
                  <a:lnTo>
                    <a:pt x="0" y="342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52"/>
            <p:cNvSpPr/>
            <p:nvPr>
              <p:custDataLst>
                <p:tags r:id="rId46"/>
              </p:custDataLst>
            </p:nvPr>
          </p:nvSpPr>
          <p:spPr>
            <a:xfrm>
              <a:off x="8181985" y="1238250"/>
              <a:ext cx="19041" cy="171451"/>
            </a:xfrm>
            <a:custGeom>
              <a:avLst/>
              <a:gdLst/>
              <a:ahLst/>
              <a:cxnLst/>
              <a:rect l="0" t="0" r="0" b="0"/>
              <a:pathLst>
                <a:path w="19041" h="171451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7" y="2822"/>
                  </a:lnTo>
                  <a:lnTo>
                    <a:pt x="383" y="13257"/>
                  </a:lnTo>
                  <a:lnTo>
                    <a:pt x="0" y="55479"/>
                  </a:lnTo>
                  <a:lnTo>
                    <a:pt x="1048" y="91967"/>
                  </a:lnTo>
                  <a:lnTo>
                    <a:pt x="8190" y="121054"/>
                  </a:lnTo>
                  <a:lnTo>
                    <a:pt x="10311" y="145071"/>
                  </a:lnTo>
                  <a:lnTo>
                    <a:pt x="1904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53"/>
            <p:cNvSpPr/>
            <p:nvPr>
              <p:custDataLst>
                <p:tags r:id="rId47"/>
              </p:custDataLst>
            </p:nvPr>
          </p:nvSpPr>
          <p:spPr>
            <a:xfrm>
              <a:off x="7858668" y="1352550"/>
              <a:ext cx="161383" cy="19049"/>
            </a:xfrm>
            <a:custGeom>
              <a:avLst/>
              <a:gdLst/>
              <a:ahLst/>
              <a:cxnLst/>
              <a:rect l="0" t="0" r="0" b="0"/>
              <a:pathLst>
                <a:path w="161383" h="19049">
                  <a:moveTo>
                    <a:pt x="28032" y="0"/>
                  </a:moveTo>
                  <a:lnTo>
                    <a:pt x="28032" y="0"/>
                  </a:lnTo>
                  <a:lnTo>
                    <a:pt x="22976" y="5056"/>
                  </a:lnTo>
                  <a:lnTo>
                    <a:pt x="17671" y="7539"/>
                  </a:lnTo>
                  <a:lnTo>
                    <a:pt x="14775" y="8201"/>
                  </a:lnTo>
                  <a:lnTo>
                    <a:pt x="0" y="18623"/>
                  </a:lnTo>
                  <a:lnTo>
                    <a:pt x="45360" y="19048"/>
                  </a:lnTo>
                  <a:lnTo>
                    <a:pt x="87787" y="17992"/>
                  </a:lnTo>
                  <a:lnTo>
                    <a:pt x="132953" y="9349"/>
                  </a:lnTo>
                  <a:lnTo>
                    <a:pt x="16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54"/>
            <p:cNvSpPr/>
            <p:nvPr>
              <p:custDataLst>
                <p:tags r:id="rId48"/>
              </p:custDataLst>
            </p:nvPr>
          </p:nvSpPr>
          <p:spPr>
            <a:xfrm>
              <a:off x="7858125" y="12954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0" y="4434"/>
                  </a:lnTo>
                  <a:lnTo>
                    <a:pt x="1058" y="2956"/>
                  </a:lnTo>
                  <a:lnTo>
                    <a:pt x="5056" y="1314"/>
                  </a:lnTo>
                  <a:lnTo>
                    <a:pt x="49491" y="10"/>
                  </a:lnTo>
                  <a:lnTo>
                    <a:pt x="88474" y="0"/>
                  </a:lnTo>
                  <a:lnTo>
                    <a:pt x="95061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566"/>
          <p:cNvGrpSpPr/>
          <p:nvPr/>
        </p:nvGrpSpPr>
        <p:grpSpPr>
          <a:xfrm>
            <a:off x="6858011" y="1181110"/>
            <a:ext cx="295262" cy="238116"/>
            <a:chOff x="6858011" y="1181110"/>
            <a:chExt cx="295262" cy="238116"/>
          </a:xfrm>
        </p:grpSpPr>
        <p:sp>
          <p:nvSpPr>
            <p:cNvPr id="266" name="SMARTInkShape-2555"/>
            <p:cNvSpPr/>
            <p:nvPr>
              <p:custDataLst>
                <p:tags r:id="rId41"/>
              </p:custDataLst>
            </p:nvPr>
          </p:nvSpPr>
          <p:spPr>
            <a:xfrm>
              <a:off x="7105650" y="1219200"/>
              <a:ext cx="47623" cy="200026"/>
            </a:xfrm>
            <a:custGeom>
              <a:avLst/>
              <a:gdLst/>
              <a:ahLst/>
              <a:cxnLst/>
              <a:rect l="0" t="0" r="0" b="0"/>
              <a:pathLst>
                <a:path w="47623" h="200026">
                  <a:moveTo>
                    <a:pt x="38100" y="0"/>
                  </a:moveTo>
                  <a:lnTo>
                    <a:pt x="38100" y="0"/>
                  </a:lnTo>
                  <a:lnTo>
                    <a:pt x="47232" y="0"/>
                  </a:lnTo>
                  <a:lnTo>
                    <a:pt x="47622" y="36856"/>
                  </a:lnTo>
                  <a:lnTo>
                    <a:pt x="44801" y="45661"/>
                  </a:lnTo>
                  <a:lnTo>
                    <a:pt x="41078" y="54160"/>
                  </a:lnTo>
                  <a:lnTo>
                    <a:pt x="38215" y="101731"/>
                  </a:lnTo>
                  <a:lnTo>
                    <a:pt x="33078" y="120689"/>
                  </a:lnTo>
                  <a:lnTo>
                    <a:pt x="21629" y="144866"/>
                  </a:lnTo>
                  <a:lnTo>
                    <a:pt x="16992" y="162515"/>
                  </a:lnTo>
                  <a:lnTo>
                    <a:pt x="7358" y="18971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556"/>
            <p:cNvSpPr/>
            <p:nvPr>
              <p:custDataLst>
                <p:tags r:id="rId42"/>
              </p:custDataLst>
            </p:nvPr>
          </p:nvSpPr>
          <p:spPr>
            <a:xfrm>
              <a:off x="6972823" y="1257300"/>
              <a:ext cx="102764" cy="142836"/>
            </a:xfrm>
            <a:custGeom>
              <a:avLst/>
              <a:gdLst/>
              <a:ahLst/>
              <a:cxnLst/>
              <a:rect l="0" t="0" r="0" b="0"/>
              <a:pathLst>
                <a:path w="102764" h="142836">
                  <a:moveTo>
                    <a:pt x="75677" y="28575"/>
                  </a:moveTo>
                  <a:lnTo>
                    <a:pt x="75677" y="28575"/>
                  </a:lnTo>
                  <a:lnTo>
                    <a:pt x="75677" y="10965"/>
                  </a:lnTo>
                  <a:lnTo>
                    <a:pt x="74619" y="10485"/>
                  </a:lnTo>
                  <a:lnTo>
                    <a:pt x="70621" y="9952"/>
                  </a:lnTo>
                  <a:lnTo>
                    <a:pt x="65316" y="12537"/>
                  </a:lnTo>
                  <a:lnTo>
                    <a:pt x="59431" y="16155"/>
                  </a:lnTo>
                  <a:lnTo>
                    <a:pt x="50167" y="19250"/>
                  </a:lnTo>
                  <a:lnTo>
                    <a:pt x="24873" y="41407"/>
                  </a:lnTo>
                  <a:lnTo>
                    <a:pt x="21348" y="47684"/>
                  </a:lnTo>
                  <a:lnTo>
                    <a:pt x="14028" y="65393"/>
                  </a:lnTo>
                  <a:lnTo>
                    <a:pt x="2125" y="85138"/>
                  </a:lnTo>
                  <a:lnTo>
                    <a:pt x="0" y="98309"/>
                  </a:lnTo>
                  <a:lnTo>
                    <a:pt x="4689" y="112972"/>
                  </a:lnTo>
                  <a:lnTo>
                    <a:pt x="12781" y="125666"/>
                  </a:lnTo>
                  <a:lnTo>
                    <a:pt x="18795" y="129935"/>
                  </a:lnTo>
                  <a:lnTo>
                    <a:pt x="21881" y="131073"/>
                  </a:lnTo>
                  <a:lnTo>
                    <a:pt x="23938" y="132891"/>
                  </a:lnTo>
                  <a:lnTo>
                    <a:pt x="26223" y="137732"/>
                  </a:lnTo>
                  <a:lnTo>
                    <a:pt x="28950" y="139446"/>
                  </a:lnTo>
                  <a:lnTo>
                    <a:pt x="49350" y="142424"/>
                  </a:lnTo>
                  <a:lnTo>
                    <a:pt x="69246" y="142835"/>
                  </a:lnTo>
                  <a:lnTo>
                    <a:pt x="75641" y="140035"/>
                  </a:lnTo>
                  <a:lnTo>
                    <a:pt x="88370" y="129614"/>
                  </a:lnTo>
                  <a:lnTo>
                    <a:pt x="91902" y="123576"/>
                  </a:lnTo>
                  <a:lnTo>
                    <a:pt x="94529" y="117364"/>
                  </a:lnTo>
                  <a:lnTo>
                    <a:pt x="100900" y="107917"/>
                  </a:lnTo>
                  <a:lnTo>
                    <a:pt x="102763" y="101586"/>
                  </a:lnTo>
                  <a:lnTo>
                    <a:pt x="100768" y="92421"/>
                  </a:lnTo>
                  <a:lnTo>
                    <a:pt x="86631" y="45890"/>
                  </a:lnTo>
                  <a:lnTo>
                    <a:pt x="83015" y="38740"/>
                  </a:lnTo>
                  <a:lnTo>
                    <a:pt x="78938" y="32034"/>
                  </a:lnTo>
                  <a:lnTo>
                    <a:pt x="76107" y="20969"/>
                  </a:lnTo>
                  <a:lnTo>
                    <a:pt x="74906" y="20329"/>
                  </a:lnTo>
                  <a:lnTo>
                    <a:pt x="70748" y="19618"/>
                  </a:lnTo>
                  <a:lnTo>
                    <a:pt x="69216" y="18371"/>
                  </a:lnTo>
                  <a:lnTo>
                    <a:pt x="67514" y="14162"/>
                  </a:lnTo>
                  <a:lnTo>
                    <a:pt x="68119" y="12616"/>
                  </a:lnTo>
                  <a:lnTo>
                    <a:pt x="69579" y="11586"/>
                  </a:lnTo>
                  <a:lnTo>
                    <a:pt x="71611" y="10899"/>
                  </a:lnTo>
                  <a:lnTo>
                    <a:pt x="72966" y="9383"/>
                  </a:lnTo>
                  <a:lnTo>
                    <a:pt x="75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557"/>
            <p:cNvSpPr/>
            <p:nvPr>
              <p:custDataLst>
                <p:tags r:id="rId43"/>
              </p:custDataLst>
            </p:nvPr>
          </p:nvSpPr>
          <p:spPr>
            <a:xfrm>
              <a:off x="6858011" y="1181110"/>
              <a:ext cx="66665" cy="228591"/>
            </a:xfrm>
            <a:custGeom>
              <a:avLst/>
              <a:gdLst/>
              <a:ahLst/>
              <a:cxnLst/>
              <a:rect l="0" t="0" r="0" b="0"/>
              <a:pathLst>
                <a:path w="66665" h="228591">
                  <a:moveTo>
                    <a:pt x="28564" y="9515"/>
                  </a:moveTo>
                  <a:lnTo>
                    <a:pt x="28564" y="9515"/>
                  </a:lnTo>
                  <a:lnTo>
                    <a:pt x="28564" y="4459"/>
                  </a:lnTo>
                  <a:lnTo>
                    <a:pt x="29622" y="2969"/>
                  </a:lnTo>
                  <a:lnTo>
                    <a:pt x="31386" y="1976"/>
                  </a:lnTo>
                  <a:lnTo>
                    <a:pt x="38055" y="0"/>
                  </a:lnTo>
                  <a:lnTo>
                    <a:pt x="38086" y="13248"/>
                  </a:lnTo>
                  <a:lnTo>
                    <a:pt x="35265" y="19288"/>
                  </a:lnTo>
                  <a:lnTo>
                    <a:pt x="31542" y="25500"/>
                  </a:lnTo>
                  <a:lnTo>
                    <a:pt x="16857" y="68901"/>
                  </a:lnTo>
                  <a:lnTo>
                    <a:pt x="12777" y="80359"/>
                  </a:lnTo>
                  <a:lnTo>
                    <a:pt x="9423" y="97651"/>
                  </a:lnTo>
                  <a:lnTo>
                    <a:pt x="2166" y="113512"/>
                  </a:lnTo>
                  <a:lnTo>
                    <a:pt x="0" y="147360"/>
                  </a:lnTo>
                  <a:lnTo>
                    <a:pt x="1055" y="149037"/>
                  </a:lnTo>
                  <a:lnTo>
                    <a:pt x="2816" y="150154"/>
                  </a:lnTo>
                  <a:lnTo>
                    <a:pt x="5049" y="150900"/>
                  </a:lnTo>
                  <a:lnTo>
                    <a:pt x="7596" y="150338"/>
                  </a:lnTo>
                  <a:lnTo>
                    <a:pt x="19287" y="144655"/>
                  </a:lnTo>
                  <a:lnTo>
                    <a:pt x="26731" y="143218"/>
                  </a:lnTo>
                  <a:lnTo>
                    <a:pt x="35806" y="136389"/>
                  </a:lnTo>
                  <a:lnTo>
                    <a:pt x="45851" y="133741"/>
                  </a:lnTo>
                  <a:lnTo>
                    <a:pt x="56701" y="133350"/>
                  </a:lnTo>
                  <a:lnTo>
                    <a:pt x="62065" y="138399"/>
                  </a:lnTo>
                  <a:lnTo>
                    <a:pt x="64620" y="143703"/>
                  </a:lnTo>
                  <a:lnTo>
                    <a:pt x="66611" y="171462"/>
                  </a:lnTo>
                  <a:lnTo>
                    <a:pt x="66653" y="189201"/>
                  </a:lnTo>
                  <a:lnTo>
                    <a:pt x="63837" y="198031"/>
                  </a:lnTo>
                  <a:lnTo>
                    <a:pt x="60116" y="205483"/>
                  </a:lnTo>
                  <a:lnTo>
                    <a:pt x="57400" y="218792"/>
                  </a:lnTo>
                  <a:lnTo>
                    <a:pt x="57254" y="223530"/>
                  </a:lnTo>
                  <a:lnTo>
                    <a:pt x="58275" y="225217"/>
                  </a:lnTo>
                  <a:lnTo>
                    <a:pt x="60012" y="226341"/>
                  </a:lnTo>
                  <a:lnTo>
                    <a:pt x="66664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567"/>
          <p:cNvGrpSpPr/>
          <p:nvPr/>
        </p:nvGrpSpPr>
        <p:grpSpPr>
          <a:xfrm>
            <a:off x="5734050" y="1247775"/>
            <a:ext cx="548414" cy="114301"/>
            <a:chOff x="5734050" y="1247775"/>
            <a:chExt cx="548414" cy="114301"/>
          </a:xfrm>
        </p:grpSpPr>
        <p:sp>
          <p:nvSpPr>
            <p:cNvPr id="270" name="SMARTInkShape-2558"/>
            <p:cNvSpPr/>
            <p:nvPr>
              <p:custDataLst>
                <p:tags r:id="rId37"/>
              </p:custDataLst>
            </p:nvPr>
          </p:nvSpPr>
          <p:spPr>
            <a:xfrm>
              <a:off x="6276975" y="1285875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14465"/>
                  </a:lnTo>
                  <a:lnTo>
                    <a:pt x="5488" y="1811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559"/>
            <p:cNvSpPr/>
            <p:nvPr>
              <p:custDataLst>
                <p:tags r:id="rId38"/>
              </p:custDataLst>
            </p:nvPr>
          </p:nvSpPr>
          <p:spPr>
            <a:xfrm>
              <a:off x="6200775" y="1249099"/>
              <a:ext cx="19051" cy="65352"/>
            </a:xfrm>
            <a:custGeom>
              <a:avLst/>
              <a:gdLst/>
              <a:ahLst/>
              <a:cxnLst/>
              <a:rect l="0" t="0" r="0" b="0"/>
              <a:pathLst>
                <a:path w="19051" h="653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25" y="46894"/>
                  </a:lnTo>
                  <a:lnTo>
                    <a:pt x="9525" y="49872"/>
                  </a:lnTo>
                  <a:lnTo>
                    <a:pt x="12347" y="56002"/>
                  </a:lnTo>
                  <a:lnTo>
                    <a:pt x="1905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60"/>
            <p:cNvSpPr/>
            <p:nvPr>
              <p:custDataLst>
                <p:tags r:id="rId39"/>
              </p:custDataLst>
            </p:nvPr>
          </p:nvSpPr>
          <p:spPr>
            <a:xfrm>
              <a:off x="5800725" y="12954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2980" y="25510"/>
                  </a:lnTo>
                  <a:lnTo>
                    <a:pt x="588" y="3812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61"/>
            <p:cNvSpPr/>
            <p:nvPr>
              <p:custDataLst>
                <p:tags r:id="rId40"/>
              </p:custDataLst>
            </p:nvPr>
          </p:nvSpPr>
          <p:spPr>
            <a:xfrm>
              <a:off x="5734050" y="12477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1324" y="17334"/>
                  </a:lnTo>
                  <a:lnTo>
                    <a:pt x="116" y="27100"/>
                  </a:lnTo>
                  <a:lnTo>
                    <a:pt x="0" y="721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568"/>
          <p:cNvGrpSpPr/>
          <p:nvPr/>
        </p:nvGrpSpPr>
        <p:grpSpPr>
          <a:xfrm>
            <a:off x="5048250" y="1276745"/>
            <a:ext cx="66676" cy="94856"/>
            <a:chOff x="5048250" y="1276745"/>
            <a:chExt cx="66676" cy="94856"/>
          </a:xfrm>
        </p:grpSpPr>
        <p:sp>
          <p:nvSpPr>
            <p:cNvPr id="275" name="SMARTInkShape-2562"/>
            <p:cNvSpPr/>
            <p:nvPr>
              <p:custDataLst>
                <p:tags r:id="rId35"/>
              </p:custDataLst>
            </p:nvPr>
          </p:nvSpPr>
          <p:spPr>
            <a:xfrm>
              <a:off x="5095875" y="1333927"/>
              <a:ext cx="19051" cy="37674"/>
            </a:xfrm>
            <a:custGeom>
              <a:avLst/>
              <a:gdLst/>
              <a:ahLst/>
              <a:cxnLst/>
              <a:rect l="0" t="0" r="0" b="0"/>
              <a:pathLst>
                <a:path w="19051" h="37674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8201" y="7812"/>
                  </a:lnTo>
                  <a:lnTo>
                    <a:pt x="10321" y="16448"/>
                  </a:lnTo>
                  <a:lnTo>
                    <a:pt x="17692" y="26398"/>
                  </a:lnTo>
                  <a:lnTo>
                    <a:pt x="19050" y="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563"/>
            <p:cNvSpPr/>
            <p:nvPr>
              <p:custDataLst>
                <p:tags r:id="rId36"/>
              </p:custDataLst>
            </p:nvPr>
          </p:nvSpPr>
          <p:spPr>
            <a:xfrm>
              <a:off x="5048250" y="1276745"/>
              <a:ext cx="28576" cy="94856"/>
            </a:xfrm>
            <a:custGeom>
              <a:avLst/>
              <a:gdLst/>
              <a:ahLst/>
              <a:cxnLst/>
              <a:rect l="0" t="0" r="0" b="0"/>
              <a:pathLst>
                <a:path w="28576" h="94856">
                  <a:moveTo>
                    <a:pt x="0" y="18655"/>
                  </a:moveTo>
                  <a:lnTo>
                    <a:pt x="0" y="18655"/>
                  </a:lnTo>
                  <a:lnTo>
                    <a:pt x="0" y="0"/>
                  </a:lnTo>
                  <a:lnTo>
                    <a:pt x="0" y="4779"/>
                  </a:lnTo>
                  <a:lnTo>
                    <a:pt x="1058" y="6229"/>
                  </a:lnTo>
                  <a:lnTo>
                    <a:pt x="5056" y="7841"/>
                  </a:lnTo>
                  <a:lnTo>
                    <a:pt x="6545" y="9329"/>
                  </a:lnTo>
                  <a:lnTo>
                    <a:pt x="8201" y="13804"/>
                  </a:lnTo>
                  <a:lnTo>
                    <a:pt x="12173" y="31200"/>
                  </a:lnTo>
                  <a:lnTo>
                    <a:pt x="17013" y="45303"/>
                  </a:lnTo>
                  <a:lnTo>
                    <a:pt x="20029" y="72555"/>
                  </a:lnTo>
                  <a:lnTo>
                    <a:pt x="26574" y="85315"/>
                  </a:lnTo>
                  <a:lnTo>
                    <a:pt x="28575" y="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569"/>
          <p:cNvGrpSpPr/>
          <p:nvPr/>
        </p:nvGrpSpPr>
        <p:grpSpPr>
          <a:xfrm>
            <a:off x="4124325" y="1295516"/>
            <a:ext cx="85723" cy="171335"/>
            <a:chOff x="4124325" y="1295516"/>
            <a:chExt cx="85723" cy="171335"/>
          </a:xfrm>
        </p:grpSpPr>
        <p:sp>
          <p:nvSpPr>
            <p:cNvPr id="278" name="SMARTInkShape-2564"/>
            <p:cNvSpPr/>
            <p:nvPr>
              <p:custDataLst>
                <p:tags r:id="rId33"/>
              </p:custDataLst>
            </p:nvPr>
          </p:nvSpPr>
          <p:spPr>
            <a:xfrm>
              <a:off x="4200525" y="1381125"/>
              <a:ext cx="9523" cy="85726"/>
            </a:xfrm>
            <a:custGeom>
              <a:avLst/>
              <a:gdLst/>
              <a:ahLst/>
              <a:cxnLst/>
              <a:rect l="0" t="0" r="0" b="0"/>
              <a:pathLst>
                <a:path w="9523" h="85726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22" y="19246"/>
                  </a:lnTo>
                  <a:lnTo>
                    <a:pt x="6702" y="27251"/>
                  </a:lnTo>
                  <a:lnTo>
                    <a:pt x="2979" y="34337"/>
                  </a:lnTo>
                  <a:lnTo>
                    <a:pt x="588" y="4750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65"/>
            <p:cNvSpPr/>
            <p:nvPr>
              <p:custDataLst>
                <p:tags r:id="rId34"/>
              </p:custDataLst>
            </p:nvPr>
          </p:nvSpPr>
          <p:spPr>
            <a:xfrm>
              <a:off x="4124325" y="1295516"/>
              <a:ext cx="28576" cy="152285"/>
            </a:xfrm>
            <a:custGeom>
              <a:avLst/>
              <a:gdLst/>
              <a:ahLst/>
              <a:cxnLst/>
              <a:rect l="0" t="0" r="0" b="0"/>
              <a:pathLst>
                <a:path w="28576" h="1522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3152"/>
                  </a:lnTo>
                  <a:lnTo>
                    <a:pt x="2822" y="19186"/>
                  </a:lnTo>
                  <a:lnTo>
                    <a:pt x="6546" y="25396"/>
                  </a:lnTo>
                  <a:lnTo>
                    <a:pt x="8642" y="35901"/>
                  </a:lnTo>
                  <a:lnTo>
                    <a:pt x="10321" y="50890"/>
                  </a:lnTo>
                  <a:lnTo>
                    <a:pt x="15994" y="63563"/>
                  </a:lnTo>
                  <a:lnTo>
                    <a:pt x="18931" y="111140"/>
                  </a:lnTo>
                  <a:lnTo>
                    <a:pt x="2857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570"/>
          <p:cNvGrpSpPr/>
          <p:nvPr/>
        </p:nvGrpSpPr>
        <p:grpSpPr>
          <a:xfrm>
            <a:off x="7648739" y="381034"/>
            <a:ext cx="808137" cy="447628"/>
            <a:chOff x="7648739" y="381034"/>
            <a:chExt cx="808137" cy="447628"/>
          </a:xfrm>
        </p:grpSpPr>
        <p:sp>
          <p:nvSpPr>
            <p:cNvPr id="281" name="SMARTInkShape-2566"/>
            <p:cNvSpPr/>
            <p:nvPr>
              <p:custDataLst>
                <p:tags r:id="rId28"/>
              </p:custDataLst>
            </p:nvPr>
          </p:nvSpPr>
          <p:spPr>
            <a:xfrm>
              <a:off x="8305800" y="590584"/>
              <a:ext cx="151076" cy="238078"/>
            </a:xfrm>
            <a:custGeom>
              <a:avLst/>
              <a:gdLst/>
              <a:ahLst/>
              <a:cxnLst/>
              <a:rect l="0" t="0" r="0" b="0"/>
              <a:pathLst>
                <a:path w="151076" h="238078">
                  <a:moveTo>
                    <a:pt x="142875" y="9491"/>
                  </a:moveTo>
                  <a:lnTo>
                    <a:pt x="142875" y="9491"/>
                  </a:lnTo>
                  <a:lnTo>
                    <a:pt x="151075" y="1290"/>
                  </a:lnTo>
                  <a:lnTo>
                    <a:pt x="150459" y="849"/>
                  </a:lnTo>
                  <a:lnTo>
                    <a:pt x="129975" y="0"/>
                  </a:lnTo>
                  <a:lnTo>
                    <a:pt x="123736" y="2804"/>
                  </a:lnTo>
                  <a:lnTo>
                    <a:pt x="120591" y="5033"/>
                  </a:lnTo>
                  <a:lnTo>
                    <a:pt x="100334" y="10727"/>
                  </a:lnTo>
                  <a:lnTo>
                    <a:pt x="54118" y="45300"/>
                  </a:lnTo>
                  <a:lnTo>
                    <a:pt x="32041" y="79697"/>
                  </a:lnTo>
                  <a:lnTo>
                    <a:pt x="23370" y="98497"/>
                  </a:lnTo>
                  <a:lnTo>
                    <a:pt x="11017" y="144139"/>
                  </a:lnTo>
                  <a:lnTo>
                    <a:pt x="9656" y="178159"/>
                  </a:lnTo>
                  <a:lnTo>
                    <a:pt x="12405" y="187818"/>
                  </a:lnTo>
                  <a:lnTo>
                    <a:pt x="16097" y="196698"/>
                  </a:lnTo>
                  <a:lnTo>
                    <a:pt x="19234" y="211480"/>
                  </a:lnTo>
                  <a:lnTo>
                    <a:pt x="21289" y="214000"/>
                  </a:lnTo>
                  <a:lnTo>
                    <a:pt x="47683" y="235385"/>
                  </a:lnTo>
                  <a:lnTo>
                    <a:pt x="63507" y="237735"/>
                  </a:lnTo>
                  <a:lnTo>
                    <a:pt x="88900" y="238077"/>
                  </a:lnTo>
                  <a:lnTo>
                    <a:pt x="91017" y="237024"/>
                  </a:lnTo>
                  <a:lnTo>
                    <a:pt x="92428" y="235263"/>
                  </a:lnTo>
                  <a:lnTo>
                    <a:pt x="93996" y="230484"/>
                  </a:lnTo>
                  <a:lnTo>
                    <a:pt x="95235" y="205934"/>
                  </a:lnTo>
                  <a:lnTo>
                    <a:pt x="94181" y="203953"/>
                  </a:lnTo>
                  <a:lnTo>
                    <a:pt x="92421" y="202632"/>
                  </a:lnTo>
                  <a:lnTo>
                    <a:pt x="87643" y="200107"/>
                  </a:lnTo>
                  <a:lnTo>
                    <a:pt x="79003" y="193793"/>
                  </a:lnTo>
                  <a:lnTo>
                    <a:pt x="72860" y="191945"/>
                  </a:lnTo>
                  <a:lnTo>
                    <a:pt x="53746" y="189700"/>
                  </a:lnTo>
                  <a:lnTo>
                    <a:pt x="41090" y="184007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67"/>
            <p:cNvSpPr/>
            <p:nvPr>
              <p:custDataLst>
                <p:tags r:id="rId29"/>
              </p:custDataLst>
            </p:nvPr>
          </p:nvSpPr>
          <p:spPr>
            <a:xfrm>
              <a:off x="8201025" y="409620"/>
              <a:ext cx="95118" cy="314281"/>
            </a:xfrm>
            <a:custGeom>
              <a:avLst/>
              <a:gdLst/>
              <a:ahLst/>
              <a:cxnLst/>
              <a:rect l="0" t="0" r="0" b="0"/>
              <a:pathLst>
                <a:path w="95118" h="314281">
                  <a:moveTo>
                    <a:pt x="57150" y="19005"/>
                  </a:moveTo>
                  <a:lnTo>
                    <a:pt x="57150" y="19005"/>
                  </a:lnTo>
                  <a:lnTo>
                    <a:pt x="85378" y="1099"/>
                  </a:lnTo>
                  <a:lnTo>
                    <a:pt x="94803" y="0"/>
                  </a:lnTo>
                  <a:lnTo>
                    <a:pt x="95117" y="5025"/>
                  </a:lnTo>
                  <a:lnTo>
                    <a:pt x="92369" y="10322"/>
                  </a:lnTo>
                  <a:lnTo>
                    <a:pt x="90153" y="13216"/>
                  </a:lnTo>
                  <a:lnTo>
                    <a:pt x="87693" y="22077"/>
                  </a:lnTo>
                  <a:lnTo>
                    <a:pt x="85840" y="63635"/>
                  </a:lnTo>
                  <a:lnTo>
                    <a:pt x="78144" y="88891"/>
                  </a:lnTo>
                  <a:lnTo>
                    <a:pt x="60216" y="133504"/>
                  </a:lnTo>
                  <a:lnTo>
                    <a:pt x="41266" y="180865"/>
                  </a:lnTo>
                  <a:lnTo>
                    <a:pt x="23282" y="227408"/>
                  </a:lnTo>
                  <a:lnTo>
                    <a:pt x="5957" y="273270"/>
                  </a:lnTo>
                  <a:lnTo>
                    <a:pt x="784" y="301968"/>
                  </a:lnTo>
                  <a:lnTo>
                    <a:pt x="0" y="31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568"/>
            <p:cNvSpPr/>
            <p:nvPr>
              <p:custDataLst>
                <p:tags r:id="rId30"/>
              </p:custDataLst>
            </p:nvPr>
          </p:nvSpPr>
          <p:spPr>
            <a:xfrm>
              <a:off x="8058150" y="381034"/>
              <a:ext cx="46718" cy="209517"/>
            </a:xfrm>
            <a:custGeom>
              <a:avLst/>
              <a:gdLst/>
              <a:ahLst/>
              <a:cxnLst/>
              <a:rect l="0" t="0" r="0" b="0"/>
              <a:pathLst>
                <a:path w="46718" h="209517">
                  <a:moveTo>
                    <a:pt x="0" y="9491"/>
                  </a:moveTo>
                  <a:lnTo>
                    <a:pt x="0" y="9491"/>
                  </a:lnTo>
                  <a:lnTo>
                    <a:pt x="5056" y="4434"/>
                  </a:lnTo>
                  <a:lnTo>
                    <a:pt x="10361" y="1952"/>
                  </a:lnTo>
                  <a:lnTo>
                    <a:pt x="27101" y="0"/>
                  </a:lnTo>
                  <a:lnTo>
                    <a:pt x="33194" y="5033"/>
                  </a:lnTo>
                  <a:lnTo>
                    <a:pt x="35920" y="10332"/>
                  </a:lnTo>
                  <a:lnTo>
                    <a:pt x="38871" y="25477"/>
                  </a:lnTo>
                  <a:lnTo>
                    <a:pt x="43029" y="31765"/>
                  </a:lnTo>
                  <a:lnTo>
                    <a:pt x="46717" y="58576"/>
                  </a:lnTo>
                  <a:lnTo>
                    <a:pt x="46486" y="98240"/>
                  </a:lnTo>
                  <a:lnTo>
                    <a:pt x="38684" y="142832"/>
                  </a:lnTo>
                  <a:lnTo>
                    <a:pt x="37119" y="174590"/>
                  </a:lnTo>
                  <a:lnTo>
                    <a:pt x="28575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569"/>
            <p:cNvSpPr/>
            <p:nvPr>
              <p:custDataLst>
                <p:tags r:id="rId31"/>
              </p:custDataLst>
            </p:nvPr>
          </p:nvSpPr>
          <p:spPr>
            <a:xfrm>
              <a:off x="7648739" y="628650"/>
              <a:ext cx="180812" cy="34063"/>
            </a:xfrm>
            <a:custGeom>
              <a:avLst/>
              <a:gdLst/>
              <a:ahLst/>
              <a:cxnLst/>
              <a:rect l="0" t="0" r="0" b="0"/>
              <a:pathLst>
                <a:path w="180812" h="34063">
                  <a:moveTo>
                    <a:pt x="37936" y="0"/>
                  </a:moveTo>
                  <a:lnTo>
                    <a:pt x="37936" y="0"/>
                  </a:lnTo>
                  <a:lnTo>
                    <a:pt x="21690" y="15188"/>
                  </a:lnTo>
                  <a:lnTo>
                    <a:pt x="9287" y="21109"/>
                  </a:lnTo>
                  <a:lnTo>
                    <a:pt x="0" y="28446"/>
                  </a:lnTo>
                  <a:lnTo>
                    <a:pt x="44894" y="28574"/>
                  </a:lnTo>
                  <a:lnTo>
                    <a:pt x="70865" y="34062"/>
                  </a:lnTo>
                  <a:lnTo>
                    <a:pt x="117498" y="28138"/>
                  </a:lnTo>
                  <a:lnTo>
                    <a:pt x="162204" y="15399"/>
                  </a:lnTo>
                  <a:lnTo>
                    <a:pt x="18081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70"/>
            <p:cNvSpPr/>
            <p:nvPr>
              <p:custDataLst>
                <p:tags r:id="rId32"/>
              </p:custDataLst>
            </p:nvPr>
          </p:nvSpPr>
          <p:spPr>
            <a:xfrm>
              <a:off x="7658100" y="518387"/>
              <a:ext cx="123826" cy="24539"/>
            </a:xfrm>
            <a:custGeom>
              <a:avLst/>
              <a:gdLst/>
              <a:ahLst/>
              <a:cxnLst/>
              <a:rect l="0" t="0" r="0" b="0"/>
              <a:pathLst>
                <a:path w="123826" h="24539">
                  <a:moveTo>
                    <a:pt x="0" y="5488"/>
                  </a:moveTo>
                  <a:lnTo>
                    <a:pt x="0" y="5488"/>
                  </a:lnTo>
                  <a:lnTo>
                    <a:pt x="13257" y="5488"/>
                  </a:lnTo>
                  <a:lnTo>
                    <a:pt x="33114" y="0"/>
                  </a:lnTo>
                  <a:lnTo>
                    <a:pt x="79235" y="5304"/>
                  </a:lnTo>
                  <a:lnTo>
                    <a:pt x="92152" y="6492"/>
                  </a:lnTo>
                  <a:lnTo>
                    <a:pt x="107855" y="13076"/>
                  </a:lnTo>
                  <a:lnTo>
                    <a:pt x="123825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571"/>
          <p:cNvGrpSpPr/>
          <p:nvPr/>
        </p:nvGrpSpPr>
        <p:grpSpPr>
          <a:xfrm>
            <a:off x="6743737" y="352817"/>
            <a:ext cx="513965" cy="371084"/>
            <a:chOff x="6743737" y="352817"/>
            <a:chExt cx="513965" cy="371084"/>
          </a:xfrm>
        </p:grpSpPr>
        <p:sp>
          <p:nvSpPr>
            <p:cNvPr id="287" name="SMARTInkShape-2571"/>
            <p:cNvSpPr/>
            <p:nvPr>
              <p:custDataLst>
                <p:tags r:id="rId24"/>
              </p:custDataLst>
            </p:nvPr>
          </p:nvSpPr>
          <p:spPr>
            <a:xfrm>
              <a:off x="7172325" y="352817"/>
              <a:ext cx="85377" cy="371084"/>
            </a:xfrm>
            <a:custGeom>
              <a:avLst/>
              <a:gdLst/>
              <a:ahLst/>
              <a:cxnLst/>
              <a:rect l="0" t="0" r="0" b="0"/>
              <a:pathLst>
                <a:path w="85377" h="37108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8" y="6311"/>
                  </a:lnTo>
                  <a:lnTo>
                    <a:pt x="8200" y="4076"/>
                  </a:lnTo>
                  <a:lnTo>
                    <a:pt x="9701" y="2587"/>
                  </a:lnTo>
                  <a:lnTo>
                    <a:pt x="17610" y="0"/>
                  </a:lnTo>
                  <a:lnTo>
                    <a:pt x="27125" y="7843"/>
                  </a:lnTo>
                  <a:lnTo>
                    <a:pt x="35893" y="17541"/>
                  </a:lnTo>
                  <a:lnTo>
                    <a:pt x="60362" y="63312"/>
                  </a:lnTo>
                  <a:lnTo>
                    <a:pt x="66487" y="102699"/>
                  </a:lnTo>
                  <a:lnTo>
                    <a:pt x="76790" y="142150"/>
                  </a:lnTo>
                  <a:lnTo>
                    <a:pt x="83960" y="180517"/>
                  </a:lnTo>
                  <a:lnTo>
                    <a:pt x="85376" y="218670"/>
                  </a:lnTo>
                  <a:lnTo>
                    <a:pt x="82834" y="259603"/>
                  </a:lnTo>
                  <a:lnTo>
                    <a:pt x="69469" y="305446"/>
                  </a:lnTo>
                  <a:lnTo>
                    <a:pt x="59154" y="326000"/>
                  </a:lnTo>
                  <a:lnTo>
                    <a:pt x="19050" y="37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572"/>
            <p:cNvSpPr/>
            <p:nvPr>
              <p:custDataLst>
                <p:tags r:id="rId25"/>
              </p:custDataLst>
            </p:nvPr>
          </p:nvSpPr>
          <p:spPr>
            <a:xfrm>
              <a:off x="6991526" y="428625"/>
              <a:ext cx="104600" cy="190370"/>
            </a:xfrm>
            <a:custGeom>
              <a:avLst/>
              <a:gdLst/>
              <a:ahLst/>
              <a:cxnLst/>
              <a:rect l="0" t="0" r="0" b="0"/>
              <a:pathLst>
                <a:path w="104600" h="190370">
                  <a:moveTo>
                    <a:pt x="76024" y="76200"/>
                  </a:moveTo>
                  <a:lnTo>
                    <a:pt x="76024" y="76200"/>
                  </a:lnTo>
                  <a:lnTo>
                    <a:pt x="85539" y="76200"/>
                  </a:lnTo>
                  <a:lnTo>
                    <a:pt x="75433" y="76200"/>
                  </a:lnTo>
                  <a:lnTo>
                    <a:pt x="67647" y="79022"/>
                  </a:lnTo>
                  <a:lnTo>
                    <a:pt x="60659" y="82746"/>
                  </a:lnTo>
                  <a:lnTo>
                    <a:pt x="50775" y="85901"/>
                  </a:lnTo>
                  <a:lnTo>
                    <a:pt x="6569" y="117514"/>
                  </a:lnTo>
                  <a:lnTo>
                    <a:pt x="2821" y="126664"/>
                  </a:lnTo>
                  <a:lnTo>
                    <a:pt x="0" y="155184"/>
                  </a:lnTo>
                  <a:lnTo>
                    <a:pt x="2725" y="161751"/>
                  </a:lnTo>
                  <a:lnTo>
                    <a:pt x="13097" y="174591"/>
                  </a:lnTo>
                  <a:lnTo>
                    <a:pt x="19129" y="178137"/>
                  </a:lnTo>
                  <a:lnTo>
                    <a:pt x="56392" y="189838"/>
                  </a:lnTo>
                  <a:lnTo>
                    <a:pt x="74616" y="190369"/>
                  </a:lnTo>
                  <a:lnTo>
                    <a:pt x="83512" y="187620"/>
                  </a:lnTo>
                  <a:lnTo>
                    <a:pt x="96881" y="178736"/>
                  </a:lnTo>
                  <a:lnTo>
                    <a:pt x="99454" y="176307"/>
                  </a:lnTo>
                  <a:lnTo>
                    <a:pt x="102312" y="170787"/>
                  </a:lnTo>
                  <a:lnTo>
                    <a:pt x="104398" y="152342"/>
                  </a:lnTo>
                  <a:lnTo>
                    <a:pt x="104596" y="106460"/>
                  </a:lnTo>
                  <a:lnTo>
                    <a:pt x="101775" y="97410"/>
                  </a:lnTo>
                  <a:lnTo>
                    <a:pt x="98052" y="88802"/>
                  </a:lnTo>
                  <a:lnTo>
                    <a:pt x="95189" y="49348"/>
                  </a:lnTo>
                  <a:lnTo>
                    <a:pt x="97947" y="40277"/>
                  </a:lnTo>
                  <a:lnTo>
                    <a:pt x="101643" y="31659"/>
                  </a:lnTo>
                  <a:lnTo>
                    <a:pt x="104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573"/>
            <p:cNvSpPr/>
            <p:nvPr>
              <p:custDataLst>
                <p:tags r:id="rId26"/>
              </p:custDataLst>
            </p:nvPr>
          </p:nvSpPr>
          <p:spPr>
            <a:xfrm>
              <a:off x="6887108" y="486167"/>
              <a:ext cx="85193" cy="132910"/>
            </a:xfrm>
            <a:custGeom>
              <a:avLst/>
              <a:gdLst/>
              <a:ahLst/>
              <a:cxnLst/>
              <a:rect l="0" t="0" r="0" b="0"/>
              <a:pathLst>
                <a:path w="85193" h="132910">
                  <a:moveTo>
                    <a:pt x="85192" y="9133"/>
                  </a:moveTo>
                  <a:lnTo>
                    <a:pt x="85192" y="9133"/>
                  </a:lnTo>
                  <a:lnTo>
                    <a:pt x="76992" y="932"/>
                  </a:lnTo>
                  <a:lnTo>
                    <a:pt x="71003" y="0"/>
                  </a:lnTo>
                  <a:lnTo>
                    <a:pt x="65481" y="2605"/>
                  </a:lnTo>
                  <a:lnTo>
                    <a:pt x="59498" y="6231"/>
                  </a:lnTo>
                  <a:lnTo>
                    <a:pt x="50179" y="9332"/>
                  </a:lnTo>
                  <a:lnTo>
                    <a:pt x="29323" y="27334"/>
                  </a:lnTo>
                  <a:lnTo>
                    <a:pt x="23320" y="35919"/>
                  </a:lnTo>
                  <a:lnTo>
                    <a:pt x="8577" y="64140"/>
                  </a:lnTo>
                  <a:lnTo>
                    <a:pt x="5540" y="68029"/>
                  </a:lnTo>
                  <a:lnTo>
                    <a:pt x="2167" y="77995"/>
                  </a:lnTo>
                  <a:lnTo>
                    <a:pt x="0" y="96584"/>
                  </a:lnTo>
                  <a:lnTo>
                    <a:pt x="2527" y="103739"/>
                  </a:lnTo>
                  <a:lnTo>
                    <a:pt x="6119" y="110447"/>
                  </a:lnTo>
                  <a:lnTo>
                    <a:pt x="9199" y="120173"/>
                  </a:lnTo>
                  <a:lnTo>
                    <a:pt x="13670" y="126570"/>
                  </a:lnTo>
                  <a:lnTo>
                    <a:pt x="19185" y="130119"/>
                  </a:lnTo>
                  <a:lnTo>
                    <a:pt x="31350" y="132397"/>
                  </a:lnTo>
                  <a:lnTo>
                    <a:pt x="50278" y="132909"/>
                  </a:lnTo>
                  <a:lnTo>
                    <a:pt x="56622" y="130114"/>
                  </a:lnTo>
                  <a:lnTo>
                    <a:pt x="69318" y="119696"/>
                  </a:lnTo>
                  <a:lnTo>
                    <a:pt x="72845" y="113658"/>
                  </a:lnTo>
                  <a:lnTo>
                    <a:pt x="76354" y="98000"/>
                  </a:lnTo>
                  <a:lnTo>
                    <a:pt x="82103" y="87440"/>
                  </a:lnTo>
                  <a:lnTo>
                    <a:pt x="83819" y="77097"/>
                  </a:lnTo>
                  <a:lnTo>
                    <a:pt x="81760" y="68267"/>
                  </a:lnTo>
                  <a:lnTo>
                    <a:pt x="78375" y="60815"/>
                  </a:lnTo>
                  <a:lnTo>
                    <a:pt x="66425" y="13635"/>
                  </a:lnTo>
                  <a:lnTo>
                    <a:pt x="66142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574"/>
            <p:cNvSpPr/>
            <p:nvPr>
              <p:custDataLst>
                <p:tags r:id="rId27"/>
              </p:custDataLst>
            </p:nvPr>
          </p:nvSpPr>
          <p:spPr>
            <a:xfrm>
              <a:off x="6743737" y="428741"/>
              <a:ext cx="95214" cy="218911"/>
            </a:xfrm>
            <a:custGeom>
              <a:avLst/>
              <a:gdLst/>
              <a:ahLst/>
              <a:cxnLst/>
              <a:rect l="0" t="0" r="0" b="0"/>
              <a:pathLst>
                <a:path w="95214" h="218911">
                  <a:moveTo>
                    <a:pt x="9488" y="9409"/>
                  </a:moveTo>
                  <a:lnTo>
                    <a:pt x="9488" y="9409"/>
                  </a:lnTo>
                  <a:lnTo>
                    <a:pt x="14544" y="9409"/>
                  </a:lnTo>
                  <a:lnTo>
                    <a:pt x="16033" y="8351"/>
                  </a:lnTo>
                  <a:lnTo>
                    <a:pt x="17026" y="6587"/>
                  </a:lnTo>
                  <a:lnTo>
                    <a:pt x="18897" y="276"/>
                  </a:lnTo>
                  <a:lnTo>
                    <a:pt x="24035" y="0"/>
                  </a:lnTo>
                  <a:lnTo>
                    <a:pt x="25537" y="1020"/>
                  </a:lnTo>
                  <a:lnTo>
                    <a:pt x="26537" y="2758"/>
                  </a:lnTo>
                  <a:lnTo>
                    <a:pt x="28143" y="8095"/>
                  </a:lnTo>
                  <a:lnTo>
                    <a:pt x="21914" y="16754"/>
                  </a:lnTo>
                  <a:lnTo>
                    <a:pt x="19873" y="25579"/>
                  </a:lnTo>
                  <a:lnTo>
                    <a:pt x="18209" y="35955"/>
                  </a:lnTo>
                  <a:lnTo>
                    <a:pt x="2127" y="83450"/>
                  </a:lnTo>
                  <a:lnTo>
                    <a:pt x="0" y="112265"/>
                  </a:lnTo>
                  <a:lnTo>
                    <a:pt x="1046" y="112905"/>
                  </a:lnTo>
                  <a:lnTo>
                    <a:pt x="11724" y="114109"/>
                  </a:lnTo>
                  <a:lnTo>
                    <a:pt x="22630" y="114169"/>
                  </a:lnTo>
                  <a:lnTo>
                    <a:pt x="28734" y="111355"/>
                  </a:lnTo>
                  <a:lnTo>
                    <a:pt x="44439" y="98995"/>
                  </a:lnTo>
                  <a:lnTo>
                    <a:pt x="57118" y="93074"/>
                  </a:lnTo>
                  <a:lnTo>
                    <a:pt x="64757" y="87084"/>
                  </a:lnTo>
                  <a:lnTo>
                    <a:pt x="66442" y="87650"/>
                  </a:lnTo>
                  <a:lnTo>
                    <a:pt x="73871" y="92446"/>
                  </a:lnTo>
                  <a:lnTo>
                    <a:pt x="79731" y="93939"/>
                  </a:lnTo>
                  <a:lnTo>
                    <a:pt x="81717" y="95396"/>
                  </a:lnTo>
                  <a:lnTo>
                    <a:pt x="83040" y="97425"/>
                  </a:lnTo>
                  <a:lnTo>
                    <a:pt x="84511" y="103561"/>
                  </a:lnTo>
                  <a:lnTo>
                    <a:pt x="85642" y="136056"/>
                  </a:lnTo>
                  <a:lnTo>
                    <a:pt x="76554" y="182309"/>
                  </a:lnTo>
                  <a:lnTo>
                    <a:pt x="73514" y="189617"/>
                  </a:lnTo>
                  <a:lnTo>
                    <a:pt x="69694" y="196393"/>
                  </a:lnTo>
                  <a:lnTo>
                    <a:pt x="67242" y="209367"/>
                  </a:lnTo>
                  <a:lnTo>
                    <a:pt x="66673" y="218398"/>
                  </a:lnTo>
                  <a:lnTo>
                    <a:pt x="79898" y="218910"/>
                  </a:lnTo>
                  <a:lnTo>
                    <a:pt x="85937" y="216115"/>
                  </a:lnTo>
                  <a:lnTo>
                    <a:pt x="95213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SMARTInkShape-2575"/>
          <p:cNvSpPr/>
          <p:nvPr>
            <p:custDataLst>
              <p:tags r:id="rId2"/>
            </p:custDataLst>
          </p:nvPr>
        </p:nvSpPr>
        <p:spPr>
          <a:xfrm>
            <a:off x="5915073" y="344961"/>
            <a:ext cx="380942" cy="464613"/>
          </a:xfrm>
          <a:custGeom>
            <a:avLst/>
            <a:gdLst/>
            <a:ahLst/>
            <a:cxnLst/>
            <a:rect l="0" t="0" r="0" b="0"/>
            <a:pathLst>
              <a:path w="380942" h="464613">
                <a:moveTo>
                  <a:pt x="114252" y="188439"/>
                </a:moveTo>
                <a:lnTo>
                  <a:pt x="114252" y="188439"/>
                </a:lnTo>
                <a:lnTo>
                  <a:pt x="109196" y="188439"/>
                </a:lnTo>
                <a:lnTo>
                  <a:pt x="107707" y="187381"/>
                </a:lnTo>
                <a:lnTo>
                  <a:pt x="106713" y="185617"/>
                </a:lnTo>
                <a:lnTo>
                  <a:pt x="106051" y="183382"/>
                </a:lnTo>
                <a:lnTo>
                  <a:pt x="104551" y="181893"/>
                </a:lnTo>
                <a:lnTo>
                  <a:pt x="100063" y="180238"/>
                </a:lnTo>
                <a:lnTo>
                  <a:pt x="98442" y="178738"/>
                </a:lnTo>
                <a:lnTo>
                  <a:pt x="96642" y="174250"/>
                </a:lnTo>
                <a:lnTo>
                  <a:pt x="95104" y="172630"/>
                </a:lnTo>
                <a:lnTo>
                  <a:pt x="90572" y="170829"/>
                </a:lnTo>
                <a:lnTo>
                  <a:pt x="88940" y="169291"/>
                </a:lnTo>
                <a:lnTo>
                  <a:pt x="87128" y="164759"/>
                </a:lnTo>
                <a:lnTo>
                  <a:pt x="85586" y="163128"/>
                </a:lnTo>
                <a:lnTo>
                  <a:pt x="77603" y="160294"/>
                </a:lnTo>
                <a:lnTo>
                  <a:pt x="63022" y="159902"/>
                </a:lnTo>
                <a:lnTo>
                  <a:pt x="56911" y="162703"/>
                </a:lnTo>
                <a:lnTo>
                  <a:pt x="49421" y="168068"/>
                </a:lnTo>
                <a:lnTo>
                  <a:pt x="15793" y="215643"/>
                </a:lnTo>
                <a:lnTo>
                  <a:pt x="4178" y="233049"/>
                </a:lnTo>
                <a:lnTo>
                  <a:pt x="323" y="260502"/>
                </a:lnTo>
                <a:lnTo>
                  <a:pt x="0" y="272156"/>
                </a:lnTo>
                <a:lnTo>
                  <a:pt x="1042" y="272825"/>
                </a:lnTo>
                <a:lnTo>
                  <a:pt x="13214" y="273988"/>
                </a:lnTo>
                <a:lnTo>
                  <a:pt x="22343" y="274112"/>
                </a:lnTo>
                <a:lnTo>
                  <a:pt x="28601" y="271319"/>
                </a:lnTo>
                <a:lnTo>
                  <a:pt x="50958" y="256856"/>
                </a:lnTo>
                <a:lnTo>
                  <a:pt x="72716" y="222959"/>
                </a:lnTo>
                <a:lnTo>
                  <a:pt x="92004" y="177624"/>
                </a:lnTo>
                <a:lnTo>
                  <a:pt x="101900" y="140559"/>
                </a:lnTo>
                <a:lnTo>
                  <a:pt x="110900" y="93156"/>
                </a:lnTo>
                <a:lnTo>
                  <a:pt x="113811" y="50616"/>
                </a:lnTo>
                <a:lnTo>
                  <a:pt x="114214" y="15860"/>
                </a:lnTo>
                <a:lnTo>
                  <a:pt x="111413" y="8374"/>
                </a:lnTo>
                <a:lnTo>
                  <a:pt x="106047" y="0"/>
                </a:lnTo>
                <a:lnTo>
                  <a:pt x="105607" y="371"/>
                </a:lnTo>
                <a:lnTo>
                  <a:pt x="105118" y="3606"/>
                </a:lnTo>
                <a:lnTo>
                  <a:pt x="89562" y="31089"/>
                </a:lnTo>
                <a:lnTo>
                  <a:pt x="84960" y="75516"/>
                </a:lnTo>
                <a:lnTo>
                  <a:pt x="77521" y="121945"/>
                </a:lnTo>
                <a:lnTo>
                  <a:pt x="83871" y="161874"/>
                </a:lnTo>
                <a:lnTo>
                  <a:pt x="88339" y="206829"/>
                </a:lnTo>
                <a:lnTo>
                  <a:pt x="94270" y="219896"/>
                </a:lnTo>
                <a:lnTo>
                  <a:pt x="129896" y="266572"/>
                </a:lnTo>
                <a:lnTo>
                  <a:pt x="151028" y="278221"/>
                </a:lnTo>
                <a:lnTo>
                  <a:pt x="155703" y="278985"/>
                </a:lnTo>
                <a:lnTo>
                  <a:pt x="159878" y="278436"/>
                </a:lnTo>
                <a:lnTo>
                  <a:pt x="170810" y="275430"/>
                </a:lnTo>
                <a:lnTo>
                  <a:pt x="174182" y="275008"/>
                </a:lnTo>
                <a:lnTo>
                  <a:pt x="180752" y="271717"/>
                </a:lnTo>
                <a:lnTo>
                  <a:pt x="193593" y="260981"/>
                </a:lnTo>
                <a:lnTo>
                  <a:pt x="197140" y="254899"/>
                </a:lnTo>
                <a:lnTo>
                  <a:pt x="208840" y="217597"/>
                </a:lnTo>
                <a:lnTo>
                  <a:pt x="209060" y="214228"/>
                </a:lnTo>
                <a:lnTo>
                  <a:pt x="206484" y="207662"/>
                </a:lnTo>
                <a:lnTo>
                  <a:pt x="202869" y="201216"/>
                </a:lnTo>
                <a:lnTo>
                  <a:pt x="199776" y="191637"/>
                </a:lnTo>
                <a:lnTo>
                  <a:pt x="191889" y="180798"/>
                </a:lnTo>
                <a:lnTo>
                  <a:pt x="188268" y="179751"/>
                </a:lnTo>
                <a:lnTo>
                  <a:pt x="177321" y="179079"/>
                </a:lnTo>
                <a:lnTo>
                  <a:pt x="171210" y="181810"/>
                </a:lnTo>
                <a:lnTo>
                  <a:pt x="164966" y="185493"/>
                </a:lnTo>
                <a:lnTo>
                  <a:pt x="158664" y="187129"/>
                </a:lnTo>
                <a:lnTo>
                  <a:pt x="152335" y="193501"/>
                </a:lnTo>
                <a:lnTo>
                  <a:pt x="147053" y="202331"/>
                </a:lnTo>
                <a:lnTo>
                  <a:pt x="140840" y="216622"/>
                </a:lnTo>
                <a:lnTo>
                  <a:pt x="138327" y="219928"/>
                </a:lnTo>
                <a:lnTo>
                  <a:pt x="137711" y="223190"/>
                </a:lnTo>
                <a:lnTo>
                  <a:pt x="138358" y="226423"/>
                </a:lnTo>
                <a:lnTo>
                  <a:pt x="140841" y="232837"/>
                </a:lnTo>
                <a:lnTo>
                  <a:pt x="143711" y="251934"/>
                </a:lnTo>
                <a:lnTo>
                  <a:pt x="156062" y="267813"/>
                </a:lnTo>
                <a:lnTo>
                  <a:pt x="168332" y="279456"/>
                </a:lnTo>
                <a:lnTo>
                  <a:pt x="174624" y="281807"/>
                </a:lnTo>
                <a:lnTo>
                  <a:pt x="194953" y="283640"/>
                </a:lnTo>
                <a:lnTo>
                  <a:pt x="200566" y="280845"/>
                </a:lnTo>
                <a:lnTo>
                  <a:pt x="203545" y="278618"/>
                </a:lnTo>
                <a:lnTo>
                  <a:pt x="206854" y="273321"/>
                </a:lnTo>
                <a:lnTo>
                  <a:pt x="210212" y="258178"/>
                </a:lnTo>
                <a:lnTo>
                  <a:pt x="215945" y="248731"/>
                </a:lnTo>
                <a:lnTo>
                  <a:pt x="218418" y="236057"/>
                </a:lnTo>
                <a:lnTo>
                  <a:pt x="219027" y="207930"/>
                </a:lnTo>
                <a:lnTo>
                  <a:pt x="219027" y="234614"/>
                </a:lnTo>
                <a:lnTo>
                  <a:pt x="225572" y="243382"/>
                </a:lnTo>
                <a:lnTo>
                  <a:pt x="228436" y="254594"/>
                </a:lnTo>
                <a:lnTo>
                  <a:pt x="236743" y="255068"/>
                </a:lnTo>
                <a:lnTo>
                  <a:pt x="245418" y="248559"/>
                </a:lnTo>
                <a:lnTo>
                  <a:pt x="251217" y="246909"/>
                </a:lnTo>
                <a:lnTo>
                  <a:pt x="253187" y="245411"/>
                </a:lnTo>
                <a:lnTo>
                  <a:pt x="264436" y="226343"/>
                </a:lnTo>
                <a:lnTo>
                  <a:pt x="265175" y="223233"/>
                </a:lnTo>
                <a:lnTo>
                  <a:pt x="266725" y="221160"/>
                </a:lnTo>
                <a:lnTo>
                  <a:pt x="268818" y="219778"/>
                </a:lnTo>
                <a:lnTo>
                  <a:pt x="271271" y="218857"/>
                </a:lnTo>
                <a:lnTo>
                  <a:pt x="272906" y="217184"/>
                </a:lnTo>
                <a:lnTo>
                  <a:pt x="275746" y="208975"/>
                </a:lnTo>
                <a:lnTo>
                  <a:pt x="276174" y="198092"/>
                </a:lnTo>
                <a:lnTo>
                  <a:pt x="276177" y="243321"/>
                </a:lnTo>
                <a:lnTo>
                  <a:pt x="276177" y="249167"/>
                </a:lnTo>
                <a:lnTo>
                  <a:pt x="277235" y="251149"/>
                </a:lnTo>
                <a:lnTo>
                  <a:pt x="278999" y="252471"/>
                </a:lnTo>
                <a:lnTo>
                  <a:pt x="284378" y="254592"/>
                </a:lnTo>
                <a:lnTo>
                  <a:pt x="299857" y="255100"/>
                </a:lnTo>
                <a:lnTo>
                  <a:pt x="305399" y="252286"/>
                </a:lnTo>
                <a:lnTo>
                  <a:pt x="311389" y="248565"/>
                </a:lnTo>
                <a:lnTo>
                  <a:pt x="317580" y="246912"/>
                </a:lnTo>
                <a:lnTo>
                  <a:pt x="319655" y="245413"/>
                </a:lnTo>
                <a:lnTo>
                  <a:pt x="321037" y="243355"/>
                </a:lnTo>
                <a:lnTo>
                  <a:pt x="323631" y="238246"/>
                </a:lnTo>
                <a:lnTo>
                  <a:pt x="329983" y="229420"/>
                </a:lnTo>
                <a:lnTo>
                  <a:pt x="333394" y="220102"/>
                </a:lnTo>
                <a:lnTo>
                  <a:pt x="339579" y="210638"/>
                </a:lnTo>
                <a:lnTo>
                  <a:pt x="341397" y="204303"/>
                </a:lnTo>
                <a:lnTo>
                  <a:pt x="342940" y="202190"/>
                </a:lnTo>
                <a:lnTo>
                  <a:pt x="345027" y="200781"/>
                </a:lnTo>
                <a:lnTo>
                  <a:pt x="352340" y="197978"/>
                </a:lnTo>
                <a:lnTo>
                  <a:pt x="352366" y="203025"/>
                </a:lnTo>
                <a:lnTo>
                  <a:pt x="351312" y="204513"/>
                </a:lnTo>
                <a:lnTo>
                  <a:pt x="349550" y="205505"/>
                </a:lnTo>
                <a:lnTo>
                  <a:pt x="347317" y="206166"/>
                </a:lnTo>
                <a:lnTo>
                  <a:pt x="345829" y="207666"/>
                </a:lnTo>
                <a:lnTo>
                  <a:pt x="344175" y="212154"/>
                </a:lnTo>
                <a:lnTo>
                  <a:pt x="342886" y="253467"/>
                </a:lnTo>
                <a:lnTo>
                  <a:pt x="345689" y="262496"/>
                </a:lnTo>
                <a:lnTo>
                  <a:pt x="349405" y="271095"/>
                </a:lnTo>
                <a:lnTo>
                  <a:pt x="355026" y="312456"/>
                </a:lnTo>
                <a:lnTo>
                  <a:pt x="369700" y="356725"/>
                </a:lnTo>
                <a:lnTo>
                  <a:pt x="373482" y="366597"/>
                </a:lnTo>
                <a:lnTo>
                  <a:pt x="377632" y="375570"/>
                </a:lnTo>
                <a:lnTo>
                  <a:pt x="380822" y="418449"/>
                </a:lnTo>
                <a:lnTo>
                  <a:pt x="380941" y="447310"/>
                </a:lnTo>
                <a:lnTo>
                  <a:pt x="378125" y="454482"/>
                </a:lnTo>
                <a:lnTo>
                  <a:pt x="375892" y="457876"/>
                </a:lnTo>
                <a:lnTo>
                  <a:pt x="373345" y="460139"/>
                </a:lnTo>
                <a:lnTo>
                  <a:pt x="367694" y="462653"/>
                </a:lnTo>
                <a:lnTo>
                  <a:pt x="339662" y="464612"/>
                </a:lnTo>
                <a:lnTo>
                  <a:pt x="333320" y="461819"/>
                </a:lnTo>
                <a:lnTo>
                  <a:pt x="302901" y="434071"/>
                </a:lnTo>
                <a:lnTo>
                  <a:pt x="298636" y="424256"/>
                </a:lnTo>
                <a:lnTo>
                  <a:pt x="295527" y="380722"/>
                </a:lnTo>
                <a:lnTo>
                  <a:pt x="295227" y="3598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5" name="SMARTInkShape-Group573"/>
          <p:cNvGrpSpPr/>
          <p:nvPr/>
        </p:nvGrpSpPr>
        <p:grpSpPr>
          <a:xfrm>
            <a:off x="5362614" y="476289"/>
            <a:ext cx="247447" cy="114262"/>
            <a:chOff x="5362614" y="476289"/>
            <a:chExt cx="247447" cy="114262"/>
          </a:xfrm>
        </p:grpSpPr>
        <p:sp>
          <p:nvSpPr>
            <p:cNvPr id="293" name="SMARTInkShape-2576"/>
            <p:cNvSpPr/>
            <p:nvPr>
              <p:custDataLst>
                <p:tags r:id="rId22"/>
              </p:custDataLst>
            </p:nvPr>
          </p:nvSpPr>
          <p:spPr>
            <a:xfrm>
              <a:off x="5486420" y="485940"/>
              <a:ext cx="123641" cy="104611"/>
            </a:xfrm>
            <a:custGeom>
              <a:avLst/>
              <a:gdLst/>
              <a:ahLst/>
              <a:cxnLst/>
              <a:rect l="0" t="0" r="0" b="0"/>
              <a:pathLst>
                <a:path w="123641" h="104611">
                  <a:moveTo>
                    <a:pt x="19030" y="37935"/>
                  </a:moveTo>
                  <a:lnTo>
                    <a:pt x="19030" y="37935"/>
                  </a:lnTo>
                  <a:lnTo>
                    <a:pt x="19030" y="28802"/>
                  </a:lnTo>
                  <a:lnTo>
                    <a:pt x="49" y="28411"/>
                  </a:lnTo>
                  <a:lnTo>
                    <a:pt x="0" y="33467"/>
                  </a:lnTo>
                  <a:lnTo>
                    <a:pt x="1052" y="34956"/>
                  </a:lnTo>
                  <a:lnTo>
                    <a:pt x="2811" y="35949"/>
                  </a:lnTo>
                  <a:lnTo>
                    <a:pt x="5042" y="36611"/>
                  </a:lnTo>
                  <a:lnTo>
                    <a:pt x="6530" y="38111"/>
                  </a:lnTo>
                  <a:lnTo>
                    <a:pt x="8183" y="42599"/>
                  </a:lnTo>
                  <a:lnTo>
                    <a:pt x="10302" y="54104"/>
                  </a:lnTo>
                  <a:lnTo>
                    <a:pt x="15974" y="63422"/>
                  </a:lnTo>
                  <a:lnTo>
                    <a:pt x="18627" y="74165"/>
                  </a:lnTo>
                  <a:lnTo>
                    <a:pt x="19020" y="85119"/>
                  </a:lnTo>
                  <a:lnTo>
                    <a:pt x="28162" y="85549"/>
                  </a:lnTo>
                  <a:lnTo>
                    <a:pt x="28555" y="37929"/>
                  </a:lnTo>
                  <a:lnTo>
                    <a:pt x="28555" y="34756"/>
                  </a:lnTo>
                  <a:lnTo>
                    <a:pt x="31377" y="28408"/>
                  </a:lnTo>
                  <a:lnTo>
                    <a:pt x="35100" y="22059"/>
                  </a:lnTo>
                  <a:lnTo>
                    <a:pt x="38256" y="12535"/>
                  </a:lnTo>
                  <a:lnTo>
                    <a:pt x="42744" y="6185"/>
                  </a:lnTo>
                  <a:lnTo>
                    <a:pt x="48267" y="2657"/>
                  </a:lnTo>
                  <a:lnTo>
                    <a:pt x="60436" y="393"/>
                  </a:lnTo>
                  <a:lnTo>
                    <a:pt x="69869" y="0"/>
                  </a:lnTo>
                  <a:lnTo>
                    <a:pt x="76197" y="2731"/>
                  </a:lnTo>
                  <a:lnTo>
                    <a:pt x="117455" y="41125"/>
                  </a:lnTo>
                  <a:lnTo>
                    <a:pt x="120983" y="47467"/>
                  </a:lnTo>
                  <a:lnTo>
                    <a:pt x="123247" y="60161"/>
                  </a:lnTo>
                  <a:lnTo>
                    <a:pt x="123640" y="69685"/>
                  </a:lnTo>
                  <a:lnTo>
                    <a:pt x="120909" y="76035"/>
                  </a:lnTo>
                  <a:lnTo>
                    <a:pt x="117227" y="82385"/>
                  </a:lnTo>
                  <a:lnTo>
                    <a:pt x="114862" y="95085"/>
                  </a:lnTo>
                  <a:lnTo>
                    <a:pt x="114280" y="10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77"/>
            <p:cNvSpPr/>
            <p:nvPr>
              <p:custDataLst>
                <p:tags r:id="rId23"/>
              </p:custDataLst>
            </p:nvPr>
          </p:nvSpPr>
          <p:spPr>
            <a:xfrm>
              <a:off x="5362614" y="476289"/>
              <a:ext cx="85687" cy="104723"/>
            </a:xfrm>
            <a:custGeom>
              <a:avLst/>
              <a:gdLst/>
              <a:ahLst/>
              <a:cxnLst/>
              <a:rect l="0" t="0" r="0" b="0"/>
              <a:pathLst>
                <a:path w="85687" h="104723">
                  <a:moveTo>
                    <a:pt x="85686" y="28536"/>
                  </a:moveTo>
                  <a:lnTo>
                    <a:pt x="85686" y="28536"/>
                  </a:lnTo>
                  <a:lnTo>
                    <a:pt x="68077" y="10926"/>
                  </a:lnTo>
                  <a:lnTo>
                    <a:pt x="66762" y="1411"/>
                  </a:lnTo>
                  <a:lnTo>
                    <a:pt x="65661" y="928"/>
                  </a:lnTo>
                  <a:lnTo>
                    <a:pt x="61617" y="391"/>
                  </a:lnTo>
                  <a:lnTo>
                    <a:pt x="60115" y="1306"/>
                  </a:lnTo>
                  <a:lnTo>
                    <a:pt x="59114" y="2974"/>
                  </a:lnTo>
                  <a:lnTo>
                    <a:pt x="58446" y="5145"/>
                  </a:lnTo>
                  <a:lnTo>
                    <a:pt x="56943" y="6592"/>
                  </a:lnTo>
                  <a:lnTo>
                    <a:pt x="46926" y="11737"/>
                  </a:lnTo>
                  <a:lnTo>
                    <a:pt x="15825" y="41275"/>
                  </a:lnTo>
                  <a:lnTo>
                    <a:pt x="12303" y="47603"/>
                  </a:lnTo>
                  <a:lnTo>
                    <a:pt x="9680" y="53944"/>
                  </a:lnTo>
                  <a:lnTo>
                    <a:pt x="4986" y="60289"/>
                  </a:lnTo>
                  <a:lnTo>
                    <a:pt x="2194" y="69460"/>
                  </a:lnTo>
                  <a:lnTo>
                    <a:pt x="0" y="98662"/>
                  </a:lnTo>
                  <a:lnTo>
                    <a:pt x="1045" y="100687"/>
                  </a:lnTo>
                  <a:lnTo>
                    <a:pt x="2800" y="102036"/>
                  </a:lnTo>
                  <a:lnTo>
                    <a:pt x="7573" y="103536"/>
                  </a:lnTo>
                  <a:lnTo>
                    <a:pt x="32118" y="104722"/>
                  </a:lnTo>
                  <a:lnTo>
                    <a:pt x="38242" y="101908"/>
                  </a:lnTo>
                  <a:lnTo>
                    <a:pt x="44492" y="98187"/>
                  </a:lnTo>
                  <a:lnTo>
                    <a:pt x="53960" y="95035"/>
                  </a:lnTo>
                  <a:lnTo>
                    <a:pt x="79729" y="72555"/>
                  </a:lnTo>
                  <a:lnTo>
                    <a:pt x="83038" y="66444"/>
                  </a:lnTo>
                  <a:lnTo>
                    <a:pt x="85453" y="55108"/>
                  </a:lnTo>
                  <a:lnTo>
                    <a:pt x="85682" y="25326"/>
                  </a:lnTo>
                  <a:lnTo>
                    <a:pt x="82863" y="18996"/>
                  </a:lnTo>
                  <a:lnTo>
                    <a:pt x="80628" y="15826"/>
                  </a:lnTo>
                  <a:lnTo>
                    <a:pt x="75324" y="12304"/>
                  </a:lnTo>
                  <a:lnTo>
                    <a:pt x="72428" y="11364"/>
                  </a:lnTo>
                  <a:lnTo>
                    <a:pt x="70497" y="9680"/>
                  </a:lnTo>
                  <a:lnTo>
                    <a:pt x="67144" y="1450"/>
                  </a:lnTo>
                  <a:lnTo>
                    <a:pt x="64040" y="623"/>
                  </a:lnTo>
                  <a:lnTo>
                    <a:pt x="52460" y="0"/>
                  </a:lnTo>
                  <a:lnTo>
                    <a:pt x="46930" y="2800"/>
                  </a:lnTo>
                  <a:lnTo>
                    <a:pt x="39813" y="8165"/>
                  </a:lnTo>
                  <a:lnTo>
                    <a:pt x="38840" y="11721"/>
                  </a:lnTo>
                  <a:lnTo>
                    <a:pt x="38061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574"/>
          <p:cNvGrpSpPr/>
          <p:nvPr/>
        </p:nvGrpSpPr>
        <p:grpSpPr>
          <a:xfrm>
            <a:off x="3944319" y="333375"/>
            <a:ext cx="1128367" cy="399837"/>
            <a:chOff x="3944319" y="333375"/>
            <a:chExt cx="1128367" cy="399837"/>
          </a:xfrm>
        </p:grpSpPr>
        <p:sp>
          <p:nvSpPr>
            <p:cNvPr id="296" name="SMARTInkShape-2578"/>
            <p:cNvSpPr/>
            <p:nvPr>
              <p:custDataLst>
                <p:tags r:id="rId14"/>
              </p:custDataLst>
            </p:nvPr>
          </p:nvSpPr>
          <p:spPr>
            <a:xfrm>
              <a:off x="5000625" y="476254"/>
              <a:ext cx="72061" cy="133347"/>
            </a:xfrm>
            <a:custGeom>
              <a:avLst/>
              <a:gdLst/>
              <a:ahLst/>
              <a:cxnLst/>
              <a:rect l="0" t="0" r="0" b="0"/>
              <a:pathLst>
                <a:path w="72061" h="133347">
                  <a:moveTo>
                    <a:pt x="38100" y="47621"/>
                  </a:moveTo>
                  <a:lnTo>
                    <a:pt x="38100" y="47621"/>
                  </a:lnTo>
                  <a:lnTo>
                    <a:pt x="43156" y="42564"/>
                  </a:lnTo>
                  <a:lnTo>
                    <a:pt x="45639" y="37260"/>
                  </a:lnTo>
                  <a:lnTo>
                    <a:pt x="48606" y="12663"/>
                  </a:lnTo>
                  <a:lnTo>
                    <a:pt x="57033" y="161"/>
                  </a:lnTo>
                  <a:lnTo>
                    <a:pt x="48014" y="0"/>
                  </a:lnTo>
                  <a:lnTo>
                    <a:pt x="33163" y="14461"/>
                  </a:lnTo>
                  <a:lnTo>
                    <a:pt x="32691" y="17048"/>
                  </a:lnTo>
                  <a:lnTo>
                    <a:pt x="33436" y="19831"/>
                  </a:lnTo>
                  <a:lnTo>
                    <a:pt x="36027" y="25745"/>
                  </a:lnTo>
                  <a:lnTo>
                    <a:pt x="37827" y="36260"/>
                  </a:lnTo>
                  <a:lnTo>
                    <a:pt x="44593" y="45338"/>
                  </a:lnTo>
                  <a:lnTo>
                    <a:pt x="47785" y="54235"/>
                  </a:lnTo>
                  <a:lnTo>
                    <a:pt x="64048" y="76211"/>
                  </a:lnTo>
                  <a:lnTo>
                    <a:pt x="67387" y="92073"/>
                  </a:lnTo>
                  <a:lnTo>
                    <a:pt x="71577" y="98422"/>
                  </a:lnTo>
                  <a:lnTo>
                    <a:pt x="72060" y="101597"/>
                  </a:lnTo>
                  <a:lnTo>
                    <a:pt x="71324" y="104771"/>
                  </a:lnTo>
                  <a:lnTo>
                    <a:pt x="68741" y="111121"/>
                  </a:lnTo>
                  <a:lnTo>
                    <a:pt x="67594" y="117471"/>
                  </a:lnTo>
                  <a:lnTo>
                    <a:pt x="61438" y="123821"/>
                  </a:lnTo>
                  <a:lnTo>
                    <a:pt x="52706" y="129113"/>
                  </a:lnTo>
                  <a:lnTo>
                    <a:pt x="41840" y="132092"/>
                  </a:lnTo>
                  <a:lnTo>
                    <a:pt x="0" y="13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79"/>
            <p:cNvSpPr/>
            <p:nvPr>
              <p:custDataLst>
                <p:tags r:id="rId15"/>
              </p:custDataLst>
            </p:nvPr>
          </p:nvSpPr>
          <p:spPr>
            <a:xfrm>
              <a:off x="4905375" y="476250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491" y="9409"/>
                  </a:lnTo>
                  <a:lnTo>
                    <a:pt x="9525" y="33122"/>
                  </a:lnTo>
                  <a:lnTo>
                    <a:pt x="12347" y="38710"/>
                  </a:lnTo>
                  <a:lnTo>
                    <a:pt x="16070" y="44721"/>
                  </a:lnTo>
                  <a:lnTo>
                    <a:pt x="18658" y="55304"/>
                  </a:lnTo>
                  <a:lnTo>
                    <a:pt x="19050" y="74837"/>
                  </a:lnTo>
                  <a:lnTo>
                    <a:pt x="19050" y="61975"/>
                  </a:lnTo>
                  <a:lnTo>
                    <a:pt x="21872" y="56472"/>
                  </a:lnTo>
                  <a:lnTo>
                    <a:pt x="25595" y="50499"/>
                  </a:lnTo>
                  <a:lnTo>
                    <a:pt x="28183" y="39942"/>
                  </a:lnTo>
                  <a:lnTo>
                    <a:pt x="28541" y="25004"/>
                  </a:lnTo>
                  <a:lnTo>
                    <a:pt x="31382" y="18874"/>
                  </a:lnTo>
                  <a:lnTo>
                    <a:pt x="38066" y="9573"/>
                  </a:lnTo>
                  <a:lnTo>
                    <a:pt x="43146" y="14596"/>
                  </a:lnTo>
                  <a:lnTo>
                    <a:pt x="45634" y="19893"/>
                  </a:lnTo>
                  <a:lnTo>
                    <a:pt x="48421" y="35036"/>
                  </a:lnTo>
                  <a:lnTo>
                    <a:pt x="55113" y="47647"/>
                  </a:lnTo>
                  <a:lnTo>
                    <a:pt x="56747" y="55273"/>
                  </a:lnTo>
                  <a:lnTo>
                    <a:pt x="63616" y="64384"/>
                  </a:lnTo>
                  <a:lnTo>
                    <a:pt x="65768" y="73287"/>
                  </a:lnTo>
                  <a:lnTo>
                    <a:pt x="66272" y="79491"/>
                  </a:lnTo>
                  <a:lnTo>
                    <a:pt x="67464" y="81569"/>
                  </a:lnTo>
                  <a:lnTo>
                    <a:pt x="69318" y="82954"/>
                  </a:lnTo>
                  <a:lnTo>
                    <a:pt x="762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80"/>
            <p:cNvSpPr/>
            <p:nvPr>
              <p:custDataLst>
                <p:tags r:id="rId16"/>
              </p:custDataLst>
            </p:nvPr>
          </p:nvSpPr>
          <p:spPr>
            <a:xfrm>
              <a:off x="4876800" y="542959"/>
              <a:ext cx="19051" cy="28139"/>
            </a:xfrm>
            <a:custGeom>
              <a:avLst/>
              <a:gdLst/>
              <a:ahLst/>
              <a:cxnLst/>
              <a:rect l="0" t="0" r="0" b="0"/>
              <a:pathLst>
                <a:path w="19051" h="28139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9525" y="28138"/>
                  </a:lnTo>
                  <a:lnTo>
                    <a:pt x="9525" y="23365"/>
                  </a:lnTo>
                  <a:lnTo>
                    <a:pt x="12347" y="18127"/>
                  </a:lnTo>
                  <a:lnTo>
                    <a:pt x="1905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81"/>
            <p:cNvSpPr/>
            <p:nvPr>
              <p:custDataLst>
                <p:tags r:id="rId17"/>
              </p:custDataLst>
            </p:nvPr>
          </p:nvSpPr>
          <p:spPr>
            <a:xfrm>
              <a:off x="4762536" y="487370"/>
              <a:ext cx="85690" cy="84131"/>
            </a:xfrm>
            <a:custGeom>
              <a:avLst/>
              <a:gdLst/>
              <a:ahLst/>
              <a:cxnLst/>
              <a:rect l="0" t="0" r="0" b="0"/>
              <a:pathLst>
                <a:path w="85690" h="84131">
                  <a:moveTo>
                    <a:pt x="57114" y="55555"/>
                  </a:moveTo>
                  <a:lnTo>
                    <a:pt x="57114" y="55555"/>
                  </a:lnTo>
                  <a:lnTo>
                    <a:pt x="57114" y="38221"/>
                  </a:lnTo>
                  <a:lnTo>
                    <a:pt x="50568" y="28181"/>
                  </a:lnTo>
                  <a:lnTo>
                    <a:pt x="47413" y="14871"/>
                  </a:lnTo>
                  <a:lnTo>
                    <a:pt x="45355" y="12557"/>
                  </a:lnTo>
                  <a:lnTo>
                    <a:pt x="42925" y="11015"/>
                  </a:lnTo>
                  <a:lnTo>
                    <a:pt x="41304" y="8928"/>
                  </a:lnTo>
                  <a:lnTo>
                    <a:pt x="39504" y="3788"/>
                  </a:lnTo>
                  <a:lnTo>
                    <a:pt x="37966" y="1993"/>
                  </a:lnTo>
                  <a:lnTo>
                    <a:pt x="33434" y="0"/>
                  </a:lnTo>
                  <a:lnTo>
                    <a:pt x="31802" y="527"/>
                  </a:lnTo>
                  <a:lnTo>
                    <a:pt x="30714" y="1936"/>
                  </a:lnTo>
                  <a:lnTo>
                    <a:pt x="29990" y="3934"/>
                  </a:lnTo>
                  <a:lnTo>
                    <a:pt x="28448" y="5266"/>
                  </a:lnTo>
                  <a:lnTo>
                    <a:pt x="18369" y="10226"/>
                  </a:lnTo>
                  <a:lnTo>
                    <a:pt x="15408" y="12636"/>
                  </a:lnTo>
                  <a:lnTo>
                    <a:pt x="12120" y="18135"/>
                  </a:lnTo>
                  <a:lnTo>
                    <a:pt x="8777" y="33420"/>
                  </a:lnTo>
                  <a:lnTo>
                    <a:pt x="3045" y="42882"/>
                  </a:lnTo>
                  <a:lnTo>
                    <a:pt x="573" y="55560"/>
                  </a:lnTo>
                  <a:lnTo>
                    <a:pt x="0" y="77780"/>
                  </a:lnTo>
                  <a:lnTo>
                    <a:pt x="1046" y="79897"/>
                  </a:lnTo>
                  <a:lnTo>
                    <a:pt x="2802" y="81308"/>
                  </a:lnTo>
                  <a:lnTo>
                    <a:pt x="8168" y="83573"/>
                  </a:lnTo>
                  <a:lnTo>
                    <a:pt x="32145" y="84126"/>
                  </a:lnTo>
                  <a:lnTo>
                    <a:pt x="34119" y="83069"/>
                  </a:lnTo>
                  <a:lnTo>
                    <a:pt x="35434" y="81306"/>
                  </a:lnTo>
                  <a:lnTo>
                    <a:pt x="36895" y="76525"/>
                  </a:lnTo>
                  <a:lnTo>
                    <a:pt x="37545" y="70872"/>
                  </a:lnTo>
                  <a:lnTo>
                    <a:pt x="38776" y="68941"/>
                  </a:lnTo>
                  <a:lnTo>
                    <a:pt x="40656" y="67654"/>
                  </a:lnTo>
                  <a:lnTo>
                    <a:pt x="42966" y="66796"/>
                  </a:lnTo>
                  <a:lnTo>
                    <a:pt x="44508" y="65166"/>
                  </a:lnTo>
                  <a:lnTo>
                    <a:pt x="47468" y="55992"/>
                  </a:lnTo>
                  <a:lnTo>
                    <a:pt x="56997" y="55558"/>
                  </a:lnTo>
                  <a:lnTo>
                    <a:pt x="57114" y="64964"/>
                  </a:lnTo>
                  <a:lnTo>
                    <a:pt x="71579" y="79544"/>
                  </a:lnTo>
                  <a:lnTo>
                    <a:pt x="76948" y="82092"/>
                  </a:lnTo>
                  <a:lnTo>
                    <a:pt x="85689" y="8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82"/>
            <p:cNvSpPr/>
            <p:nvPr>
              <p:custDataLst>
                <p:tags r:id="rId18"/>
              </p:custDataLst>
            </p:nvPr>
          </p:nvSpPr>
          <p:spPr>
            <a:xfrm>
              <a:off x="4629150" y="357215"/>
              <a:ext cx="114301" cy="261339"/>
            </a:xfrm>
            <a:custGeom>
              <a:avLst/>
              <a:gdLst/>
              <a:ahLst/>
              <a:cxnLst/>
              <a:rect l="0" t="0" r="0" b="0"/>
              <a:pathLst>
                <a:path w="114301" h="261339">
                  <a:moveTo>
                    <a:pt x="0" y="71410"/>
                  </a:moveTo>
                  <a:lnTo>
                    <a:pt x="0" y="71410"/>
                  </a:lnTo>
                  <a:lnTo>
                    <a:pt x="8201" y="71410"/>
                  </a:lnTo>
                  <a:lnTo>
                    <a:pt x="8642" y="70352"/>
                  </a:lnTo>
                  <a:lnTo>
                    <a:pt x="9525" y="61888"/>
                  </a:lnTo>
                  <a:lnTo>
                    <a:pt x="9525" y="104686"/>
                  </a:lnTo>
                  <a:lnTo>
                    <a:pt x="9525" y="151707"/>
                  </a:lnTo>
                  <a:lnTo>
                    <a:pt x="9525" y="195289"/>
                  </a:lnTo>
                  <a:lnTo>
                    <a:pt x="9525" y="242025"/>
                  </a:lnTo>
                  <a:lnTo>
                    <a:pt x="9525" y="245478"/>
                  </a:lnTo>
                  <a:lnTo>
                    <a:pt x="6703" y="252138"/>
                  </a:lnTo>
                  <a:lnTo>
                    <a:pt x="392" y="261338"/>
                  </a:lnTo>
                  <a:lnTo>
                    <a:pt x="0" y="215839"/>
                  </a:lnTo>
                  <a:lnTo>
                    <a:pt x="0" y="175135"/>
                  </a:lnTo>
                  <a:lnTo>
                    <a:pt x="2822" y="147299"/>
                  </a:lnTo>
                  <a:lnTo>
                    <a:pt x="9701" y="99944"/>
                  </a:lnTo>
                  <a:lnTo>
                    <a:pt x="22666" y="57411"/>
                  </a:lnTo>
                  <a:lnTo>
                    <a:pt x="44820" y="10453"/>
                  </a:lnTo>
                  <a:lnTo>
                    <a:pt x="47437" y="6218"/>
                  </a:lnTo>
                  <a:lnTo>
                    <a:pt x="52127" y="808"/>
                  </a:lnTo>
                  <a:lnTo>
                    <a:pt x="54860" y="0"/>
                  </a:lnTo>
                  <a:lnTo>
                    <a:pt x="57739" y="520"/>
                  </a:lnTo>
                  <a:lnTo>
                    <a:pt x="63762" y="2862"/>
                  </a:lnTo>
                  <a:lnTo>
                    <a:pt x="69966" y="3902"/>
                  </a:lnTo>
                  <a:lnTo>
                    <a:pt x="72044" y="5238"/>
                  </a:lnTo>
                  <a:lnTo>
                    <a:pt x="73430" y="7187"/>
                  </a:lnTo>
                  <a:lnTo>
                    <a:pt x="74969" y="12175"/>
                  </a:lnTo>
                  <a:lnTo>
                    <a:pt x="76191" y="59515"/>
                  </a:lnTo>
                  <a:lnTo>
                    <a:pt x="75138" y="74706"/>
                  </a:lnTo>
                  <a:lnTo>
                    <a:pt x="68661" y="92679"/>
                  </a:lnTo>
                  <a:lnTo>
                    <a:pt x="66499" y="103088"/>
                  </a:lnTo>
                  <a:lnTo>
                    <a:pt x="59332" y="114898"/>
                  </a:lnTo>
                  <a:lnTo>
                    <a:pt x="33589" y="142573"/>
                  </a:lnTo>
                  <a:lnTo>
                    <a:pt x="27982" y="145371"/>
                  </a:lnTo>
                  <a:lnTo>
                    <a:pt x="25005" y="146118"/>
                  </a:lnTo>
                  <a:lnTo>
                    <a:pt x="9697" y="156165"/>
                  </a:lnTo>
                  <a:lnTo>
                    <a:pt x="131" y="157124"/>
                  </a:lnTo>
                  <a:lnTo>
                    <a:pt x="41314" y="198449"/>
                  </a:lnTo>
                  <a:lnTo>
                    <a:pt x="50465" y="201955"/>
                  </a:lnTo>
                  <a:lnTo>
                    <a:pt x="60528" y="204572"/>
                  </a:lnTo>
                  <a:lnTo>
                    <a:pt x="75614" y="214875"/>
                  </a:lnTo>
                  <a:lnTo>
                    <a:pt x="78984" y="217853"/>
                  </a:lnTo>
                  <a:lnTo>
                    <a:pt x="88373" y="221163"/>
                  </a:lnTo>
                  <a:lnTo>
                    <a:pt x="98543" y="223692"/>
                  </a:lnTo>
                  <a:lnTo>
                    <a:pt x="114300" y="23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83"/>
            <p:cNvSpPr/>
            <p:nvPr>
              <p:custDataLst>
                <p:tags r:id="rId19"/>
              </p:custDataLst>
            </p:nvPr>
          </p:nvSpPr>
          <p:spPr>
            <a:xfrm>
              <a:off x="4392790" y="333375"/>
              <a:ext cx="103011" cy="366090"/>
            </a:xfrm>
            <a:custGeom>
              <a:avLst/>
              <a:gdLst/>
              <a:ahLst/>
              <a:cxnLst/>
              <a:rect l="0" t="0" r="0" b="0"/>
              <a:pathLst>
                <a:path w="103011" h="366090">
                  <a:moveTo>
                    <a:pt x="103010" y="0"/>
                  </a:moveTo>
                  <a:lnTo>
                    <a:pt x="103010" y="0"/>
                  </a:lnTo>
                  <a:lnTo>
                    <a:pt x="88821" y="0"/>
                  </a:lnTo>
                  <a:lnTo>
                    <a:pt x="87200" y="1058"/>
                  </a:lnTo>
                  <a:lnTo>
                    <a:pt x="86121" y="2822"/>
                  </a:lnTo>
                  <a:lnTo>
                    <a:pt x="85400" y="5057"/>
                  </a:lnTo>
                  <a:lnTo>
                    <a:pt x="55328" y="48483"/>
                  </a:lnTo>
                  <a:lnTo>
                    <a:pt x="36330" y="88623"/>
                  </a:lnTo>
                  <a:lnTo>
                    <a:pt x="23635" y="129454"/>
                  </a:lnTo>
                  <a:lnTo>
                    <a:pt x="17481" y="170680"/>
                  </a:lnTo>
                  <a:lnTo>
                    <a:pt x="7171" y="209398"/>
                  </a:lnTo>
                  <a:lnTo>
                    <a:pt x="0" y="247620"/>
                  </a:lnTo>
                  <a:lnTo>
                    <a:pt x="6007" y="287732"/>
                  </a:lnTo>
                  <a:lnTo>
                    <a:pt x="8039" y="303564"/>
                  </a:lnTo>
                  <a:lnTo>
                    <a:pt x="23938" y="336080"/>
                  </a:lnTo>
                  <a:lnTo>
                    <a:pt x="30120" y="344455"/>
                  </a:lnTo>
                  <a:lnTo>
                    <a:pt x="44606" y="355120"/>
                  </a:lnTo>
                  <a:lnTo>
                    <a:pt x="67361" y="364983"/>
                  </a:lnTo>
                  <a:lnTo>
                    <a:pt x="73952" y="366089"/>
                  </a:lnTo>
                  <a:lnTo>
                    <a:pt x="9348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584"/>
            <p:cNvSpPr/>
            <p:nvPr>
              <p:custDataLst>
                <p:tags r:id="rId20"/>
              </p:custDataLst>
            </p:nvPr>
          </p:nvSpPr>
          <p:spPr>
            <a:xfrm>
              <a:off x="4067175" y="495300"/>
              <a:ext cx="161926" cy="199858"/>
            </a:xfrm>
            <a:custGeom>
              <a:avLst/>
              <a:gdLst/>
              <a:ahLst/>
              <a:cxnLst/>
              <a:rect l="0" t="0" r="0" b="0"/>
              <a:pathLst>
                <a:path w="161926" h="199858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19298" y="40922"/>
                  </a:lnTo>
                  <a:lnTo>
                    <a:pt x="25510" y="44646"/>
                  </a:lnTo>
                  <a:lnTo>
                    <a:pt x="38122" y="47037"/>
                  </a:lnTo>
                  <a:lnTo>
                    <a:pt x="45748" y="47509"/>
                  </a:lnTo>
                  <a:lnTo>
                    <a:pt x="46374" y="48606"/>
                  </a:lnTo>
                  <a:lnTo>
                    <a:pt x="47069" y="52647"/>
                  </a:lnTo>
                  <a:lnTo>
                    <a:pt x="48313" y="54148"/>
                  </a:lnTo>
                  <a:lnTo>
                    <a:pt x="52517" y="55816"/>
                  </a:lnTo>
                  <a:lnTo>
                    <a:pt x="54061" y="57319"/>
                  </a:lnTo>
                  <a:lnTo>
                    <a:pt x="55778" y="61811"/>
                  </a:lnTo>
                  <a:lnTo>
                    <a:pt x="59791" y="79218"/>
                  </a:lnTo>
                  <a:lnTo>
                    <a:pt x="64636" y="93322"/>
                  </a:lnTo>
                  <a:lnTo>
                    <a:pt x="66622" y="140250"/>
                  </a:lnTo>
                  <a:lnTo>
                    <a:pt x="65610" y="164950"/>
                  </a:lnTo>
                  <a:lnTo>
                    <a:pt x="58473" y="183712"/>
                  </a:lnTo>
                  <a:lnTo>
                    <a:pt x="57542" y="193545"/>
                  </a:lnTo>
                  <a:lnTo>
                    <a:pt x="56353" y="195705"/>
                  </a:lnTo>
                  <a:lnTo>
                    <a:pt x="54502" y="197145"/>
                  </a:lnTo>
                  <a:lnTo>
                    <a:pt x="48027" y="199857"/>
                  </a:lnTo>
                  <a:lnTo>
                    <a:pt x="47635" y="172574"/>
                  </a:lnTo>
                  <a:lnTo>
                    <a:pt x="57326" y="130055"/>
                  </a:lnTo>
                  <a:lnTo>
                    <a:pt x="76396" y="82896"/>
                  </a:lnTo>
                  <a:lnTo>
                    <a:pt x="83695" y="66476"/>
                  </a:lnTo>
                  <a:lnTo>
                    <a:pt x="99705" y="46390"/>
                  </a:lnTo>
                  <a:lnTo>
                    <a:pt x="121256" y="26763"/>
                  </a:lnTo>
                  <a:lnTo>
                    <a:pt x="125287" y="21017"/>
                  </a:lnTo>
                  <a:lnTo>
                    <a:pt x="130092" y="1718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585"/>
            <p:cNvSpPr/>
            <p:nvPr>
              <p:custDataLst>
                <p:tags r:id="rId21"/>
              </p:custDataLst>
            </p:nvPr>
          </p:nvSpPr>
          <p:spPr>
            <a:xfrm>
              <a:off x="3944319" y="381565"/>
              <a:ext cx="132217" cy="351647"/>
            </a:xfrm>
            <a:custGeom>
              <a:avLst/>
              <a:gdLst/>
              <a:ahLst/>
              <a:cxnLst/>
              <a:rect l="0" t="0" r="0" b="0"/>
              <a:pathLst>
                <a:path w="132217" h="351647">
                  <a:moveTo>
                    <a:pt x="18081" y="75635"/>
                  </a:moveTo>
                  <a:lnTo>
                    <a:pt x="18081" y="75635"/>
                  </a:lnTo>
                  <a:lnTo>
                    <a:pt x="27213" y="75635"/>
                  </a:lnTo>
                  <a:lnTo>
                    <a:pt x="27572" y="67434"/>
                  </a:lnTo>
                  <a:lnTo>
                    <a:pt x="35804" y="74427"/>
                  </a:lnTo>
                  <a:lnTo>
                    <a:pt x="45750" y="111883"/>
                  </a:lnTo>
                  <a:lnTo>
                    <a:pt x="47635" y="155488"/>
                  </a:lnTo>
                  <a:lnTo>
                    <a:pt x="55292" y="202760"/>
                  </a:lnTo>
                  <a:lnTo>
                    <a:pt x="56064" y="247520"/>
                  </a:lnTo>
                  <a:lnTo>
                    <a:pt x="55100" y="277667"/>
                  </a:lnTo>
                  <a:lnTo>
                    <a:pt x="47243" y="323217"/>
                  </a:lnTo>
                  <a:lnTo>
                    <a:pt x="46772" y="343615"/>
                  </a:lnTo>
                  <a:lnTo>
                    <a:pt x="45675" y="346363"/>
                  </a:lnTo>
                  <a:lnTo>
                    <a:pt x="43885" y="348196"/>
                  </a:lnTo>
                  <a:lnTo>
                    <a:pt x="37527" y="351646"/>
                  </a:lnTo>
                  <a:lnTo>
                    <a:pt x="23908" y="338584"/>
                  </a:lnTo>
                  <a:lnTo>
                    <a:pt x="20671" y="329732"/>
                  </a:lnTo>
                  <a:lnTo>
                    <a:pt x="10769" y="284079"/>
                  </a:lnTo>
                  <a:lnTo>
                    <a:pt x="3937" y="241810"/>
                  </a:lnTo>
                  <a:lnTo>
                    <a:pt x="0" y="199241"/>
                  </a:lnTo>
                  <a:lnTo>
                    <a:pt x="377" y="163529"/>
                  </a:lnTo>
                  <a:lnTo>
                    <a:pt x="6627" y="116359"/>
                  </a:lnTo>
                  <a:lnTo>
                    <a:pt x="10807" y="88760"/>
                  </a:lnTo>
                  <a:lnTo>
                    <a:pt x="27803" y="42659"/>
                  </a:lnTo>
                  <a:lnTo>
                    <a:pt x="59359" y="5874"/>
                  </a:lnTo>
                  <a:lnTo>
                    <a:pt x="65708" y="2297"/>
                  </a:lnTo>
                  <a:lnTo>
                    <a:pt x="78406" y="0"/>
                  </a:lnTo>
                  <a:lnTo>
                    <a:pt x="84756" y="2508"/>
                  </a:lnTo>
                  <a:lnTo>
                    <a:pt x="91106" y="6093"/>
                  </a:lnTo>
                  <a:lnTo>
                    <a:pt x="100631" y="9169"/>
                  </a:lnTo>
                  <a:lnTo>
                    <a:pt x="116506" y="22106"/>
                  </a:lnTo>
                  <a:lnTo>
                    <a:pt x="126031" y="36373"/>
                  </a:lnTo>
                  <a:lnTo>
                    <a:pt x="130499" y="48950"/>
                  </a:lnTo>
                  <a:lnTo>
                    <a:pt x="132216" y="77373"/>
                  </a:lnTo>
                  <a:lnTo>
                    <a:pt x="129485" y="84521"/>
                  </a:lnTo>
                  <a:lnTo>
                    <a:pt x="109987" y="115549"/>
                  </a:lnTo>
                  <a:lnTo>
                    <a:pt x="82890" y="135840"/>
                  </a:lnTo>
                  <a:lnTo>
                    <a:pt x="72990" y="139435"/>
                  </a:lnTo>
                  <a:lnTo>
                    <a:pt x="27606" y="142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575"/>
          <p:cNvGrpSpPr/>
          <p:nvPr/>
        </p:nvGrpSpPr>
        <p:grpSpPr>
          <a:xfrm>
            <a:off x="2095500" y="485775"/>
            <a:ext cx="504826" cy="447676"/>
            <a:chOff x="2095500" y="485775"/>
            <a:chExt cx="504826" cy="447676"/>
          </a:xfrm>
        </p:grpSpPr>
        <p:sp>
          <p:nvSpPr>
            <p:cNvPr id="305" name="SMARTInkShape-2586"/>
            <p:cNvSpPr/>
            <p:nvPr>
              <p:custDataLst>
                <p:tags r:id="rId10"/>
              </p:custDataLst>
            </p:nvPr>
          </p:nvSpPr>
          <p:spPr>
            <a:xfrm>
              <a:off x="2533650" y="85725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58474" y="30591"/>
                  </a:lnTo>
                  <a:lnTo>
                    <a:pt x="52094" y="375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587"/>
            <p:cNvSpPr/>
            <p:nvPr>
              <p:custDataLst>
                <p:tags r:id="rId11"/>
              </p:custDataLst>
            </p:nvPr>
          </p:nvSpPr>
          <p:spPr>
            <a:xfrm>
              <a:off x="2238375" y="667152"/>
              <a:ext cx="114301" cy="266130"/>
            </a:xfrm>
            <a:custGeom>
              <a:avLst/>
              <a:gdLst/>
              <a:ahLst/>
              <a:cxnLst/>
              <a:rect l="0" t="0" r="0" b="0"/>
              <a:pathLst>
                <a:path w="114301" h="266130">
                  <a:moveTo>
                    <a:pt x="114300" y="18648"/>
                  </a:moveTo>
                  <a:lnTo>
                    <a:pt x="114300" y="18648"/>
                  </a:lnTo>
                  <a:lnTo>
                    <a:pt x="114300" y="4183"/>
                  </a:lnTo>
                  <a:lnTo>
                    <a:pt x="113242" y="2655"/>
                  </a:lnTo>
                  <a:lnTo>
                    <a:pt x="111478" y="1636"/>
                  </a:lnTo>
                  <a:lnTo>
                    <a:pt x="103939" y="202"/>
                  </a:lnTo>
                  <a:lnTo>
                    <a:pt x="101042" y="0"/>
                  </a:lnTo>
                  <a:lnTo>
                    <a:pt x="99112" y="925"/>
                  </a:lnTo>
                  <a:lnTo>
                    <a:pt x="97824" y="2599"/>
                  </a:lnTo>
                  <a:lnTo>
                    <a:pt x="96966" y="4774"/>
                  </a:lnTo>
                  <a:lnTo>
                    <a:pt x="95336" y="6223"/>
                  </a:lnTo>
                  <a:lnTo>
                    <a:pt x="90702" y="7834"/>
                  </a:lnTo>
                  <a:lnTo>
                    <a:pt x="85115" y="14195"/>
                  </a:lnTo>
                  <a:lnTo>
                    <a:pt x="78046" y="23019"/>
                  </a:lnTo>
                  <a:lnTo>
                    <a:pt x="59082" y="40129"/>
                  </a:lnTo>
                  <a:lnTo>
                    <a:pt x="35038" y="82290"/>
                  </a:lnTo>
                  <a:lnTo>
                    <a:pt x="12706" y="127665"/>
                  </a:lnTo>
                  <a:lnTo>
                    <a:pt x="2823" y="159539"/>
                  </a:lnTo>
                  <a:lnTo>
                    <a:pt x="165" y="205857"/>
                  </a:lnTo>
                  <a:lnTo>
                    <a:pt x="15" y="239006"/>
                  </a:lnTo>
                  <a:lnTo>
                    <a:pt x="2829" y="246407"/>
                  </a:lnTo>
                  <a:lnTo>
                    <a:pt x="13259" y="259782"/>
                  </a:lnTo>
                  <a:lnTo>
                    <a:pt x="19298" y="263402"/>
                  </a:lnTo>
                  <a:lnTo>
                    <a:pt x="31471" y="265440"/>
                  </a:lnTo>
                  <a:lnTo>
                    <a:pt x="49491" y="266129"/>
                  </a:lnTo>
                  <a:lnTo>
                    <a:pt x="56568" y="263401"/>
                  </a:lnTo>
                  <a:lnTo>
                    <a:pt x="69735" y="253026"/>
                  </a:lnTo>
                  <a:lnTo>
                    <a:pt x="73327" y="246994"/>
                  </a:lnTo>
                  <a:lnTo>
                    <a:pt x="75981" y="240785"/>
                  </a:lnTo>
                  <a:lnTo>
                    <a:pt x="82368" y="231340"/>
                  </a:lnTo>
                  <a:lnTo>
                    <a:pt x="84730" y="221838"/>
                  </a:lnTo>
                  <a:lnTo>
                    <a:pt x="85283" y="215494"/>
                  </a:lnTo>
                  <a:lnTo>
                    <a:pt x="84372" y="213378"/>
                  </a:lnTo>
                  <a:lnTo>
                    <a:pt x="82706" y="211968"/>
                  </a:lnTo>
                  <a:lnTo>
                    <a:pt x="78033" y="209343"/>
                  </a:lnTo>
                  <a:lnTo>
                    <a:pt x="63323" y="196056"/>
                  </a:lnTo>
                  <a:lnTo>
                    <a:pt x="54249" y="192746"/>
                  </a:lnTo>
                  <a:lnTo>
                    <a:pt x="9576" y="190118"/>
                  </a:lnTo>
                  <a:lnTo>
                    <a:pt x="1892" y="190102"/>
                  </a:lnTo>
                  <a:lnTo>
                    <a:pt x="1261" y="189042"/>
                  </a:lnTo>
                  <a:lnTo>
                    <a:pt x="0" y="18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588"/>
            <p:cNvSpPr/>
            <p:nvPr>
              <p:custDataLst>
                <p:tags r:id="rId12"/>
              </p:custDataLst>
            </p:nvPr>
          </p:nvSpPr>
          <p:spPr>
            <a:xfrm>
              <a:off x="2209800" y="485775"/>
              <a:ext cx="95135" cy="314326"/>
            </a:xfrm>
            <a:custGeom>
              <a:avLst/>
              <a:gdLst/>
              <a:ahLst/>
              <a:cxnLst/>
              <a:rect l="0" t="0" r="0" b="0"/>
              <a:pathLst>
                <a:path w="95135" h="314326">
                  <a:moveTo>
                    <a:pt x="85725" y="0"/>
                  </a:moveTo>
                  <a:lnTo>
                    <a:pt x="85725" y="0"/>
                  </a:lnTo>
                  <a:lnTo>
                    <a:pt x="94858" y="0"/>
                  </a:lnTo>
                  <a:lnTo>
                    <a:pt x="95134" y="5057"/>
                  </a:lnTo>
                  <a:lnTo>
                    <a:pt x="94114" y="6546"/>
                  </a:lnTo>
                  <a:lnTo>
                    <a:pt x="92376" y="7539"/>
                  </a:lnTo>
                  <a:lnTo>
                    <a:pt x="87039" y="9133"/>
                  </a:lnTo>
                  <a:lnTo>
                    <a:pt x="79438" y="23598"/>
                  </a:lnTo>
                  <a:lnTo>
                    <a:pt x="61096" y="70175"/>
                  </a:lnTo>
                  <a:lnTo>
                    <a:pt x="47020" y="117141"/>
                  </a:lnTo>
                  <a:lnTo>
                    <a:pt x="31344" y="164160"/>
                  </a:lnTo>
                  <a:lnTo>
                    <a:pt x="26573" y="188340"/>
                  </a:lnTo>
                  <a:lnTo>
                    <a:pt x="12171" y="235949"/>
                  </a:lnTo>
                  <a:lnTo>
                    <a:pt x="8815" y="268530"/>
                  </a:lnTo>
                  <a:lnTo>
                    <a:pt x="2055" y="28767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589"/>
            <p:cNvSpPr/>
            <p:nvPr>
              <p:custDataLst>
                <p:tags r:id="rId13"/>
              </p:custDataLst>
            </p:nvPr>
          </p:nvSpPr>
          <p:spPr>
            <a:xfrm>
              <a:off x="2095500" y="485809"/>
              <a:ext cx="57151" cy="161892"/>
            </a:xfrm>
            <a:custGeom>
              <a:avLst/>
              <a:gdLst/>
              <a:ahLst/>
              <a:cxnLst/>
              <a:rect l="0" t="0" r="0" b="0"/>
              <a:pathLst>
                <a:path w="57151" h="161892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8201" y="0"/>
                  </a:lnTo>
                  <a:lnTo>
                    <a:pt x="22666" y="13227"/>
                  </a:lnTo>
                  <a:lnTo>
                    <a:pt x="25949" y="19265"/>
                  </a:lnTo>
                  <a:lnTo>
                    <a:pt x="28466" y="25477"/>
                  </a:lnTo>
                  <a:lnTo>
                    <a:pt x="41679" y="46312"/>
                  </a:lnTo>
                  <a:lnTo>
                    <a:pt x="45863" y="64028"/>
                  </a:lnTo>
                  <a:lnTo>
                    <a:pt x="50215" y="95290"/>
                  </a:lnTo>
                  <a:lnTo>
                    <a:pt x="55095" y="114288"/>
                  </a:lnTo>
                  <a:lnTo>
                    <a:pt x="5715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576"/>
          <p:cNvGrpSpPr/>
          <p:nvPr/>
        </p:nvGrpSpPr>
        <p:grpSpPr>
          <a:xfrm>
            <a:off x="857250" y="390525"/>
            <a:ext cx="914401" cy="521956"/>
            <a:chOff x="857250" y="390525"/>
            <a:chExt cx="914401" cy="521956"/>
          </a:xfrm>
        </p:grpSpPr>
        <p:sp>
          <p:nvSpPr>
            <p:cNvPr id="310" name="SMARTInkShape-2590"/>
            <p:cNvSpPr/>
            <p:nvPr>
              <p:custDataLst>
                <p:tags r:id="rId3"/>
              </p:custDataLst>
            </p:nvPr>
          </p:nvSpPr>
          <p:spPr>
            <a:xfrm>
              <a:off x="1602032" y="695325"/>
              <a:ext cx="169619" cy="38052"/>
            </a:xfrm>
            <a:custGeom>
              <a:avLst/>
              <a:gdLst/>
              <a:ahLst/>
              <a:cxnLst/>
              <a:rect l="0" t="0" r="0" b="0"/>
              <a:pathLst>
                <a:path w="169619" h="38052">
                  <a:moveTo>
                    <a:pt x="26743" y="0"/>
                  </a:moveTo>
                  <a:lnTo>
                    <a:pt x="26743" y="0"/>
                  </a:lnTo>
                  <a:lnTo>
                    <a:pt x="2291" y="25510"/>
                  </a:lnTo>
                  <a:lnTo>
                    <a:pt x="0" y="31799"/>
                  </a:lnTo>
                  <a:lnTo>
                    <a:pt x="448" y="33899"/>
                  </a:lnTo>
                  <a:lnTo>
                    <a:pt x="1805" y="35300"/>
                  </a:lnTo>
                  <a:lnTo>
                    <a:pt x="6530" y="37547"/>
                  </a:lnTo>
                  <a:lnTo>
                    <a:pt x="25905" y="38051"/>
                  </a:lnTo>
                  <a:lnTo>
                    <a:pt x="70074" y="29895"/>
                  </a:lnTo>
                  <a:lnTo>
                    <a:pt x="113157" y="25927"/>
                  </a:lnTo>
                  <a:lnTo>
                    <a:pt x="157009" y="13410"/>
                  </a:lnTo>
                  <a:lnTo>
                    <a:pt x="16961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591"/>
            <p:cNvSpPr/>
            <p:nvPr>
              <p:custDataLst>
                <p:tags r:id="rId4"/>
              </p:custDataLst>
            </p:nvPr>
          </p:nvSpPr>
          <p:spPr>
            <a:xfrm>
              <a:off x="1543166" y="600075"/>
              <a:ext cx="152285" cy="9526"/>
            </a:xfrm>
            <a:custGeom>
              <a:avLst/>
              <a:gdLst/>
              <a:ahLst/>
              <a:cxnLst/>
              <a:rect l="0" t="0" r="0" b="0"/>
              <a:pathLst>
                <a:path w="152285" h="9526">
                  <a:moveTo>
                    <a:pt x="9409" y="9525"/>
                  </a:moveTo>
                  <a:lnTo>
                    <a:pt x="9409" y="9525"/>
                  </a:lnTo>
                  <a:lnTo>
                    <a:pt x="1208" y="9525"/>
                  </a:lnTo>
                  <a:lnTo>
                    <a:pt x="767" y="8467"/>
                  </a:lnTo>
                  <a:lnTo>
                    <a:pt x="0" y="1324"/>
                  </a:lnTo>
                  <a:lnTo>
                    <a:pt x="1020" y="883"/>
                  </a:lnTo>
                  <a:lnTo>
                    <a:pt x="45402" y="2"/>
                  </a:lnTo>
                  <a:lnTo>
                    <a:pt x="92125" y="0"/>
                  </a:lnTo>
                  <a:lnTo>
                    <a:pt x="135360" y="0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592"/>
            <p:cNvSpPr/>
            <p:nvPr>
              <p:custDataLst>
                <p:tags r:id="rId5"/>
              </p:custDataLst>
            </p:nvPr>
          </p:nvSpPr>
          <p:spPr>
            <a:xfrm>
              <a:off x="1248039" y="623654"/>
              <a:ext cx="171187" cy="288827"/>
            </a:xfrm>
            <a:custGeom>
              <a:avLst/>
              <a:gdLst/>
              <a:ahLst/>
              <a:cxnLst/>
              <a:rect l="0" t="0" r="0" b="0"/>
              <a:pathLst>
                <a:path w="171187" h="288827">
                  <a:moveTo>
                    <a:pt x="37836" y="100246"/>
                  </a:moveTo>
                  <a:lnTo>
                    <a:pt x="37836" y="100246"/>
                  </a:lnTo>
                  <a:lnTo>
                    <a:pt x="37836" y="145840"/>
                  </a:lnTo>
                  <a:lnTo>
                    <a:pt x="36778" y="173454"/>
                  </a:lnTo>
                  <a:lnTo>
                    <a:pt x="29635" y="202288"/>
                  </a:lnTo>
                  <a:lnTo>
                    <a:pt x="28363" y="245124"/>
                  </a:lnTo>
                  <a:lnTo>
                    <a:pt x="28321" y="263860"/>
                  </a:lnTo>
                  <a:lnTo>
                    <a:pt x="25493" y="271036"/>
                  </a:lnTo>
                  <a:lnTo>
                    <a:pt x="21767" y="277753"/>
                  </a:lnTo>
                  <a:lnTo>
                    <a:pt x="20111" y="284266"/>
                  </a:lnTo>
                  <a:lnTo>
                    <a:pt x="18611" y="286426"/>
                  </a:lnTo>
                  <a:lnTo>
                    <a:pt x="16553" y="287866"/>
                  </a:lnTo>
                  <a:lnTo>
                    <a:pt x="14122" y="288826"/>
                  </a:lnTo>
                  <a:lnTo>
                    <a:pt x="12502" y="288407"/>
                  </a:lnTo>
                  <a:lnTo>
                    <a:pt x="11421" y="287070"/>
                  </a:lnTo>
                  <a:lnTo>
                    <a:pt x="10221" y="282762"/>
                  </a:lnTo>
                  <a:lnTo>
                    <a:pt x="8287" y="264144"/>
                  </a:lnTo>
                  <a:lnTo>
                    <a:pt x="1739" y="242257"/>
                  </a:lnTo>
                  <a:lnTo>
                    <a:pt x="0" y="203653"/>
                  </a:lnTo>
                  <a:lnTo>
                    <a:pt x="2610" y="166651"/>
                  </a:lnTo>
                  <a:lnTo>
                    <a:pt x="9444" y="119260"/>
                  </a:lnTo>
                  <a:lnTo>
                    <a:pt x="22403" y="71666"/>
                  </a:lnTo>
                  <a:lnTo>
                    <a:pt x="35993" y="27778"/>
                  </a:lnTo>
                  <a:lnTo>
                    <a:pt x="38724" y="22301"/>
                  </a:lnTo>
                  <a:lnTo>
                    <a:pt x="47403" y="13393"/>
                  </a:lnTo>
                  <a:lnTo>
                    <a:pt x="55494" y="8728"/>
                  </a:lnTo>
                  <a:lnTo>
                    <a:pt x="62617" y="5596"/>
                  </a:lnTo>
                  <a:lnTo>
                    <a:pt x="69311" y="677"/>
                  </a:lnTo>
                  <a:lnTo>
                    <a:pt x="72578" y="0"/>
                  </a:lnTo>
                  <a:lnTo>
                    <a:pt x="75814" y="607"/>
                  </a:lnTo>
                  <a:lnTo>
                    <a:pt x="82232" y="3045"/>
                  </a:lnTo>
                  <a:lnTo>
                    <a:pt x="88612" y="4129"/>
                  </a:lnTo>
                  <a:lnTo>
                    <a:pt x="90737" y="5476"/>
                  </a:lnTo>
                  <a:lnTo>
                    <a:pt x="92153" y="7433"/>
                  </a:lnTo>
                  <a:lnTo>
                    <a:pt x="94785" y="12429"/>
                  </a:lnTo>
                  <a:lnTo>
                    <a:pt x="108078" y="32420"/>
                  </a:lnTo>
                  <a:lnTo>
                    <a:pt x="112271" y="44989"/>
                  </a:lnTo>
                  <a:lnTo>
                    <a:pt x="113990" y="89002"/>
                  </a:lnTo>
                  <a:lnTo>
                    <a:pt x="111193" y="98071"/>
                  </a:lnTo>
                  <a:lnTo>
                    <a:pt x="97787" y="115835"/>
                  </a:lnTo>
                  <a:lnTo>
                    <a:pt x="89584" y="125561"/>
                  </a:lnTo>
                  <a:lnTo>
                    <a:pt x="87293" y="131958"/>
                  </a:lnTo>
                  <a:lnTo>
                    <a:pt x="80631" y="138329"/>
                  </a:lnTo>
                  <a:lnTo>
                    <a:pt x="46809" y="164687"/>
                  </a:lnTo>
                  <a:lnTo>
                    <a:pt x="43818" y="165432"/>
                  </a:lnTo>
                  <a:lnTo>
                    <a:pt x="41824" y="166986"/>
                  </a:lnTo>
                  <a:lnTo>
                    <a:pt x="38361" y="174991"/>
                  </a:lnTo>
                  <a:lnTo>
                    <a:pt x="37992" y="181071"/>
                  </a:lnTo>
                  <a:lnTo>
                    <a:pt x="40727" y="186616"/>
                  </a:lnTo>
                  <a:lnTo>
                    <a:pt x="44413" y="192608"/>
                  </a:lnTo>
                  <a:lnTo>
                    <a:pt x="47546" y="201931"/>
                  </a:lnTo>
                  <a:lnTo>
                    <a:pt x="60503" y="217732"/>
                  </a:lnTo>
                  <a:lnTo>
                    <a:pt x="69430" y="221254"/>
                  </a:lnTo>
                  <a:lnTo>
                    <a:pt x="79394" y="223877"/>
                  </a:lnTo>
                  <a:lnTo>
                    <a:pt x="125745" y="252698"/>
                  </a:lnTo>
                  <a:lnTo>
                    <a:pt x="140436" y="259364"/>
                  </a:lnTo>
                  <a:lnTo>
                    <a:pt x="171186" y="27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593"/>
            <p:cNvSpPr/>
            <p:nvPr>
              <p:custDataLst>
                <p:tags r:id="rId6"/>
              </p:custDataLst>
            </p:nvPr>
          </p:nvSpPr>
          <p:spPr>
            <a:xfrm>
              <a:off x="857250" y="390525"/>
              <a:ext cx="419101" cy="142876"/>
            </a:xfrm>
            <a:custGeom>
              <a:avLst/>
              <a:gdLst/>
              <a:ahLst/>
              <a:cxnLst/>
              <a:rect l="0" t="0" r="0" b="0"/>
              <a:pathLst>
                <a:path w="419101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137818"/>
                  </a:lnTo>
                  <a:lnTo>
                    <a:pt x="1058" y="136329"/>
                  </a:lnTo>
                  <a:lnTo>
                    <a:pt x="2822" y="135336"/>
                  </a:lnTo>
                  <a:lnTo>
                    <a:pt x="5057" y="134674"/>
                  </a:lnTo>
                  <a:lnTo>
                    <a:pt x="6546" y="133174"/>
                  </a:lnTo>
                  <a:lnTo>
                    <a:pt x="8201" y="128686"/>
                  </a:lnTo>
                  <a:lnTo>
                    <a:pt x="14581" y="123163"/>
                  </a:lnTo>
                  <a:lnTo>
                    <a:pt x="61581" y="98399"/>
                  </a:lnTo>
                  <a:lnTo>
                    <a:pt x="98947" y="82898"/>
                  </a:lnTo>
                  <a:lnTo>
                    <a:pt x="134446" y="65837"/>
                  </a:lnTo>
                  <a:lnTo>
                    <a:pt x="171775" y="50199"/>
                  </a:lnTo>
                  <a:lnTo>
                    <a:pt x="215291" y="36040"/>
                  </a:lnTo>
                  <a:lnTo>
                    <a:pt x="249143" y="25543"/>
                  </a:lnTo>
                  <a:lnTo>
                    <a:pt x="281827" y="17350"/>
                  </a:lnTo>
                  <a:lnTo>
                    <a:pt x="324922" y="11843"/>
                  </a:lnTo>
                  <a:lnTo>
                    <a:pt x="364502" y="5155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94"/>
            <p:cNvSpPr/>
            <p:nvPr>
              <p:custDataLst>
                <p:tags r:id="rId7"/>
              </p:custDataLst>
            </p:nvPr>
          </p:nvSpPr>
          <p:spPr>
            <a:xfrm>
              <a:off x="923925" y="429017"/>
              <a:ext cx="76201" cy="323459"/>
            </a:xfrm>
            <a:custGeom>
              <a:avLst/>
              <a:gdLst/>
              <a:ahLst/>
              <a:cxnLst/>
              <a:rect l="0" t="0" r="0" b="0"/>
              <a:pathLst>
                <a:path w="76201" h="323459">
                  <a:moveTo>
                    <a:pt x="76200" y="9133"/>
                  </a:moveTo>
                  <a:lnTo>
                    <a:pt x="76200" y="9133"/>
                  </a:lnTo>
                  <a:lnTo>
                    <a:pt x="67067" y="0"/>
                  </a:lnTo>
                  <a:lnTo>
                    <a:pt x="66791" y="4781"/>
                  </a:lnTo>
                  <a:lnTo>
                    <a:pt x="65694" y="6231"/>
                  </a:lnTo>
                  <a:lnTo>
                    <a:pt x="61653" y="7843"/>
                  </a:lnTo>
                  <a:lnTo>
                    <a:pt x="60152" y="9332"/>
                  </a:lnTo>
                  <a:lnTo>
                    <a:pt x="58484" y="13807"/>
                  </a:lnTo>
                  <a:lnTo>
                    <a:pt x="57202" y="57064"/>
                  </a:lnTo>
                  <a:lnTo>
                    <a:pt x="54343" y="78721"/>
                  </a:lnTo>
                  <a:lnTo>
                    <a:pt x="45393" y="125675"/>
                  </a:lnTo>
                  <a:lnTo>
                    <a:pt x="38002" y="171353"/>
                  </a:lnTo>
                  <a:lnTo>
                    <a:pt x="30025" y="218722"/>
                  </a:lnTo>
                  <a:lnTo>
                    <a:pt x="25944" y="258774"/>
                  </a:lnTo>
                  <a:lnTo>
                    <a:pt x="18270" y="280304"/>
                  </a:lnTo>
                  <a:lnTo>
                    <a:pt x="13412" y="290520"/>
                  </a:lnTo>
                  <a:lnTo>
                    <a:pt x="8808" y="318145"/>
                  </a:lnTo>
                  <a:lnTo>
                    <a:pt x="6930" y="319916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595"/>
            <p:cNvSpPr/>
            <p:nvPr>
              <p:custDataLst>
                <p:tags r:id="rId8"/>
              </p:custDataLst>
            </p:nvPr>
          </p:nvSpPr>
          <p:spPr>
            <a:xfrm>
              <a:off x="1137536" y="471645"/>
              <a:ext cx="33579" cy="261781"/>
            </a:xfrm>
            <a:custGeom>
              <a:avLst/>
              <a:gdLst/>
              <a:ahLst/>
              <a:cxnLst/>
              <a:rect l="0" t="0" r="0" b="0"/>
              <a:pathLst>
                <a:path w="33579" h="261781">
                  <a:moveTo>
                    <a:pt x="5464" y="14130"/>
                  </a:moveTo>
                  <a:lnTo>
                    <a:pt x="5464" y="14130"/>
                  </a:lnTo>
                  <a:lnTo>
                    <a:pt x="5464" y="9073"/>
                  </a:lnTo>
                  <a:lnTo>
                    <a:pt x="11109" y="3769"/>
                  </a:lnTo>
                  <a:lnTo>
                    <a:pt x="15577" y="873"/>
                  </a:lnTo>
                  <a:lnTo>
                    <a:pt x="18556" y="0"/>
                  </a:lnTo>
                  <a:lnTo>
                    <a:pt x="20542" y="477"/>
                  </a:lnTo>
                  <a:lnTo>
                    <a:pt x="30537" y="11666"/>
                  </a:lnTo>
                  <a:lnTo>
                    <a:pt x="33001" y="20691"/>
                  </a:lnTo>
                  <a:lnTo>
                    <a:pt x="33578" y="26924"/>
                  </a:lnTo>
                  <a:lnTo>
                    <a:pt x="23617" y="53079"/>
                  </a:lnTo>
                  <a:lnTo>
                    <a:pt x="18824" y="66365"/>
                  </a:lnTo>
                  <a:lnTo>
                    <a:pt x="14267" y="112764"/>
                  </a:lnTo>
                  <a:lnTo>
                    <a:pt x="6376" y="160281"/>
                  </a:lnTo>
                  <a:lnTo>
                    <a:pt x="4486" y="206838"/>
                  </a:lnTo>
                  <a:lnTo>
                    <a:pt x="0" y="225510"/>
                  </a:lnTo>
                  <a:lnTo>
                    <a:pt x="5464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596"/>
            <p:cNvSpPr/>
            <p:nvPr>
              <p:custDataLst>
                <p:tags r:id="rId9"/>
              </p:custDataLst>
            </p:nvPr>
          </p:nvSpPr>
          <p:spPr>
            <a:xfrm>
              <a:off x="1000125" y="7239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8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MARTInkShape-2921"/>
          <p:cNvSpPr/>
          <p:nvPr>
            <p:custDataLst>
              <p:tags r:id="rId1"/>
            </p:custDataLst>
          </p:nvPr>
        </p:nvSpPr>
        <p:spPr>
          <a:xfrm>
            <a:off x="11249190" y="5334000"/>
            <a:ext cx="132627" cy="150908"/>
          </a:xfrm>
          <a:custGeom>
            <a:avLst/>
            <a:gdLst/>
            <a:ahLst/>
            <a:cxnLst/>
            <a:rect l="0" t="0" r="0" b="0"/>
            <a:pathLst>
              <a:path w="132627" h="150908">
                <a:moveTo>
                  <a:pt x="114135" y="9525"/>
                </a:moveTo>
                <a:lnTo>
                  <a:pt x="114135" y="9525"/>
                </a:lnTo>
                <a:lnTo>
                  <a:pt x="114135" y="1324"/>
                </a:lnTo>
                <a:lnTo>
                  <a:pt x="113077" y="883"/>
                </a:lnTo>
                <a:lnTo>
                  <a:pt x="66492" y="0"/>
                </a:lnTo>
                <a:lnTo>
                  <a:pt x="63325" y="0"/>
                </a:lnTo>
                <a:lnTo>
                  <a:pt x="56981" y="2822"/>
                </a:lnTo>
                <a:lnTo>
                  <a:pt x="25235" y="31798"/>
                </a:lnTo>
                <a:lnTo>
                  <a:pt x="4068" y="63678"/>
                </a:lnTo>
                <a:lnTo>
                  <a:pt x="206" y="92173"/>
                </a:lnTo>
                <a:lnTo>
                  <a:pt x="0" y="103055"/>
                </a:lnTo>
                <a:lnTo>
                  <a:pt x="2731" y="112125"/>
                </a:lnTo>
                <a:lnTo>
                  <a:pt x="16091" y="129889"/>
                </a:lnTo>
                <a:lnTo>
                  <a:pt x="25349" y="138557"/>
                </a:lnTo>
                <a:lnTo>
                  <a:pt x="55006" y="150160"/>
                </a:lnTo>
                <a:lnTo>
                  <a:pt x="58841" y="150907"/>
                </a:lnTo>
                <a:lnTo>
                  <a:pt x="68746" y="148914"/>
                </a:lnTo>
                <a:lnTo>
                  <a:pt x="83401" y="141843"/>
                </a:lnTo>
                <a:lnTo>
                  <a:pt x="97834" y="129972"/>
                </a:lnTo>
                <a:lnTo>
                  <a:pt x="126823" y="87407"/>
                </a:lnTo>
                <a:lnTo>
                  <a:pt x="131300" y="69408"/>
                </a:lnTo>
                <a:lnTo>
                  <a:pt x="132626" y="50669"/>
                </a:lnTo>
                <a:lnTo>
                  <a:pt x="130115" y="40864"/>
                </a:lnTo>
                <a:lnTo>
                  <a:pt x="125572" y="29394"/>
                </a:lnTo>
                <a:lnTo>
                  <a:pt x="124934" y="25946"/>
                </a:lnTo>
                <a:lnTo>
                  <a:pt x="118981" y="16037"/>
                </a:lnTo>
                <a:lnTo>
                  <a:pt x="110514" y="6398"/>
                </a:lnTo>
                <a:lnTo>
                  <a:pt x="104412" y="2844"/>
                </a:lnTo>
                <a:lnTo>
                  <a:pt x="855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2922"/>
          <p:cNvSpPr/>
          <p:nvPr>
            <p:custDataLst>
              <p:tags r:id="rId2"/>
            </p:custDataLst>
          </p:nvPr>
        </p:nvSpPr>
        <p:spPr>
          <a:xfrm>
            <a:off x="10591800" y="5238789"/>
            <a:ext cx="133218" cy="276139"/>
          </a:xfrm>
          <a:custGeom>
            <a:avLst/>
            <a:gdLst/>
            <a:ahLst/>
            <a:cxnLst/>
            <a:rect l="0" t="0" r="0" b="0"/>
            <a:pathLst>
              <a:path w="133218" h="276139">
                <a:moveTo>
                  <a:pt x="9525" y="76161"/>
                </a:moveTo>
                <a:lnTo>
                  <a:pt x="9525" y="76161"/>
                </a:lnTo>
                <a:lnTo>
                  <a:pt x="9525" y="108075"/>
                </a:lnTo>
                <a:lnTo>
                  <a:pt x="12349" y="114334"/>
                </a:lnTo>
                <a:lnTo>
                  <a:pt x="14582" y="117484"/>
                </a:lnTo>
                <a:lnTo>
                  <a:pt x="17727" y="132032"/>
                </a:lnTo>
                <a:lnTo>
                  <a:pt x="18659" y="144691"/>
                </a:lnTo>
                <a:lnTo>
                  <a:pt x="10099" y="190657"/>
                </a:lnTo>
                <a:lnTo>
                  <a:pt x="8487" y="231567"/>
                </a:lnTo>
                <a:lnTo>
                  <a:pt x="1327" y="250346"/>
                </a:lnTo>
                <a:lnTo>
                  <a:pt x="1" y="276138"/>
                </a:lnTo>
                <a:lnTo>
                  <a:pt x="0" y="231129"/>
                </a:lnTo>
                <a:lnTo>
                  <a:pt x="8202" y="188526"/>
                </a:lnTo>
                <a:lnTo>
                  <a:pt x="14465" y="141342"/>
                </a:lnTo>
                <a:lnTo>
                  <a:pt x="18446" y="97836"/>
                </a:lnTo>
                <a:lnTo>
                  <a:pt x="20029" y="63807"/>
                </a:lnTo>
                <a:lnTo>
                  <a:pt x="30804" y="21853"/>
                </a:lnTo>
                <a:lnTo>
                  <a:pt x="42730" y="5153"/>
                </a:lnTo>
                <a:lnTo>
                  <a:pt x="48272" y="2269"/>
                </a:lnTo>
                <a:lnTo>
                  <a:pt x="66733" y="164"/>
                </a:lnTo>
                <a:lnTo>
                  <a:pt x="79385" y="0"/>
                </a:lnTo>
                <a:lnTo>
                  <a:pt x="85729" y="2801"/>
                </a:lnTo>
                <a:lnTo>
                  <a:pt x="116151" y="22352"/>
                </a:lnTo>
                <a:lnTo>
                  <a:pt x="120414" y="28609"/>
                </a:lnTo>
                <a:lnTo>
                  <a:pt x="123368" y="34919"/>
                </a:lnTo>
                <a:lnTo>
                  <a:pt x="128207" y="41251"/>
                </a:lnTo>
                <a:lnTo>
                  <a:pt x="131064" y="50415"/>
                </a:lnTo>
                <a:lnTo>
                  <a:pt x="133217" y="78944"/>
                </a:lnTo>
                <a:lnTo>
                  <a:pt x="130469" y="85511"/>
                </a:lnTo>
                <a:lnTo>
                  <a:pt x="101550" y="117433"/>
                </a:lnTo>
                <a:lnTo>
                  <a:pt x="92406" y="120963"/>
                </a:lnTo>
                <a:lnTo>
                  <a:pt x="44958" y="123738"/>
                </a:lnTo>
                <a:lnTo>
                  <a:pt x="35076" y="123772"/>
                </a:lnTo>
                <a:lnTo>
                  <a:pt x="32909" y="122717"/>
                </a:lnTo>
                <a:lnTo>
                  <a:pt x="31462" y="120957"/>
                </a:lnTo>
                <a:lnTo>
                  <a:pt x="28575" y="114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673"/>
          <p:cNvGrpSpPr/>
          <p:nvPr/>
        </p:nvGrpSpPr>
        <p:grpSpPr>
          <a:xfrm>
            <a:off x="9791700" y="5200650"/>
            <a:ext cx="314195" cy="228553"/>
            <a:chOff x="9791700" y="5200650"/>
            <a:chExt cx="314195" cy="228553"/>
          </a:xfrm>
        </p:grpSpPr>
        <p:sp>
          <p:nvSpPr>
            <p:cNvPr id="184" name="SMARTInkShape-2923"/>
            <p:cNvSpPr/>
            <p:nvPr>
              <p:custDataLst>
                <p:tags r:id="rId294"/>
              </p:custDataLst>
            </p:nvPr>
          </p:nvSpPr>
          <p:spPr>
            <a:xfrm>
              <a:off x="10001250" y="5202143"/>
              <a:ext cx="104645" cy="227060"/>
            </a:xfrm>
            <a:custGeom>
              <a:avLst/>
              <a:gdLst/>
              <a:ahLst/>
              <a:cxnLst/>
              <a:rect l="0" t="0" r="0" b="0"/>
              <a:pathLst>
                <a:path w="104645" h="227060">
                  <a:moveTo>
                    <a:pt x="0" y="55657"/>
                  </a:moveTo>
                  <a:lnTo>
                    <a:pt x="0" y="55657"/>
                  </a:lnTo>
                  <a:lnTo>
                    <a:pt x="0" y="100133"/>
                  </a:lnTo>
                  <a:lnTo>
                    <a:pt x="0" y="143616"/>
                  </a:lnTo>
                  <a:lnTo>
                    <a:pt x="0" y="190732"/>
                  </a:lnTo>
                  <a:lnTo>
                    <a:pt x="0" y="227059"/>
                  </a:lnTo>
                  <a:lnTo>
                    <a:pt x="0" y="184544"/>
                  </a:lnTo>
                  <a:lnTo>
                    <a:pt x="0" y="138485"/>
                  </a:lnTo>
                  <a:lnTo>
                    <a:pt x="1058" y="100980"/>
                  </a:lnTo>
                  <a:lnTo>
                    <a:pt x="11760" y="55709"/>
                  </a:lnTo>
                  <a:lnTo>
                    <a:pt x="17609" y="35325"/>
                  </a:lnTo>
                  <a:lnTo>
                    <a:pt x="19823" y="21106"/>
                  </a:lnTo>
                  <a:lnTo>
                    <a:pt x="23980" y="14548"/>
                  </a:lnTo>
                  <a:lnTo>
                    <a:pt x="29356" y="10928"/>
                  </a:lnTo>
                  <a:lnTo>
                    <a:pt x="35272" y="8260"/>
                  </a:lnTo>
                  <a:lnTo>
                    <a:pt x="45787" y="0"/>
                  </a:lnTo>
                  <a:lnTo>
                    <a:pt x="47460" y="561"/>
                  </a:lnTo>
                  <a:lnTo>
                    <a:pt x="54866" y="5348"/>
                  </a:lnTo>
                  <a:lnTo>
                    <a:pt x="63764" y="8294"/>
                  </a:lnTo>
                  <a:lnTo>
                    <a:pt x="73103" y="14343"/>
                  </a:lnTo>
                  <a:lnTo>
                    <a:pt x="82574" y="17663"/>
                  </a:lnTo>
                  <a:lnTo>
                    <a:pt x="88910" y="22190"/>
                  </a:lnTo>
                  <a:lnTo>
                    <a:pt x="92432" y="27730"/>
                  </a:lnTo>
                  <a:lnTo>
                    <a:pt x="95055" y="33720"/>
                  </a:lnTo>
                  <a:lnTo>
                    <a:pt x="101426" y="43043"/>
                  </a:lnTo>
                  <a:lnTo>
                    <a:pt x="103783" y="52507"/>
                  </a:lnTo>
                  <a:lnTo>
                    <a:pt x="104644" y="68360"/>
                  </a:lnTo>
                  <a:lnTo>
                    <a:pt x="101895" y="74708"/>
                  </a:lnTo>
                  <a:lnTo>
                    <a:pt x="81176" y="98256"/>
                  </a:lnTo>
                  <a:lnTo>
                    <a:pt x="72768" y="101048"/>
                  </a:lnTo>
                  <a:lnTo>
                    <a:pt x="28575" y="10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24"/>
            <p:cNvSpPr/>
            <p:nvPr>
              <p:custDataLst>
                <p:tags r:id="rId295"/>
              </p:custDataLst>
            </p:nvPr>
          </p:nvSpPr>
          <p:spPr>
            <a:xfrm>
              <a:off x="9820275" y="5295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5057" y="9641"/>
                  </a:lnTo>
                  <a:lnTo>
                    <a:pt x="6546" y="8544"/>
                  </a:lnTo>
                  <a:lnTo>
                    <a:pt x="8202" y="4502"/>
                  </a:lnTo>
                  <a:lnTo>
                    <a:pt x="9702" y="3001"/>
                  </a:lnTo>
                  <a:lnTo>
                    <a:pt x="14191" y="1334"/>
                  </a:lnTo>
                  <a:lnTo>
                    <a:pt x="60360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25"/>
            <p:cNvSpPr/>
            <p:nvPr>
              <p:custDataLst>
                <p:tags r:id="rId296"/>
              </p:custDataLst>
            </p:nvPr>
          </p:nvSpPr>
          <p:spPr>
            <a:xfrm>
              <a:off x="9791700" y="52006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0" y="45588"/>
                  </a:lnTo>
                  <a:lnTo>
                    <a:pt x="0" y="88374"/>
                  </a:lnTo>
                  <a:lnTo>
                    <a:pt x="1058" y="98544"/>
                  </a:lnTo>
                  <a:lnTo>
                    <a:pt x="5057" y="106592"/>
                  </a:lnTo>
                  <a:lnTo>
                    <a:pt x="5488" y="110220"/>
                  </a:lnTo>
                  <a:lnTo>
                    <a:pt x="25" y="150515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2926"/>
          <p:cNvSpPr/>
          <p:nvPr>
            <p:custDataLst>
              <p:tags r:id="rId3"/>
            </p:custDataLst>
          </p:nvPr>
        </p:nvSpPr>
        <p:spPr>
          <a:xfrm>
            <a:off x="11382375" y="4829223"/>
            <a:ext cx="114146" cy="312775"/>
          </a:xfrm>
          <a:custGeom>
            <a:avLst/>
            <a:gdLst/>
            <a:ahLst/>
            <a:cxnLst/>
            <a:rect l="0" t="0" r="0" b="0"/>
            <a:pathLst>
              <a:path w="114146" h="312775">
                <a:moveTo>
                  <a:pt x="0" y="114252"/>
                </a:moveTo>
                <a:lnTo>
                  <a:pt x="0" y="114252"/>
                </a:lnTo>
                <a:lnTo>
                  <a:pt x="9410" y="104843"/>
                </a:lnTo>
                <a:lnTo>
                  <a:pt x="18932" y="104727"/>
                </a:lnTo>
                <a:lnTo>
                  <a:pt x="19015" y="109783"/>
                </a:lnTo>
                <a:lnTo>
                  <a:pt x="21856" y="115088"/>
                </a:lnTo>
                <a:lnTo>
                  <a:pt x="25589" y="120974"/>
                </a:lnTo>
                <a:lnTo>
                  <a:pt x="27984" y="133375"/>
                </a:lnTo>
                <a:lnTo>
                  <a:pt x="28560" y="178355"/>
                </a:lnTo>
                <a:lnTo>
                  <a:pt x="28574" y="221316"/>
                </a:lnTo>
                <a:lnTo>
                  <a:pt x="25751" y="233450"/>
                </a:lnTo>
                <a:lnTo>
                  <a:pt x="22029" y="243429"/>
                </a:lnTo>
                <a:lnTo>
                  <a:pt x="16402" y="283006"/>
                </a:lnTo>
                <a:lnTo>
                  <a:pt x="12582" y="290854"/>
                </a:lnTo>
                <a:lnTo>
                  <a:pt x="9794" y="304451"/>
                </a:lnTo>
                <a:lnTo>
                  <a:pt x="9560" y="312774"/>
                </a:lnTo>
                <a:lnTo>
                  <a:pt x="9525" y="268204"/>
                </a:lnTo>
                <a:lnTo>
                  <a:pt x="9525" y="227502"/>
                </a:lnTo>
                <a:lnTo>
                  <a:pt x="9525" y="180789"/>
                </a:lnTo>
                <a:lnTo>
                  <a:pt x="9525" y="133285"/>
                </a:lnTo>
                <a:lnTo>
                  <a:pt x="17063" y="93213"/>
                </a:lnTo>
                <a:lnTo>
                  <a:pt x="19848" y="55978"/>
                </a:lnTo>
                <a:lnTo>
                  <a:pt x="30793" y="28832"/>
                </a:lnTo>
                <a:lnTo>
                  <a:pt x="43683" y="12692"/>
                </a:lnTo>
                <a:lnTo>
                  <a:pt x="45874" y="6319"/>
                </a:lnTo>
                <a:lnTo>
                  <a:pt x="47516" y="4197"/>
                </a:lnTo>
                <a:lnTo>
                  <a:pt x="52162" y="1839"/>
                </a:lnTo>
                <a:lnTo>
                  <a:pt x="79410" y="0"/>
                </a:lnTo>
                <a:lnTo>
                  <a:pt x="85741" y="2796"/>
                </a:lnTo>
                <a:lnTo>
                  <a:pt x="88910" y="5023"/>
                </a:lnTo>
                <a:lnTo>
                  <a:pt x="92432" y="10320"/>
                </a:lnTo>
                <a:lnTo>
                  <a:pt x="95055" y="16202"/>
                </a:lnTo>
                <a:lnTo>
                  <a:pt x="99750" y="22343"/>
                </a:lnTo>
                <a:lnTo>
                  <a:pt x="105363" y="25779"/>
                </a:lnTo>
                <a:lnTo>
                  <a:pt x="108343" y="26695"/>
                </a:lnTo>
                <a:lnTo>
                  <a:pt x="110328" y="28364"/>
                </a:lnTo>
                <a:lnTo>
                  <a:pt x="112535" y="33040"/>
                </a:lnTo>
                <a:lnTo>
                  <a:pt x="114145" y="59070"/>
                </a:lnTo>
                <a:lnTo>
                  <a:pt x="111408" y="66091"/>
                </a:lnTo>
                <a:lnTo>
                  <a:pt x="96962" y="83764"/>
                </a:lnTo>
                <a:lnTo>
                  <a:pt x="69406" y="100754"/>
                </a:lnTo>
                <a:lnTo>
                  <a:pt x="55019" y="104608"/>
                </a:lnTo>
                <a:lnTo>
                  <a:pt x="52554" y="106764"/>
                </a:lnTo>
                <a:lnTo>
                  <a:pt x="50911" y="109260"/>
                </a:lnTo>
                <a:lnTo>
                  <a:pt x="43440" y="112034"/>
                </a:lnTo>
                <a:lnTo>
                  <a:pt x="16187" y="114122"/>
                </a:lnTo>
                <a:lnTo>
                  <a:pt x="9665" y="111372"/>
                </a:lnTo>
                <a:lnTo>
                  <a:pt x="0" y="104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675"/>
          <p:cNvGrpSpPr/>
          <p:nvPr/>
        </p:nvGrpSpPr>
        <p:grpSpPr>
          <a:xfrm>
            <a:off x="10452962" y="4791136"/>
            <a:ext cx="329327" cy="237620"/>
            <a:chOff x="10452962" y="4791136"/>
            <a:chExt cx="329327" cy="237620"/>
          </a:xfrm>
        </p:grpSpPr>
        <p:sp>
          <p:nvSpPr>
            <p:cNvPr id="189" name="SMARTInkShape-2927"/>
            <p:cNvSpPr/>
            <p:nvPr>
              <p:custDataLst>
                <p:tags r:id="rId291"/>
              </p:custDataLst>
            </p:nvPr>
          </p:nvSpPr>
          <p:spPr>
            <a:xfrm>
              <a:off x="10691088" y="4791136"/>
              <a:ext cx="91201" cy="237620"/>
            </a:xfrm>
            <a:custGeom>
              <a:avLst/>
              <a:gdLst/>
              <a:ahLst/>
              <a:cxnLst/>
              <a:rect l="0" t="0" r="0" b="0"/>
              <a:pathLst>
                <a:path w="91201" h="237620">
                  <a:moveTo>
                    <a:pt x="24537" y="57089"/>
                  </a:moveTo>
                  <a:lnTo>
                    <a:pt x="24537" y="57089"/>
                  </a:lnTo>
                  <a:lnTo>
                    <a:pt x="24537" y="94327"/>
                  </a:lnTo>
                  <a:lnTo>
                    <a:pt x="21713" y="102919"/>
                  </a:lnTo>
                  <a:lnTo>
                    <a:pt x="17991" y="110267"/>
                  </a:lnTo>
                  <a:lnTo>
                    <a:pt x="15600" y="126429"/>
                  </a:lnTo>
                  <a:lnTo>
                    <a:pt x="15021" y="169976"/>
                  </a:lnTo>
                  <a:lnTo>
                    <a:pt x="13955" y="187416"/>
                  </a:lnTo>
                  <a:lnTo>
                    <a:pt x="6370" y="214876"/>
                  </a:lnTo>
                  <a:lnTo>
                    <a:pt x="5490" y="237619"/>
                  </a:lnTo>
                  <a:lnTo>
                    <a:pt x="431" y="232876"/>
                  </a:lnTo>
                  <a:lnTo>
                    <a:pt x="0" y="230372"/>
                  </a:lnTo>
                  <a:lnTo>
                    <a:pt x="771" y="227644"/>
                  </a:lnTo>
                  <a:lnTo>
                    <a:pt x="3391" y="221791"/>
                  </a:lnTo>
                  <a:lnTo>
                    <a:pt x="5450" y="177249"/>
                  </a:lnTo>
                  <a:lnTo>
                    <a:pt x="6529" y="161293"/>
                  </a:lnTo>
                  <a:lnTo>
                    <a:pt x="15186" y="114272"/>
                  </a:lnTo>
                  <a:lnTo>
                    <a:pt x="23578" y="72187"/>
                  </a:lnTo>
                  <a:lnTo>
                    <a:pt x="25511" y="32792"/>
                  </a:lnTo>
                  <a:lnTo>
                    <a:pt x="34230" y="5245"/>
                  </a:lnTo>
                  <a:lnTo>
                    <a:pt x="36291" y="3477"/>
                  </a:lnTo>
                  <a:lnTo>
                    <a:pt x="41402" y="1511"/>
                  </a:lnTo>
                  <a:lnTo>
                    <a:pt x="57649" y="0"/>
                  </a:lnTo>
                  <a:lnTo>
                    <a:pt x="63242" y="2787"/>
                  </a:lnTo>
                  <a:lnTo>
                    <a:pt x="66215" y="5013"/>
                  </a:lnTo>
                  <a:lnTo>
                    <a:pt x="69518" y="10309"/>
                  </a:lnTo>
                  <a:lnTo>
                    <a:pt x="72047" y="16189"/>
                  </a:lnTo>
                  <a:lnTo>
                    <a:pt x="88568" y="38061"/>
                  </a:lnTo>
                  <a:lnTo>
                    <a:pt x="90862" y="53917"/>
                  </a:lnTo>
                  <a:lnTo>
                    <a:pt x="91200" y="87515"/>
                  </a:lnTo>
                  <a:lnTo>
                    <a:pt x="88382" y="94601"/>
                  </a:lnTo>
                  <a:lnTo>
                    <a:pt x="68822" y="117380"/>
                  </a:lnTo>
                  <a:lnTo>
                    <a:pt x="59741" y="120927"/>
                  </a:lnTo>
                  <a:lnTo>
                    <a:pt x="49708" y="123561"/>
                  </a:lnTo>
                  <a:lnTo>
                    <a:pt x="41723" y="128260"/>
                  </a:lnTo>
                  <a:lnTo>
                    <a:pt x="38109" y="128878"/>
                  </a:lnTo>
                  <a:lnTo>
                    <a:pt x="34643" y="128231"/>
                  </a:lnTo>
                  <a:lnTo>
                    <a:pt x="24708" y="125087"/>
                  </a:lnTo>
                  <a:lnTo>
                    <a:pt x="15012" y="123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928"/>
            <p:cNvSpPr/>
            <p:nvPr>
              <p:custDataLst>
                <p:tags r:id="rId292"/>
              </p:custDataLst>
            </p:nvPr>
          </p:nvSpPr>
          <p:spPr>
            <a:xfrm>
              <a:off x="10506075" y="48958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9410" y="19050"/>
                  </a:lnTo>
                  <a:lnTo>
                    <a:pt x="18932" y="9641"/>
                  </a:lnTo>
                  <a:lnTo>
                    <a:pt x="61965" y="9525"/>
                  </a:lnTo>
                  <a:lnTo>
                    <a:pt x="66710" y="9525"/>
                  </a:lnTo>
                  <a:lnTo>
                    <a:pt x="74805" y="6703"/>
                  </a:lnTo>
                  <a:lnTo>
                    <a:pt x="81930" y="2980"/>
                  </a:lnTo>
                  <a:lnTo>
                    <a:pt x="95127" y="5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29"/>
            <p:cNvSpPr/>
            <p:nvPr>
              <p:custDataLst>
                <p:tags r:id="rId293"/>
              </p:custDataLst>
            </p:nvPr>
          </p:nvSpPr>
          <p:spPr>
            <a:xfrm>
              <a:off x="10452962" y="4820053"/>
              <a:ext cx="24539" cy="151998"/>
            </a:xfrm>
            <a:custGeom>
              <a:avLst/>
              <a:gdLst/>
              <a:ahLst/>
              <a:cxnLst/>
              <a:rect l="0" t="0" r="0" b="0"/>
              <a:pathLst>
                <a:path w="24539" h="151998">
                  <a:moveTo>
                    <a:pt x="5488" y="18647"/>
                  </a:moveTo>
                  <a:lnTo>
                    <a:pt x="5488" y="18647"/>
                  </a:lnTo>
                  <a:lnTo>
                    <a:pt x="5488" y="9514"/>
                  </a:lnTo>
                  <a:lnTo>
                    <a:pt x="431" y="4182"/>
                  </a:lnTo>
                  <a:lnTo>
                    <a:pt x="0" y="2653"/>
                  </a:lnTo>
                  <a:lnTo>
                    <a:pt x="771" y="1634"/>
                  </a:lnTo>
                  <a:lnTo>
                    <a:pt x="4557" y="0"/>
                  </a:lnTo>
                  <a:lnTo>
                    <a:pt x="5075" y="2598"/>
                  </a:lnTo>
                  <a:lnTo>
                    <a:pt x="5463" y="21998"/>
                  </a:lnTo>
                  <a:lnTo>
                    <a:pt x="8299" y="28251"/>
                  </a:lnTo>
                  <a:lnTo>
                    <a:pt x="12028" y="34557"/>
                  </a:lnTo>
                  <a:lnTo>
                    <a:pt x="14424" y="47229"/>
                  </a:lnTo>
                  <a:lnTo>
                    <a:pt x="15995" y="70702"/>
                  </a:lnTo>
                  <a:lnTo>
                    <a:pt x="23945" y="103609"/>
                  </a:lnTo>
                  <a:lnTo>
                    <a:pt x="24420" y="116921"/>
                  </a:lnTo>
                  <a:lnTo>
                    <a:pt x="15128" y="150390"/>
                  </a:lnTo>
                  <a:lnTo>
                    <a:pt x="16150" y="150926"/>
                  </a:lnTo>
                  <a:lnTo>
                    <a:pt x="24538" y="15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2930"/>
          <p:cNvSpPr/>
          <p:nvPr>
            <p:custDataLst>
              <p:tags r:id="rId4"/>
            </p:custDataLst>
          </p:nvPr>
        </p:nvSpPr>
        <p:spPr>
          <a:xfrm>
            <a:off x="9782213" y="4791242"/>
            <a:ext cx="133239" cy="199417"/>
          </a:xfrm>
          <a:custGeom>
            <a:avLst/>
            <a:gdLst/>
            <a:ahLst/>
            <a:cxnLst/>
            <a:rect l="0" t="0" r="0" b="0"/>
            <a:pathLst>
              <a:path w="133239" h="199417">
                <a:moveTo>
                  <a:pt x="85687" y="28408"/>
                </a:moveTo>
                <a:lnTo>
                  <a:pt x="85687" y="28408"/>
                </a:lnTo>
                <a:lnTo>
                  <a:pt x="85687" y="9368"/>
                </a:lnTo>
                <a:lnTo>
                  <a:pt x="77485" y="9358"/>
                </a:lnTo>
                <a:lnTo>
                  <a:pt x="68820" y="15903"/>
                </a:lnTo>
                <a:lnTo>
                  <a:pt x="59993" y="19059"/>
                </a:lnTo>
                <a:lnTo>
                  <a:pt x="34877" y="41239"/>
                </a:lnTo>
                <a:lnTo>
                  <a:pt x="13720" y="71982"/>
                </a:lnTo>
                <a:lnTo>
                  <a:pt x="1451" y="106425"/>
                </a:lnTo>
                <a:lnTo>
                  <a:pt x="0" y="150512"/>
                </a:lnTo>
                <a:lnTo>
                  <a:pt x="2801" y="159583"/>
                </a:lnTo>
                <a:lnTo>
                  <a:pt x="16441" y="180617"/>
                </a:lnTo>
                <a:lnTo>
                  <a:pt x="17297" y="183855"/>
                </a:lnTo>
                <a:lnTo>
                  <a:pt x="18928" y="186015"/>
                </a:lnTo>
                <a:lnTo>
                  <a:pt x="35158" y="196500"/>
                </a:lnTo>
                <a:lnTo>
                  <a:pt x="41357" y="198365"/>
                </a:lnTo>
                <a:lnTo>
                  <a:pt x="55855" y="199416"/>
                </a:lnTo>
                <a:lnTo>
                  <a:pt x="64667" y="196839"/>
                </a:lnTo>
                <a:lnTo>
                  <a:pt x="82254" y="183586"/>
                </a:lnTo>
                <a:lnTo>
                  <a:pt x="101540" y="163840"/>
                </a:lnTo>
                <a:lnTo>
                  <a:pt x="126961" y="117142"/>
                </a:lnTo>
                <a:lnTo>
                  <a:pt x="131431" y="103265"/>
                </a:lnTo>
                <a:lnTo>
                  <a:pt x="133238" y="56807"/>
                </a:lnTo>
                <a:lnTo>
                  <a:pt x="132221" y="45263"/>
                </a:lnTo>
                <a:lnTo>
                  <a:pt x="125107" y="25780"/>
                </a:lnTo>
                <a:lnTo>
                  <a:pt x="118729" y="19126"/>
                </a:lnTo>
                <a:lnTo>
                  <a:pt x="95603" y="2677"/>
                </a:lnTo>
                <a:lnTo>
                  <a:pt x="79389" y="208"/>
                </a:lnTo>
                <a:lnTo>
                  <a:pt x="73009" y="0"/>
                </a:lnTo>
                <a:lnTo>
                  <a:pt x="66646" y="2729"/>
                </a:lnTo>
                <a:lnTo>
                  <a:pt x="60291" y="6411"/>
                </a:lnTo>
                <a:lnTo>
                  <a:pt x="47588" y="8776"/>
                </a:lnTo>
                <a:lnTo>
                  <a:pt x="38062" y="9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Shape-2931"/>
          <p:cNvSpPr/>
          <p:nvPr>
            <p:custDataLst>
              <p:tags r:id="rId5"/>
            </p:custDataLst>
          </p:nvPr>
        </p:nvSpPr>
        <p:spPr>
          <a:xfrm>
            <a:off x="11449050" y="4344758"/>
            <a:ext cx="38101" cy="232357"/>
          </a:xfrm>
          <a:custGeom>
            <a:avLst/>
            <a:gdLst/>
            <a:ahLst/>
            <a:cxnLst/>
            <a:rect l="0" t="0" r="0" b="0"/>
            <a:pathLst>
              <a:path w="38101" h="232357">
                <a:moveTo>
                  <a:pt x="0" y="17692"/>
                </a:moveTo>
                <a:lnTo>
                  <a:pt x="0" y="17692"/>
                </a:lnTo>
                <a:lnTo>
                  <a:pt x="0" y="12635"/>
                </a:lnTo>
                <a:lnTo>
                  <a:pt x="1058" y="11146"/>
                </a:lnTo>
                <a:lnTo>
                  <a:pt x="2824" y="10153"/>
                </a:lnTo>
                <a:lnTo>
                  <a:pt x="8202" y="8559"/>
                </a:lnTo>
                <a:lnTo>
                  <a:pt x="8937" y="5519"/>
                </a:lnTo>
                <a:lnTo>
                  <a:pt x="9410" y="0"/>
                </a:lnTo>
                <a:lnTo>
                  <a:pt x="9516" y="6962"/>
                </a:lnTo>
                <a:lnTo>
                  <a:pt x="12343" y="7632"/>
                </a:lnTo>
                <a:lnTo>
                  <a:pt x="14578" y="7810"/>
                </a:lnTo>
                <a:lnTo>
                  <a:pt x="16070" y="8987"/>
                </a:lnTo>
                <a:lnTo>
                  <a:pt x="17726" y="13117"/>
                </a:lnTo>
                <a:lnTo>
                  <a:pt x="19035" y="58047"/>
                </a:lnTo>
                <a:lnTo>
                  <a:pt x="19050" y="105622"/>
                </a:lnTo>
                <a:lnTo>
                  <a:pt x="19050" y="148262"/>
                </a:lnTo>
                <a:lnTo>
                  <a:pt x="21874" y="157921"/>
                </a:lnTo>
                <a:lnTo>
                  <a:pt x="25596" y="166799"/>
                </a:lnTo>
                <a:lnTo>
                  <a:pt x="28540" y="211237"/>
                </a:lnTo>
                <a:lnTo>
                  <a:pt x="28574" y="231738"/>
                </a:lnTo>
                <a:lnTo>
                  <a:pt x="29633" y="232356"/>
                </a:lnTo>
                <a:lnTo>
                  <a:pt x="31399" y="231709"/>
                </a:lnTo>
                <a:lnTo>
                  <a:pt x="38100" y="2272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2932"/>
          <p:cNvSpPr/>
          <p:nvPr>
            <p:custDataLst>
              <p:tags r:id="rId6"/>
            </p:custDataLst>
          </p:nvPr>
        </p:nvSpPr>
        <p:spPr>
          <a:xfrm>
            <a:off x="10572754" y="4267369"/>
            <a:ext cx="161389" cy="209215"/>
          </a:xfrm>
          <a:custGeom>
            <a:avLst/>
            <a:gdLst/>
            <a:ahLst/>
            <a:cxnLst/>
            <a:rect l="0" t="0" r="0" b="0"/>
            <a:pathLst>
              <a:path w="161389" h="209215">
                <a:moveTo>
                  <a:pt x="104771" y="37931"/>
                </a:moveTo>
                <a:lnTo>
                  <a:pt x="104771" y="37931"/>
                </a:lnTo>
                <a:lnTo>
                  <a:pt x="104771" y="19000"/>
                </a:lnTo>
                <a:lnTo>
                  <a:pt x="95637" y="9751"/>
                </a:lnTo>
                <a:lnTo>
                  <a:pt x="87720" y="15980"/>
                </a:lnTo>
                <a:lnTo>
                  <a:pt x="52466" y="28559"/>
                </a:lnTo>
                <a:lnTo>
                  <a:pt x="50851" y="30625"/>
                </a:lnTo>
                <a:lnTo>
                  <a:pt x="49775" y="33060"/>
                </a:lnTo>
                <a:lnTo>
                  <a:pt x="12885" y="80225"/>
                </a:lnTo>
                <a:lnTo>
                  <a:pt x="2855" y="101985"/>
                </a:lnTo>
                <a:lnTo>
                  <a:pt x="108" y="146150"/>
                </a:lnTo>
                <a:lnTo>
                  <a:pt x="0" y="183434"/>
                </a:lnTo>
                <a:lnTo>
                  <a:pt x="2821" y="190088"/>
                </a:lnTo>
                <a:lnTo>
                  <a:pt x="13253" y="202983"/>
                </a:lnTo>
                <a:lnTo>
                  <a:pt x="19292" y="206537"/>
                </a:lnTo>
                <a:lnTo>
                  <a:pt x="31796" y="208819"/>
                </a:lnTo>
                <a:lnTo>
                  <a:pt x="46341" y="209214"/>
                </a:lnTo>
                <a:lnTo>
                  <a:pt x="55167" y="206485"/>
                </a:lnTo>
                <a:lnTo>
                  <a:pt x="63675" y="202803"/>
                </a:lnTo>
                <a:lnTo>
                  <a:pt x="79306" y="199670"/>
                </a:lnTo>
                <a:lnTo>
                  <a:pt x="92170" y="191452"/>
                </a:lnTo>
                <a:lnTo>
                  <a:pt x="112120" y="170248"/>
                </a:lnTo>
                <a:lnTo>
                  <a:pt x="137871" y="133091"/>
                </a:lnTo>
                <a:lnTo>
                  <a:pt x="155835" y="88726"/>
                </a:lnTo>
                <a:lnTo>
                  <a:pt x="161120" y="59803"/>
                </a:lnTo>
                <a:lnTo>
                  <a:pt x="161388" y="55687"/>
                </a:lnTo>
                <a:lnTo>
                  <a:pt x="156706" y="39782"/>
                </a:lnTo>
                <a:lnTo>
                  <a:pt x="145424" y="19543"/>
                </a:lnTo>
                <a:lnTo>
                  <a:pt x="144573" y="16147"/>
                </a:lnTo>
                <a:lnTo>
                  <a:pt x="137982" y="9552"/>
                </a:lnTo>
                <a:lnTo>
                  <a:pt x="129058" y="4152"/>
                </a:lnTo>
                <a:lnTo>
                  <a:pt x="117024" y="1111"/>
                </a:lnTo>
                <a:lnTo>
                  <a:pt x="88419" y="0"/>
                </a:lnTo>
                <a:lnTo>
                  <a:pt x="41635" y="9097"/>
                </a:lnTo>
                <a:lnTo>
                  <a:pt x="28571" y="93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2933"/>
          <p:cNvSpPr/>
          <p:nvPr>
            <p:custDataLst>
              <p:tags r:id="rId7"/>
            </p:custDataLst>
          </p:nvPr>
        </p:nvSpPr>
        <p:spPr>
          <a:xfrm>
            <a:off x="10572928" y="4572000"/>
            <a:ext cx="247473" cy="38023"/>
          </a:xfrm>
          <a:custGeom>
            <a:avLst/>
            <a:gdLst/>
            <a:ahLst/>
            <a:cxnLst/>
            <a:rect l="0" t="0" r="0" b="0"/>
            <a:pathLst>
              <a:path w="247473" h="38023">
                <a:moveTo>
                  <a:pt x="28397" y="9525"/>
                </a:moveTo>
                <a:lnTo>
                  <a:pt x="28397" y="9525"/>
                </a:lnTo>
                <a:lnTo>
                  <a:pt x="9774" y="9525"/>
                </a:lnTo>
                <a:lnTo>
                  <a:pt x="54886" y="9525"/>
                </a:lnTo>
                <a:lnTo>
                  <a:pt x="102398" y="9525"/>
                </a:lnTo>
                <a:lnTo>
                  <a:pt x="144275" y="9525"/>
                </a:lnTo>
                <a:lnTo>
                  <a:pt x="174655" y="8467"/>
                </a:lnTo>
                <a:lnTo>
                  <a:pt x="211998" y="392"/>
                </a:lnTo>
                <a:lnTo>
                  <a:pt x="237780" y="0"/>
                </a:lnTo>
                <a:lnTo>
                  <a:pt x="190889" y="0"/>
                </a:lnTo>
                <a:lnTo>
                  <a:pt x="160370" y="1058"/>
                </a:lnTo>
                <a:lnTo>
                  <a:pt x="114227" y="8937"/>
                </a:lnTo>
                <a:lnTo>
                  <a:pt x="101469" y="10321"/>
                </a:lnTo>
                <a:lnTo>
                  <a:pt x="57838" y="18143"/>
                </a:lnTo>
                <a:lnTo>
                  <a:pt x="25659" y="20029"/>
                </a:lnTo>
                <a:lnTo>
                  <a:pt x="0" y="28540"/>
                </a:lnTo>
                <a:lnTo>
                  <a:pt x="13096" y="28572"/>
                </a:lnTo>
                <a:lnTo>
                  <a:pt x="57242" y="37512"/>
                </a:lnTo>
                <a:lnTo>
                  <a:pt x="96362" y="38022"/>
                </a:lnTo>
                <a:lnTo>
                  <a:pt x="122970" y="37019"/>
                </a:lnTo>
                <a:lnTo>
                  <a:pt x="163121" y="29896"/>
                </a:lnTo>
                <a:lnTo>
                  <a:pt x="205761" y="28691"/>
                </a:lnTo>
                <a:lnTo>
                  <a:pt x="230452" y="27539"/>
                </a:lnTo>
                <a:lnTo>
                  <a:pt x="247472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2934"/>
          <p:cNvSpPr/>
          <p:nvPr>
            <p:custDataLst>
              <p:tags r:id="rId8"/>
            </p:custDataLst>
          </p:nvPr>
        </p:nvSpPr>
        <p:spPr>
          <a:xfrm>
            <a:off x="9829955" y="4328420"/>
            <a:ext cx="171156" cy="224364"/>
          </a:xfrm>
          <a:custGeom>
            <a:avLst/>
            <a:gdLst/>
            <a:ahLst/>
            <a:cxnLst/>
            <a:rect l="0" t="0" r="0" b="0"/>
            <a:pathLst>
              <a:path w="171156" h="224364">
                <a:moveTo>
                  <a:pt x="95095" y="81655"/>
                </a:moveTo>
                <a:lnTo>
                  <a:pt x="95095" y="81655"/>
                </a:lnTo>
                <a:lnTo>
                  <a:pt x="95095" y="53899"/>
                </a:lnTo>
                <a:lnTo>
                  <a:pt x="103297" y="44951"/>
                </a:lnTo>
                <a:lnTo>
                  <a:pt x="104505" y="35477"/>
                </a:lnTo>
                <a:lnTo>
                  <a:pt x="104617" y="24935"/>
                </a:lnTo>
                <a:lnTo>
                  <a:pt x="96418" y="16342"/>
                </a:lnTo>
                <a:lnTo>
                  <a:pt x="95486" y="10327"/>
                </a:lnTo>
                <a:lnTo>
                  <a:pt x="94297" y="8703"/>
                </a:lnTo>
                <a:lnTo>
                  <a:pt x="92447" y="7620"/>
                </a:lnTo>
                <a:lnTo>
                  <a:pt x="84786" y="6096"/>
                </a:lnTo>
                <a:lnTo>
                  <a:pt x="66084" y="5466"/>
                </a:lnTo>
                <a:lnTo>
                  <a:pt x="63056" y="6520"/>
                </a:lnTo>
                <a:lnTo>
                  <a:pt x="61035" y="8282"/>
                </a:lnTo>
                <a:lnTo>
                  <a:pt x="52737" y="18713"/>
                </a:lnTo>
                <a:lnTo>
                  <a:pt x="46989" y="21931"/>
                </a:lnTo>
                <a:lnTo>
                  <a:pt x="43973" y="22789"/>
                </a:lnTo>
                <a:lnTo>
                  <a:pt x="37802" y="29387"/>
                </a:lnTo>
                <a:lnTo>
                  <a:pt x="21705" y="52672"/>
                </a:lnTo>
                <a:lnTo>
                  <a:pt x="3817" y="94710"/>
                </a:lnTo>
                <a:lnTo>
                  <a:pt x="0" y="136968"/>
                </a:lnTo>
                <a:lnTo>
                  <a:pt x="933" y="161295"/>
                </a:lnTo>
                <a:lnTo>
                  <a:pt x="9548" y="191549"/>
                </a:lnTo>
                <a:lnTo>
                  <a:pt x="25794" y="214933"/>
                </a:lnTo>
                <a:lnTo>
                  <a:pt x="26669" y="218132"/>
                </a:lnTo>
                <a:lnTo>
                  <a:pt x="28311" y="220265"/>
                </a:lnTo>
                <a:lnTo>
                  <a:pt x="32957" y="222634"/>
                </a:lnTo>
                <a:lnTo>
                  <a:pt x="58966" y="224363"/>
                </a:lnTo>
                <a:lnTo>
                  <a:pt x="74393" y="219424"/>
                </a:lnTo>
                <a:lnTo>
                  <a:pt x="115871" y="192729"/>
                </a:lnTo>
                <a:lnTo>
                  <a:pt x="133005" y="166537"/>
                </a:lnTo>
                <a:lnTo>
                  <a:pt x="140521" y="155364"/>
                </a:lnTo>
                <a:lnTo>
                  <a:pt x="154531" y="142065"/>
                </a:lnTo>
                <a:lnTo>
                  <a:pt x="167682" y="106784"/>
                </a:lnTo>
                <a:lnTo>
                  <a:pt x="171155" y="64445"/>
                </a:lnTo>
                <a:lnTo>
                  <a:pt x="168411" y="55309"/>
                </a:lnTo>
                <a:lnTo>
                  <a:pt x="154813" y="34226"/>
                </a:lnTo>
                <a:lnTo>
                  <a:pt x="153957" y="30986"/>
                </a:lnTo>
                <a:lnTo>
                  <a:pt x="147362" y="24564"/>
                </a:lnTo>
                <a:lnTo>
                  <a:pt x="126401" y="9695"/>
                </a:lnTo>
                <a:lnTo>
                  <a:pt x="82457" y="0"/>
                </a:lnTo>
                <a:lnTo>
                  <a:pt x="80320" y="760"/>
                </a:lnTo>
                <a:lnTo>
                  <a:pt x="78894" y="2325"/>
                </a:lnTo>
                <a:lnTo>
                  <a:pt x="74489" y="4064"/>
                </a:lnTo>
                <a:lnTo>
                  <a:pt x="66520" y="54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2935"/>
          <p:cNvSpPr/>
          <p:nvPr>
            <p:custDataLst>
              <p:tags r:id="rId9"/>
            </p:custDataLst>
          </p:nvPr>
        </p:nvSpPr>
        <p:spPr>
          <a:xfrm>
            <a:off x="11401425" y="3857628"/>
            <a:ext cx="238126" cy="171448"/>
          </a:xfrm>
          <a:custGeom>
            <a:avLst/>
            <a:gdLst/>
            <a:ahLst/>
            <a:cxnLst/>
            <a:rect l="0" t="0" r="0" b="0"/>
            <a:pathLst>
              <a:path w="238126" h="171448">
                <a:moveTo>
                  <a:pt x="0" y="28572"/>
                </a:moveTo>
                <a:lnTo>
                  <a:pt x="0" y="28572"/>
                </a:lnTo>
                <a:lnTo>
                  <a:pt x="0" y="10880"/>
                </a:lnTo>
                <a:lnTo>
                  <a:pt x="1058" y="10428"/>
                </a:lnTo>
                <a:lnTo>
                  <a:pt x="8202" y="9641"/>
                </a:lnTo>
                <a:lnTo>
                  <a:pt x="8937" y="6753"/>
                </a:lnTo>
                <a:lnTo>
                  <a:pt x="9134" y="4501"/>
                </a:lnTo>
                <a:lnTo>
                  <a:pt x="10323" y="2999"/>
                </a:lnTo>
                <a:lnTo>
                  <a:pt x="17691" y="393"/>
                </a:lnTo>
                <a:lnTo>
                  <a:pt x="41707" y="0"/>
                </a:lnTo>
                <a:lnTo>
                  <a:pt x="47815" y="2820"/>
                </a:lnTo>
                <a:lnTo>
                  <a:pt x="55306" y="8198"/>
                </a:lnTo>
                <a:lnTo>
                  <a:pt x="64390" y="10319"/>
                </a:lnTo>
                <a:lnTo>
                  <a:pt x="70246" y="14462"/>
                </a:lnTo>
                <a:lnTo>
                  <a:pt x="73554" y="19831"/>
                </a:lnTo>
                <a:lnTo>
                  <a:pt x="75677" y="31902"/>
                </a:lnTo>
                <a:lnTo>
                  <a:pt x="76154" y="55867"/>
                </a:lnTo>
                <a:lnTo>
                  <a:pt x="73358" y="64692"/>
                </a:lnTo>
                <a:lnTo>
                  <a:pt x="61009" y="89891"/>
                </a:lnTo>
                <a:lnTo>
                  <a:pt x="58865" y="102039"/>
                </a:lnTo>
                <a:lnTo>
                  <a:pt x="56176" y="107183"/>
                </a:lnTo>
                <a:lnTo>
                  <a:pt x="33420" y="129827"/>
                </a:lnTo>
                <a:lnTo>
                  <a:pt x="24157" y="146002"/>
                </a:lnTo>
                <a:lnTo>
                  <a:pt x="13512" y="158738"/>
                </a:lnTo>
                <a:lnTo>
                  <a:pt x="10050" y="169564"/>
                </a:lnTo>
                <a:lnTo>
                  <a:pt x="10933" y="170192"/>
                </a:lnTo>
                <a:lnTo>
                  <a:pt x="22829" y="171282"/>
                </a:lnTo>
                <a:lnTo>
                  <a:pt x="62786" y="171433"/>
                </a:lnTo>
                <a:lnTo>
                  <a:pt x="102908" y="164898"/>
                </a:lnTo>
                <a:lnTo>
                  <a:pt x="142506" y="162510"/>
                </a:lnTo>
                <a:lnTo>
                  <a:pt x="185958" y="162038"/>
                </a:lnTo>
                <a:lnTo>
                  <a:pt x="238125" y="1714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2936"/>
          <p:cNvSpPr/>
          <p:nvPr>
            <p:custDataLst>
              <p:tags r:id="rId10"/>
            </p:custDataLst>
          </p:nvPr>
        </p:nvSpPr>
        <p:spPr>
          <a:xfrm>
            <a:off x="10670649" y="3849424"/>
            <a:ext cx="35452" cy="160602"/>
          </a:xfrm>
          <a:custGeom>
            <a:avLst/>
            <a:gdLst/>
            <a:ahLst/>
            <a:cxnLst/>
            <a:rect l="0" t="0" r="0" b="0"/>
            <a:pathLst>
              <a:path w="35452" h="160602">
                <a:moveTo>
                  <a:pt x="16401" y="8201"/>
                </a:moveTo>
                <a:lnTo>
                  <a:pt x="16401" y="8201"/>
                </a:lnTo>
                <a:lnTo>
                  <a:pt x="0" y="0"/>
                </a:lnTo>
                <a:lnTo>
                  <a:pt x="176" y="617"/>
                </a:lnTo>
                <a:lnTo>
                  <a:pt x="5785" y="6993"/>
                </a:lnTo>
                <a:lnTo>
                  <a:pt x="7719" y="15566"/>
                </a:lnTo>
                <a:lnTo>
                  <a:pt x="13359" y="25435"/>
                </a:lnTo>
                <a:lnTo>
                  <a:pt x="16348" y="72721"/>
                </a:lnTo>
                <a:lnTo>
                  <a:pt x="17436" y="81326"/>
                </a:lnTo>
                <a:lnTo>
                  <a:pt x="21446" y="92207"/>
                </a:lnTo>
                <a:lnTo>
                  <a:pt x="21112" y="104098"/>
                </a:lnTo>
                <a:lnTo>
                  <a:pt x="19543" y="110232"/>
                </a:lnTo>
                <a:lnTo>
                  <a:pt x="19554" y="115380"/>
                </a:lnTo>
                <a:lnTo>
                  <a:pt x="26778" y="147798"/>
                </a:lnTo>
                <a:lnTo>
                  <a:pt x="35451" y="1606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Shape-2937"/>
          <p:cNvSpPr/>
          <p:nvPr>
            <p:custDataLst>
              <p:tags r:id="rId11"/>
            </p:custDataLst>
          </p:nvPr>
        </p:nvSpPr>
        <p:spPr>
          <a:xfrm>
            <a:off x="9887472" y="3867150"/>
            <a:ext cx="121813" cy="142744"/>
          </a:xfrm>
          <a:custGeom>
            <a:avLst/>
            <a:gdLst/>
            <a:ahLst/>
            <a:cxnLst/>
            <a:rect l="0" t="0" r="0" b="0"/>
            <a:pathLst>
              <a:path w="121813" h="142744">
                <a:moveTo>
                  <a:pt x="66153" y="76200"/>
                </a:moveTo>
                <a:lnTo>
                  <a:pt x="66153" y="76200"/>
                </a:lnTo>
                <a:lnTo>
                  <a:pt x="66153" y="62943"/>
                </a:lnTo>
                <a:lnTo>
                  <a:pt x="67211" y="61012"/>
                </a:lnTo>
                <a:lnTo>
                  <a:pt x="68977" y="59725"/>
                </a:lnTo>
                <a:lnTo>
                  <a:pt x="71210" y="58867"/>
                </a:lnTo>
                <a:lnTo>
                  <a:pt x="72699" y="57236"/>
                </a:lnTo>
                <a:lnTo>
                  <a:pt x="74355" y="52602"/>
                </a:lnTo>
                <a:lnTo>
                  <a:pt x="75643" y="25364"/>
                </a:lnTo>
                <a:lnTo>
                  <a:pt x="74597" y="23259"/>
                </a:lnTo>
                <a:lnTo>
                  <a:pt x="72841" y="21856"/>
                </a:lnTo>
                <a:lnTo>
                  <a:pt x="70612" y="20921"/>
                </a:lnTo>
                <a:lnTo>
                  <a:pt x="69126" y="19239"/>
                </a:lnTo>
                <a:lnTo>
                  <a:pt x="66163" y="9564"/>
                </a:lnTo>
                <a:lnTo>
                  <a:pt x="52897" y="9528"/>
                </a:lnTo>
                <a:lnTo>
                  <a:pt x="46857" y="12349"/>
                </a:lnTo>
                <a:lnTo>
                  <a:pt x="24481" y="32191"/>
                </a:lnTo>
                <a:lnTo>
                  <a:pt x="21174" y="41118"/>
                </a:lnTo>
                <a:lnTo>
                  <a:pt x="18646" y="51083"/>
                </a:lnTo>
                <a:lnTo>
                  <a:pt x="2122" y="83570"/>
                </a:lnTo>
                <a:lnTo>
                  <a:pt x="0" y="103056"/>
                </a:lnTo>
                <a:lnTo>
                  <a:pt x="2532" y="112125"/>
                </a:lnTo>
                <a:lnTo>
                  <a:pt x="16826" y="131341"/>
                </a:lnTo>
                <a:lnTo>
                  <a:pt x="23080" y="137811"/>
                </a:lnTo>
                <a:lnTo>
                  <a:pt x="28665" y="140624"/>
                </a:lnTo>
                <a:lnTo>
                  <a:pt x="47156" y="142677"/>
                </a:lnTo>
                <a:lnTo>
                  <a:pt x="50313" y="142743"/>
                </a:lnTo>
                <a:lnTo>
                  <a:pt x="56644" y="139994"/>
                </a:lnTo>
                <a:lnTo>
                  <a:pt x="104079" y="104753"/>
                </a:lnTo>
                <a:lnTo>
                  <a:pt x="107313" y="101585"/>
                </a:lnTo>
                <a:lnTo>
                  <a:pt x="110905" y="92421"/>
                </a:lnTo>
                <a:lnTo>
                  <a:pt x="121812" y="55691"/>
                </a:lnTo>
                <a:lnTo>
                  <a:pt x="119818" y="45565"/>
                </a:lnTo>
                <a:lnTo>
                  <a:pt x="111487" y="19705"/>
                </a:lnTo>
                <a:lnTo>
                  <a:pt x="100625" y="6479"/>
                </a:lnTo>
                <a:lnTo>
                  <a:pt x="91705" y="2880"/>
                </a:lnTo>
                <a:lnTo>
                  <a:pt x="45364" y="50"/>
                </a:lnTo>
                <a:lnTo>
                  <a:pt x="1852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684"/>
          <p:cNvGrpSpPr/>
          <p:nvPr/>
        </p:nvGrpSpPr>
        <p:grpSpPr>
          <a:xfrm>
            <a:off x="9239652" y="4314835"/>
            <a:ext cx="265856" cy="1151144"/>
            <a:chOff x="9239652" y="4314835"/>
            <a:chExt cx="265856" cy="1151144"/>
          </a:xfrm>
        </p:grpSpPr>
        <p:sp>
          <p:nvSpPr>
            <p:cNvPr id="201" name="SMARTInkShape-2938"/>
            <p:cNvSpPr/>
            <p:nvPr>
              <p:custDataLst>
                <p:tags r:id="rId288"/>
              </p:custDataLst>
            </p:nvPr>
          </p:nvSpPr>
          <p:spPr>
            <a:xfrm>
              <a:off x="9239652" y="5305544"/>
              <a:ext cx="218674" cy="160435"/>
            </a:xfrm>
            <a:custGeom>
              <a:avLst/>
              <a:gdLst/>
              <a:ahLst/>
              <a:cxnLst/>
              <a:rect l="0" t="0" r="0" b="0"/>
              <a:pathLst>
                <a:path w="218674" h="160435">
                  <a:moveTo>
                    <a:pt x="18648" y="28456"/>
                  </a:moveTo>
                  <a:lnTo>
                    <a:pt x="18648" y="28456"/>
                  </a:lnTo>
                  <a:lnTo>
                    <a:pt x="0" y="28456"/>
                  </a:lnTo>
                  <a:lnTo>
                    <a:pt x="7835" y="20255"/>
                  </a:lnTo>
                  <a:lnTo>
                    <a:pt x="13798" y="19323"/>
                  </a:lnTo>
                  <a:lnTo>
                    <a:pt x="15414" y="18135"/>
                  </a:lnTo>
                  <a:lnTo>
                    <a:pt x="17212" y="13991"/>
                  </a:lnTo>
                  <a:lnTo>
                    <a:pt x="18748" y="12462"/>
                  </a:lnTo>
                  <a:lnTo>
                    <a:pt x="23280" y="10764"/>
                  </a:lnTo>
                  <a:lnTo>
                    <a:pt x="34811" y="8617"/>
                  </a:lnTo>
                  <a:lnTo>
                    <a:pt x="45379" y="1240"/>
                  </a:lnTo>
                  <a:lnTo>
                    <a:pt x="54463" y="149"/>
                  </a:lnTo>
                  <a:lnTo>
                    <a:pt x="60319" y="0"/>
                  </a:lnTo>
                  <a:lnTo>
                    <a:pt x="66449" y="2756"/>
                  </a:lnTo>
                  <a:lnTo>
                    <a:pt x="72701" y="6450"/>
                  </a:lnTo>
                  <a:lnTo>
                    <a:pt x="79008" y="8093"/>
                  </a:lnTo>
                  <a:lnTo>
                    <a:pt x="81112" y="9589"/>
                  </a:lnTo>
                  <a:lnTo>
                    <a:pt x="82516" y="11646"/>
                  </a:lnTo>
                  <a:lnTo>
                    <a:pt x="84491" y="19595"/>
                  </a:lnTo>
                  <a:lnTo>
                    <a:pt x="85308" y="50692"/>
                  </a:lnTo>
                  <a:lnTo>
                    <a:pt x="82493" y="57036"/>
                  </a:lnTo>
                  <a:lnTo>
                    <a:pt x="50023" y="104481"/>
                  </a:lnTo>
                  <a:lnTo>
                    <a:pt x="47408" y="110929"/>
                  </a:lnTo>
                  <a:lnTo>
                    <a:pt x="41046" y="120508"/>
                  </a:lnTo>
                  <a:lnTo>
                    <a:pt x="37632" y="130049"/>
                  </a:lnTo>
                  <a:lnTo>
                    <a:pt x="31445" y="139579"/>
                  </a:lnTo>
                  <a:lnTo>
                    <a:pt x="28604" y="150400"/>
                  </a:lnTo>
                  <a:lnTo>
                    <a:pt x="29519" y="151027"/>
                  </a:lnTo>
                  <a:lnTo>
                    <a:pt x="33357" y="151723"/>
                  </a:lnTo>
                  <a:lnTo>
                    <a:pt x="34804" y="152968"/>
                  </a:lnTo>
                  <a:lnTo>
                    <a:pt x="36411" y="157173"/>
                  </a:lnTo>
                  <a:lnTo>
                    <a:pt x="37899" y="158717"/>
                  </a:lnTo>
                  <a:lnTo>
                    <a:pt x="42373" y="160434"/>
                  </a:lnTo>
                  <a:lnTo>
                    <a:pt x="45047" y="159833"/>
                  </a:lnTo>
                  <a:lnTo>
                    <a:pt x="54927" y="154989"/>
                  </a:lnTo>
                  <a:lnTo>
                    <a:pt x="101375" y="152388"/>
                  </a:lnTo>
                  <a:lnTo>
                    <a:pt x="125575" y="151244"/>
                  </a:lnTo>
                  <a:lnTo>
                    <a:pt x="140170" y="145741"/>
                  </a:lnTo>
                  <a:lnTo>
                    <a:pt x="186862" y="142931"/>
                  </a:lnTo>
                  <a:lnTo>
                    <a:pt x="218673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939"/>
            <p:cNvSpPr/>
            <p:nvPr>
              <p:custDataLst>
                <p:tags r:id="rId289"/>
              </p:custDataLst>
            </p:nvPr>
          </p:nvSpPr>
          <p:spPr>
            <a:xfrm>
              <a:off x="9372600" y="48577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8644" y="36016"/>
                  </a:lnTo>
                  <a:lnTo>
                    <a:pt x="9491" y="69458"/>
                  </a:lnTo>
                  <a:lnTo>
                    <a:pt x="6688" y="76025"/>
                  </a:lnTo>
                  <a:lnTo>
                    <a:pt x="2973" y="82473"/>
                  </a:lnTo>
                  <a:lnTo>
                    <a:pt x="1322" y="88866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940"/>
            <p:cNvSpPr/>
            <p:nvPr>
              <p:custDataLst>
                <p:tags r:id="rId290"/>
              </p:custDataLst>
            </p:nvPr>
          </p:nvSpPr>
          <p:spPr>
            <a:xfrm>
              <a:off x="9382556" y="4314835"/>
              <a:ext cx="122952" cy="171393"/>
            </a:xfrm>
            <a:custGeom>
              <a:avLst/>
              <a:gdLst/>
              <a:ahLst/>
              <a:cxnLst/>
              <a:rect l="0" t="0" r="0" b="0"/>
              <a:pathLst>
                <a:path w="122952" h="171393">
                  <a:moveTo>
                    <a:pt x="75769" y="19040"/>
                  </a:moveTo>
                  <a:lnTo>
                    <a:pt x="75769" y="19040"/>
                  </a:lnTo>
                  <a:lnTo>
                    <a:pt x="75769" y="24"/>
                  </a:lnTo>
                  <a:lnTo>
                    <a:pt x="70712" y="0"/>
                  </a:lnTo>
                  <a:lnTo>
                    <a:pt x="69223" y="1055"/>
                  </a:lnTo>
                  <a:lnTo>
                    <a:pt x="68229" y="2817"/>
                  </a:lnTo>
                  <a:lnTo>
                    <a:pt x="67568" y="5050"/>
                  </a:lnTo>
                  <a:lnTo>
                    <a:pt x="66068" y="6538"/>
                  </a:lnTo>
                  <a:lnTo>
                    <a:pt x="56056" y="11749"/>
                  </a:lnTo>
                  <a:lnTo>
                    <a:pt x="53103" y="14179"/>
                  </a:lnTo>
                  <a:lnTo>
                    <a:pt x="49820" y="19702"/>
                  </a:lnTo>
                  <a:lnTo>
                    <a:pt x="47303" y="25684"/>
                  </a:lnTo>
                  <a:lnTo>
                    <a:pt x="22771" y="60518"/>
                  </a:lnTo>
                  <a:lnTo>
                    <a:pt x="18792" y="72135"/>
                  </a:lnTo>
                  <a:lnTo>
                    <a:pt x="12439" y="83337"/>
                  </a:lnTo>
                  <a:lnTo>
                    <a:pt x="9026" y="98533"/>
                  </a:lnTo>
                  <a:lnTo>
                    <a:pt x="2841" y="111267"/>
                  </a:lnTo>
                  <a:lnTo>
                    <a:pt x="0" y="135072"/>
                  </a:lnTo>
                  <a:lnTo>
                    <a:pt x="2583" y="142224"/>
                  </a:lnTo>
                  <a:lnTo>
                    <a:pt x="6200" y="148930"/>
                  </a:lnTo>
                  <a:lnTo>
                    <a:pt x="9295" y="158656"/>
                  </a:lnTo>
                  <a:lnTo>
                    <a:pt x="13769" y="165052"/>
                  </a:lnTo>
                  <a:lnTo>
                    <a:pt x="19286" y="168601"/>
                  </a:lnTo>
                  <a:lnTo>
                    <a:pt x="31452" y="170880"/>
                  </a:lnTo>
                  <a:lnTo>
                    <a:pt x="50381" y="171392"/>
                  </a:lnTo>
                  <a:lnTo>
                    <a:pt x="56723" y="168596"/>
                  </a:lnTo>
                  <a:lnTo>
                    <a:pt x="63071" y="164884"/>
                  </a:lnTo>
                  <a:lnTo>
                    <a:pt x="72594" y="161737"/>
                  </a:lnTo>
                  <a:lnTo>
                    <a:pt x="88469" y="148773"/>
                  </a:lnTo>
                  <a:lnTo>
                    <a:pt x="109636" y="118322"/>
                  </a:lnTo>
                  <a:lnTo>
                    <a:pt x="121159" y="84929"/>
                  </a:lnTo>
                  <a:lnTo>
                    <a:pt x="122951" y="65216"/>
                  </a:lnTo>
                  <a:lnTo>
                    <a:pt x="120376" y="57907"/>
                  </a:lnTo>
                  <a:lnTo>
                    <a:pt x="116761" y="51131"/>
                  </a:lnTo>
                  <a:lnTo>
                    <a:pt x="113667" y="41366"/>
                  </a:lnTo>
                  <a:lnTo>
                    <a:pt x="107577" y="31770"/>
                  </a:lnTo>
                  <a:lnTo>
                    <a:pt x="104242" y="22224"/>
                  </a:lnTo>
                  <a:lnTo>
                    <a:pt x="99712" y="15869"/>
                  </a:lnTo>
                  <a:lnTo>
                    <a:pt x="94172" y="12339"/>
                  </a:lnTo>
                  <a:lnTo>
                    <a:pt x="81991" y="10073"/>
                  </a:lnTo>
                  <a:lnTo>
                    <a:pt x="53541" y="9529"/>
                  </a:lnTo>
                  <a:lnTo>
                    <a:pt x="47193" y="12344"/>
                  </a:lnTo>
                  <a:lnTo>
                    <a:pt x="40844" y="16064"/>
                  </a:lnTo>
                  <a:lnTo>
                    <a:pt x="34494" y="17717"/>
                  </a:lnTo>
                  <a:lnTo>
                    <a:pt x="32377" y="19216"/>
                  </a:lnTo>
                  <a:lnTo>
                    <a:pt x="30966" y="21274"/>
                  </a:lnTo>
                  <a:lnTo>
                    <a:pt x="28340" y="26383"/>
                  </a:lnTo>
                  <a:lnTo>
                    <a:pt x="18619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941"/>
          <p:cNvSpPr/>
          <p:nvPr>
            <p:custDataLst>
              <p:tags r:id="rId12"/>
            </p:custDataLst>
          </p:nvPr>
        </p:nvSpPr>
        <p:spPr>
          <a:xfrm>
            <a:off x="11258550" y="4200920"/>
            <a:ext cx="590516" cy="1493671"/>
          </a:xfrm>
          <a:custGeom>
            <a:avLst/>
            <a:gdLst/>
            <a:ahLst/>
            <a:cxnLst/>
            <a:rect l="0" t="0" r="0" b="0"/>
            <a:pathLst>
              <a:path w="590516" h="1493671">
                <a:moveTo>
                  <a:pt x="228600" y="37705"/>
                </a:moveTo>
                <a:lnTo>
                  <a:pt x="228600" y="37705"/>
                </a:lnTo>
                <a:lnTo>
                  <a:pt x="223112" y="37705"/>
                </a:lnTo>
                <a:lnTo>
                  <a:pt x="241581" y="37705"/>
                </a:lnTo>
                <a:lnTo>
                  <a:pt x="286008" y="28769"/>
                </a:lnTo>
                <a:lnTo>
                  <a:pt x="326694" y="25410"/>
                </a:lnTo>
                <a:lnTo>
                  <a:pt x="370791" y="19544"/>
                </a:lnTo>
                <a:lnTo>
                  <a:pt x="410948" y="13716"/>
                </a:lnTo>
                <a:lnTo>
                  <a:pt x="454559" y="9734"/>
                </a:lnTo>
                <a:lnTo>
                  <a:pt x="495148" y="8151"/>
                </a:lnTo>
                <a:lnTo>
                  <a:pt x="540944" y="0"/>
                </a:lnTo>
                <a:lnTo>
                  <a:pt x="550159" y="2603"/>
                </a:lnTo>
                <a:lnTo>
                  <a:pt x="557782" y="6229"/>
                </a:lnTo>
                <a:lnTo>
                  <a:pt x="574542" y="8748"/>
                </a:lnTo>
                <a:lnTo>
                  <a:pt x="576702" y="9934"/>
                </a:lnTo>
                <a:lnTo>
                  <a:pt x="578144" y="11783"/>
                </a:lnTo>
                <a:lnTo>
                  <a:pt x="580457" y="17297"/>
                </a:lnTo>
                <a:lnTo>
                  <a:pt x="589177" y="26737"/>
                </a:lnTo>
                <a:lnTo>
                  <a:pt x="590143" y="32809"/>
                </a:lnTo>
                <a:lnTo>
                  <a:pt x="590515" y="58734"/>
                </a:lnTo>
                <a:lnTo>
                  <a:pt x="581613" y="104581"/>
                </a:lnTo>
                <a:lnTo>
                  <a:pt x="578377" y="126312"/>
                </a:lnTo>
                <a:lnTo>
                  <a:pt x="569282" y="173294"/>
                </a:lnTo>
                <a:lnTo>
                  <a:pt x="556392" y="218975"/>
                </a:lnTo>
                <a:lnTo>
                  <a:pt x="547913" y="266344"/>
                </a:lnTo>
                <a:lnTo>
                  <a:pt x="537365" y="305470"/>
                </a:lnTo>
                <a:lnTo>
                  <a:pt x="531362" y="350046"/>
                </a:lnTo>
                <a:lnTo>
                  <a:pt x="520297" y="394795"/>
                </a:lnTo>
                <a:lnTo>
                  <a:pt x="515525" y="437853"/>
                </a:lnTo>
                <a:lnTo>
                  <a:pt x="513641" y="473650"/>
                </a:lnTo>
                <a:lnTo>
                  <a:pt x="507909" y="511067"/>
                </a:lnTo>
                <a:lnTo>
                  <a:pt x="505737" y="550024"/>
                </a:lnTo>
                <a:lnTo>
                  <a:pt x="505095" y="593551"/>
                </a:lnTo>
                <a:lnTo>
                  <a:pt x="504906" y="633729"/>
                </a:lnTo>
                <a:lnTo>
                  <a:pt x="504850" y="673504"/>
                </a:lnTo>
                <a:lnTo>
                  <a:pt x="504832" y="718333"/>
                </a:lnTo>
                <a:lnTo>
                  <a:pt x="504827" y="764070"/>
                </a:lnTo>
                <a:lnTo>
                  <a:pt x="504825" y="805962"/>
                </a:lnTo>
                <a:lnTo>
                  <a:pt x="505883" y="850360"/>
                </a:lnTo>
                <a:lnTo>
                  <a:pt x="511371" y="891854"/>
                </a:lnTo>
                <a:lnTo>
                  <a:pt x="513467" y="936134"/>
                </a:lnTo>
                <a:lnTo>
                  <a:pt x="514090" y="976536"/>
                </a:lnTo>
                <a:lnTo>
                  <a:pt x="515332" y="1015318"/>
                </a:lnTo>
                <a:lnTo>
                  <a:pt x="519816" y="1053620"/>
                </a:lnTo>
                <a:lnTo>
                  <a:pt x="516440" y="1091780"/>
                </a:lnTo>
                <a:lnTo>
                  <a:pt x="514970" y="1129898"/>
                </a:lnTo>
                <a:lnTo>
                  <a:pt x="514534" y="1166946"/>
                </a:lnTo>
                <a:lnTo>
                  <a:pt x="514387" y="1208443"/>
                </a:lnTo>
                <a:lnTo>
                  <a:pt x="511539" y="1237607"/>
                </a:lnTo>
                <a:lnTo>
                  <a:pt x="506150" y="1275907"/>
                </a:lnTo>
                <a:lnTo>
                  <a:pt x="497483" y="1314045"/>
                </a:lnTo>
                <a:lnTo>
                  <a:pt x="482470" y="1356623"/>
                </a:lnTo>
                <a:lnTo>
                  <a:pt x="460366" y="1402845"/>
                </a:lnTo>
                <a:lnTo>
                  <a:pt x="444851" y="1428333"/>
                </a:lnTo>
                <a:lnTo>
                  <a:pt x="402211" y="1473746"/>
                </a:lnTo>
                <a:lnTo>
                  <a:pt x="398317" y="1477665"/>
                </a:lnTo>
                <a:lnTo>
                  <a:pt x="385521" y="1482020"/>
                </a:lnTo>
                <a:lnTo>
                  <a:pt x="340475" y="1492738"/>
                </a:lnTo>
                <a:lnTo>
                  <a:pt x="293898" y="1493670"/>
                </a:lnTo>
                <a:lnTo>
                  <a:pt x="257944" y="1488396"/>
                </a:lnTo>
                <a:lnTo>
                  <a:pt x="214247" y="1485302"/>
                </a:lnTo>
                <a:lnTo>
                  <a:pt x="167784" y="1478155"/>
                </a:lnTo>
                <a:lnTo>
                  <a:pt x="120504" y="1469334"/>
                </a:lnTo>
                <a:lnTo>
                  <a:pt x="88835" y="1463148"/>
                </a:lnTo>
                <a:lnTo>
                  <a:pt x="54300" y="1454048"/>
                </a:lnTo>
                <a:lnTo>
                  <a:pt x="0" y="14378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2942"/>
          <p:cNvSpPr/>
          <p:nvPr>
            <p:custDataLst>
              <p:tags r:id="rId13"/>
            </p:custDataLst>
          </p:nvPr>
        </p:nvSpPr>
        <p:spPr>
          <a:xfrm>
            <a:off x="9505988" y="4191000"/>
            <a:ext cx="428588" cy="1333501"/>
          </a:xfrm>
          <a:custGeom>
            <a:avLst/>
            <a:gdLst/>
            <a:ahLst/>
            <a:cxnLst/>
            <a:rect l="0" t="0" r="0" b="0"/>
            <a:pathLst>
              <a:path w="428588" h="1333501">
                <a:moveTo>
                  <a:pt x="400012" y="28575"/>
                </a:moveTo>
                <a:lnTo>
                  <a:pt x="400012" y="28575"/>
                </a:lnTo>
                <a:lnTo>
                  <a:pt x="391810" y="28575"/>
                </a:lnTo>
                <a:lnTo>
                  <a:pt x="391370" y="27517"/>
                </a:lnTo>
                <a:lnTo>
                  <a:pt x="390497" y="19167"/>
                </a:lnTo>
                <a:lnTo>
                  <a:pt x="372764" y="1327"/>
                </a:lnTo>
                <a:lnTo>
                  <a:pt x="363353" y="117"/>
                </a:lnTo>
                <a:lnTo>
                  <a:pt x="316867" y="0"/>
                </a:lnTo>
                <a:lnTo>
                  <a:pt x="307320" y="2823"/>
                </a:lnTo>
                <a:lnTo>
                  <a:pt x="299550" y="6546"/>
                </a:lnTo>
                <a:lnTo>
                  <a:pt x="283114" y="8936"/>
                </a:lnTo>
                <a:lnTo>
                  <a:pt x="249997" y="10560"/>
                </a:lnTo>
                <a:lnTo>
                  <a:pt x="227180" y="18461"/>
                </a:lnTo>
                <a:lnTo>
                  <a:pt x="224466" y="18657"/>
                </a:lnTo>
                <a:lnTo>
                  <a:pt x="218628" y="21698"/>
                </a:lnTo>
                <a:lnTo>
                  <a:pt x="177760" y="60339"/>
                </a:lnTo>
                <a:lnTo>
                  <a:pt x="168236" y="74911"/>
                </a:lnTo>
                <a:lnTo>
                  <a:pt x="154654" y="117585"/>
                </a:lnTo>
                <a:lnTo>
                  <a:pt x="146810" y="137616"/>
                </a:lnTo>
                <a:lnTo>
                  <a:pt x="142128" y="184328"/>
                </a:lnTo>
                <a:lnTo>
                  <a:pt x="134682" y="229041"/>
                </a:lnTo>
                <a:lnTo>
                  <a:pt x="133583" y="267846"/>
                </a:lnTo>
                <a:lnTo>
                  <a:pt x="133365" y="312356"/>
                </a:lnTo>
                <a:lnTo>
                  <a:pt x="133322" y="357093"/>
                </a:lnTo>
                <a:lnTo>
                  <a:pt x="128259" y="394142"/>
                </a:lnTo>
                <a:lnTo>
                  <a:pt x="125112" y="431931"/>
                </a:lnTo>
                <a:lnTo>
                  <a:pt x="124180" y="474995"/>
                </a:lnTo>
                <a:lnTo>
                  <a:pt x="123902" y="516212"/>
                </a:lnTo>
                <a:lnTo>
                  <a:pt x="118765" y="560293"/>
                </a:lnTo>
                <a:lnTo>
                  <a:pt x="115598" y="601810"/>
                </a:lnTo>
                <a:lnTo>
                  <a:pt x="109601" y="645980"/>
                </a:lnTo>
                <a:lnTo>
                  <a:pt x="106178" y="692581"/>
                </a:lnTo>
                <a:lnTo>
                  <a:pt x="100108" y="739903"/>
                </a:lnTo>
                <a:lnTo>
                  <a:pt x="91606" y="787438"/>
                </a:lnTo>
                <a:lnTo>
                  <a:pt x="82384" y="835036"/>
                </a:lnTo>
                <a:lnTo>
                  <a:pt x="78006" y="882653"/>
                </a:lnTo>
                <a:lnTo>
                  <a:pt x="71651" y="930276"/>
                </a:lnTo>
                <a:lnTo>
                  <a:pt x="63066" y="972843"/>
                </a:lnTo>
                <a:lnTo>
                  <a:pt x="53820" y="1012268"/>
                </a:lnTo>
                <a:lnTo>
                  <a:pt x="44377" y="1050760"/>
                </a:lnTo>
                <a:lnTo>
                  <a:pt x="34877" y="1088977"/>
                </a:lnTo>
                <a:lnTo>
                  <a:pt x="23244" y="1133269"/>
                </a:lnTo>
                <a:lnTo>
                  <a:pt x="19847" y="1178864"/>
                </a:lnTo>
                <a:lnTo>
                  <a:pt x="16438" y="1206190"/>
                </a:lnTo>
                <a:lnTo>
                  <a:pt x="9344" y="1247513"/>
                </a:lnTo>
                <a:lnTo>
                  <a:pt x="604" y="1292377"/>
                </a:lnTo>
                <a:lnTo>
                  <a:pt x="0" y="1317449"/>
                </a:lnTo>
                <a:lnTo>
                  <a:pt x="1045" y="1319624"/>
                </a:lnTo>
                <a:lnTo>
                  <a:pt x="2801" y="1321074"/>
                </a:lnTo>
                <a:lnTo>
                  <a:pt x="5029" y="1322041"/>
                </a:lnTo>
                <a:lnTo>
                  <a:pt x="6516" y="1323744"/>
                </a:lnTo>
                <a:lnTo>
                  <a:pt x="8167" y="1328459"/>
                </a:lnTo>
                <a:lnTo>
                  <a:pt x="9666" y="1330139"/>
                </a:lnTo>
                <a:lnTo>
                  <a:pt x="14153" y="1332007"/>
                </a:lnTo>
                <a:lnTo>
                  <a:pt x="60491" y="1333492"/>
                </a:lnTo>
                <a:lnTo>
                  <a:pt x="102003" y="1333500"/>
                </a:lnTo>
                <a:lnTo>
                  <a:pt x="147901" y="1325299"/>
                </a:lnTo>
                <a:lnTo>
                  <a:pt x="191129" y="1321327"/>
                </a:lnTo>
                <a:lnTo>
                  <a:pt x="233749" y="1315808"/>
                </a:lnTo>
                <a:lnTo>
                  <a:pt x="275331" y="1308172"/>
                </a:lnTo>
                <a:lnTo>
                  <a:pt x="316940" y="1302745"/>
                </a:lnTo>
                <a:lnTo>
                  <a:pt x="360555" y="1296851"/>
                </a:lnTo>
                <a:lnTo>
                  <a:pt x="401820" y="1292769"/>
                </a:lnTo>
                <a:lnTo>
                  <a:pt x="428587" y="1285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687"/>
          <p:cNvGrpSpPr/>
          <p:nvPr/>
        </p:nvGrpSpPr>
        <p:grpSpPr>
          <a:xfrm>
            <a:off x="8667750" y="4229269"/>
            <a:ext cx="457201" cy="466497"/>
            <a:chOff x="8667750" y="4229269"/>
            <a:chExt cx="457201" cy="466497"/>
          </a:xfrm>
        </p:grpSpPr>
        <p:sp>
          <p:nvSpPr>
            <p:cNvPr id="207" name="SMARTInkShape-2943"/>
            <p:cNvSpPr/>
            <p:nvPr>
              <p:custDataLst>
                <p:tags r:id="rId285"/>
              </p:custDataLst>
            </p:nvPr>
          </p:nvSpPr>
          <p:spPr>
            <a:xfrm>
              <a:off x="8954985" y="4581525"/>
              <a:ext cx="169966" cy="28538"/>
            </a:xfrm>
            <a:custGeom>
              <a:avLst/>
              <a:gdLst/>
              <a:ahLst/>
              <a:cxnLst/>
              <a:rect l="0" t="0" r="0" b="0"/>
              <a:pathLst>
                <a:path w="169966" h="28538">
                  <a:moveTo>
                    <a:pt x="36615" y="0"/>
                  </a:moveTo>
                  <a:lnTo>
                    <a:pt x="36615" y="0"/>
                  </a:lnTo>
                  <a:lnTo>
                    <a:pt x="20369" y="15188"/>
                  </a:lnTo>
                  <a:lnTo>
                    <a:pt x="14225" y="17334"/>
                  </a:lnTo>
                  <a:lnTo>
                    <a:pt x="12163" y="18964"/>
                  </a:lnTo>
                  <a:lnTo>
                    <a:pt x="8204" y="25256"/>
                  </a:lnTo>
                  <a:lnTo>
                    <a:pt x="0" y="28138"/>
                  </a:lnTo>
                  <a:lnTo>
                    <a:pt x="4012" y="28445"/>
                  </a:lnTo>
                  <a:lnTo>
                    <a:pt x="11903" y="28537"/>
                  </a:lnTo>
                  <a:lnTo>
                    <a:pt x="55939" y="16814"/>
                  </a:lnTo>
                  <a:lnTo>
                    <a:pt x="69544" y="12765"/>
                  </a:lnTo>
                  <a:lnTo>
                    <a:pt x="116176" y="3263"/>
                  </a:lnTo>
                  <a:lnTo>
                    <a:pt x="169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944"/>
            <p:cNvSpPr/>
            <p:nvPr>
              <p:custDataLst>
                <p:tags r:id="rId286"/>
              </p:custDataLst>
            </p:nvPr>
          </p:nvSpPr>
          <p:spPr>
            <a:xfrm>
              <a:off x="8915400" y="4496195"/>
              <a:ext cx="142876" cy="28171"/>
            </a:xfrm>
            <a:custGeom>
              <a:avLst/>
              <a:gdLst/>
              <a:ahLst/>
              <a:cxnLst/>
              <a:rect l="0" t="0" r="0" b="0"/>
              <a:pathLst>
                <a:path w="142876" h="28171">
                  <a:moveTo>
                    <a:pt x="9525" y="18655"/>
                  </a:moveTo>
                  <a:lnTo>
                    <a:pt x="9525" y="18655"/>
                  </a:lnTo>
                  <a:lnTo>
                    <a:pt x="1324" y="18655"/>
                  </a:lnTo>
                  <a:lnTo>
                    <a:pt x="881" y="19713"/>
                  </a:lnTo>
                  <a:lnTo>
                    <a:pt x="1" y="28170"/>
                  </a:lnTo>
                  <a:lnTo>
                    <a:pt x="0" y="19978"/>
                  </a:lnTo>
                  <a:lnTo>
                    <a:pt x="1058" y="19537"/>
                  </a:lnTo>
                  <a:lnTo>
                    <a:pt x="5057" y="19047"/>
                  </a:lnTo>
                  <a:lnTo>
                    <a:pt x="10361" y="16007"/>
                  </a:lnTo>
                  <a:lnTo>
                    <a:pt x="13257" y="13715"/>
                  </a:lnTo>
                  <a:lnTo>
                    <a:pt x="22120" y="11167"/>
                  </a:lnTo>
                  <a:lnTo>
                    <a:pt x="59804" y="6360"/>
                  </a:lnTo>
                  <a:lnTo>
                    <a:pt x="71029" y="2608"/>
                  </a:lnTo>
                  <a:lnTo>
                    <a:pt x="96699" y="0"/>
                  </a:lnTo>
                  <a:lnTo>
                    <a:pt x="142875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945"/>
            <p:cNvSpPr/>
            <p:nvPr>
              <p:custDataLst>
                <p:tags r:id="rId287"/>
              </p:custDataLst>
            </p:nvPr>
          </p:nvSpPr>
          <p:spPr>
            <a:xfrm>
              <a:off x="8667750" y="4229269"/>
              <a:ext cx="161767" cy="466497"/>
            </a:xfrm>
            <a:custGeom>
              <a:avLst/>
              <a:gdLst/>
              <a:ahLst/>
              <a:cxnLst/>
              <a:rect l="0" t="0" r="0" b="0"/>
              <a:pathLst>
                <a:path w="161767" h="466497">
                  <a:moveTo>
                    <a:pt x="28575" y="180806"/>
                  </a:moveTo>
                  <a:lnTo>
                    <a:pt x="28575" y="180806"/>
                  </a:lnTo>
                  <a:lnTo>
                    <a:pt x="37985" y="180806"/>
                  </a:lnTo>
                  <a:lnTo>
                    <a:pt x="38100" y="227152"/>
                  </a:lnTo>
                  <a:lnTo>
                    <a:pt x="38100" y="269818"/>
                  </a:lnTo>
                  <a:lnTo>
                    <a:pt x="39158" y="288789"/>
                  </a:lnTo>
                  <a:lnTo>
                    <a:pt x="46744" y="326859"/>
                  </a:lnTo>
                  <a:lnTo>
                    <a:pt x="47573" y="371306"/>
                  </a:lnTo>
                  <a:lnTo>
                    <a:pt x="47622" y="415756"/>
                  </a:lnTo>
                  <a:lnTo>
                    <a:pt x="48683" y="450506"/>
                  </a:lnTo>
                  <a:lnTo>
                    <a:pt x="57116" y="466496"/>
                  </a:lnTo>
                  <a:lnTo>
                    <a:pt x="57140" y="461482"/>
                  </a:lnTo>
                  <a:lnTo>
                    <a:pt x="54323" y="456186"/>
                  </a:lnTo>
                  <a:lnTo>
                    <a:pt x="50602" y="450306"/>
                  </a:lnTo>
                  <a:lnTo>
                    <a:pt x="48506" y="439987"/>
                  </a:lnTo>
                  <a:lnTo>
                    <a:pt x="46827" y="423994"/>
                  </a:lnTo>
                  <a:lnTo>
                    <a:pt x="37948" y="380522"/>
                  </a:lnTo>
                  <a:lnTo>
                    <a:pt x="30019" y="341227"/>
                  </a:lnTo>
                  <a:lnTo>
                    <a:pt x="21226" y="294909"/>
                  </a:lnTo>
                  <a:lnTo>
                    <a:pt x="16873" y="269295"/>
                  </a:lnTo>
                  <a:lnTo>
                    <a:pt x="11702" y="245478"/>
                  </a:lnTo>
                  <a:lnTo>
                    <a:pt x="8754" y="206138"/>
                  </a:lnTo>
                  <a:lnTo>
                    <a:pt x="1362" y="166386"/>
                  </a:lnTo>
                  <a:lnTo>
                    <a:pt x="179" y="125834"/>
                  </a:lnTo>
                  <a:lnTo>
                    <a:pt x="11" y="79334"/>
                  </a:lnTo>
                  <a:lnTo>
                    <a:pt x="0" y="35822"/>
                  </a:lnTo>
                  <a:lnTo>
                    <a:pt x="0" y="27116"/>
                  </a:lnTo>
                  <a:lnTo>
                    <a:pt x="2822" y="19719"/>
                  </a:lnTo>
                  <a:lnTo>
                    <a:pt x="13257" y="6346"/>
                  </a:lnTo>
                  <a:lnTo>
                    <a:pt x="19297" y="2727"/>
                  </a:lnTo>
                  <a:lnTo>
                    <a:pt x="31799" y="403"/>
                  </a:lnTo>
                  <a:lnTo>
                    <a:pt x="41290" y="0"/>
                  </a:lnTo>
                  <a:lnTo>
                    <a:pt x="47631" y="2728"/>
                  </a:lnTo>
                  <a:lnTo>
                    <a:pt x="53977" y="6410"/>
                  </a:lnTo>
                  <a:lnTo>
                    <a:pt x="79571" y="16702"/>
                  </a:lnTo>
                  <a:lnTo>
                    <a:pt x="126007" y="56410"/>
                  </a:lnTo>
                  <a:lnTo>
                    <a:pt x="131630" y="59775"/>
                  </a:lnTo>
                  <a:lnTo>
                    <a:pt x="135380" y="64136"/>
                  </a:lnTo>
                  <a:lnTo>
                    <a:pt x="157869" y="108767"/>
                  </a:lnTo>
                  <a:lnTo>
                    <a:pt x="161766" y="145362"/>
                  </a:lnTo>
                  <a:lnTo>
                    <a:pt x="152215" y="176718"/>
                  </a:lnTo>
                  <a:lnTo>
                    <a:pt x="147731" y="183575"/>
                  </a:lnTo>
                  <a:lnTo>
                    <a:pt x="142211" y="187328"/>
                  </a:lnTo>
                  <a:lnTo>
                    <a:pt x="107354" y="198356"/>
                  </a:lnTo>
                  <a:lnTo>
                    <a:pt x="59918" y="199817"/>
                  </a:lnTo>
                  <a:lnTo>
                    <a:pt x="46210" y="199845"/>
                  </a:lnTo>
                  <a:lnTo>
                    <a:pt x="38882" y="197029"/>
                  </a:lnTo>
                  <a:lnTo>
                    <a:pt x="32097" y="193308"/>
                  </a:lnTo>
                  <a:lnTo>
                    <a:pt x="22327" y="190155"/>
                  </a:lnTo>
                  <a:lnTo>
                    <a:pt x="15921" y="185667"/>
                  </a:lnTo>
                  <a:lnTo>
                    <a:pt x="12367" y="180144"/>
                  </a:lnTo>
                  <a:lnTo>
                    <a:pt x="9525" y="17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2946"/>
          <p:cNvSpPr/>
          <p:nvPr>
            <p:custDataLst>
              <p:tags r:id="rId14"/>
            </p:custDataLst>
          </p:nvPr>
        </p:nvSpPr>
        <p:spPr>
          <a:xfrm>
            <a:off x="6219895" y="2634596"/>
            <a:ext cx="1245409" cy="975331"/>
          </a:xfrm>
          <a:custGeom>
            <a:avLst/>
            <a:gdLst/>
            <a:ahLst/>
            <a:cxnLst/>
            <a:rect l="0" t="0" r="0" b="0"/>
            <a:pathLst>
              <a:path w="1245409" h="975331">
                <a:moveTo>
                  <a:pt x="819080" y="60979"/>
                </a:moveTo>
                <a:lnTo>
                  <a:pt x="819080" y="60979"/>
                </a:lnTo>
                <a:lnTo>
                  <a:pt x="775851" y="60979"/>
                </a:lnTo>
                <a:lnTo>
                  <a:pt x="732680" y="62037"/>
                </a:lnTo>
                <a:lnTo>
                  <a:pt x="692299" y="68518"/>
                </a:lnTo>
                <a:lnTo>
                  <a:pt x="656279" y="72737"/>
                </a:lnTo>
                <a:lnTo>
                  <a:pt x="611238" y="78589"/>
                </a:lnTo>
                <a:lnTo>
                  <a:pt x="564163" y="87349"/>
                </a:lnTo>
                <a:lnTo>
                  <a:pt x="526708" y="96192"/>
                </a:lnTo>
                <a:lnTo>
                  <a:pt x="488799" y="105514"/>
                </a:lnTo>
                <a:lnTo>
                  <a:pt x="451815" y="114979"/>
                </a:lnTo>
                <a:lnTo>
                  <a:pt x="410337" y="130481"/>
                </a:lnTo>
                <a:lnTo>
                  <a:pt x="371569" y="148556"/>
                </a:lnTo>
                <a:lnTo>
                  <a:pt x="327850" y="168864"/>
                </a:lnTo>
                <a:lnTo>
                  <a:pt x="296636" y="186986"/>
                </a:lnTo>
                <a:lnTo>
                  <a:pt x="249692" y="223096"/>
                </a:lnTo>
                <a:lnTo>
                  <a:pt x="209666" y="263843"/>
                </a:lnTo>
                <a:lnTo>
                  <a:pt x="174219" y="308042"/>
                </a:lnTo>
                <a:lnTo>
                  <a:pt x="149333" y="347906"/>
                </a:lnTo>
                <a:lnTo>
                  <a:pt x="125490" y="394509"/>
                </a:lnTo>
                <a:lnTo>
                  <a:pt x="102530" y="437283"/>
                </a:lnTo>
                <a:lnTo>
                  <a:pt x="83933" y="479151"/>
                </a:lnTo>
                <a:lnTo>
                  <a:pt x="69008" y="517995"/>
                </a:lnTo>
                <a:lnTo>
                  <a:pt x="49598" y="556243"/>
                </a:lnTo>
                <a:lnTo>
                  <a:pt x="30202" y="594372"/>
                </a:lnTo>
                <a:lnTo>
                  <a:pt x="20138" y="632477"/>
                </a:lnTo>
                <a:lnTo>
                  <a:pt x="6015" y="675047"/>
                </a:lnTo>
                <a:lnTo>
                  <a:pt x="731" y="715970"/>
                </a:lnTo>
                <a:lnTo>
                  <a:pt x="0" y="758930"/>
                </a:lnTo>
                <a:lnTo>
                  <a:pt x="998" y="796671"/>
                </a:lnTo>
                <a:lnTo>
                  <a:pt x="19228" y="841976"/>
                </a:lnTo>
                <a:lnTo>
                  <a:pt x="35946" y="872713"/>
                </a:lnTo>
                <a:lnTo>
                  <a:pt x="55100" y="891638"/>
                </a:lnTo>
                <a:lnTo>
                  <a:pt x="74445" y="915446"/>
                </a:lnTo>
                <a:lnTo>
                  <a:pt x="97504" y="929164"/>
                </a:lnTo>
                <a:lnTo>
                  <a:pt x="143112" y="946571"/>
                </a:lnTo>
                <a:lnTo>
                  <a:pt x="186021" y="959458"/>
                </a:lnTo>
                <a:lnTo>
                  <a:pt x="222755" y="969015"/>
                </a:lnTo>
                <a:lnTo>
                  <a:pt x="260452" y="973493"/>
                </a:lnTo>
                <a:lnTo>
                  <a:pt x="298431" y="974821"/>
                </a:lnTo>
                <a:lnTo>
                  <a:pt x="341551" y="975214"/>
                </a:lnTo>
                <a:lnTo>
                  <a:pt x="387842" y="975330"/>
                </a:lnTo>
                <a:lnTo>
                  <a:pt x="435072" y="970308"/>
                </a:lnTo>
                <a:lnTo>
                  <a:pt x="482580" y="967173"/>
                </a:lnTo>
                <a:lnTo>
                  <a:pt x="530171" y="961189"/>
                </a:lnTo>
                <a:lnTo>
                  <a:pt x="577784" y="952713"/>
                </a:lnTo>
                <a:lnTo>
                  <a:pt x="625407" y="938442"/>
                </a:lnTo>
                <a:lnTo>
                  <a:pt x="673030" y="925864"/>
                </a:lnTo>
                <a:lnTo>
                  <a:pt x="715599" y="910378"/>
                </a:lnTo>
                <a:lnTo>
                  <a:pt x="760080" y="897441"/>
                </a:lnTo>
                <a:lnTo>
                  <a:pt x="801716" y="881848"/>
                </a:lnTo>
                <a:lnTo>
                  <a:pt x="845920" y="863823"/>
                </a:lnTo>
                <a:lnTo>
                  <a:pt x="887475" y="845076"/>
                </a:lnTo>
                <a:lnTo>
                  <a:pt x="926598" y="821059"/>
                </a:lnTo>
                <a:lnTo>
                  <a:pt x="965002" y="798892"/>
                </a:lnTo>
                <a:lnTo>
                  <a:pt x="1009358" y="771380"/>
                </a:lnTo>
                <a:lnTo>
                  <a:pt x="1045380" y="745602"/>
                </a:lnTo>
                <a:lnTo>
                  <a:pt x="1092656" y="711268"/>
                </a:lnTo>
                <a:lnTo>
                  <a:pt x="1132881" y="678734"/>
                </a:lnTo>
                <a:lnTo>
                  <a:pt x="1173422" y="632299"/>
                </a:lnTo>
                <a:lnTo>
                  <a:pt x="1189291" y="612290"/>
                </a:lnTo>
                <a:lnTo>
                  <a:pt x="1210924" y="567774"/>
                </a:lnTo>
                <a:lnTo>
                  <a:pt x="1230209" y="528093"/>
                </a:lnTo>
                <a:lnTo>
                  <a:pt x="1237664" y="483135"/>
                </a:lnTo>
                <a:lnTo>
                  <a:pt x="1245408" y="439760"/>
                </a:lnTo>
                <a:lnTo>
                  <a:pt x="1244202" y="406044"/>
                </a:lnTo>
                <a:lnTo>
                  <a:pt x="1239370" y="361150"/>
                </a:lnTo>
                <a:lnTo>
                  <a:pt x="1233477" y="324074"/>
                </a:lnTo>
                <a:lnTo>
                  <a:pt x="1214399" y="280165"/>
                </a:lnTo>
                <a:lnTo>
                  <a:pt x="1190247" y="234647"/>
                </a:lnTo>
                <a:lnTo>
                  <a:pt x="1165095" y="189710"/>
                </a:lnTo>
                <a:lnTo>
                  <a:pt x="1131080" y="147673"/>
                </a:lnTo>
                <a:lnTo>
                  <a:pt x="1087516" y="108795"/>
                </a:lnTo>
                <a:lnTo>
                  <a:pt x="1042966" y="70542"/>
                </a:lnTo>
                <a:lnTo>
                  <a:pt x="1000893" y="46997"/>
                </a:lnTo>
                <a:lnTo>
                  <a:pt x="954913" y="26615"/>
                </a:lnTo>
                <a:lnTo>
                  <a:pt x="907775" y="12227"/>
                </a:lnTo>
                <a:lnTo>
                  <a:pt x="873316" y="4739"/>
                </a:lnTo>
                <a:lnTo>
                  <a:pt x="836836" y="0"/>
                </a:lnTo>
                <a:lnTo>
                  <a:pt x="799454" y="1422"/>
                </a:lnTo>
                <a:lnTo>
                  <a:pt x="758852" y="5581"/>
                </a:lnTo>
                <a:lnTo>
                  <a:pt x="715054" y="12016"/>
                </a:lnTo>
                <a:lnTo>
                  <a:pt x="691521" y="16696"/>
                </a:lnTo>
                <a:lnTo>
                  <a:pt x="667365" y="21932"/>
                </a:lnTo>
                <a:lnTo>
                  <a:pt x="642795" y="28597"/>
                </a:lnTo>
                <a:lnTo>
                  <a:pt x="617949" y="36216"/>
                </a:lnTo>
                <a:lnTo>
                  <a:pt x="592918" y="44471"/>
                </a:lnTo>
                <a:lnTo>
                  <a:pt x="566705" y="52090"/>
                </a:lnTo>
                <a:lnTo>
                  <a:pt x="539706" y="59286"/>
                </a:lnTo>
                <a:lnTo>
                  <a:pt x="493830" y="70810"/>
                </a:lnTo>
                <a:lnTo>
                  <a:pt x="457130" y="800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689"/>
          <p:cNvGrpSpPr/>
          <p:nvPr/>
        </p:nvGrpSpPr>
        <p:grpSpPr>
          <a:xfrm>
            <a:off x="5429367" y="4306673"/>
            <a:ext cx="571347" cy="370103"/>
            <a:chOff x="5429367" y="4306673"/>
            <a:chExt cx="571347" cy="370103"/>
          </a:xfrm>
        </p:grpSpPr>
        <p:sp>
          <p:nvSpPr>
            <p:cNvPr id="212" name="SMARTInkShape-2947"/>
            <p:cNvSpPr/>
            <p:nvPr>
              <p:custDataLst>
                <p:tags r:id="rId281"/>
              </p:custDataLst>
            </p:nvPr>
          </p:nvSpPr>
          <p:spPr>
            <a:xfrm>
              <a:off x="5829300" y="45053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27124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948"/>
            <p:cNvSpPr/>
            <p:nvPr>
              <p:custDataLst>
                <p:tags r:id="rId282"/>
              </p:custDataLst>
            </p:nvPr>
          </p:nvSpPr>
          <p:spPr>
            <a:xfrm>
              <a:off x="5924550" y="4419604"/>
              <a:ext cx="76164" cy="161921"/>
            </a:xfrm>
            <a:custGeom>
              <a:avLst/>
              <a:gdLst/>
              <a:ahLst/>
              <a:cxnLst/>
              <a:rect l="0" t="0" r="0" b="0"/>
              <a:pathLst>
                <a:path w="76164" h="161921">
                  <a:moveTo>
                    <a:pt x="0" y="38096"/>
                  </a:moveTo>
                  <a:lnTo>
                    <a:pt x="0" y="38096"/>
                  </a:lnTo>
                  <a:lnTo>
                    <a:pt x="8201" y="46297"/>
                  </a:lnTo>
                  <a:lnTo>
                    <a:pt x="9132" y="52285"/>
                  </a:lnTo>
                  <a:lnTo>
                    <a:pt x="9525" y="98424"/>
                  </a:lnTo>
                  <a:lnTo>
                    <a:pt x="9525" y="117471"/>
                  </a:lnTo>
                  <a:lnTo>
                    <a:pt x="6703" y="123821"/>
                  </a:lnTo>
                  <a:lnTo>
                    <a:pt x="2980" y="130171"/>
                  </a:lnTo>
                  <a:lnTo>
                    <a:pt x="588" y="142871"/>
                  </a:lnTo>
                  <a:lnTo>
                    <a:pt x="0" y="161920"/>
                  </a:lnTo>
                  <a:lnTo>
                    <a:pt x="0" y="139531"/>
                  </a:lnTo>
                  <a:lnTo>
                    <a:pt x="9132" y="96928"/>
                  </a:lnTo>
                  <a:lnTo>
                    <a:pt x="19202" y="54942"/>
                  </a:lnTo>
                  <a:lnTo>
                    <a:pt x="27132" y="35467"/>
                  </a:lnTo>
                  <a:lnTo>
                    <a:pt x="29348" y="22328"/>
                  </a:lnTo>
                  <a:lnTo>
                    <a:pt x="36058" y="9542"/>
                  </a:lnTo>
                  <a:lnTo>
                    <a:pt x="36738" y="6360"/>
                  </a:lnTo>
                  <a:lnTo>
                    <a:pt x="38250" y="4239"/>
                  </a:lnTo>
                  <a:lnTo>
                    <a:pt x="40317" y="2824"/>
                  </a:lnTo>
                  <a:lnTo>
                    <a:pt x="48282" y="834"/>
                  </a:lnTo>
                  <a:lnTo>
                    <a:pt x="71294" y="0"/>
                  </a:lnTo>
                  <a:lnTo>
                    <a:pt x="72929" y="1058"/>
                  </a:lnTo>
                  <a:lnTo>
                    <a:pt x="74020" y="2819"/>
                  </a:lnTo>
                  <a:lnTo>
                    <a:pt x="75554" y="10358"/>
                  </a:lnTo>
                  <a:lnTo>
                    <a:pt x="76163" y="31794"/>
                  </a:lnTo>
                  <a:lnTo>
                    <a:pt x="75117" y="33895"/>
                  </a:lnTo>
                  <a:lnTo>
                    <a:pt x="73361" y="35296"/>
                  </a:lnTo>
                  <a:lnTo>
                    <a:pt x="71132" y="36229"/>
                  </a:lnTo>
                  <a:lnTo>
                    <a:pt x="69647" y="38968"/>
                  </a:lnTo>
                  <a:lnTo>
                    <a:pt x="66497" y="51878"/>
                  </a:lnTo>
                  <a:lnTo>
                    <a:pt x="56488" y="66257"/>
                  </a:lnTo>
                  <a:lnTo>
                    <a:pt x="44319" y="79289"/>
                  </a:lnTo>
                  <a:lnTo>
                    <a:pt x="35220" y="82863"/>
                  </a:lnTo>
                  <a:lnTo>
                    <a:pt x="0" y="8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949"/>
            <p:cNvSpPr/>
            <p:nvPr>
              <p:custDataLst>
                <p:tags r:id="rId283"/>
              </p:custDataLst>
            </p:nvPr>
          </p:nvSpPr>
          <p:spPr>
            <a:xfrm>
              <a:off x="5429367" y="4306673"/>
              <a:ext cx="238009" cy="370103"/>
            </a:xfrm>
            <a:custGeom>
              <a:avLst/>
              <a:gdLst/>
              <a:ahLst/>
              <a:cxnLst/>
              <a:rect l="0" t="0" r="0" b="0"/>
              <a:pathLst>
                <a:path w="238009" h="370103">
                  <a:moveTo>
                    <a:pt x="47508" y="370102"/>
                  </a:moveTo>
                  <a:lnTo>
                    <a:pt x="47508" y="370102"/>
                  </a:lnTo>
                  <a:lnTo>
                    <a:pt x="47508" y="361901"/>
                  </a:lnTo>
                  <a:lnTo>
                    <a:pt x="40963" y="353234"/>
                  </a:lnTo>
                  <a:lnTo>
                    <a:pt x="38866" y="344409"/>
                  </a:lnTo>
                  <a:lnTo>
                    <a:pt x="38375" y="338221"/>
                  </a:lnTo>
                  <a:lnTo>
                    <a:pt x="35335" y="331944"/>
                  </a:lnTo>
                  <a:lnTo>
                    <a:pt x="31514" y="325626"/>
                  </a:lnTo>
                  <a:lnTo>
                    <a:pt x="18837" y="281888"/>
                  </a:lnTo>
                  <a:lnTo>
                    <a:pt x="12673" y="268587"/>
                  </a:lnTo>
                  <a:lnTo>
                    <a:pt x="8436" y="220993"/>
                  </a:lnTo>
                  <a:lnTo>
                    <a:pt x="1886" y="195225"/>
                  </a:lnTo>
                  <a:lnTo>
                    <a:pt x="0" y="153235"/>
                  </a:lnTo>
                  <a:lnTo>
                    <a:pt x="964" y="128611"/>
                  </a:lnTo>
                  <a:lnTo>
                    <a:pt x="8822" y="91880"/>
                  </a:lnTo>
                  <a:lnTo>
                    <a:pt x="10206" y="81348"/>
                  </a:lnTo>
                  <a:lnTo>
                    <a:pt x="16935" y="69468"/>
                  </a:lnTo>
                  <a:lnTo>
                    <a:pt x="33853" y="49514"/>
                  </a:lnTo>
                  <a:lnTo>
                    <a:pt x="36147" y="43116"/>
                  </a:lnTo>
                  <a:lnTo>
                    <a:pt x="42812" y="36744"/>
                  </a:lnTo>
                  <a:lnTo>
                    <a:pt x="73784" y="12386"/>
                  </a:lnTo>
                  <a:lnTo>
                    <a:pt x="117288" y="1716"/>
                  </a:lnTo>
                  <a:lnTo>
                    <a:pt x="125440" y="0"/>
                  </a:lnTo>
                  <a:lnTo>
                    <a:pt x="129097" y="601"/>
                  </a:lnTo>
                  <a:lnTo>
                    <a:pt x="145390" y="6347"/>
                  </a:lnTo>
                  <a:lnTo>
                    <a:pt x="155570" y="8408"/>
                  </a:lnTo>
                  <a:lnTo>
                    <a:pt x="167250" y="15519"/>
                  </a:lnTo>
                  <a:lnTo>
                    <a:pt x="177414" y="23270"/>
                  </a:lnTo>
                  <a:lnTo>
                    <a:pt x="183914" y="25454"/>
                  </a:lnTo>
                  <a:lnTo>
                    <a:pt x="186070" y="27095"/>
                  </a:lnTo>
                  <a:lnTo>
                    <a:pt x="216187" y="65318"/>
                  </a:lnTo>
                  <a:lnTo>
                    <a:pt x="228550" y="99345"/>
                  </a:lnTo>
                  <a:lnTo>
                    <a:pt x="234735" y="110549"/>
                  </a:lnTo>
                  <a:lnTo>
                    <a:pt x="237923" y="154130"/>
                  </a:lnTo>
                  <a:lnTo>
                    <a:pt x="238007" y="200829"/>
                  </a:lnTo>
                  <a:lnTo>
                    <a:pt x="236950" y="224143"/>
                  </a:lnTo>
                  <a:lnTo>
                    <a:pt x="229366" y="251660"/>
                  </a:lnTo>
                  <a:lnTo>
                    <a:pt x="228875" y="258547"/>
                  </a:lnTo>
                  <a:lnTo>
                    <a:pt x="225835" y="265136"/>
                  </a:lnTo>
                  <a:lnTo>
                    <a:pt x="222014" y="271592"/>
                  </a:lnTo>
                  <a:lnTo>
                    <a:pt x="220316" y="277989"/>
                  </a:lnTo>
                  <a:lnTo>
                    <a:pt x="218806" y="280118"/>
                  </a:lnTo>
                  <a:lnTo>
                    <a:pt x="216740" y="281538"/>
                  </a:lnTo>
                  <a:lnTo>
                    <a:pt x="214304" y="282484"/>
                  </a:lnTo>
                  <a:lnTo>
                    <a:pt x="212680" y="284174"/>
                  </a:lnTo>
                  <a:lnTo>
                    <a:pt x="209861" y="292412"/>
                  </a:lnTo>
                  <a:lnTo>
                    <a:pt x="206801" y="293240"/>
                  </a:lnTo>
                  <a:lnTo>
                    <a:pt x="191827" y="293891"/>
                  </a:lnTo>
                  <a:lnTo>
                    <a:pt x="185755" y="288842"/>
                  </a:lnTo>
                  <a:lnTo>
                    <a:pt x="183033" y="283539"/>
                  </a:lnTo>
                  <a:lnTo>
                    <a:pt x="182309" y="280644"/>
                  </a:lnTo>
                  <a:lnTo>
                    <a:pt x="180767" y="278713"/>
                  </a:lnTo>
                  <a:lnTo>
                    <a:pt x="176232" y="276568"/>
                  </a:lnTo>
                  <a:lnTo>
                    <a:pt x="174599" y="274937"/>
                  </a:lnTo>
                  <a:lnTo>
                    <a:pt x="172784" y="270304"/>
                  </a:lnTo>
                  <a:lnTo>
                    <a:pt x="170561" y="258706"/>
                  </a:lnTo>
                  <a:lnTo>
                    <a:pt x="164873" y="249371"/>
                  </a:lnTo>
                  <a:lnTo>
                    <a:pt x="162211" y="238623"/>
                  </a:lnTo>
                  <a:lnTo>
                    <a:pt x="161928" y="232250"/>
                  </a:lnTo>
                  <a:lnTo>
                    <a:pt x="160830" y="230576"/>
                  </a:lnTo>
                  <a:lnTo>
                    <a:pt x="159039" y="229459"/>
                  </a:lnTo>
                  <a:lnTo>
                    <a:pt x="156787" y="228715"/>
                  </a:lnTo>
                  <a:lnTo>
                    <a:pt x="155286" y="227161"/>
                  </a:lnTo>
                  <a:lnTo>
                    <a:pt x="152285" y="217710"/>
                  </a:lnTo>
                  <a:lnTo>
                    <a:pt x="152283" y="217705"/>
                  </a:lnTo>
                  <a:lnTo>
                    <a:pt x="152283" y="240368"/>
                  </a:lnTo>
                  <a:lnTo>
                    <a:pt x="149461" y="246473"/>
                  </a:lnTo>
                  <a:lnTo>
                    <a:pt x="145738" y="252714"/>
                  </a:lnTo>
                  <a:lnTo>
                    <a:pt x="143346" y="265344"/>
                  </a:lnTo>
                  <a:lnTo>
                    <a:pt x="142758" y="306994"/>
                  </a:lnTo>
                  <a:lnTo>
                    <a:pt x="143817" y="308981"/>
                  </a:lnTo>
                  <a:lnTo>
                    <a:pt x="145580" y="310304"/>
                  </a:lnTo>
                  <a:lnTo>
                    <a:pt x="150959" y="312429"/>
                  </a:lnTo>
                  <a:lnTo>
                    <a:pt x="188540" y="312952"/>
                  </a:lnTo>
                  <a:lnTo>
                    <a:pt x="197623" y="306407"/>
                  </a:lnTo>
                  <a:lnTo>
                    <a:pt x="207669" y="303819"/>
                  </a:lnTo>
                  <a:lnTo>
                    <a:pt x="238008" y="27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950"/>
            <p:cNvSpPr/>
            <p:nvPr>
              <p:custDataLst>
                <p:tags r:id="rId284"/>
              </p:custDataLst>
            </p:nvPr>
          </p:nvSpPr>
          <p:spPr>
            <a:xfrm>
              <a:off x="5781675" y="4429135"/>
              <a:ext cx="19051" cy="114291"/>
            </a:xfrm>
            <a:custGeom>
              <a:avLst/>
              <a:gdLst/>
              <a:ahLst/>
              <a:cxnLst/>
              <a:rect l="0" t="0" r="0" b="0"/>
              <a:pathLst>
                <a:path w="19051" h="11429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5056" y="5050"/>
                  </a:lnTo>
                  <a:lnTo>
                    <a:pt x="7539" y="10353"/>
                  </a:lnTo>
                  <a:lnTo>
                    <a:pt x="9518" y="53163"/>
                  </a:lnTo>
                  <a:lnTo>
                    <a:pt x="9525" y="79334"/>
                  </a:lnTo>
                  <a:lnTo>
                    <a:pt x="12347" y="85701"/>
                  </a:lnTo>
                  <a:lnTo>
                    <a:pt x="16070" y="92059"/>
                  </a:lnTo>
                  <a:lnTo>
                    <a:pt x="18462" y="104764"/>
                  </a:lnTo>
                  <a:lnTo>
                    <a:pt x="19050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690"/>
          <p:cNvGrpSpPr/>
          <p:nvPr/>
        </p:nvGrpSpPr>
        <p:grpSpPr>
          <a:xfrm>
            <a:off x="5867400" y="4591060"/>
            <a:ext cx="1581137" cy="647691"/>
            <a:chOff x="5867400" y="4591060"/>
            <a:chExt cx="1581137" cy="647691"/>
          </a:xfrm>
        </p:grpSpPr>
        <p:sp>
          <p:nvSpPr>
            <p:cNvPr id="217" name="SMARTInkShape-2951"/>
            <p:cNvSpPr/>
            <p:nvPr>
              <p:custDataLst>
                <p:tags r:id="rId278"/>
              </p:custDataLst>
            </p:nvPr>
          </p:nvSpPr>
          <p:spPr>
            <a:xfrm>
              <a:off x="5867400" y="4800603"/>
              <a:ext cx="1581137" cy="342898"/>
            </a:xfrm>
            <a:custGeom>
              <a:avLst/>
              <a:gdLst/>
              <a:ahLst/>
              <a:cxnLst/>
              <a:rect l="0" t="0" r="0" b="0"/>
              <a:pathLst>
                <a:path w="1581137" h="342898">
                  <a:moveTo>
                    <a:pt x="0" y="19047"/>
                  </a:moveTo>
                  <a:lnTo>
                    <a:pt x="0" y="19047"/>
                  </a:lnTo>
                  <a:lnTo>
                    <a:pt x="0" y="28572"/>
                  </a:lnTo>
                  <a:lnTo>
                    <a:pt x="0" y="20371"/>
                  </a:lnTo>
                  <a:lnTo>
                    <a:pt x="1058" y="19930"/>
                  </a:lnTo>
                  <a:lnTo>
                    <a:pt x="44536" y="17989"/>
                  </a:lnTo>
                  <a:lnTo>
                    <a:pt x="55059" y="12502"/>
                  </a:lnTo>
                  <a:lnTo>
                    <a:pt x="99418" y="9600"/>
                  </a:lnTo>
                  <a:lnTo>
                    <a:pt x="117770" y="8486"/>
                  </a:lnTo>
                  <a:lnTo>
                    <a:pt x="155601" y="882"/>
                  </a:lnTo>
                  <a:lnTo>
                    <a:pt x="200026" y="49"/>
                  </a:lnTo>
                  <a:lnTo>
                    <a:pt x="244475" y="0"/>
                  </a:lnTo>
                  <a:lnTo>
                    <a:pt x="288925" y="8639"/>
                  </a:lnTo>
                  <a:lnTo>
                    <a:pt x="333375" y="9470"/>
                  </a:lnTo>
                  <a:lnTo>
                    <a:pt x="346075" y="10558"/>
                  </a:lnTo>
                  <a:lnTo>
                    <a:pt x="390721" y="18162"/>
                  </a:lnTo>
                  <a:lnTo>
                    <a:pt x="431538" y="20028"/>
                  </a:lnTo>
                  <a:lnTo>
                    <a:pt x="476233" y="30801"/>
                  </a:lnTo>
                  <a:lnTo>
                    <a:pt x="495295" y="35935"/>
                  </a:lnTo>
                  <a:lnTo>
                    <a:pt x="533596" y="45417"/>
                  </a:lnTo>
                  <a:lnTo>
                    <a:pt x="561387" y="54517"/>
                  </a:lnTo>
                  <a:lnTo>
                    <a:pt x="580850" y="59190"/>
                  </a:lnTo>
                  <a:lnTo>
                    <a:pt x="600023" y="64455"/>
                  </a:lnTo>
                  <a:lnTo>
                    <a:pt x="611693" y="66745"/>
                  </a:lnTo>
                  <a:lnTo>
                    <a:pt x="653004" y="83090"/>
                  </a:lnTo>
                  <a:lnTo>
                    <a:pt x="698707" y="95320"/>
                  </a:lnTo>
                  <a:lnTo>
                    <a:pt x="745785" y="106947"/>
                  </a:lnTo>
                  <a:lnTo>
                    <a:pt x="789987" y="124013"/>
                  </a:lnTo>
                  <a:lnTo>
                    <a:pt x="803015" y="129198"/>
                  </a:lnTo>
                  <a:lnTo>
                    <a:pt x="850532" y="143465"/>
                  </a:lnTo>
                  <a:lnTo>
                    <a:pt x="894760" y="161974"/>
                  </a:lnTo>
                  <a:lnTo>
                    <a:pt x="933569" y="176746"/>
                  </a:lnTo>
                  <a:lnTo>
                    <a:pt x="981002" y="188205"/>
                  </a:lnTo>
                  <a:lnTo>
                    <a:pt x="1023123" y="205391"/>
                  </a:lnTo>
                  <a:lnTo>
                    <a:pt x="1067320" y="214056"/>
                  </a:lnTo>
                  <a:lnTo>
                    <a:pt x="1106955" y="228773"/>
                  </a:lnTo>
                  <a:lnTo>
                    <a:pt x="1152796" y="243438"/>
                  </a:lnTo>
                  <a:lnTo>
                    <a:pt x="1200186" y="252149"/>
                  </a:lnTo>
                  <a:lnTo>
                    <a:pt x="1247780" y="266872"/>
                  </a:lnTo>
                  <a:lnTo>
                    <a:pt x="1288855" y="276050"/>
                  </a:lnTo>
                  <a:lnTo>
                    <a:pt x="1328836" y="289317"/>
                  </a:lnTo>
                  <a:lnTo>
                    <a:pt x="1372240" y="297310"/>
                  </a:lnTo>
                  <a:lnTo>
                    <a:pt x="1418444" y="306962"/>
                  </a:lnTo>
                  <a:lnTo>
                    <a:pt x="1438043" y="312142"/>
                  </a:lnTo>
                  <a:lnTo>
                    <a:pt x="1457256" y="316497"/>
                  </a:lnTo>
                  <a:lnTo>
                    <a:pt x="1476355" y="321670"/>
                  </a:lnTo>
                  <a:lnTo>
                    <a:pt x="1514473" y="326478"/>
                  </a:lnTo>
                  <a:lnTo>
                    <a:pt x="1534817" y="332010"/>
                  </a:lnTo>
                  <a:lnTo>
                    <a:pt x="1558729" y="333252"/>
                  </a:lnTo>
                  <a:lnTo>
                    <a:pt x="1572017" y="340896"/>
                  </a:lnTo>
                  <a:lnTo>
                    <a:pt x="1581136" y="342894"/>
                  </a:lnTo>
                  <a:lnTo>
                    <a:pt x="1576090" y="342897"/>
                  </a:lnTo>
                  <a:lnTo>
                    <a:pt x="1574602" y="341838"/>
                  </a:lnTo>
                  <a:lnTo>
                    <a:pt x="1573609" y="340075"/>
                  </a:lnTo>
                  <a:lnTo>
                    <a:pt x="1571625" y="33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952"/>
            <p:cNvSpPr/>
            <p:nvPr>
              <p:custDataLst>
                <p:tags r:id="rId279"/>
              </p:custDataLst>
            </p:nvPr>
          </p:nvSpPr>
          <p:spPr>
            <a:xfrm>
              <a:off x="7172325" y="5000659"/>
              <a:ext cx="171451" cy="238092"/>
            </a:xfrm>
            <a:custGeom>
              <a:avLst/>
              <a:gdLst/>
              <a:ahLst/>
              <a:cxnLst/>
              <a:rect l="0" t="0" r="0" b="0"/>
              <a:pathLst>
                <a:path w="171451" h="238092">
                  <a:moveTo>
                    <a:pt x="85725" y="19016"/>
                  </a:moveTo>
                  <a:lnTo>
                    <a:pt x="85725" y="19016"/>
                  </a:lnTo>
                  <a:lnTo>
                    <a:pt x="85725" y="13960"/>
                  </a:lnTo>
                  <a:lnTo>
                    <a:pt x="84667" y="12471"/>
                  </a:lnTo>
                  <a:lnTo>
                    <a:pt x="82903" y="11477"/>
                  </a:lnTo>
                  <a:lnTo>
                    <a:pt x="76593" y="9607"/>
                  </a:lnTo>
                  <a:lnTo>
                    <a:pt x="66710" y="9491"/>
                  </a:lnTo>
                  <a:lnTo>
                    <a:pt x="66675" y="0"/>
                  </a:lnTo>
                  <a:lnTo>
                    <a:pt x="66675" y="14431"/>
                  </a:lnTo>
                  <a:lnTo>
                    <a:pt x="67733" y="15960"/>
                  </a:lnTo>
                  <a:lnTo>
                    <a:pt x="69497" y="16979"/>
                  </a:lnTo>
                  <a:lnTo>
                    <a:pt x="74875" y="18613"/>
                  </a:lnTo>
                  <a:lnTo>
                    <a:pt x="80864" y="23953"/>
                  </a:lnTo>
                  <a:lnTo>
                    <a:pt x="83565" y="29324"/>
                  </a:lnTo>
                  <a:lnTo>
                    <a:pt x="84285" y="32238"/>
                  </a:lnTo>
                  <a:lnTo>
                    <a:pt x="85823" y="34181"/>
                  </a:lnTo>
                  <a:lnTo>
                    <a:pt x="114129" y="57000"/>
                  </a:lnTo>
                  <a:lnTo>
                    <a:pt x="130439" y="72202"/>
                  </a:lnTo>
                  <a:lnTo>
                    <a:pt x="142927" y="78205"/>
                  </a:lnTo>
                  <a:lnTo>
                    <a:pt x="149247" y="82363"/>
                  </a:lnTo>
                  <a:lnTo>
                    <a:pt x="155585" y="84212"/>
                  </a:lnTo>
                  <a:lnTo>
                    <a:pt x="157698" y="85764"/>
                  </a:lnTo>
                  <a:lnTo>
                    <a:pt x="159107" y="87856"/>
                  </a:lnTo>
                  <a:lnTo>
                    <a:pt x="161760" y="94785"/>
                  </a:lnTo>
                  <a:lnTo>
                    <a:pt x="170111" y="95178"/>
                  </a:lnTo>
                  <a:lnTo>
                    <a:pt x="170558" y="96250"/>
                  </a:lnTo>
                  <a:lnTo>
                    <a:pt x="171450" y="123398"/>
                  </a:lnTo>
                  <a:lnTo>
                    <a:pt x="156985" y="138253"/>
                  </a:lnTo>
                  <a:lnTo>
                    <a:pt x="151616" y="140802"/>
                  </a:lnTo>
                  <a:lnTo>
                    <a:pt x="148702" y="141482"/>
                  </a:lnTo>
                  <a:lnTo>
                    <a:pt x="133281" y="150201"/>
                  </a:lnTo>
                  <a:lnTo>
                    <a:pt x="130129" y="150923"/>
                  </a:lnTo>
                  <a:lnTo>
                    <a:pt x="120636" y="156994"/>
                  </a:lnTo>
                  <a:lnTo>
                    <a:pt x="107948" y="167470"/>
                  </a:lnTo>
                  <a:lnTo>
                    <a:pt x="95249" y="173459"/>
                  </a:lnTo>
                  <a:lnTo>
                    <a:pt x="77494" y="184519"/>
                  </a:lnTo>
                  <a:lnTo>
                    <a:pt x="57738" y="192505"/>
                  </a:lnTo>
                  <a:lnTo>
                    <a:pt x="41353" y="205552"/>
                  </a:lnTo>
                  <a:lnTo>
                    <a:pt x="28591" y="211555"/>
                  </a:lnTo>
                  <a:lnTo>
                    <a:pt x="4599" y="233496"/>
                  </a:lnTo>
                  <a:lnTo>
                    <a:pt x="3066" y="233969"/>
                  </a:lnTo>
                  <a:lnTo>
                    <a:pt x="2044" y="233226"/>
                  </a:lnTo>
                  <a:lnTo>
                    <a:pt x="1363" y="231673"/>
                  </a:lnTo>
                  <a:lnTo>
                    <a:pt x="908" y="231696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953"/>
            <p:cNvSpPr/>
            <p:nvPr>
              <p:custDataLst>
                <p:tags r:id="rId280"/>
              </p:custDataLst>
            </p:nvPr>
          </p:nvSpPr>
          <p:spPr>
            <a:xfrm>
              <a:off x="6315075" y="4591060"/>
              <a:ext cx="123823" cy="180966"/>
            </a:xfrm>
            <a:custGeom>
              <a:avLst/>
              <a:gdLst/>
              <a:ahLst/>
              <a:cxnLst/>
              <a:rect l="0" t="0" r="0" b="0"/>
              <a:pathLst>
                <a:path w="123823" h="180966">
                  <a:moveTo>
                    <a:pt x="47625" y="114290"/>
                  </a:moveTo>
                  <a:lnTo>
                    <a:pt x="47625" y="114290"/>
                  </a:lnTo>
                  <a:lnTo>
                    <a:pt x="38134" y="104799"/>
                  </a:lnTo>
                  <a:lnTo>
                    <a:pt x="38103" y="112969"/>
                  </a:lnTo>
                  <a:lnTo>
                    <a:pt x="44647" y="121633"/>
                  </a:lnTo>
                  <a:lnTo>
                    <a:pt x="47233" y="131589"/>
                  </a:lnTo>
                  <a:lnTo>
                    <a:pt x="47615" y="155684"/>
                  </a:lnTo>
                  <a:lnTo>
                    <a:pt x="44798" y="161969"/>
                  </a:lnTo>
                  <a:lnTo>
                    <a:pt x="39423" y="169569"/>
                  </a:lnTo>
                  <a:lnTo>
                    <a:pt x="38100" y="180954"/>
                  </a:lnTo>
                  <a:lnTo>
                    <a:pt x="38100" y="180965"/>
                  </a:lnTo>
                  <a:lnTo>
                    <a:pt x="38100" y="135447"/>
                  </a:lnTo>
                  <a:lnTo>
                    <a:pt x="38100" y="87875"/>
                  </a:lnTo>
                  <a:lnTo>
                    <a:pt x="38100" y="73442"/>
                  </a:lnTo>
                  <a:lnTo>
                    <a:pt x="40922" y="66855"/>
                  </a:lnTo>
                  <a:lnTo>
                    <a:pt x="44645" y="60400"/>
                  </a:lnTo>
                  <a:lnTo>
                    <a:pt x="47037" y="47632"/>
                  </a:lnTo>
                  <a:lnTo>
                    <a:pt x="47232" y="44451"/>
                  </a:lnTo>
                  <a:lnTo>
                    <a:pt x="50273" y="38095"/>
                  </a:lnTo>
                  <a:lnTo>
                    <a:pt x="54094" y="31742"/>
                  </a:lnTo>
                  <a:lnTo>
                    <a:pt x="56748" y="20922"/>
                  </a:lnTo>
                  <a:lnTo>
                    <a:pt x="71613" y="4589"/>
                  </a:lnTo>
                  <a:lnTo>
                    <a:pt x="76983" y="2034"/>
                  </a:lnTo>
                  <a:lnTo>
                    <a:pt x="94813" y="0"/>
                  </a:lnTo>
                  <a:lnTo>
                    <a:pt x="102768" y="6538"/>
                  </a:lnTo>
                  <a:lnTo>
                    <a:pt x="108469" y="8192"/>
                  </a:lnTo>
                  <a:lnTo>
                    <a:pt x="110413" y="9691"/>
                  </a:lnTo>
                  <a:lnTo>
                    <a:pt x="113788" y="17600"/>
                  </a:lnTo>
                  <a:lnTo>
                    <a:pt x="114255" y="27114"/>
                  </a:lnTo>
                  <a:lnTo>
                    <a:pt x="122497" y="36639"/>
                  </a:lnTo>
                  <a:lnTo>
                    <a:pt x="123708" y="46164"/>
                  </a:lnTo>
                  <a:lnTo>
                    <a:pt x="123822" y="61766"/>
                  </a:lnTo>
                  <a:lnTo>
                    <a:pt x="122765" y="63399"/>
                  </a:lnTo>
                  <a:lnTo>
                    <a:pt x="121002" y="64488"/>
                  </a:lnTo>
                  <a:lnTo>
                    <a:pt x="118768" y="65214"/>
                  </a:lnTo>
                  <a:lnTo>
                    <a:pt x="117278" y="66756"/>
                  </a:lnTo>
                  <a:lnTo>
                    <a:pt x="115624" y="71291"/>
                  </a:lnTo>
                  <a:lnTo>
                    <a:pt x="114124" y="72924"/>
                  </a:lnTo>
                  <a:lnTo>
                    <a:pt x="109635" y="74739"/>
                  </a:lnTo>
                  <a:lnTo>
                    <a:pt x="68643" y="78996"/>
                  </a:lnTo>
                  <a:lnTo>
                    <a:pt x="64813" y="81236"/>
                  </a:lnTo>
                  <a:lnTo>
                    <a:pt x="60141" y="81670"/>
                  </a:lnTo>
                  <a:lnTo>
                    <a:pt x="26392" y="73781"/>
                  </a:lnTo>
                  <a:lnTo>
                    <a:pt x="0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691"/>
          <p:cNvGrpSpPr/>
          <p:nvPr/>
        </p:nvGrpSpPr>
        <p:grpSpPr>
          <a:xfrm>
            <a:off x="3839899" y="5134013"/>
            <a:ext cx="3922977" cy="1419188"/>
            <a:chOff x="3839899" y="5134013"/>
            <a:chExt cx="3922977" cy="1419188"/>
          </a:xfrm>
        </p:grpSpPr>
        <p:sp>
          <p:nvSpPr>
            <p:cNvPr id="221" name="SMARTInkShape-2954"/>
            <p:cNvSpPr/>
            <p:nvPr>
              <p:custDataLst>
                <p:tags r:id="rId272"/>
              </p:custDataLst>
            </p:nvPr>
          </p:nvSpPr>
          <p:spPr>
            <a:xfrm>
              <a:off x="3839899" y="5134013"/>
              <a:ext cx="3922977" cy="1419188"/>
            </a:xfrm>
            <a:custGeom>
              <a:avLst/>
              <a:gdLst/>
              <a:ahLst/>
              <a:cxnLst/>
              <a:rect l="0" t="0" r="0" b="0"/>
              <a:pathLst>
                <a:path w="3922977" h="1419188">
                  <a:moveTo>
                    <a:pt x="3894401" y="28537"/>
                  </a:moveTo>
                  <a:lnTo>
                    <a:pt x="3894401" y="28537"/>
                  </a:lnTo>
                  <a:lnTo>
                    <a:pt x="3903916" y="28537"/>
                  </a:lnTo>
                  <a:lnTo>
                    <a:pt x="3903925" y="36738"/>
                  </a:lnTo>
                  <a:lnTo>
                    <a:pt x="3910471" y="45405"/>
                  </a:lnTo>
                  <a:lnTo>
                    <a:pt x="3912568" y="54230"/>
                  </a:lnTo>
                  <a:lnTo>
                    <a:pt x="3914508" y="93173"/>
                  </a:lnTo>
                  <a:lnTo>
                    <a:pt x="3922093" y="119736"/>
                  </a:lnTo>
                  <a:lnTo>
                    <a:pt x="3922966" y="163728"/>
                  </a:lnTo>
                  <a:lnTo>
                    <a:pt x="3922976" y="207792"/>
                  </a:lnTo>
                  <a:lnTo>
                    <a:pt x="3921918" y="250872"/>
                  </a:lnTo>
                  <a:lnTo>
                    <a:pt x="3914334" y="295440"/>
                  </a:lnTo>
                  <a:lnTo>
                    <a:pt x="3908511" y="334827"/>
                  </a:lnTo>
                  <a:lnTo>
                    <a:pt x="3891071" y="377360"/>
                  </a:lnTo>
                  <a:lnTo>
                    <a:pt x="3880363" y="424051"/>
                  </a:lnTo>
                  <a:lnTo>
                    <a:pt x="3862534" y="471593"/>
                  </a:lnTo>
                  <a:lnTo>
                    <a:pt x="3843591" y="516067"/>
                  </a:lnTo>
                  <a:lnTo>
                    <a:pt x="3830547" y="551807"/>
                  </a:lnTo>
                  <a:lnTo>
                    <a:pt x="3826863" y="565901"/>
                  </a:lnTo>
                  <a:lnTo>
                    <a:pt x="3812896" y="597998"/>
                  </a:lnTo>
                  <a:lnTo>
                    <a:pt x="3798685" y="645497"/>
                  </a:lnTo>
                  <a:lnTo>
                    <a:pt x="3780060" y="688394"/>
                  </a:lnTo>
                  <a:lnTo>
                    <a:pt x="3761047" y="732782"/>
                  </a:lnTo>
                  <a:lnTo>
                    <a:pt x="3742001" y="778973"/>
                  </a:lnTo>
                  <a:lnTo>
                    <a:pt x="3715413" y="826472"/>
                  </a:lnTo>
                  <a:lnTo>
                    <a:pt x="3687011" y="874087"/>
                  </a:lnTo>
                  <a:lnTo>
                    <a:pt x="3658452" y="916993"/>
                  </a:lnTo>
                  <a:lnTo>
                    <a:pt x="3644573" y="940894"/>
                  </a:lnTo>
                  <a:lnTo>
                    <a:pt x="3629878" y="964204"/>
                  </a:lnTo>
                  <a:lnTo>
                    <a:pt x="3611055" y="1002299"/>
                  </a:lnTo>
                  <a:lnTo>
                    <a:pt x="3580681" y="1047656"/>
                  </a:lnTo>
                  <a:lnTo>
                    <a:pt x="3553540" y="1088629"/>
                  </a:lnTo>
                  <a:lnTo>
                    <a:pt x="3539758" y="1112400"/>
                  </a:lnTo>
                  <a:lnTo>
                    <a:pt x="3502452" y="1158720"/>
                  </a:lnTo>
                  <a:lnTo>
                    <a:pt x="3460347" y="1196927"/>
                  </a:lnTo>
                  <a:lnTo>
                    <a:pt x="3413971" y="1234840"/>
                  </a:lnTo>
                  <a:lnTo>
                    <a:pt x="3367180" y="1263677"/>
                  </a:lnTo>
                  <a:lnTo>
                    <a:pt x="3322460" y="1287557"/>
                  </a:lnTo>
                  <a:lnTo>
                    <a:pt x="3275218" y="1304695"/>
                  </a:lnTo>
                  <a:lnTo>
                    <a:pt x="3232107" y="1317549"/>
                  </a:lnTo>
                  <a:lnTo>
                    <a:pt x="3189373" y="1330280"/>
                  </a:lnTo>
                  <a:lnTo>
                    <a:pt x="3153632" y="1339810"/>
                  </a:lnTo>
                  <a:lnTo>
                    <a:pt x="3116231" y="1349337"/>
                  </a:lnTo>
                  <a:lnTo>
                    <a:pt x="3078338" y="1358862"/>
                  </a:lnTo>
                  <a:lnTo>
                    <a:pt x="3039242" y="1368387"/>
                  </a:lnTo>
                  <a:lnTo>
                    <a:pt x="2995672" y="1377912"/>
                  </a:lnTo>
                  <a:lnTo>
                    <a:pt x="2954423" y="1387437"/>
                  </a:lnTo>
                  <a:lnTo>
                    <a:pt x="2910215" y="1395904"/>
                  </a:lnTo>
                  <a:lnTo>
                    <a:pt x="2868778" y="1398883"/>
                  </a:lnTo>
                  <a:lnTo>
                    <a:pt x="2823456" y="1400824"/>
                  </a:lnTo>
                  <a:lnTo>
                    <a:pt x="2777571" y="1407632"/>
                  </a:lnTo>
                  <a:lnTo>
                    <a:pt x="2735637" y="1415293"/>
                  </a:lnTo>
                  <a:lnTo>
                    <a:pt x="2690168" y="1418033"/>
                  </a:lnTo>
                  <a:lnTo>
                    <a:pt x="2643182" y="1418845"/>
                  </a:lnTo>
                  <a:lnTo>
                    <a:pt x="2595747" y="1419085"/>
                  </a:lnTo>
                  <a:lnTo>
                    <a:pt x="2549235" y="1419158"/>
                  </a:lnTo>
                  <a:lnTo>
                    <a:pt x="2507115" y="1419178"/>
                  </a:lnTo>
                  <a:lnTo>
                    <a:pt x="2460533" y="1419184"/>
                  </a:lnTo>
                  <a:lnTo>
                    <a:pt x="2425276" y="1419186"/>
                  </a:lnTo>
                  <a:lnTo>
                    <a:pt x="2379840" y="1419187"/>
                  </a:lnTo>
                  <a:lnTo>
                    <a:pt x="2347080" y="1419187"/>
                  </a:lnTo>
                  <a:lnTo>
                    <a:pt x="2312412" y="1418129"/>
                  </a:lnTo>
                  <a:lnTo>
                    <a:pt x="2279364" y="1414131"/>
                  </a:lnTo>
                  <a:lnTo>
                    <a:pt x="2247037" y="1411649"/>
                  </a:lnTo>
                  <a:lnTo>
                    <a:pt x="2215032" y="1409486"/>
                  </a:lnTo>
                  <a:lnTo>
                    <a:pt x="2183167" y="1404998"/>
                  </a:lnTo>
                  <a:lnTo>
                    <a:pt x="2148544" y="1399476"/>
                  </a:lnTo>
                  <a:lnTo>
                    <a:pt x="2113048" y="1394551"/>
                  </a:lnTo>
                  <a:lnTo>
                    <a:pt x="2079633" y="1392363"/>
                  </a:lnTo>
                  <a:lnTo>
                    <a:pt x="2047143" y="1388568"/>
                  </a:lnTo>
                  <a:lnTo>
                    <a:pt x="2015064" y="1383353"/>
                  </a:lnTo>
                  <a:lnTo>
                    <a:pt x="1983168" y="1377508"/>
                  </a:lnTo>
                  <a:lnTo>
                    <a:pt x="1948531" y="1371383"/>
                  </a:lnTo>
                  <a:lnTo>
                    <a:pt x="1913029" y="1365133"/>
                  </a:lnTo>
                  <a:lnTo>
                    <a:pt x="1879610" y="1358826"/>
                  </a:lnTo>
                  <a:lnTo>
                    <a:pt x="1847119" y="1349674"/>
                  </a:lnTo>
                  <a:lnTo>
                    <a:pt x="1815040" y="1340667"/>
                  </a:lnTo>
                  <a:lnTo>
                    <a:pt x="1783143" y="1336665"/>
                  </a:lnTo>
                  <a:lnTo>
                    <a:pt x="1751328" y="1332062"/>
                  </a:lnTo>
                  <a:lnTo>
                    <a:pt x="1706488" y="1320700"/>
                  </a:lnTo>
                  <a:lnTo>
                    <a:pt x="1663570" y="1306749"/>
                  </a:lnTo>
                  <a:lnTo>
                    <a:pt x="1617340" y="1295914"/>
                  </a:lnTo>
                  <a:lnTo>
                    <a:pt x="1570126" y="1283178"/>
                  </a:lnTo>
                  <a:lnTo>
                    <a:pt x="1525447" y="1268822"/>
                  </a:lnTo>
                  <a:lnTo>
                    <a:pt x="1482575" y="1255042"/>
                  </a:lnTo>
                  <a:lnTo>
                    <a:pt x="1436358" y="1240376"/>
                  </a:lnTo>
                  <a:lnTo>
                    <a:pt x="1391972" y="1226506"/>
                  </a:lnTo>
                  <a:lnTo>
                    <a:pt x="1349188" y="1208991"/>
                  </a:lnTo>
                  <a:lnTo>
                    <a:pt x="1305819" y="1193218"/>
                  </a:lnTo>
                  <a:lnTo>
                    <a:pt x="1266158" y="1179019"/>
                  </a:lnTo>
                  <a:lnTo>
                    <a:pt x="1224774" y="1161407"/>
                  </a:lnTo>
                  <a:lnTo>
                    <a:pt x="1181820" y="1142783"/>
                  </a:lnTo>
                  <a:lnTo>
                    <a:pt x="1142282" y="1123858"/>
                  </a:lnTo>
                  <a:lnTo>
                    <a:pt x="1103755" y="1104845"/>
                  </a:lnTo>
                  <a:lnTo>
                    <a:pt x="1057868" y="1079459"/>
                  </a:lnTo>
                  <a:lnTo>
                    <a:pt x="1010625" y="1054062"/>
                  </a:lnTo>
                  <a:lnTo>
                    <a:pt x="973142" y="1033954"/>
                  </a:lnTo>
                  <a:lnTo>
                    <a:pt x="936283" y="1009416"/>
                  </a:lnTo>
                  <a:lnTo>
                    <a:pt x="892025" y="978803"/>
                  </a:lnTo>
                  <a:lnTo>
                    <a:pt x="847887" y="947552"/>
                  </a:lnTo>
                  <a:lnTo>
                    <a:pt x="808594" y="914450"/>
                  </a:lnTo>
                  <a:lnTo>
                    <a:pt x="770260" y="883609"/>
                  </a:lnTo>
                  <a:lnTo>
                    <a:pt x="732112" y="847257"/>
                  </a:lnTo>
                  <a:lnTo>
                    <a:pt x="694003" y="817106"/>
                  </a:lnTo>
                  <a:lnTo>
                    <a:pt x="658724" y="787945"/>
                  </a:lnTo>
                  <a:lnTo>
                    <a:pt x="616918" y="743629"/>
                  </a:lnTo>
                  <a:lnTo>
                    <a:pt x="570059" y="703443"/>
                  </a:lnTo>
                  <a:lnTo>
                    <a:pt x="530075" y="664546"/>
                  </a:lnTo>
                  <a:lnTo>
                    <a:pt x="490734" y="619860"/>
                  </a:lnTo>
                  <a:lnTo>
                    <a:pt x="450981" y="579625"/>
                  </a:lnTo>
                  <a:lnTo>
                    <a:pt x="410429" y="540721"/>
                  </a:lnTo>
                  <a:lnTo>
                    <a:pt x="376787" y="501522"/>
                  </a:lnTo>
                  <a:lnTo>
                    <a:pt x="344789" y="461788"/>
                  </a:lnTo>
                  <a:lnTo>
                    <a:pt x="306654" y="414163"/>
                  </a:lnTo>
                  <a:lnTo>
                    <a:pt x="276752" y="366538"/>
                  </a:lnTo>
                  <a:lnTo>
                    <a:pt x="242191" y="319663"/>
                  </a:lnTo>
                  <a:lnTo>
                    <a:pt x="206184" y="274794"/>
                  </a:lnTo>
                  <a:lnTo>
                    <a:pt x="187479" y="250512"/>
                  </a:lnTo>
                  <a:lnTo>
                    <a:pt x="163862" y="207380"/>
                  </a:lnTo>
                  <a:lnTo>
                    <a:pt x="135203" y="164996"/>
                  </a:lnTo>
                  <a:lnTo>
                    <a:pt x="106626" y="127249"/>
                  </a:lnTo>
                  <a:lnTo>
                    <a:pt x="98159" y="117522"/>
                  </a:lnTo>
                  <a:lnTo>
                    <a:pt x="95808" y="111125"/>
                  </a:lnTo>
                  <a:lnTo>
                    <a:pt x="94122" y="108996"/>
                  </a:lnTo>
                  <a:lnTo>
                    <a:pt x="67198" y="87453"/>
                  </a:lnTo>
                  <a:lnTo>
                    <a:pt x="66171" y="83650"/>
                  </a:lnTo>
                  <a:lnTo>
                    <a:pt x="65898" y="81154"/>
                  </a:lnTo>
                  <a:lnTo>
                    <a:pt x="64658" y="79490"/>
                  </a:lnTo>
                  <a:lnTo>
                    <a:pt x="56233" y="76292"/>
                  </a:lnTo>
                  <a:lnTo>
                    <a:pt x="55862" y="76173"/>
                  </a:lnTo>
                  <a:lnTo>
                    <a:pt x="47628" y="84364"/>
                  </a:lnTo>
                  <a:lnTo>
                    <a:pt x="45505" y="93030"/>
                  </a:lnTo>
                  <a:lnTo>
                    <a:pt x="39832" y="101855"/>
                  </a:lnTo>
                  <a:lnTo>
                    <a:pt x="37380" y="114320"/>
                  </a:lnTo>
                  <a:lnTo>
                    <a:pt x="35986" y="121696"/>
                  </a:lnTo>
                  <a:lnTo>
                    <a:pt x="28611" y="144692"/>
                  </a:lnTo>
                  <a:lnTo>
                    <a:pt x="26461" y="164997"/>
                  </a:lnTo>
                  <a:lnTo>
                    <a:pt x="19765" y="183119"/>
                  </a:lnTo>
                  <a:lnTo>
                    <a:pt x="16936" y="205371"/>
                  </a:lnTo>
                  <a:lnTo>
                    <a:pt x="10240" y="218846"/>
                  </a:lnTo>
                  <a:lnTo>
                    <a:pt x="8201" y="247573"/>
                  </a:lnTo>
                  <a:lnTo>
                    <a:pt x="8201" y="225221"/>
                  </a:lnTo>
                  <a:lnTo>
                    <a:pt x="0" y="198122"/>
                  </a:lnTo>
                  <a:lnTo>
                    <a:pt x="7664" y="152166"/>
                  </a:lnTo>
                  <a:lnTo>
                    <a:pt x="9189" y="120586"/>
                  </a:lnTo>
                  <a:lnTo>
                    <a:pt x="19956" y="76161"/>
                  </a:lnTo>
                  <a:lnTo>
                    <a:pt x="29433" y="48423"/>
                  </a:lnTo>
                  <a:lnTo>
                    <a:pt x="35629" y="41609"/>
                  </a:lnTo>
                  <a:lnTo>
                    <a:pt x="74802" y="14517"/>
                  </a:lnTo>
                  <a:lnTo>
                    <a:pt x="114743" y="1417"/>
                  </a:lnTo>
                  <a:lnTo>
                    <a:pt x="153822" y="0"/>
                  </a:lnTo>
                  <a:lnTo>
                    <a:pt x="197004" y="9096"/>
                  </a:lnTo>
                  <a:lnTo>
                    <a:pt x="206061" y="12136"/>
                  </a:lnTo>
                  <a:lnTo>
                    <a:pt x="209958" y="14427"/>
                  </a:lnTo>
                  <a:lnTo>
                    <a:pt x="212556" y="17014"/>
                  </a:lnTo>
                  <a:lnTo>
                    <a:pt x="227276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955"/>
            <p:cNvSpPr/>
            <p:nvPr>
              <p:custDataLst>
                <p:tags r:id="rId273"/>
              </p:custDataLst>
            </p:nvPr>
          </p:nvSpPr>
          <p:spPr>
            <a:xfrm>
              <a:off x="4020071" y="6019834"/>
              <a:ext cx="151880" cy="276192"/>
            </a:xfrm>
            <a:custGeom>
              <a:avLst/>
              <a:gdLst/>
              <a:ahLst/>
              <a:cxnLst/>
              <a:rect l="0" t="0" r="0" b="0"/>
              <a:pathLst>
                <a:path w="151880" h="276192">
                  <a:moveTo>
                    <a:pt x="151879" y="19016"/>
                  </a:moveTo>
                  <a:lnTo>
                    <a:pt x="151879" y="19016"/>
                  </a:lnTo>
                  <a:lnTo>
                    <a:pt x="146822" y="19016"/>
                  </a:lnTo>
                  <a:lnTo>
                    <a:pt x="145333" y="17958"/>
                  </a:lnTo>
                  <a:lnTo>
                    <a:pt x="144340" y="16194"/>
                  </a:lnTo>
                  <a:lnTo>
                    <a:pt x="142747" y="10815"/>
                  </a:lnTo>
                  <a:lnTo>
                    <a:pt x="139706" y="10079"/>
                  </a:lnTo>
                  <a:lnTo>
                    <a:pt x="134187" y="9607"/>
                  </a:lnTo>
                  <a:lnTo>
                    <a:pt x="123431" y="83"/>
                  </a:lnTo>
                  <a:lnTo>
                    <a:pt x="118285" y="0"/>
                  </a:lnTo>
                  <a:lnTo>
                    <a:pt x="112959" y="2803"/>
                  </a:lnTo>
                  <a:lnTo>
                    <a:pt x="96989" y="15776"/>
                  </a:lnTo>
                  <a:lnTo>
                    <a:pt x="88108" y="19114"/>
                  </a:lnTo>
                  <a:lnTo>
                    <a:pt x="81908" y="23646"/>
                  </a:lnTo>
                  <a:lnTo>
                    <a:pt x="78447" y="29188"/>
                  </a:lnTo>
                  <a:lnTo>
                    <a:pt x="77525" y="32147"/>
                  </a:lnTo>
                  <a:lnTo>
                    <a:pt x="44204" y="74492"/>
                  </a:lnTo>
                  <a:lnTo>
                    <a:pt x="30912" y="102116"/>
                  </a:lnTo>
                  <a:lnTo>
                    <a:pt x="18465" y="146285"/>
                  </a:lnTo>
                  <a:lnTo>
                    <a:pt x="1234" y="191769"/>
                  </a:lnTo>
                  <a:lnTo>
                    <a:pt x="0" y="207668"/>
                  </a:lnTo>
                  <a:lnTo>
                    <a:pt x="2532" y="216809"/>
                  </a:lnTo>
                  <a:lnTo>
                    <a:pt x="6127" y="225457"/>
                  </a:lnTo>
                  <a:lnTo>
                    <a:pt x="9810" y="252996"/>
                  </a:lnTo>
                  <a:lnTo>
                    <a:pt x="13948" y="259885"/>
                  </a:lnTo>
                  <a:lnTo>
                    <a:pt x="19315" y="263652"/>
                  </a:lnTo>
                  <a:lnTo>
                    <a:pt x="22228" y="264657"/>
                  </a:lnTo>
                  <a:lnTo>
                    <a:pt x="24170" y="266385"/>
                  </a:lnTo>
                  <a:lnTo>
                    <a:pt x="26328" y="271127"/>
                  </a:lnTo>
                  <a:lnTo>
                    <a:pt x="27961" y="272815"/>
                  </a:lnTo>
                  <a:lnTo>
                    <a:pt x="32599" y="274690"/>
                  </a:lnTo>
                  <a:lnTo>
                    <a:pt x="66154" y="276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956"/>
            <p:cNvSpPr/>
            <p:nvPr>
              <p:custDataLst>
                <p:tags r:id="rId274"/>
              </p:custDataLst>
            </p:nvPr>
          </p:nvSpPr>
          <p:spPr>
            <a:xfrm>
              <a:off x="4191000" y="60864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17716" y="0"/>
                  </a:lnTo>
                  <a:lnTo>
                    <a:pt x="18161" y="1058"/>
                  </a:lnTo>
                  <a:lnTo>
                    <a:pt x="19048" y="45518"/>
                  </a:lnTo>
                  <a:lnTo>
                    <a:pt x="19050" y="91990"/>
                  </a:lnTo>
                  <a:lnTo>
                    <a:pt x="19050" y="116001"/>
                  </a:lnTo>
                  <a:lnTo>
                    <a:pt x="16228" y="123170"/>
                  </a:lnTo>
                  <a:lnTo>
                    <a:pt x="12504" y="129884"/>
                  </a:lnTo>
                  <a:lnTo>
                    <a:pt x="10114" y="142818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57"/>
            <p:cNvSpPr/>
            <p:nvPr>
              <p:custDataLst>
                <p:tags r:id="rId275"/>
              </p:custDataLst>
            </p:nvPr>
          </p:nvSpPr>
          <p:spPr>
            <a:xfrm>
              <a:off x="4248267" y="6200775"/>
              <a:ext cx="76084" cy="9526"/>
            </a:xfrm>
            <a:custGeom>
              <a:avLst/>
              <a:gdLst/>
              <a:ahLst/>
              <a:cxnLst/>
              <a:rect l="0" t="0" r="0" b="0"/>
              <a:pathLst>
                <a:path w="76084" h="9526">
                  <a:moveTo>
                    <a:pt x="9408" y="0"/>
                  </a:moveTo>
                  <a:lnTo>
                    <a:pt x="9408" y="0"/>
                  </a:lnTo>
                  <a:lnTo>
                    <a:pt x="4351" y="0"/>
                  </a:lnTo>
                  <a:lnTo>
                    <a:pt x="2862" y="1058"/>
                  </a:lnTo>
                  <a:lnTo>
                    <a:pt x="1869" y="2822"/>
                  </a:lnTo>
                  <a:lnTo>
                    <a:pt x="0" y="9132"/>
                  </a:lnTo>
                  <a:lnTo>
                    <a:pt x="36141" y="9525"/>
                  </a:lnTo>
                  <a:lnTo>
                    <a:pt x="45223" y="2980"/>
                  </a:lnTo>
                  <a:lnTo>
                    <a:pt x="54122" y="883"/>
                  </a:lnTo>
                  <a:lnTo>
                    <a:pt x="76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58"/>
            <p:cNvSpPr/>
            <p:nvPr>
              <p:custDataLst>
                <p:tags r:id="rId276"/>
              </p:custDataLst>
            </p:nvPr>
          </p:nvSpPr>
          <p:spPr>
            <a:xfrm>
              <a:off x="4352936" y="6145118"/>
              <a:ext cx="95240" cy="264650"/>
            </a:xfrm>
            <a:custGeom>
              <a:avLst/>
              <a:gdLst/>
              <a:ahLst/>
              <a:cxnLst/>
              <a:rect l="0" t="0" r="0" b="0"/>
              <a:pathLst>
                <a:path w="95240" h="264650">
                  <a:moveTo>
                    <a:pt x="28564" y="55657"/>
                  </a:moveTo>
                  <a:lnTo>
                    <a:pt x="28564" y="55657"/>
                  </a:lnTo>
                  <a:lnTo>
                    <a:pt x="28564" y="101355"/>
                  </a:lnTo>
                  <a:lnTo>
                    <a:pt x="27506" y="125449"/>
                  </a:lnTo>
                  <a:lnTo>
                    <a:pt x="21025" y="143566"/>
                  </a:lnTo>
                  <a:lnTo>
                    <a:pt x="19156" y="185960"/>
                  </a:lnTo>
                  <a:lnTo>
                    <a:pt x="18003" y="210198"/>
                  </a:lnTo>
                  <a:lnTo>
                    <a:pt x="7282" y="236386"/>
                  </a:lnTo>
                  <a:lnTo>
                    <a:pt x="3230" y="242873"/>
                  </a:lnTo>
                  <a:lnTo>
                    <a:pt x="949" y="252474"/>
                  </a:lnTo>
                  <a:lnTo>
                    <a:pt x="27" y="264649"/>
                  </a:lnTo>
                  <a:lnTo>
                    <a:pt x="0" y="259987"/>
                  </a:lnTo>
                  <a:lnTo>
                    <a:pt x="2816" y="254772"/>
                  </a:lnTo>
                  <a:lnTo>
                    <a:pt x="6537" y="248928"/>
                  </a:lnTo>
                  <a:lnTo>
                    <a:pt x="8926" y="236553"/>
                  </a:lnTo>
                  <a:lnTo>
                    <a:pt x="10311" y="229189"/>
                  </a:lnTo>
                  <a:lnTo>
                    <a:pt x="17002" y="207214"/>
                  </a:lnTo>
                  <a:lnTo>
                    <a:pt x="26399" y="162344"/>
                  </a:lnTo>
                  <a:lnTo>
                    <a:pt x="35914" y="114961"/>
                  </a:lnTo>
                  <a:lnTo>
                    <a:pt x="40266" y="94395"/>
                  </a:lnTo>
                  <a:lnTo>
                    <a:pt x="45437" y="74896"/>
                  </a:lnTo>
                  <a:lnTo>
                    <a:pt x="49791" y="55713"/>
                  </a:lnTo>
                  <a:lnTo>
                    <a:pt x="59316" y="27923"/>
                  </a:lnTo>
                  <a:lnTo>
                    <a:pt x="63398" y="21106"/>
                  </a:lnTo>
                  <a:lnTo>
                    <a:pt x="66234" y="9963"/>
                  </a:lnTo>
                  <a:lnTo>
                    <a:pt x="74827" y="0"/>
                  </a:lnTo>
                  <a:lnTo>
                    <a:pt x="75281" y="561"/>
                  </a:lnTo>
                  <a:lnTo>
                    <a:pt x="75786" y="4006"/>
                  </a:lnTo>
                  <a:lnTo>
                    <a:pt x="76978" y="5348"/>
                  </a:lnTo>
                  <a:lnTo>
                    <a:pt x="81126" y="6838"/>
                  </a:lnTo>
                  <a:lnTo>
                    <a:pt x="82655" y="8294"/>
                  </a:lnTo>
                  <a:lnTo>
                    <a:pt x="87932" y="18236"/>
                  </a:lnTo>
                  <a:lnTo>
                    <a:pt x="91992" y="24209"/>
                  </a:lnTo>
                  <a:lnTo>
                    <a:pt x="94277" y="33521"/>
                  </a:lnTo>
                  <a:lnTo>
                    <a:pt x="95237" y="81057"/>
                  </a:lnTo>
                  <a:lnTo>
                    <a:pt x="95239" y="87407"/>
                  </a:lnTo>
                  <a:lnTo>
                    <a:pt x="92416" y="93757"/>
                  </a:lnTo>
                  <a:lnTo>
                    <a:pt x="71641" y="117306"/>
                  </a:lnTo>
                  <a:lnTo>
                    <a:pt x="66054" y="120098"/>
                  </a:lnTo>
                  <a:lnTo>
                    <a:pt x="47560" y="122136"/>
                  </a:lnTo>
                  <a:lnTo>
                    <a:pt x="39960" y="122294"/>
                  </a:lnTo>
                  <a:lnTo>
                    <a:pt x="30854" y="115779"/>
                  </a:lnTo>
                  <a:lnTo>
                    <a:pt x="19039" y="11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59"/>
            <p:cNvSpPr/>
            <p:nvPr>
              <p:custDataLst>
                <p:tags r:id="rId277"/>
              </p:custDataLst>
            </p:nvPr>
          </p:nvSpPr>
          <p:spPr>
            <a:xfrm>
              <a:off x="4476750" y="6096000"/>
              <a:ext cx="52528" cy="247651"/>
            </a:xfrm>
            <a:custGeom>
              <a:avLst/>
              <a:gdLst/>
              <a:ahLst/>
              <a:cxnLst/>
              <a:rect l="0" t="0" r="0" b="0"/>
              <a:pathLst>
                <a:path w="52528" h="247651">
                  <a:moveTo>
                    <a:pt x="0" y="0"/>
                  </a:moveTo>
                  <a:lnTo>
                    <a:pt x="0" y="0"/>
                  </a:lnTo>
                  <a:lnTo>
                    <a:pt x="24636" y="25693"/>
                  </a:lnTo>
                  <a:lnTo>
                    <a:pt x="30619" y="38158"/>
                  </a:lnTo>
                  <a:lnTo>
                    <a:pt x="41679" y="55868"/>
                  </a:lnTo>
                  <a:lnTo>
                    <a:pt x="45863" y="73586"/>
                  </a:lnTo>
                  <a:lnTo>
                    <a:pt x="50215" y="104848"/>
                  </a:lnTo>
                  <a:lnTo>
                    <a:pt x="52527" y="111173"/>
                  </a:lnTo>
                  <a:lnTo>
                    <a:pt x="52273" y="126669"/>
                  </a:lnTo>
                  <a:lnTo>
                    <a:pt x="48033" y="170864"/>
                  </a:lnTo>
                  <a:lnTo>
                    <a:pt x="46748" y="183890"/>
                  </a:lnTo>
                  <a:lnTo>
                    <a:pt x="34391" y="215866"/>
                  </a:lnTo>
                  <a:lnTo>
                    <a:pt x="25516" y="22576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692"/>
          <p:cNvGrpSpPr/>
          <p:nvPr/>
        </p:nvGrpSpPr>
        <p:grpSpPr>
          <a:xfrm>
            <a:off x="5753100" y="5095875"/>
            <a:ext cx="1733551" cy="1009485"/>
            <a:chOff x="5753100" y="5095875"/>
            <a:chExt cx="1733551" cy="1009485"/>
          </a:xfrm>
        </p:grpSpPr>
        <p:sp>
          <p:nvSpPr>
            <p:cNvPr id="228" name="SMARTInkShape-2960"/>
            <p:cNvSpPr/>
            <p:nvPr>
              <p:custDataLst>
                <p:tags r:id="rId270"/>
              </p:custDataLst>
            </p:nvPr>
          </p:nvSpPr>
          <p:spPr>
            <a:xfrm>
              <a:off x="5753100" y="5095875"/>
              <a:ext cx="1733551" cy="609601"/>
            </a:xfrm>
            <a:custGeom>
              <a:avLst/>
              <a:gdLst/>
              <a:ahLst/>
              <a:cxnLst/>
              <a:rect l="0" t="0" r="0" b="0"/>
              <a:pathLst>
                <a:path w="1733551" h="609601">
                  <a:moveTo>
                    <a:pt x="1714500" y="57150"/>
                  </a:moveTo>
                  <a:lnTo>
                    <a:pt x="1714500" y="57150"/>
                  </a:lnTo>
                  <a:lnTo>
                    <a:pt x="1723909" y="47741"/>
                  </a:lnTo>
                  <a:lnTo>
                    <a:pt x="1733550" y="47625"/>
                  </a:lnTo>
                  <a:lnTo>
                    <a:pt x="1733550" y="74449"/>
                  </a:lnTo>
                  <a:lnTo>
                    <a:pt x="1727005" y="84517"/>
                  </a:lnTo>
                  <a:lnTo>
                    <a:pt x="1723229" y="110322"/>
                  </a:lnTo>
                  <a:lnTo>
                    <a:pt x="1717556" y="121470"/>
                  </a:lnTo>
                  <a:lnTo>
                    <a:pt x="1714347" y="136651"/>
                  </a:lnTo>
                  <a:lnTo>
                    <a:pt x="1707140" y="151797"/>
                  </a:lnTo>
                  <a:lnTo>
                    <a:pt x="1700045" y="187847"/>
                  </a:lnTo>
                  <a:lnTo>
                    <a:pt x="1689812" y="206282"/>
                  </a:lnTo>
                  <a:lnTo>
                    <a:pt x="1686018" y="222105"/>
                  </a:lnTo>
                  <a:lnTo>
                    <a:pt x="1679720" y="235024"/>
                  </a:lnTo>
                  <a:lnTo>
                    <a:pt x="1666233" y="276415"/>
                  </a:lnTo>
                  <a:lnTo>
                    <a:pt x="1654338" y="295331"/>
                  </a:lnTo>
                  <a:lnTo>
                    <a:pt x="1620925" y="339728"/>
                  </a:lnTo>
                  <a:lnTo>
                    <a:pt x="1586530" y="384175"/>
                  </a:lnTo>
                  <a:lnTo>
                    <a:pt x="1542993" y="428625"/>
                  </a:lnTo>
                  <a:lnTo>
                    <a:pt x="1529266" y="440267"/>
                  </a:lnTo>
                  <a:lnTo>
                    <a:pt x="1483606" y="469725"/>
                  </a:lnTo>
                  <a:lnTo>
                    <a:pt x="1437098" y="499435"/>
                  </a:lnTo>
                  <a:lnTo>
                    <a:pt x="1390495" y="525295"/>
                  </a:lnTo>
                  <a:lnTo>
                    <a:pt x="1345827" y="542694"/>
                  </a:lnTo>
                  <a:lnTo>
                    <a:pt x="1304040" y="565315"/>
                  </a:lnTo>
                  <a:lnTo>
                    <a:pt x="1257183" y="583803"/>
                  </a:lnTo>
                  <a:lnTo>
                    <a:pt x="1212482" y="592484"/>
                  </a:lnTo>
                  <a:lnTo>
                    <a:pt x="1170691" y="605621"/>
                  </a:lnTo>
                  <a:lnTo>
                    <a:pt x="1123834" y="609076"/>
                  </a:lnTo>
                  <a:lnTo>
                    <a:pt x="1083849" y="609531"/>
                  </a:lnTo>
                  <a:lnTo>
                    <a:pt x="1037961" y="609591"/>
                  </a:lnTo>
                  <a:lnTo>
                    <a:pt x="997251" y="609598"/>
                  </a:lnTo>
                  <a:lnTo>
                    <a:pt x="953814" y="609600"/>
                  </a:lnTo>
                  <a:lnTo>
                    <a:pt x="913602" y="603055"/>
                  </a:lnTo>
                  <a:lnTo>
                    <a:pt x="865990" y="597841"/>
                  </a:lnTo>
                  <a:lnTo>
                    <a:pt x="828442" y="589888"/>
                  </a:lnTo>
                  <a:lnTo>
                    <a:pt x="790506" y="583650"/>
                  </a:lnTo>
                  <a:lnTo>
                    <a:pt x="744818" y="576487"/>
                  </a:lnTo>
                  <a:lnTo>
                    <a:pt x="704816" y="567921"/>
                  </a:lnTo>
                  <a:lnTo>
                    <a:pt x="658042" y="555546"/>
                  </a:lnTo>
                  <a:lnTo>
                    <a:pt x="611955" y="542908"/>
                  </a:lnTo>
                  <a:lnTo>
                    <a:pt x="566909" y="530222"/>
                  </a:lnTo>
                  <a:lnTo>
                    <a:pt x="524850" y="510978"/>
                  </a:lnTo>
                  <a:lnTo>
                    <a:pt x="485967" y="495888"/>
                  </a:lnTo>
                  <a:lnTo>
                    <a:pt x="439234" y="472957"/>
                  </a:lnTo>
                  <a:lnTo>
                    <a:pt x="398730" y="454428"/>
                  </a:lnTo>
                  <a:lnTo>
                    <a:pt x="355074" y="430664"/>
                  </a:lnTo>
                  <a:lnTo>
                    <a:pt x="314477" y="406473"/>
                  </a:lnTo>
                  <a:lnTo>
                    <a:pt x="267855" y="376856"/>
                  </a:lnTo>
                  <a:lnTo>
                    <a:pt x="228203" y="333319"/>
                  </a:lnTo>
                  <a:lnTo>
                    <a:pt x="184127" y="288922"/>
                  </a:lnTo>
                  <a:lnTo>
                    <a:pt x="149400" y="243417"/>
                  </a:lnTo>
                  <a:lnTo>
                    <a:pt x="127294" y="197733"/>
                  </a:lnTo>
                  <a:lnTo>
                    <a:pt x="109034" y="157769"/>
                  </a:lnTo>
                  <a:lnTo>
                    <a:pt x="102794" y="128649"/>
                  </a:lnTo>
                  <a:lnTo>
                    <a:pt x="89697" y="100981"/>
                  </a:lnTo>
                  <a:lnTo>
                    <a:pt x="85770" y="54133"/>
                  </a:lnTo>
                  <a:lnTo>
                    <a:pt x="85725" y="9642"/>
                  </a:lnTo>
                  <a:lnTo>
                    <a:pt x="85725" y="19016"/>
                  </a:lnTo>
                  <a:lnTo>
                    <a:pt x="93926" y="27248"/>
                  </a:lnTo>
                  <a:lnTo>
                    <a:pt x="95134" y="36659"/>
                  </a:lnTo>
                  <a:lnTo>
                    <a:pt x="95250" y="66744"/>
                  </a:lnTo>
                  <a:lnTo>
                    <a:pt x="94191" y="69895"/>
                  </a:lnTo>
                  <a:lnTo>
                    <a:pt x="92428" y="71997"/>
                  </a:lnTo>
                  <a:lnTo>
                    <a:pt x="90194" y="73398"/>
                  </a:lnTo>
                  <a:lnTo>
                    <a:pt x="88705" y="75391"/>
                  </a:lnTo>
                  <a:lnTo>
                    <a:pt x="87049" y="80426"/>
                  </a:lnTo>
                  <a:lnTo>
                    <a:pt x="84689" y="120407"/>
                  </a:lnTo>
                  <a:lnTo>
                    <a:pt x="79186" y="131161"/>
                  </a:lnTo>
                  <a:lnTo>
                    <a:pt x="75404" y="157861"/>
                  </a:lnTo>
                  <a:lnTo>
                    <a:pt x="68033" y="169451"/>
                  </a:lnTo>
                  <a:lnTo>
                    <a:pt x="67077" y="175914"/>
                  </a:lnTo>
                  <a:lnTo>
                    <a:pt x="65886" y="177602"/>
                  </a:lnTo>
                  <a:lnTo>
                    <a:pt x="64032" y="178726"/>
                  </a:lnTo>
                  <a:lnTo>
                    <a:pt x="61737" y="179476"/>
                  </a:lnTo>
                  <a:lnTo>
                    <a:pt x="60209" y="181034"/>
                  </a:lnTo>
                  <a:lnTo>
                    <a:pt x="57161" y="190462"/>
                  </a:lnTo>
                  <a:lnTo>
                    <a:pt x="57153" y="185432"/>
                  </a:lnTo>
                  <a:lnTo>
                    <a:pt x="54330" y="180134"/>
                  </a:lnTo>
                  <a:lnTo>
                    <a:pt x="50605" y="174251"/>
                  </a:lnTo>
                  <a:lnTo>
                    <a:pt x="47449" y="164990"/>
                  </a:lnTo>
                  <a:lnTo>
                    <a:pt x="41340" y="155542"/>
                  </a:lnTo>
                  <a:lnTo>
                    <a:pt x="38002" y="146040"/>
                  </a:lnTo>
                  <a:lnTo>
                    <a:pt x="31838" y="136522"/>
                  </a:lnTo>
                  <a:lnTo>
                    <a:pt x="20017" y="99307"/>
                  </a:lnTo>
                  <a:lnTo>
                    <a:pt x="19480" y="92467"/>
                  </a:lnTo>
                  <a:lnTo>
                    <a:pt x="16419" y="85900"/>
                  </a:lnTo>
                  <a:lnTo>
                    <a:pt x="10887" y="78116"/>
                  </a:lnTo>
                  <a:lnTo>
                    <a:pt x="9645" y="68168"/>
                  </a:lnTo>
                  <a:lnTo>
                    <a:pt x="9525" y="57153"/>
                  </a:lnTo>
                  <a:lnTo>
                    <a:pt x="0" y="47625"/>
                  </a:lnTo>
                  <a:lnTo>
                    <a:pt x="14465" y="47625"/>
                  </a:lnTo>
                  <a:lnTo>
                    <a:pt x="19833" y="44803"/>
                  </a:lnTo>
                  <a:lnTo>
                    <a:pt x="25748" y="41080"/>
                  </a:lnTo>
                  <a:lnTo>
                    <a:pt x="35028" y="37924"/>
                  </a:lnTo>
                  <a:lnTo>
                    <a:pt x="45538" y="31815"/>
                  </a:lnTo>
                  <a:lnTo>
                    <a:pt x="92241" y="20501"/>
                  </a:lnTo>
                  <a:lnTo>
                    <a:pt x="102027" y="16872"/>
                  </a:lnTo>
                  <a:lnTo>
                    <a:pt x="110962" y="12790"/>
                  </a:lnTo>
                  <a:lnTo>
                    <a:pt x="157574" y="967"/>
                  </a:lnTo>
                  <a:lnTo>
                    <a:pt x="190485" y="0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61"/>
            <p:cNvSpPr/>
            <p:nvPr>
              <p:custDataLst>
                <p:tags r:id="rId271"/>
              </p:custDataLst>
            </p:nvPr>
          </p:nvSpPr>
          <p:spPr>
            <a:xfrm>
              <a:off x="7000875" y="5857995"/>
              <a:ext cx="131897" cy="247365"/>
            </a:xfrm>
            <a:custGeom>
              <a:avLst/>
              <a:gdLst/>
              <a:ahLst/>
              <a:cxnLst/>
              <a:rect l="0" t="0" r="0" b="0"/>
              <a:pathLst>
                <a:path w="131897" h="247365">
                  <a:moveTo>
                    <a:pt x="28575" y="66555"/>
                  </a:moveTo>
                  <a:lnTo>
                    <a:pt x="28575" y="66555"/>
                  </a:lnTo>
                  <a:lnTo>
                    <a:pt x="28575" y="47898"/>
                  </a:lnTo>
                  <a:lnTo>
                    <a:pt x="28575" y="70175"/>
                  </a:lnTo>
                  <a:lnTo>
                    <a:pt x="31397" y="76277"/>
                  </a:lnTo>
                  <a:lnTo>
                    <a:pt x="35120" y="82518"/>
                  </a:lnTo>
                  <a:lnTo>
                    <a:pt x="37217" y="93039"/>
                  </a:lnTo>
                  <a:lnTo>
                    <a:pt x="38077" y="137398"/>
                  </a:lnTo>
                  <a:lnTo>
                    <a:pt x="38099" y="182187"/>
                  </a:lnTo>
                  <a:lnTo>
                    <a:pt x="28749" y="228284"/>
                  </a:lnTo>
                  <a:lnTo>
                    <a:pt x="28576" y="247364"/>
                  </a:lnTo>
                  <a:lnTo>
                    <a:pt x="28575" y="202817"/>
                  </a:lnTo>
                  <a:lnTo>
                    <a:pt x="28575" y="155321"/>
                  </a:lnTo>
                  <a:lnTo>
                    <a:pt x="28575" y="113586"/>
                  </a:lnTo>
                  <a:lnTo>
                    <a:pt x="29633" y="88898"/>
                  </a:lnTo>
                  <a:lnTo>
                    <a:pt x="37217" y="61191"/>
                  </a:lnTo>
                  <a:lnTo>
                    <a:pt x="37984" y="44459"/>
                  </a:lnTo>
                  <a:lnTo>
                    <a:pt x="40871" y="38037"/>
                  </a:lnTo>
                  <a:lnTo>
                    <a:pt x="44624" y="31656"/>
                  </a:lnTo>
                  <a:lnTo>
                    <a:pt x="47230" y="20815"/>
                  </a:lnTo>
                  <a:lnTo>
                    <a:pt x="47591" y="10894"/>
                  </a:lnTo>
                  <a:lnTo>
                    <a:pt x="48661" y="10398"/>
                  </a:lnTo>
                  <a:lnTo>
                    <a:pt x="52671" y="9846"/>
                  </a:lnTo>
                  <a:lnTo>
                    <a:pt x="54164" y="8641"/>
                  </a:lnTo>
                  <a:lnTo>
                    <a:pt x="55823" y="4479"/>
                  </a:lnTo>
                  <a:lnTo>
                    <a:pt x="57324" y="2946"/>
                  </a:lnTo>
                  <a:lnTo>
                    <a:pt x="61813" y="1243"/>
                  </a:lnTo>
                  <a:lnTo>
                    <a:pt x="74449" y="0"/>
                  </a:lnTo>
                  <a:lnTo>
                    <a:pt x="83459" y="6449"/>
                  </a:lnTo>
                  <a:lnTo>
                    <a:pt x="89304" y="8092"/>
                  </a:lnTo>
                  <a:lnTo>
                    <a:pt x="91286" y="9588"/>
                  </a:lnTo>
                  <a:lnTo>
                    <a:pt x="99785" y="22547"/>
                  </a:lnTo>
                  <a:lnTo>
                    <a:pt x="105380" y="25830"/>
                  </a:lnTo>
                  <a:lnTo>
                    <a:pt x="108353" y="26705"/>
                  </a:lnTo>
                  <a:lnTo>
                    <a:pt x="110335" y="28347"/>
                  </a:lnTo>
                  <a:lnTo>
                    <a:pt x="121607" y="47684"/>
                  </a:lnTo>
                  <a:lnTo>
                    <a:pt x="122347" y="50800"/>
                  </a:lnTo>
                  <a:lnTo>
                    <a:pt x="131170" y="66572"/>
                  </a:lnTo>
                  <a:lnTo>
                    <a:pt x="131896" y="69741"/>
                  </a:lnTo>
                  <a:lnTo>
                    <a:pt x="131322" y="71854"/>
                  </a:lnTo>
                  <a:lnTo>
                    <a:pt x="129881" y="73263"/>
                  </a:lnTo>
                  <a:lnTo>
                    <a:pt x="125458" y="75886"/>
                  </a:lnTo>
                  <a:lnTo>
                    <a:pt x="117018" y="82255"/>
                  </a:lnTo>
                  <a:lnTo>
                    <a:pt x="84862" y="92948"/>
                  </a:lnTo>
                  <a:lnTo>
                    <a:pt x="60154" y="94699"/>
                  </a:lnTo>
                  <a:lnTo>
                    <a:pt x="17153" y="81836"/>
                  </a:lnTo>
                  <a:lnTo>
                    <a:pt x="0" y="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2962"/>
          <p:cNvSpPr/>
          <p:nvPr>
            <p:custDataLst>
              <p:tags r:id="rId15"/>
            </p:custDataLst>
          </p:nvPr>
        </p:nvSpPr>
        <p:spPr>
          <a:xfrm>
            <a:off x="7381875" y="4638675"/>
            <a:ext cx="247651" cy="352426"/>
          </a:xfrm>
          <a:custGeom>
            <a:avLst/>
            <a:gdLst/>
            <a:ahLst/>
            <a:cxnLst/>
            <a:rect l="0" t="0" r="0" b="0"/>
            <a:pathLst>
              <a:path w="247651" h="352426">
                <a:moveTo>
                  <a:pt x="247650" y="0"/>
                </a:moveTo>
                <a:lnTo>
                  <a:pt x="247650" y="0"/>
                </a:lnTo>
                <a:lnTo>
                  <a:pt x="242594" y="0"/>
                </a:lnTo>
                <a:lnTo>
                  <a:pt x="241105" y="1058"/>
                </a:lnTo>
                <a:lnTo>
                  <a:pt x="240112" y="2822"/>
                </a:lnTo>
                <a:lnTo>
                  <a:pt x="238518" y="8201"/>
                </a:lnTo>
                <a:lnTo>
                  <a:pt x="235477" y="8937"/>
                </a:lnTo>
                <a:lnTo>
                  <a:pt x="223946" y="9491"/>
                </a:lnTo>
                <a:lnTo>
                  <a:pt x="222322" y="10561"/>
                </a:lnTo>
                <a:lnTo>
                  <a:pt x="221240" y="12332"/>
                </a:lnTo>
                <a:lnTo>
                  <a:pt x="220518" y="14571"/>
                </a:lnTo>
                <a:lnTo>
                  <a:pt x="218979" y="16064"/>
                </a:lnTo>
                <a:lnTo>
                  <a:pt x="214447" y="17723"/>
                </a:lnTo>
                <a:lnTo>
                  <a:pt x="195489" y="19016"/>
                </a:lnTo>
                <a:lnTo>
                  <a:pt x="193825" y="20086"/>
                </a:lnTo>
                <a:lnTo>
                  <a:pt x="192717" y="21857"/>
                </a:lnTo>
                <a:lnTo>
                  <a:pt x="191978" y="24096"/>
                </a:lnTo>
                <a:lnTo>
                  <a:pt x="190426" y="25589"/>
                </a:lnTo>
                <a:lnTo>
                  <a:pt x="185881" y="27248"/>
                </a:lnTo>
                <a:lnTo>
                  <a:pt x="174340" y="29371"/>
                </a:lnTo>
                <a:lnTo>
                  <a:pt x="159922" y="40318"/>
                </a:lnTo>
                <a:lnTo>
                  <a:pt x="157414" y="42754"/>
                </a:lnTo>
                <a:lnTo>
                  <a:pt x="151807" y="45460"/>
                </a:lnTo>
                <a:lnTo>
                  <a:pt x="148829" y="46182"/>
                </a:lnTo>
                <a:lnTo>
                  <a:pt x="146845" y="47721"/>
                </a:lnTo>
                <a:lnTo>
                  <a:pt x="144638" y="52254"/>
                </a:lnTo>
                <a:lnTo>
                  <a:pt x="142992" y="53885"/>
                </a:lnTo>
                <a:lnTo>
                  <a:pt x="129773" y="61776"/>
                </a:lnTo>
                <a:lnTo>
                  <a:pt x="126468" y="67320"/>
                </a:lnTo>
                <a:lnTo>
                  <a:pt x="125588" y="70280"/>
                </a:lnTo>
                <a:lnTo>
                  <a:pt x="123942" y="72253"/>
                </a:lnTo>
                <a:lnTo>
                  <a:pt x="119291" y="74446"/>
                </a:lnTo>
                <a:lnTo>
                  <a:pt x="117628" y="76090"/>
                </a:lnTo>
                <a:lnTo>
                  <a:pt x="115778" y="80737"/>
                </a:lnTo>
                <a:lnTo>
                  <a:pt x="114227" y="82400"/>
                </a:lnTo>
                <a:lnTo>
                  <a:pt x="97005" y="93796"/>
                </a:lnTo>
                <a:lnTo>
                  <a:pt x="90714" y="99876"/>
                </a:lnTo>
                <a:lnTo>
                  <a:pt x="87942" y="105420"/>
                </a:lnTo>
                <a:lnTo>
                  <a:pt x="86163" y="112546"/>
                </a:lnTo>
                <a:lnTo>
                  <a:pt x="68119" y="131897"/>
                </a:lnTo>
                <a:lnTo>
                  <a:pt x="66801" y="141424"/>
                </a:lnTo>
                <a:lnTo>
                  <a:pt x="58486" y="150949"/>
                </a:lnTo>
                <a:lnTo>
                  <a:pt x="57545" y="157026"/>
                </a:lnTo>
                <a:lnTo>
                  <a:pt x="57267" y="165530"/>
                </a:lnTo>
                <a:lnTo>
                  <a:pt x="56169" y="167503"/>
                </a:lnTo>
                <a:lnTo>
                  <a:pt x="54380" y="168819"/>
                </a:lnTo>
                <a:lnTo>
                  <a:pt x="52128" y="169696"/>
                </a:lnTo>
                <a:lnTo>
                  <a:pt x="50627" y="171340"/>
                </a:lnTo>
                <a:lnTo>
                  <a:pt x="48959" y="175987"/>
                </a:lnTo>
                <a:lnTo>
                  <a:pt x="48020" y="184553"/>
                </a:lnTo>
                <a:lnTo>
                  <a:pt x="46830" y="186536"/>
                </a:lnTo>
                <a:lnTo>
                  <a:pt x="44979" y="187857"/>
                </a:lnTo>
                <a:lnTo>
                  <a:pt x="42687" y="188738"/>
                </a:lnTo>
                <a:lnTo>
                  <a:pt x="41157" y="190384"/>
                </a:lnTo>
                <a:lnTo>
                  <a:pt x="39459" y="195035"/>
                </a:lnTo>
                <a:lnTo>
                  <a:pt x="37310" y="206644"/>
                </a:lnTo>
                <a:lnTo>
                  <a:pt x="29934" y="217229"/>
                </a:lnTo>
                <a:lnTo>
                  <a:pt x="27785" y="226314"/>
                </a:lnTo>
                <a:lnTo>
                  <a:pt x="22109" y="235214"/>
                </a:lnTo>
                <a:lnTo>
                  <a:pt x="18897" y="244553"/>
                </a:lnTo>
                <a:lnTo>
                  <a:pt x="10968" y="255304"/>
                </a:lnTo>
                <a:lnTo>
                  <a:pt x="9953" y="261677"/>
                </a:lnTo>
                <a:lnTo>
                  <a:pt x="9651" y="270268"/>
                </a:lnTo>
                <a:lnTo>
                  <a:pt x="6759" y="276400"/>
                </a:lnTo>
                <a:lnTo>
                  <a:pt x="3004" y="282653"/>
                </a:lnTo>
                <a:lnTo>
                  <a:pt x="395" y="293404"/>
                </a:lnTo>
                <a:lnTo>
                  <a:pt x="0" y="340718"/>
                </a:lnTo>
                <a:lnTo>
                  <a:pt x="0" y="352425"/>
                </a:lnTo>
                <a:lnTo>
                  <a:pt x="0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694"/>
          <p:cNvGrpSpPr/>
          <p:nvPr/>
        </p:nvGrpSpPr>
        <p:grpSpPr>
          <a:xfrm>
            <a:off x="3905250" y="3883485"/>
            <a:ext cx="3543301" cy="1079005"/>
            <a:chOff x="3905250" y="3883485"/>
            <a:chExt cx="3543301" cy="1079005"/>
          </a:xfrm>
        </p:grpSpPr>
        <p:sp>
          <p:nvSpPr>
            <p:cNvPr id="232" name="SMARTInkShape-2963"/>
            <p:cNvSpPr/>
            <p:nvPr>
              <p:custDataLst>
                <p:tags r:id="rId266"/>
              </p:custDataLst>
            </p:nvPr>
          </p:nvSpPr>
          <p:spPr>
            <a:xfrm>
              <a:off x="3905250" y="4057653"/>
              <a:ext cx="3457576" cy="828663"/>
            </a:xfrm>
            <a:custGeom>
              <a:avLst/>
              <a:gdLst/>
              <a:ahLst/>
              <a:cxnLst/>
              <a:rect l="0" t="0" r="0" b="0"/>
              <a:pathLst>
                <a:path w="3457576" h="828663">
                  <a:moveTo>
                    <a:pt x="0" y="600072"/>
                  </a:moveTo>
                  <a:lnTo>
                    <a:pt x="0" y="600072"/>
                  </a:lnTo>
                  <a:lnTo>
                    <a:pt x="0" y="609587"/>
                  </a:lnTo>
                  <a:lnTo>
                    <a:pt x="0" y="590942"/>
                  </a:lnTo>
                  <a:lnTo>
                    <a:pt x="5057" y="585608"/>
                  </a:lnTo>
                  <a:lnTo>
                    <a:pt x="10361" y="583060"/>
                  </a:lnTo>
                  <a:lnTo>
                    <a:pt x="13257" y="582380"/>
                  </a:lnTo>
                  <a:lnTo>
                    <a:pt x="15188" y="580870"/>
                  </a:lnTo>
                  <a:lnTo>
                    <a:pt x="44530" y="546071"/>
                  </a:lnTo>
                  <a:lnTo>
                    <a:pt x="69502" y="523871"/>
                  </a:lnTo>
                  <a:lnTo>
                    <a:pt x="79573" y="516463"/>
                  </a:lnTo>
                  <a:lnTo>
                    <a:pt x="107423" y="478822"/>
                  </a:lnTo>
                  <a:lnTo>
                    <a:pt x="149380" y="440915"/>
                  </a:lnTo>
                  <a:lnTo>
                    <a:pt x="195540" y="408243"/>
                  </a:lnTo>
                  <a:lnTo>
                    <a:pt x="243036" y="374252"/>
                  </a:lnTo>
                  <a:lnTo>
                    <a:pt x="286397" y="338128"/>
                  </a:lnTo>
                  <a:lnTo>
                    <a:pt x="314517" y="319612"/>
                  </a:lnTo>
                  <a:lnTo>
                    <a:pt x="361975" y="283268"/>
                  </a:lnTo>
                  <a:lnTo>
                    <a:pt x="402877" y="257310"/>
                  </a:lnTo>
                  <a:lnTo>
                    <a:pt x="438988" y="238163"/>
                  </a:lnTo>
                  <a:lnTo>
                    <a:pt x="484059" y="217786"/>
                  </a:lnTo>
                  <a:lnTo>
                    <a:pt x="530082" y="195966"/>
                  </a:lnTo>
                  <a:lnTo>
                    <a:pt x="573667" y="171273"/>
                  </a:lnTo>
                  <a:lnTo>
                    <a:pt x="610242" y="155168"/>
                  </a:lnTo>
                  <a:lnTo>
                    <a:pt x="655470" y="135188"/>
                  </a:lnTo>
                  <a:lnTo>
                    <a:pt x="702582" y="118463"/>
                  </a:lnTo>
                  <a:lnTo>
                    <a:pt x="749832" y="102145"/>
                  </a:lnTo>
                  <a:lnTo>
                    <a:pt x="795109" y="83910"/>
                  </a:lnTo>
                  <a:lnTo>
                    <a:pt x="832253" y="73425"/>
                  </a:lnTo>
                  <a:lnTo>
                    <a:pt x="870069" y="63617"/>
                  </a:lnTo>
                  <a:lnTo>
                    <a:pt x="908086" y="54007"/>
                  </a:lnTo>
                  <a:lnTo>
                    <a:pt x="946160" y="44457"/>
                  </a:lnTo>
                  <a:lnTo>
                    <a:pt x="989310" y="34925"/>
                  </a:lnTo>
                  <a:lnTo>
                    <a:pt x="1030552" y="25398"/>
                  </a:lnTo>
                  <a:lnTo>
                    <a:pt x="1069583" y="20929"/>
                  </a:lnTo>
                  <a:lnTo>
                    <a:pt x="1113015" y="14548"/>
                  </a:lnTo>
                  <a:lnTo>
                    <a:pt x="1154342" y="11011"/>
                  </a:lnTo>
                  <a:lnTo>
                    <a:pt x="1193397" y="4906"/>
                  </a:lnTo>
                  <a:lnTo>
                    <a:pt x="1236837" y="1452"/>
                  </a:lnTo>
                  <a:lnTo>
                    <a:pt x="1278166" y="428"/>
                  </a:lnTo>
                  <a:lnTo>
                    <a:pt x="1317222" y="125"/>
                  </a:lnTo>
                  <a:lnTo>
                    <a:pt x="1355606" y="35"/>
                  </a:lnTo>
                  <a:lnTo>
                    <a:pt x="1398846" y="8"/>
                  </a:lnTo>
                  <a:lnTo>
                    <a:pt x="1440116" y="0"/>
                  </a:lnTo>
                  <a:lnTo>
                    <a:pt x="1479155" y="5054"/>
                  </a:lnTo>
                  <a:lnTo>
                    <a:pt x="1517533" y="8198"/>
                  </a:lnTo>
                  <a:lnTo>
                    <a:pt x="1555715" y="9130"/>
                  </a:lnTo>
                  <a:lnTo>
                    <a:pt x="1598897" y="9406"/>
                  </a:lnTo>
                  <a:lnTo>
                    <a:pt x="1640148" y="14545"/>
                  </a:lnTo>
                  <a:lnTo>
                    <a:pt x="1685466" y="19216"/>
                  </a:lnTo>
                  <a:lnTo>
                    <a:pt x="1721655" y="26388"/>
                  </a:lnTo>
                  <a:lnTo>
                    <a:pt x="1759189" y="34157"/>
                  </a:lnTo>
                  <a:lnTo>
                    <a:pt x="1797120" y="37988"/>
                  </a:lnTo>
                  <a:lnTo>
                    <a:pt x="1834113" y="45355"/>
                  </a:lnTo>
                  <a:lnTo>
                    <a:pt x="1878416" y="57326"/>
                  </a:lnTo>
                  <a:lnTo>
                    <a:pt x="1915114" y="66725"/>
                  </a:lnTo>
                  <a:lnTo>
                    <a:pt x="1960385" y="79382"/>
                  </a:lnTo>
                  <a:lnTo>
                    <a:pt x="2006447" y="92074"/>
                  </a:lnTo>
                  <a:lnTo>
                    <a:pt x="2047218" y="107595"/>
                  </a:lnTo>
                  <a:lnTo>
                    <a:pt x="2085845" y="125673"/>
                  </a:lnTo>
                  <a:lnTo>
                    <a:pt x="2130596" y="140493"/>
                  </a:lnTo>
                  <a:lnTo>
                    <a:pt x="2171107" y="157062"/>
                  </a:lnTo>
                  <a:lnTo>
                    <a:pt x="2190486" y="161879"/>
                  </a:lnTo>
                  <a:lnTo>
                    <a:pt x="2228798" y="179395"/>
                  </a:lnTo>
                  <a:lnTo>
                    <a:pt x="2266940" y="193360"/>
                  </a:lnTo>
                  <a:lnTo>
                    <a:pt x="2311752" y="217045"/>
                  </a:lnTo>
                  <a:lnTo>
                    <a:pt x="2353558" y="235738"/>
                  </a:lnTo>
                  <a:lnTo>
                    <a:pt x="2400416" y="258988"/>
                  </a:lnTo>
                  <a:lnTo>
                    <a:pt x="2447942" y="283582"/>
                  </a:lnTo>
                  <a:lnTo>
                    <a:pt x="2473683" y="297453"/>
                  </a:lnTo>
                  <a:lnTo>
                    <a:pt x="2497537" y="312147"/>
                  </a:lnTo>
                  <a:lnTo>
                    <a:pt x="2542379" y="336456"/>
                  </a:lnTo>
                  <a:lnTo>
                    <a:pt x="2582633" y="355167"/>
                  </a:lnTo>
                  <a:lnTo>
                    <a:pt x="2629079" y="378954"/>
                  </a:lnTo>
                  <a:lnTo>
                    <a:pt x="2654705" y="392739"/>
                  </a:lnTo>
                  <a:lnTo>
                    <a:pt x="2678526" y="407407"/>
                  </a:lnTo>
                  <a:lnTo>
                    <a:pt x="2702871" y="421278"/>
                  </a:lnTo>
                  <a:lnTo>
                    <a:pt x="2726312" y="435972"/>
                  </a:lnTo>
                  <a:lnTo>
                    <a:pt x="2771001" y="460281"/>
                  </a:lnTo>
                  <a:lnTo>
                    <a:pt x="2811237" y="478992"/>
                  </a:lnTo>
                  <a:lnTo>
                    <a:pt x="2853887" y="506635"/>
                  </a:lnTo>
                  <a:lnTo>
                    <a:pt x="2900587" y="535128"/>
                  </a:lnTo>
                  <a:lnTo>
                    <a:pt x="2946320" y="558712"/>
                  </a:lnTo>
                  <a:lnTo>
                    <a:pt x="2991040" y="584385"/>
                  </a:lnTo>
                  <a:lnTo>
                    <a:pt x="3038301" y="612245"/>
                  </a:lnTo>
                  <a:lnTo>
                    <a:pt x="3052156" y="622415"/>
                  </a:lnTo>
                  <a:lnTo>
                    <a:pt x="3092422" y="644254"/>
                  </a:lnTo>
                  <a:lnTo>
                    <a:pt x="3122626" y="659992"/>
                  </a:lnTo>
                  <a:lnTo>
                    <a:pt x="3145606" y="674271"/>
                  </a:lnTo>
                  <a:lnTo>
                    <a:pt x="3188605" y="698380"/>
                  </a:lnTo>
                  <a:lnTo>
                    <a:pt x="3234299" y="720715"/>
                  </a:lnTo>
                  <a:lnTo>
                    <a:pt x="3277977" y="746122"/>
                  </a:lnTo>
                  <a:lnTo>
                    <a:pt x="3320238" y="768347"/>
                  </a:lnTo>
                  <a:lnTo>
                    <a:pt x="3340919" y="778225"/>
                  </a:lnTo>
                  <a:lnTo>
                    <a:pt x="3383548" y="792732"/>
                  </a:lnTo>
                  <a:lnTo>
                    <a:pt x="3398246" y="797915"/>
                  </a:lnTo>
                  <a:lnTo>
                    <a:pt x="3402147" y="798642"/>
                  </a:lnTo>
                  <a:lnTo>
                    <a:pt x="3404749" y="800185"/>
                  </a:lnTo>
                  <a:lnTo>
                    <a:pt x="3406482" y="802272"/>
                  </a:lnTo>
                  <a:lnTo>
                    <a:pt x="3407638" y="804722"/>
                  </a:lnTo>
                  <a:lnTo>
                    <a:pt x="3410525" y="806356"/>
                  </a:lnTo>
                  <a:lnTo>
                    <a:pt x="3426149" y="809192"/>
                  </a:lnTo>
                  <a:lnTo>
                    <a:pt x="3436951" y="817785"/>
                  </a:lnTo>
                  <a:lnTo>
                    <a:pt x="3447617" y="819111"/>
                  </a:lnTo>
                  <a:lnTo>
                    <a:pt x="3447922" y="824193"/>
                  </a:lnTo>
                  <a:lnTo>
                    <a:pt x="3449023" y="825686"/>
                  </a:lnTo>
                  <a:lnTo>
                    <a:pt x="3457458" y="828638"/>
                  </a:lnTo>
                  <a:lnTo>
                    <a:pt x="3457541" y="828662"/>
                  </a:lnTo>
                  <a:lnTo>
                    <a:pt x="3457575" y="80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64"/>
            <p:cNvSpPr/>
            <p:nvPr>
              <p:custDataLst>
                <p:tags r:id="rId267"/>
              </p:custDataLst>
            </p:nvPr>
          </p:nvSpPr>
          <p:spPr>
            <a:xfrm>
              <a:off x="7362826" y="4724400"/>
              <a:ext cx="85725" cy="209551"/>
            </a:xfrm>
            <a:custGeom>
              <a:avLst/>
              <a:gdLst/>
              <a:ahLst/>
              <a:cxnLst/>
              <a:rect l="0" t="0" r="0" b="0"/>
              <a:pathLst>
                <a:path w="85725" h="209551">
                  <a:moveTo>
                    <a:pt x="85724" y="0"/>
                  </a:moveTo>
                  <a:lnTo>
                    <a:pt x="85724" y="0"/>
                  </a:lnTo>
                  <a:lnTo>
                    <a:pt x="77524" y="8201"/>
                  </a:lnTo>
                  <a:lnTo>
                    <a:pt x="76315" y="17609"/>
                  </a:lnTo>
                  <a:lnTo>
                    <a:pt x="68008" y="27124"/>
                  </a:lnTo>
                  <a:lnTo>
                    <a:pt x="65879" y="35892"/>
                  </a:lnTo>
                  <a:lnTo>
                    <a:pt x="60206" y="44737"/>
                  </a:lnTo>
                  <a:lnTo>
                    <a:pt x="56996" y="54060"/>
                  </a:lnTo>
                  <a:lnTo>
                    <a:pt x="50871" y="63525"/>
                  </a:lnTo>
                  <a:lnTo>
                    <a:pt x="47528" y="73032"/>
                  </a:lnTo>
                  <a:lnTo>
                    <a:pt x="23198" y="102658"/>
                  </a:lnTo>
                  <a:lnTo>
                    <a:pt x="17046" y="121839"/>
                  </a:lnTo>
                  <a:lnTo>
                    <a:pt x="12867" y="129292"/>
                  </a:lnTo>
                  <a:lnTo>
                    <a:pt x="9456" y="139438"/>
                  </a:lnTo>
                  <a:lnTo>
                    <a:pt x="3272" y="149147"/>
                  </a:lnTo>
                  <a:lnTo>
                    <a:pt x="969" y="158727"/>
                  </a:lnTo>
                  <a:lnTo>
                    <a:pt x="0" y="195392"/>
                  </a:lnTo>
                  <a:lnTo>
                    <a:pt x="1058" y="196936"/>
                  </a:lnTo>
                  <a:lnTo>
                    <a:pt x="2821" y="197966"/>
                  </a:lnTo>
                  <a:lnTo>
                    <a:pt x="8199" y="199619"/>
                  </a:lnTo>
                  <a:lnTo>
                    <a:pt x="8936" y="202667"/>
                  </a:lnTo>
                  <a:lnTo>
                    <a:pt x="952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65"/>
            <p:cNvSpPr/>
            <p:nvPr>
              <p:custDataLst>
                <p:tags r:id="rId268"/>
              </p:custDataLst>
            </p:nvPr>
          </p:nvSpPr>
          <p:spPr>
            <a:xfrm>
              <a:off x="7105661" y="4657725"/>
              <a:ext cx="285740" cy="304765"/>
            </a:xfrm>
            <a:custGeom>
              <a:avLst/>
              <a:gdLst/>
              <a:ahLst/>
              <a:cxnLst/>
              <a:rect l="0" t="0" r="0" b="0"/>
              <a:pathLst>
                <a:path w="285740" h="304765">
                  <a:moveTo>
                    <a:pt x="190489" y="9525"/>
                  </a:moveTo>
                  <a:lnTo>
                    <a:pt x="190489" y="9525"/>
                  </a:lnTo>
                  <a:lnTo>
                    <a:pt x="200004" y="9525"/>
                  </a:lnTo>
                  <a:lnTo>
                    <a:pt x="200014" y="0"/>
                  </a:lnTo>
                  <a:lnTo>
                    <a:pt x="214479" y="14465"/>
                  </a:lnTo>
                  <a:lnTo>
                    <a:pt x="217026" y="19834"/>
                  </a:lnTo>
                  <a:lnTo>
                    <a:pt x="217705" y="22748"/>
                  </a:lnTo>
                  <a:lnTo>
                    <a:pt x="219217" y="24690"/>
                  </a:lnTo>
                  <a:lnTo>
                    <a:pt x="223718" y="26848"/>
                  </a:lnTo>
                  <a:lnTo>
                    <a:pt x="225342" y="28482"/>
                  </a:lnTo>
                  <a:lnTo>
                    <a:pt x="229362" y="38174"/>
                  </a:lnTo>
                  <a:lnTo>
                    <a:pt x="243752" y="54260"/>
                  </a:lnTo>
                  <a:lnTo>
                    <a:pt x="249694" y="66731"/>
                  </a:lnTo>
                  <a:lnTo>
                    <a:pt x="274368" y="93369"/>
                  </a:lnTo>
                  <a:lnTo>
                    <a:pt x="275393" y="97236"/>
                  </a:lnTo>
                  <a:lnTo>
                    <a:pt x="276051" y="103286"/>
                  </a:lnTo>
                  <a:lnTo>
                    <a:pt x="284400" y="112845"/>
                  </a:lnTo>
                  <a:lnTo>
                    <a:pt x="285622" y="122373"/>
                  </a:lnTo>
                  <a:lnTo>
                    <a:pt x="285739" y="152366"/>
                  </a:lnTo>
                  <a:lnTo>
                    <a:pt x="277539" y="152397"/>
                  </a:lnTo>
                  <a:lnTo>
                    <a:pt x="277097" y="153456"/>
                  </a:lnTo>
                  <a:lnTo>
                    <a:pt x="276215" y="166971"/>
                  </a:lnTo>
                  <a:lnTo>
                    <a:pt x="275156" y="168464"/>
                  </a:lnTo>
                  <a:lnTo>
                    <a:pt x="273392" y="169459"/>
                  </a:lnTo>
                  <a:lnTo>
                    <a:pt x="271158" y="170123"/>
                  </a:lnTo>
                  <a:lnTo>
                    <a:pt x="258881" y="179534"/>
                  </a:lnTo>
                  <a:lnTo>
                    <a:pt x="241018" y="196080"/>
                  </a:lnTo>
                  <a:lnTo>
                    <a:pt x="228536" y="202068"/>
                  </a:lnTo>
                  <a:lnTo>
                    <a:pt x="215878" y="213128"/>
                  </a:lnTo>
                  <a:lnTo>
                    <a:pt x="206712" y="216432"/>
                  </a:lnTo>
                  <a:lnTo>
                    <a:pt x="196641" y="218959"/>
                  </a:lnTo>
                  <a:lnTo>
                    <a:pt x="181552" y="229205"/>
                  </a:lnTo>
                  <a:lnTo>
                    <a:pt x="163324" y="241419"/>
                  </a:lnTo>
                  <a:lnTo>
                    <a:pt x="135929" y="254368"/>
                  </a:lnTo>
                  <a:lnTo>
                    <a:pt x="88356" y="268860"/>
                  </a:lnTo>
                  <a:lnTo>
                    <a:pt x="79479" y="272952"/>
                  </a:lnTo>
                  <a:lnTo>
                    <a:pt x="32913" y="285840"/>
                  </a:lnTo>
                  <a:lnTo>
                    <a:pt x="19271" y="293098"/>
                  </a:lnTo>
                  <a:lnTo>
                    <a:pt x="11441" y="294845"/>
                  </a:lnTo>
                  <a:lnTo>
                    <a:pt x="27" y="304764"/>
                  </a:lnTo>
                  <a:lnTo>
                    <a:pt x="0" y="299732"/>
                  </a:lnTo>
                  <a:lnTo>
                    <a:pt x="1055" y="298247"/>
                  </a:lnTo>
                  <a:lnTo>
                    <a:pt x="2816" y="297256"/>
                  </a:lnTo>
                  <a:lnTo>
                    <a:pt x="9514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66"/>
            <p:cNvSpPr/>
            <p:nvPr>
              <p:custDataLst>
                <p:tags r:id="rId269"/>
              </p:custDataLst>
            </p:nvPr>
          </p:nvSpPr>
          <p:spPr>
            <a:xfrm>
              <a:off x="6219825" y="3883485"/>
              <a:ext cx="28576" cy="278941"/>
            </a:xfrm>
            <a:custGeom>
              <a:avLst/>
              <a:gdLst/>
              <a:ahLst/>
              <a:cxnLst/>
              <a:rect l="0" t="0" r="0" b="0"/>
              <a:pathLst>
                <a:path w="28576" h="278941">
                  <a:moveTo>
                    <a:pt x="28575" y="21765"/>
                  </a:moveTo>
                  <a:lnTo>
                    <a:pt x="28575" y="21765"/>
                  </a:lnTo>
                  <a:lnTo>
                    <a:pt x="28575" y="0"/>
                  </a:lnTo>
                  <a:lnTo>
                    <a:pt x="28575" y="45938"/>
                  </a:lnTo>
                  <a:lnTo>
                    <a:pt x="28575" y="88054"/>
                  </a:lnTo>
                  <a:lnTo>
                    <a:pt x="28575" y="134045"/>
                  </a:lnTo>
                  <a:lnTo>
                    <a:pt x="27517" y="147867"/>
                  </a:lnTo>
                  <a:lnTo>
                    <a:pt x="18874" y="193332"/>
                  </a:lnTo>
                  <a:lnTo>
                    <a:pt x="4895" y="238870"/>
                  </a:lnTo>
                  <a:lnTo>
                    <a:pt x="967" y="256757"/>
                  </a:lnTo>
                  <a:lnTo>
                    <a:pt x="0" y="278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2967"/>
          <p:cNvSpPr/>
          <p:nvPr>
            <p:custDataLst>
              <p:tags r:id="rId16"/>
            </p:custDataLst>
          </p:nvPr>
        </p:nvSpPr>
        <p:spPr>
          <a:xfrm>
            <a:off x="3952875" y="4653257"/>
            <a:ext cx="9992" cy="42569"/>
          </a:xfrm>
          <a:custGeom>
            <a:avLst/>
            <a:gdLst/>
            <a:ahLst/>
            <a:cxnLst/>
            <a:rect l="0" t="0" r="0" b="0"/>
            <a:pathLst>
              <a:path w="9992" h="42569">
                <a:moveTo>
                  <a:pt x="0" y="33043"/>
                </a:moveTo>
                <a:lnTo>
                  <a:pt x="0" y="33043"/>
                </a:lnTo>
                <a:lnTo>
                  <a:pt x="0" y="42568"/>
                </a:lnTo>
                <a:lnTo>
                  <a:pt x="0" y="37512"/>
                </a:lnTo>
                <a:lnTo>
                  <a:pt x="1058" y="36023"/>
                </a:lnTo>
                <a:lnTo>
                  <a:pt x="2822" y="35029"/>
                </a:lnTo>
                <a:lnTo>
                  <a:pt x="5057" y="34367"/>
                </a:lnTo>
                <a:lnTo>
                  <a:pt x="6546" y="32867"/>
                </a:lnTo>
                <a:lnTo>
                  <a:pt x="8201" y="28379"/>
                </a:lnTo>
                <a:lnTo>
                  <a:pt x="9515" y="889"/>
                </a:lnTo>
                <a:lnTo>
                  <a:pt x="999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2968"/>
          <p:cNvSpPr/>
          <p:nvPr>
            <p:custDataLst>
              <p:tags r:id="rId17"/>
            </p:custDataLst>
          </p:nvPr>
        </p:nvSpPr>
        <p:spPr>
          <a:xfrm>
            <a:off x="4257675" y="943010"/>
            <a:ext cx="4827946" cy="114227"/>
          </a:xfrm>
          <a:custGeom>
            <a:avLst/>
            <a:gdLst/>
            <a:ahLst/>
            <a:cxnLst/>
            <a:rect l="0" t="0" r="0" b="0"/>
            <a:pathLst>
              <a:path w="4827946" h="114227">
                <a:moveTo>
                  <a:pt x="0" y="95215"/>
                </a:moveTo>
                <a:lnTo>
                  <a:pt x="0" y="95215"/>
                </a:lnTo>
                <a:lnTo>
                  <a:pt x="41832" y="95215"/>
                </a:lnTo>
                <a:lnTo>
                  <a:pt x="57750" y="94157"/>
                </a:lnTo>
                <a:lnTo>
                  <a:pt x="101848" y="87014"/>
                </a:lnTo>
                <a:lnTo>
                  <a:pt x="137539" y="86082"/>
                </a:lnTo>
                <a:lnTo>
                  <a:pt x="179982" y="80750"/>
                </a:lnTo>
                <a:lnTo>
                  <a:pt x="213342" y="78203"/>
                </a:lnTo>
                <a:lnTo>
                  <a:pt x="250394" y="77071"/>
                </a:lnTo>
                <a:lnTo>
                  <a:pt x="291556" y="76567"/>
                </a:lnTo>
                <a:lnTo>
                  <a:pt x="337367" y="73522"/>
                </a:lnTo>
                <a:lnTo>
                  <a:pt x="361436" y="71228"/>
                </a:lnTo>
                <a:lnTo>
                  <a:pt x="388066" y="69699"/>
                </a:lnTo>
                <a:lnTo>
                  <a:pt x="416402" y="68679"/>
                </a:lnTo>
                <a:lnTo>
                  <a:pt x="445875" y="67999"/>
                </a:lnTo>
                <a:lnTo>
                  <a:pt x="476109" y="66488"/>
                </a:lnTo>
                <a:lnTo>
                  <a:pt x="506848" y="64422"/>
                </a:lnTo>
                <a:lnTo>
                  <a:pt x="537924" y="61986"/>
                </a:lnTo>
                <a:lnTo>
                  <a:pt x="569224" y="59304"/>
                </a:lnTo>
                <a:lnTo>
                  <a:pt x="600675" y="56458"/>
                </a:lnTo>
                <a:lnTo>
                  <a:pt x="632225" y="53502"/>
                </a:lnTo>
                <a:lnTo>
                  <a:pt x="665958" y="50473"/>
                </a:lnTo>
                <a:lnTo>
                  <a:pt x="701147" y="47395"/>
                </a:lnTo>
                <a:lnTo>
                  <a:pt x="737306" y="44285"/>
                </a:lnTo>
                <a:lnTo>
                  <a:pt x="774112" y="42212"/>
                </a:lnTo>
                <a:lnTo>
                  <a:pt x="811350" y="40829"/>
                </a:lnTo>
                <a:lnTo>
                  <a:pt x="848875" y="39908"/>
                </a:lnTo>
                <a:lnTo>
                  <a:pt x="888709" y="38235"/>
                </a:lnTo>
                <a:lnTo>
                  <a:pt x="930081" y="36062"/>
                </a:lnTo>
                <a:lnTo>
                  <a:pt x="972479" y="33555"/>
                </a:lnTo>
                <a:lnTo>
                  <a:pt x="1014502" y="31883"/>
                </a:lnTo>
                <a:lnTo>
                  <a:pt x="1056278" y="30769"/>
                </a:lnTo>
                <a:lnTo>
                  <a:pt x="1097885" y="30026"/>
                </a:lnTo>
                <a:lnTo>
                  <a:pt x="1140440" y="28472"/>
                </a:lnTo>
                <a:lnTo>
                  <a:pt x="1183627" y="26378"/>
                </a:lnTo>
                <a:lnTo>
                  <a:pt x="1227235" y="23924"/>
                </a:lnTo>
                <a:lnTo>
                  <a:pt x="1271122" y="22287"/>
                </a:lnTo>
                <a:lnTo>
                  <a:pt x="1315198" y="21197"/>
                </a:lnTo>
                <a:lnTo>
                  <a:pt x="1359398" y="20469"/>
                </a:lnTo>
                <a:lnTo>
                  <a:pt x="1403682" y="18926"/>
                </a:lnTo>
                <a:lnTo>
                  <a:pt x="1448022" y="16839"/>
                </a:lnTo>
                <a:lnTo>
                  <a:pt x="1492398" y="14390"/>
                </a:lnTo>
                <a:lnTo>
                  <a:pt x="1538915" y="12756"/>
                </a:lnTo>
                <a:lnTo>
                  <a:pt x="1586860" y="11668"/>
                </a:lnTo>
                <a:lnTo>
                  <a:pt x="1635756" y="10942"/>
                </a:lnTo>
                <a:lnTo>
                  <a:pt x="1684229" y="10458"/>
                </a:lnTo>
                <a:lnTo>
                  <a:pt x="1732419" y="10135"/>
                </a:lnTo>
                <a:lnTo>
                  <a:pt x="1780421" y="9920"/>
                </a:lnTo>
                <a:lnTo>
                  <a:pt x="1828298" y="9777"/>
                </a:lnTo>
                <a:lnTo>
                  <a:pt x="1876090" y="9681"/>
                </a:lnTo>
                <a:lnTo>
                  <a:pt x="1923827" y="9617"/>
                </a:lnTo>
                <a:lnTo>
                  <a:pt x="1970468" y="9575"/>
                </a:lnTo>
                <a:lnTo>
                  <a:pt x="2016379" y="9547"/>
                </a:lnTo>
                <a:lnTo>
                  <a:pt x="2061803" y="9528"/>
                </a:lnTo>
                <a:lnTo>
                  <a:pt x="2110077" y="8457"/>
                </a:lnTo>
                <a:lnTo>
                  <a:pt x="2160251" y="6685"/>
                </a:lnTo>
                <a:lnTo>
                  <a:pt x="2211693" y="4445"/>
                </a:lnTo>
                <a:lnTo>
                  <a:pt x="2261861" y="2951"/>
                </a:lnTo>
                <a:lnTo>
                  <a:pt x="2311182" y="1956"/>
                </a:lnTo>
                <a:lnTo>
                  <a:pt x="2359939" y="1292"/>
                </a:lnTo>
                <a:lnTo>
                  <a:pt x="2410434" y="850"/>
                </a:lnTo>
                <a:lnTo>
                  <a:pt x="2462089" y="555"/>
                </a:lnTo>
                <a:lnTo>
                  <a:pt x="2514518" y="358"/>
                </a:lnTo>
                <a:lnTo>
                  <a:pt x="2565345" y="227"/>
                </a:lnTo>
                <a:lnTo>
                  <a:pt x="2615105" y="140"/>
                </a:lnTo>
                <a:lnTo>
                  <a:pt x="2664153" y="82"/>
                </a:lnTo>
                <a:lnTo>
                  <a:pt x="2712727" y="43"/>
                </a:lnTo>
                <a:lnTo>
                  <a:pt x="2760984" y="17"/>
                </a:lnTo>
                <a:lnTo>
                  <a:pt x="2809032" y="0"/>
                </a:lnTo>
                <a:lnTo>
                  <a:pt x="2857996" y="1046"/>
                </a:lnTo>
                <a:lnTo>
                  <a:pt x="2907572" y="2803"/>
                </a:lnTo>
                <a:lnTo>
                  <a:pt x="2957557" y="5032"/>
                </a:lnTo>
                <a:lnTo>
                  <a:pt x="3007813" y="6518"/>
                </a:lnTo>
                <a:lnTo>
                  <a:pt x="3058250" y="7509"/>
                </a:lnTo>
                <a:lnTo>
                  <a:pt x="3108809" y="8169"/>
                </a:lnTo>
                <a:lnTo>
                  <a:pt x="3159447" y="8609"/>
                </a:lnTo>
                <a:lnTo>
                  <a:pt x="3210140" y="8903"/>
                </a:lnTo>
                <a:lnTo>
                  <a:pt x="3260868" y="9099"/>
                </a:lnTo>
                <a:lnTo>
                  <a:pt x="3309504" y="9229"/>
                </a:lnTo>
                <a:lnTo>
                  <a:pt x="3356745" y="9316"/>
                </a:lnTo>
                <a:lnTo>
                  <a:pt x="3403054" y="9374"/>
                </a:lnTo>
                <a:lnTo>
                  <a:pt x="3449803" y="10471"/>
                </a:lnTo>
                <a:lnTo>
                  <a:pt x="3496843" y="12261"/>
                </a:lnTo>
                <a:lnTo>
                  <a:pt x="3544078" y="14512"/>
                </a:lnTo>
                <a:lnTo>
                  <a:pt x="3591444" y="16013"/>
                </a:lnTo>
                <a:lnTo>
                  <a:pt x="3638896" y="17014"/>
                </a:lnTo>
                <a:lnTo>
                  <a:pt x="3686406" y="17681"/>
                </a:lnTo>
                <a:lnTo>
                  <a:pt x="3731838" y="19184"/>
                </a:lnTo>
                <a:lnTo>
                  <a:pt x="3775883" y="21244"/>
                </a:lnTo>
                <a:lnTo>
                  <a:pt x="3819005" y="23676"/>
                </a:lnTo>
                <a:lnTo>
                  <a:pt x="3861512" y="26356"/>
                </a:lnTo>
                <a:lnTo>
                  <a:pt x="3903608" y="29201"/>
                </a:lnTo>
                <a:lnTo>
                  <a:pt x="3945430" y="32155"/>
                </a:lnTo>
                <a:lnTo>
                  <a:pt x="3986013" y="34125"/>
                </a:lnTo>
                <a:lnTo>
                  <a:pt x="4025767" y="35438"/>
                </a:lnTo>
                <a:lnTo>
                  <a:pt x="4064970" y="36314"/>
                </a:lnTo>
                <a:lnTo>
                  <a:pt x="4103805" y="37956"/>
                </a:lnTo>
                <a:lnTo>
                  <a:pt x="4142395" y="40109"/>
                </a:lnTo>
                <a:lnTo>
                  <a:pt x="4180822" y="42603"/>
                </a:lnTo>
                <a:lnTo>
                  <a:pt x="4215965" y="45323"/>
                </a:lnTo>
                <a:lnTo>
                  <a:pt x="4248918" y="48195"/>
                </a:lnTo>
                <a:lnTo>
                  <a:pt x="4280412" y="51169"/>
                </a:lnTo>
                <a:lnTo>
                  <a:pt x="4311992" y="54209"/>
                </a:lnTo>
                <a:lnTo>
                  <a:pt x="4343628" y="57295"/>
                </a:lnTo>
                <a:lnTo>
                  <a:pt x="4375301" y="60410"/>
                </a:lnTo>
                <a:lnTo>
                  <a:pt x="4405943" y="63545"/>
                </a:lnTo>
                <a:lnTo>
                  <a:pt x="4435896" y="66693"/>
                </a:lnTo>
                <a:lnTo>
                  <a:pt x="4465389" y="69850"/>
                </a:lnTo>
                <a:lnTo>
                  <a:pt x="4492460" y="73014"/>
                </a:lnTo>
                <a:lnTo>
                  <a:pt x="4517914" y="76181"/>
                </a:lnTo>
                <a:lnTo>
                  <a:pt x="4542293" y="79351"/>
                </a:lnTo>
                <a:lnTo>
                  <a:pt x="4589136" y="85695"/>
                </a:lnTo>
                <a:lnTo>
                  <a:pt x="4632533" y="92042"/>
                </a:lnTo>
                <a:lnTo>
                  <a:pt x="4669460" y="98391"/>
                </a:lnTo>
                <a:lnTo>
                  <a:pt x="4703509" y="101918"/>
                </a:lnTo>
                <a:lnTo>
                  <a:pt x="4749608" y="106726"/>
                </a:lnTo>
                <a:lnTo>
                  <a:pt x="4792997" y="112776"/>
                </a:lnTo>
                <a:lnTo>
                  <a:pt x="4827945" y="114226"/>
                </a:lnTo>
                <a:lnTo>
                  <a:pt x="4823753" y="109197"/>
                </a:lnTo>
                <a:lnTo>
                  <a:pt x="4815829" y="106721"/>
                </a:lnTo>
                <a:lnTo>
                  <a:pt x="4770853" y="97375"/>
                </a:lnTo>
                <a:lnTo>
                  <a:pt x="4723581" y="90585"/>
                </a:lnTo>
                <a:lnTo>
                  <a:pt x="4691228" y="85043"/>
                </a:lnTo>
                <a:lnTo>
                  <a:pt x="4654624" y="80111"/>
                </a:lnTo>
                <a:lnTo>
                  <a:pt x="4613660" y="77919"/>
                </a:lnTo>
                <a:lnTo>
                  <a:pt x="4590249" y="76276"/>
                </a:lnTo>
                <a:lnTo>
                  <a:pt x="4565116" y="74122"/>
                </a:lnTo>
                <a:lnTo>
                  <a:pt x="4538835" y="71628"/>
                </a:lnTo>
                <a:lnTo>
                  <a:pt x="4511790" y="68907"/>
                </a:lnTo>
                <a:lnTo>
                  <a:pt x="4484237" y="66035"/>
                </a:lnTo>
                <a:lnTo>
                  <a:pt x="4456341" y="63061"/>
                </a:lnTo>
                <a:lnTo>
                  <a:pt x="4427160" y="61079"/>
                </a:lnTo>
                <a:lnTo>
                  <a:pt x="4397124" y="59758"/>
                </a:lnTo>
                <a:lnTo>
                  <a:pt x="4366516" y="58877"/>
                </a:lnTo>
                <a:lnTo>
                  <a:pt x="4334469" y="57231"/>
                </a:lnTo>
                <a:lnTo>
                  <a:pt x="4301462" y="55076"/>
                </a:lnTo>
                <a:lnTo>
                  <a:pt x="4267817" y="52580"/>
                </a:lnTo>
                <a:lnTo>
                  <a:pt x="4231629" y="50917"/>
                </a:lnTo>
                <a:lnTo>
                  <a:pt x="4193744" y="49808"/>
                </a:lnTo>
                <a:lnTo>
                  <a:pt x="4154729" y="49069"/>
                </a:lnTo>
                <a:lnTo>
                  <a:pt x="4114962" y="47517"/>
                </a:lnTo>
                <a:lnTo>
                  <a:pt x="4074692" y="45425"/>
                </a:lnTo>
                <a:lnTo>
                  <a:pt x="4034086" y="42972"/>
                </a:lnTo>
                <a:lnTo>
                  <a:pt x="3992199" y="41336"/>
                </a:lnTo>
                <a:lnTo>
                  <a:pt x="3949457" y="40246"/>
                </a:lnTo>
                <a:lnTo>
                  <a:pt x="3906147" y="39519"/>
                </a:lnTo>
                <a:lnTo>
                  <a:pt x="3862456" y="37976"/>
                </a:lnTo>
                <a:lnTo>
                  <a:pt x="3818513" y="35889"/>
                </a:lnTo>
                <a:lnTo>
                  <a:pt x="3774400" y="33439"/>
                </a:lnTo>
                <a:lnTo>
                  <a:pt x="3728058" y="30748"/>
                </a:lnTo>
                <a:lnTo>
                  <a:pt x="3680230" y="27895"/>
                </a:lnTo>
                <a:lnTo>
                  <a:pt x="3631412" y="24935"/>
                </a:lnTo>
                <a:lnTo>
                  <a:pt x="3580874" y="22962"/>
                </a:lnTo>
                <a:lnTo>
                  <a:pt x="3529192" y="21646"/>
                </a:lnTo>
                <a:lnTo>
                  <a:pt x="3476744" y="20769"/>
                </a:lnTo>
                <a:lnTo>
                  <a:pt x="3424846" y="20184"/>
                </a:lnTo>
                <a:lnTo>
                  <a:pt x="3373314" y="19795"/>
                </a:lnTo>
                <a:lnTo>
                  <a:pt x="3322026" y="19535"/>
                </a:lnTo>
                <a:lnTo>
                  <a:pt x="3268783" y="19362"/>
                </a:lnTo>
                <a:lnTo>
                  <a:pt x="3214239" y="19246"/>
                </a:lnTo>
                <a:lnTo>
                  <a:pt x="3158826" y="19169"/>
                </a:lnTo>
                <a:lnTo>
                  <a:pt x="3102834" y="19118"/>
                </a:lnTo>
                <a:lnTo>
                  <a:pt x="3046456" y="19084"/>
                </a:lnTo>
                <a:lnTo>
                  <a:pt x="2989821" y="19061"/>
                </a:lnTo>
                <a:lnTo>
                  <a:pt x="2933014" y="20104"/>
                </a:lnTo>
                <a:lnTo>
                  <a:pt x="2876093" y="21857"/>
                </a:lnTo>
                <a:lnTo>
                  <a:pt x="2819095" y="24085"/>
                </a:lnTo>
                <a:lnTo>
                  <a:pt x="2760989" y="25570"/>
                </a:lnTo>
                <a:lnTo>
                  <a:pt x="2702143" y="26560"/>
                </a:lnTo>
                <a:lnTo>
                  <a:pt x="2642803" y="27220"/>
                </a:lnTo>
                <a:lnTo>
                  <a:pt x="2583135" y="28718"/>
                </a:lnTo>
                <a:lnTo>
                  <a:pt x="2523248" y="30775"/>
                </a:lnTo>
                <a:lnTo>
                  <a:pt x="2463216" y="33205"/>
                </a:lnTo>
                <a:lnTo>
                  <a:pt x="2402027" y="34825"/>
                </a:lnTo>
                <a:lnTo>
                  <a:pt x="2340068" y="35905"/>
                </a:lnTo>
                <a:lnTo>
                  <a:pt x="2277595" y="36625"/>
                </a:lnTo>
                <a:lnTo>
                  <a:pt x="2214781" y="38163"/>
                </a:lnTo>
                <a:lnTo>
                  <a:pt x="2151737" y="40247"/>
                </a:lnTo>
                <a:lnTo>
                  <a:pt x="2088541" y="42695"/>
                </a:lnTo>
                <a:lnTo>
                  <a:pt x="2025244" y="45385"/>
                </a:lnTo>
                <a:lnTo>
                  <a:pt x="1961879" y="48237"/>
                </a:lnTo>
                <a:lnTo>
                  <a:pt x="1898470" y="51196"/>
                </a:lnTo>
                <a:lnTo>
                  <a:pt x="1836088" y="54227"/>
                </a:lnTo>
                <a:lnTo>
                  <a:pt x="1774392" y="57307"/>
                </a:lnTo>
                <a:lnTo>
                  <a:pt x="1713153" y="60418"/>
                </a:lnTo>
                <a:lnTo>
                  <a:pt x="1651160" y="62492"/>
                </a:lnTo>
                <a:lnTo>
                  <a:pt x="1588665" y="63874"/>
                </a:lnTo>
                <a:lnTo>
                  <a:pt x="1525834" y="64796"/>
                </a:lnTo>
                <a:lnTo>
                  <a:pt x="1463840" y="67528"/>
                </a:lnTo>
                <a:lnTo>
                  <a:pt x="1402402" y="71465"/>
                </a:lnTo>
                <a:lnTo>
                  <a:pt x="1341334" y="76207"/>
                </a:lnTo>
                <a:lnTo>
                  <a:pt x="1281573" y="79368"/>
                </a:lnTo>
                <a:lnTo>
                  <a:pt x="1222682" y="81475"/>
                </a:lnTo>
                <a:lnTo>
                  <a:pt x="1164371" y="82880"/>
                </a:lnTo>
                <a:lnTo>
                  <a:pt x="1107506" y="84875"/>
                </a:lnTo>
                <a:lnTo>
                  <a:pt x="1051603" y="87263"/>
                </a:lnTo>
                <a:lnTo>
                  <a:pt x="996344" y="89914"/>
                </a:lnTo>
                <a:lnTo>
                  <a:pt x="942571" y="91681"/>
                </a:lnTo>
                <a:lnTo>
                  <a:pt x="889789" y="92859"/>
                </a:lnTo>
                <a:lnTo>
                  <a:pt x="837668" y="93644"/>
                </a:lnTo>
                <a:lnTo>
                  <a:pt x="787045" y="94168"/>
                </a:lnTo>
                <a:lnTo>
                  <a:pt x="737423" y="94517"/>
                </a:lnTo>
                <a:lnTo>
                  <a:pt x="688465" y="94750"/>
                </a:lnTo>
                <a:lnTo>
                  <a:pt x="641010" y="94905"/>
                </a:lnTo>
                <a:lnTo>
                  <a:pt x="594556" y="95008"/>
                </a:lnTo>
                <a:lnTo>
                  <a:pt x="548771" y="95077"/>
                </a:lnTo>
                <a:lnTo>
                  <a:pt x="505547" y="94065"/>
                </a:lnTo>
                <a:lnTo>
                  <a:pt x="464032" y="92332"/>
                </a:lnTo>
                <a:lnTo>
                  <a:pt x="423654" y="90118"/>
                </a:lnTo>
                <a:lnTo>
                  <a:pt x="386153" y="87583"/>
                </a:lnTo>
                <a:lnTo>
                  <a:pt x="350569" y="84836"/>
                </a:lnTo>
                <a:lnTo>
                  <a:pt x="316262" y="81945"/>
                </a:lnTo>
                <a:lnTo>
                  <a:pt x="283867" y="78960"/>
                </a:lnTo>
                <a:lnTo>
                  <a:pt x="252744" y="75912"/>
                </a:lnTo>
                <a:lnTo>
                  <a:pt x="222471" y="72821"/>
                </a:lnTo>
                <a:lnTo>
                  <a:pt x="193822" y="70761"/>
                </a:lnTo>
                <a:lnTo>
                  <a:pt x="166257" y="69387"/>
                </a:lnTo>
                <a:lnTo>
                  <a:pt x="139413" y="68471"/>
                </a:lnTo>
                <a:lnTo>
                  <a:pt x="92653" y="61809"/>
                </a:lnTo>
                <a:lnTo>
                  <a:pt x="28575" y="475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697"/>
          <p:cNvGrpSpPr/>
          <p:nvPr/>
        </p:nvGrpSpPr>
        <p:grpSpPr>
          <a:xfrm>
            <a:off x="7402822" y="4591050"/>
            <a:ext cx="654396" cy="608513"/>
            <a:chOff x="7402822" y="4591050"/>
            <a:chExt cx="654396" cy="608513"/>
          </a:xfrm>
        </p:grpSpPr>
        <p:sp>
          <p:nvSpPr>
            <p:cNvPr id="239" name="SMARTInkShape-2969"/>
            <p:cNvSpPr/>
            <p:nvPr>
              <p:custDataLst>
                <p:tags r:id="rId263"/>
              </p:custDataLst>
            </p:nvPr>
          </p:nvSpPr>
          <p:spPr>
            <a:xfrm>
              <a:off x="7611036" y="4821012"/>
              <a:ext cx="237565" cy="264898"/>
            </a:xfrm>
            <a:custGeom>
              <a:avLst/>
              <a:gdLst/>
              <a:ahLst/>
              <a:cxnLst/>
              <a:rect l="0" t="0" r="0" b="0"/>
              <a:pathLst>
                <a:path w="237565" h="264898">
                  <a:moveTo>
                    <a:pt x="37539" y="46263"/>
                  </a:moveTo>
                  <a:lnTo>
                    <a:pt x="37539" y="46263"/>
                  </a:lnTo>
                  <a:lnTo>
                    <a:pt x="28407" y="37130"/>
                  </a:lnTo>
                  <a:lnTo>
                    <a:pt x="28015" y="13060"/>
                  </a:lnTo>
                  <a:lnTo>
                    <a:pt x="29073" y="11428"/>
                  </a:lnTo>
                  <a:lnTo>
                    <a:pt x="30836" y="10338"/>
                  </a:lnTo>
                  <a:lnTo>
                    <a:pt x="38375" y="8808"/>
                  </a:lnTo>
                  <a:lnTo>
                    <a:pt x="41271" y="8593"/>
                  </a:lnTo>
                  <a:lnTo>
                    <a:pt x="47311" y="5532"/>
                  </a:lnTo>
                  <a:lnTo>
                    <a:pt x="53524" y="1703"/>
                  </a:lnTo>
                  <a:lnTo>
                    <a:pt x="59813" y="0"/>
                  </a:lnTo>
                  <a:lnTo>
                    <a:pt x="106863" y="10826"/>
                  </a:lnTo>
                  <a:lnTo>
                    <a:pt x="132185" y="19908"/>
                  </a:lnTo>
                  <a:lnTo>
                    <a:pt x="145370" y="30827"/>
                  </a:lnTo>
                  <a:lnTo>
                    <a:pt x="148964" y="39755"/>
                  </a:lnTo>
                  <a:lnTo>
                    <a:pt x="151271" y="57677"/>
                  </a:lnTo>
                  <a:lnTo>
                    <a:pt x="146615" y="73164"/>
                  </a:lnTo>
                  <a:lnTo>
                    <a:pt x="120361" y="113585"/>
                  </a:lnTo>
                  <a:lnTo>
                    <a:pt x="96619" y="143716"/>
                  </a:lnTo>
                  <a:lnTo>
                    <a:pt x="70258" y="162566"/>
                  </a:lnTo>
                  <a:lnTo>
                    <a:pt x="60548" y="173094"/>
                  </a:lnTo>
                  <a:lnTo>
                    <a:pt x="39889" y="191300"/>
                  </a:lnTo>
                  <a:lnTo>
                    <a:pt x="2280" y="236706"/>
                  </a:lnTo>
                  <a:lnTo>
                    <a:pt x="0" y="249452"/>
                  </a:lnTo>
                  <a:lnTo>
                    <a:pt x="871" y="251573"/>
                  </a:lnTo>
                  <a:lnTo>
                    <a:pt x="2511" y="252986"/>
                  </a:lnTo>
                  <a:lnTo>
                    <a:pt x="4662" y="253928"/>
                  </a:lnTo>
                  <a:lnTo>
                    <a:pt x="6095" y="255616"/>
                  </a:lnTo>
                  <a:lnTo>
                    <a:pt x="7689" y="260311"/>
                  </a:lnTo>
                  <a:lnTo>
                    <a:pt x="9173" y="261986"/>
                  </a:lnTo>
                  <a:lnTo>
                    <a:pt x="13642" y="263849"/>
                  </a:lnTo>
                  <a:lnTo>
                    <a:pt x="27166" y="264897"/>
                  </a:lnTo>
                  <a:lnTo>
                    <a:pt x="70484" y="255612"/>
                  </a:lnTo>
                  <a:lnTo>
                    <a:pt x="117102" y="247246"/>
                  </a:lnTo>
                  <a:lnTo>
                    <a:pt x="149680" y="243654"/>
                  </a:lnTo>
                  <a:lnTo>
                    <a:pt x="173072" y="238805"/>
                  </a:lnTo>
                  <a:lnTo>
                    <a:pt x="197288" y="234546"/>
                  </a:lnTo>
                  <a:lnTo>
                    <a:pt x="237564" y="21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70"/>
            <p:cNvSpPr/>
            <p:nvPr>
              <p:custDataLst>
                <p:tags r:id="rId264"/>
              </p:custDataLst>
            </p:nvPr>
          </p:nvSpPr>
          <p:spPr>
            <a:xfrm>
              <a:off x="7495481" y="4639151"/>
              <a:ext cx="353120" cy="120952"/>
            </a:xfrm>
            <a:custGeom>
              <a:avLst/>
              <a:gdLst/>
              <a:ahLst/>
              <a:cxnLst/>
              <a:rect l="0" t="0" r="0" b="0"/>
              <a:pathLst>
                <a:path w="353120" h="120952">
                  <a:moveTo>
                    <a:pt x="353119" y="94774"/>
                  </a:moveTo>
                  <a:lnTo>
                    <a:pt x="353119" y="94774"/>
                  </a:lnTo>
                  <a:lnTo>
                    <a:pt x="339862" y="73315"/>
                  </a:lnTo>
                  <a:lnTo>
                    <a:pt x="298337" y="30490"/>
                  </a:lnTo>
                  <a:lnTo>
                    <a:pt x="283147" y="16343"/>
                  </a:lnTo>
                  <a:lnTo>
                    <a:pt x="259565" y="4953"/>
                  </a:lnTo>
                  <a:lnTo>
                    <a:pt x="214612" y="0"/>
                  </a:lnTo>
                  <a:lnTo>
                    <a:pt x="187197" y="676"/>
                  </a:lnTo>
                  <a:lnTo>
                    <a:pt x="140239" y="15779"/>
                  </a:lnTo>
                  <a:lnTo>
                    <a:pt x="95506" y="36381"/>
                  </a:lnTo>
                  <a:lnTo>
                    <a:pt x="55800" y="66453"/>
                  </a:lnTo>
                  <a:lnTo>
                    <a:pt x="11008" y="105587"/>
                  </a:lnTo>
                  <a:lnTo>
                    <a:pt x="0" y="1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971"/>
            <p:cNvSpPr/>
            <p:nvPr>
              <p:custDataLst>
                <p:tags r:id="rId265"/>
              </p:custDataLst>
            </p:nvPr>
          </p:nvSpPr>
          <p:spPr>
            <a:xfrm>
              <a:off x="7402822" y="4591050"/>
              <a:ext cx="654396" cy="608513"/>
            </a:xfrm>
            <a:custGeom>
              <a:avLst/>
              <a:gdLst/>
              <a:ahLst/>
              <a:cxnLst/>
              <a:rect l="0" t="0" r="0" b="0"/>
              <a:pathLst>
                <a:path w="654396" h="608513">
                  <a:moveTo>
                    <a:pt x="24249" y="304350"/>
                  </a:moveTo>
                  <a:lnTo>
                    <a:pt x="24249" y="304350"/>
                  </a:lnTo>
                  <a:lnTo>
                    <a:pt x="17406" y="326034"/>
                  </a:lnTo>
                  <a:lnTo>
                    <a:pt x="7703" y="362597"/>
                  </a:lnTo>
                  <a:lnTo>
                    <a:pt x="0" y="407822"/>
                  </a:lnTo>
                  <a:lnTo>
                    <a:pt x="6082" y="453875"/>
                  </a:lnTo>
                  <a:lnTo>
                    <a:pt x="17475" y="494643"/>
                  </a:lnTo>
                  <a:lnTo>
                    <a:pt x="24704" y="513000"/>
                  </a:lnTo>
                  <a:lnTo>
                    <a:pt x="57712" y="553735"/>
                  </a:lnTo>
                  <a:lnTo>
                    <a:pt x="103201" y="582344"/>
                  </a:lnTo>
                  <a:lnTo>
                    <a:pt x="123130" y="592195"/>
                  </a:lnTo>
                  <a:lnTo>
                    <a:pt x="159209" y="598799"/>
                  </a:lnTo>
                  <a:lnTo>
                    <a:pt x="201884" y="605929"/>
                  </a:lnTo>
                  <a:lnTo>
                    <a:pt x="242867" y="608512"/>
                  </a:lnTo>
                  <a:lnTo>
                    <a:pt x="288054" y="608219"/>
                  </a:lnTo>
                  <a:lnTo>
                    <a:pt x="334957" y="601900"/>
                  </a:lnTo>
                  <a:lnTo>
                    <a:pt x="382368" y="592267"/>
                  </a:lnTo>
                  <a:lnTo>
                    <a:pt x="428871" y="576478"/>
                  </a:lnTo>
                  <a:lnTo>
                    <a:pt x="469931" y="558393"/>
                  </a:lnTo>
                  <a:lnTo>
                    <a:pt x="508908" y="538571"/>
                  </a:lnTo>
                  <a:lnTo>
                    <a:pt x="546210" y="512002"/>
                  </a:lnTo>
                  <a:lnTo>
                    <a:pt x="587796" y="465635"/>
                  </a:lnTo>
                  <a:lnTo>
                    <a:pt x="614151" y="428301"/>
                  </a:lnTo>
                  <a:lnTo>
                    <a:pt x="632544" y="387606"/>
                  </a:lnTo>
                  <a:lnTo>
                    <a:pt x="644697" y="342035"/>
                  </a:lnTo>
                  <a:lnTo>
                    <a:pt x="652179" y="297841"/>
                  </a:lnTo>
                  <a:lnTo>
                    <a:pt x="654395" y="255113"/>
                  </a:lnTo>
                  <a:lnTo>
                    <a:pt x="652229" y="211762"/>
                  </a:lnTo>
                  <a:lnTo>
                    <a:pt x="642063" y="172105"/>
                  </a:lnTo>
                  <a:lnTo>
                    <a:pt x="630381" y="147400"/>
                  </a:lnTo>
                  <a:lnTo>
                    <a:pt x="594191" y="105668"/>
                  </a:lnTo>
                  <a:lnTo>
                    <a:pt x="546590" y="66851"/>
                  </a:lnTo>
                  <a:lnTo>
                    <a:pt x="503988" y="48265"/>
                  </a:lnTo>
                  <a:lnTo>
                    <a:pt x="457851" y="30998"/>
                  </a:lnTo>
                  <a:lnTo>
                    <a:pt x="410667" y="17534"/>
                  </a:lnTo>
                  <a:lnTo>
                    <a:pt x="363173" y="6841"/>
                  </a:lnTo>
                  <a:lnTo>
                    <a:pt x="331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698"/>
          <p:cNvGrpSpPr/>
          <p:nvPr/>
        </p:nvGrpSpPr>
        <p:grpSpPr>
          <a:xfrm>
            <a:off x="5525354" y="4667289"/>
            <a:ext cx="394778" cy="455229"/>
            <a:chOff x="5525354" y="4667289"/>
            <a:chExt cx="394778" cy="455229"/>
          </a:xfrm>
        </p:grpSpPr>
        <p:sp>
          <p:nvSpPr>
            <p:cNvPr id="243" name="SMARTInkShape-2972"/>
            <p:cNvSpPr/>
            <p:nvPr>
              <p:custDataLst>
                <p:tags r:id="rId261"/>
              </p:custDataLst>
            </p:nvPr>
          </p:nvSpPr>
          <p:spPr>
            <a:xfrm>
              <a:off x="5724525" y="4819660"/>
              <a:ext cx="9526" cy="198515"/>
            </a:xfrm>
            <a:custGeom>
              <a:avLst/>
              <a:gdLst/>
              <a:ahLst/>
              <a:cxnLst/>
              <a:rect l="0" t="0" r="0" b="0"/>
              <a:pathLst>
                <a:path w="9526" h="198515">
                  <a:moveTo>
                    <a:pt x="0" y="9515"/>
                  </a:moveTo>
                  <a:lnTo>
                    <a:pt x="0" y="9515"/>
                  </a:lnTo>
                  <a:lnTo>
                    <a:pt x="0" y="382"/>
                  </a:lnTo>
                  <a:lnTo>
                    <a:pt x="8201" y="24"/>
                  </a:lnTo>
                  <a:lnTo>
                    <a:pt x="4076" y="0"/>
                  </a:lnTo>
                  <a:lnTo>
                    <a:pt x="2717" y="1055"/>
                  </a:lnTo>
                  <a:lnTo>
                    <a:pt x="1208" y="5050"/>
                  </a:lnTo>
                  <a:lnTo>
                    <a:pt x="6" y="52054"/>
                  </a:lnTo>
                  <a:lnTo>
                    <a:pt x="0" y="96583"/>
                  </a:lnTo>
                  <a:lnTo>
                    <a:pt x="0" y="140219"/>
                  </a:lnTo>
                  <a:lnTo>
                    <a:pt x="0" y="187473"/>
                  </a:lnTo>
                  <a:lnTo>
                    <a:pt x="0" y="198514"/>
                  </a:lnTo>
                  <a:lnTo>
                    <a:pt x="0" y="194513"/>
                  </a:lnTo>
                  <a:lnTo>
                    <a:pt x="1058" y="193172"/>
                  </a:lnTo>
                  <a:lnTo>
                    <a:pt x="9525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973"/>
            <p:cNvSpPr/>
            <p:nvPr>
              <p:custDataLst>
                <p:tags r:id="rId262"/>
              </p:custDataLst>
            </p:nvPr>
          </p:nvSpPr>
          <p:spPr>
            <a:xfrm>
              <a:off x="5525354" y="4667289"/>
              <a:ext cx="394778" cy="455229"/>
            </a:xfrm>
            <a:custGeom>
              <a:avLst/>
              <a:gdLst/>
              <a:ahLst/>
              <a:cxnLst/>
              <a:rect l="0" t="0" r="0" b="0"/>
              <a:pathLst>
                <a:path w="394778" h="455229">
                  <a:moveTo>
                    <a:pt x="265846" y="95211"/>
                  </a:moveTo>
                  <a:lnTo>
                    <a:pt x="265846" y="95211"/>
                  </a:lnTo>
                  <a:lnTo>
                    <a:pt x="265846" y="73752"/>
                  </a:lnTo>
                  <a:lnTo>
                    <a:pt x="263024" y="66977"/>
                  </a:lnTo>
                  <a:lnTo>
                    <a:pt x="243456" y="36230"/>
                  </a:lnTo>
                  <a:lnTo>
                    <a:pt x="212744" y="13799"/>
                  </a:lnTo>
                  <a:lnTo>
                    <a:pt x="199343" y="7516"/>
                  </a:lnTo>
                  <a:lnTo>
                    <a:pt x="196111" y="4998"/>
                  </a:lnTo>
                  <a:lnTo>
                    <a:pt x="186875" y="2200"/>
                  </a:lnTo>
                  <a:lnTo>
                    <a:pt x="140287" y="0"/>
                  </a:lnTo>
                  <a:lnTo>
                    <a:pt x="106665" y="13222"/>
                  </a:lnTo>
                  <a:lnTo>
                    <a:pt x="68958" y="45018"/>
                  </a:lnTo>
                  <a:lnTo>
                    <a:pt x="39094" y="87620"/>
                  </a:lnTo>
                  <a:lnTo>
                    <a:pt x="15462" y="134805"/>
                  </a:lnTo>
                  <a:lnTo>
                    <a:pt x="3467" y="178252"/>
                  </a:lnTo>
                  <a:lnTo>
                    <a:pt x="0" y="218506"/>
                  </a:lnTo>
                  <a:lnTo>
                    <a:pt x="4372" y="262088"/>
                  </a:lnTo>
                  <a:lnTo>
                    <a:pt x="9938" y="303858"/>
                  </a:lnTo>
                  <a:lnTo>
                    <a:pt x="26404" y="342683"/>
                  </a:lnTo>
                  <a:lnTo>
                    <a:pt x="39678" y="368561"/>
                  </a:lnTo>
                  <a:lnTo>
                    <a:pt x="70842" y="409284"/>
                  </a:lnTo>
                  <a:lnTo>
                    <a:pt x="99856" y="429829"/>
                  </a:lnTo>
                  <a:lnTo>
                    <a:pt x="146969" y="450641"/>
                  </a:lnTo>
                  <a:lnTo>
                    <a:pt x="172061" y="455228"/>
                  </a:lnTo>
                  <a:lnTo>
                    <a:pt x="208986" y="449175"/>
                  </a:lnTo>
                  <a:lnTo>
                    <a:pt x="256359" y="434721"/>
                  </a:lnTo>
                  <a:lnTo>
                    <a:pt x="284907" y="420291"/>
                  </a:lnTo>
                  <a:lnTo>
                    <a:pt x="315393" y="388847"/>
                  </a:lnTo>
                  <a:lnTo>
                    <a:pt x="348231" y="342646"/>
                  </a:lnTo>
                  <a:lnTo>
                    <a:pt x="366158" y="297115"/>
                  </a:lnTo>
                  <a:lnTo>
                    <a:pt x="379893" y="250177"/>
                  </a:lnTo>
                  <a:lnTo>
                    <a:pt x="387738" y="204962"/>
                  </a:lnTo>
                  <a:lnTo>
                    <a:pt x="394777" y="162869"/>
                  </a:lnTo>
                  <a:lnTo>
                    <a:pt x="390553" y="119447"/>
                  </a:lnTo>
                  <a:lnTo>
                    <a:pt x="384876" y="93925"/>
                  </a:lnTo>
                  <a:lnTo>
                    <a:pt x="376604" y="81234"/>
                  </a:lnTo>
                  <a:lnTo>
                    <a:pt x="329208" y="42317"/>
                  </a:lnTo>
                  <a:lnTo>
                    <a:pt x="283630" y="22281"/>
                  </a:lnTo>
                  <a:lnTo>
                    <a:pt x="242162" y="11379"/>
                  </a:lnTo>
                  <a:lnTo>
                    <a:pt x="196598" y="9536"/>
                  </a:lnTo>
                  <a:lnTo>
                    <a:pt x="189646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99"/>
          <p:cNvGrpSpPr/>
          <p:nvPr/>
        </p:nvGrpSpPr>
        <p:grpSpPr>
          <a:xfrm>
            <a:off x="3574190" y="4650524"/>
            <a:ext cx="521418" cy="540030"/>
            <a:chOff x="3574190" y="4650524"/>
            <a:chExt cx="521418" cy="540030"/>
          </a:xfrm>
        </p:grpSpPr>
        <p:sp>
          <p:nvSpPr>
            <p:cNvPr id="246" name="SMARTInkShape-2974"/>
            <p:cNvSpPr/>
            <p:nvPr>
              <p:custDataLst>
                <p:tags r:id="rId259"/>
              </p:custDataLst>
            </p:nvPr>
          </p:nvSpPr>
          <p:spPr>
            <a:xfrm>
              <a:off x="3752855" y="4810161"/>
              <a:ext cx="148249" cy="271772"/>
            </a:xfrm>
            <a:custGeom>
              <a:avLst/>
              <a:gdLst/>
              <a:ahLst/>
              <a:cxnLst/>
              <a:rect l="0" t="0" r="0" b="0"/>
              <a:pathLst>
                <a:path w="148249" h="271772">
                  <a:moveTo>
                    <a:pt x="104770" y="76164"/>
                  </a:moveTo>
                  <a:lnTo>
                    <a:pt x="104770" y="76164"/>
                  </a:lnTo>
                  <a:lnTo>
                    <a:pt x="104770" y="30024"/>
                  </a:lnTo>
                  <a:lnTo>
                    <a:pt x="104770" y="10941"/>
                  </a:lnTo>
                  <a:lnTo>
                    <a:pt x="103712" y="10458"/>
                  </a:lnTo>
                  <a:lnTo>
                    <a:pt x="99713" y="9919"/>
                  </a:lnTo>
                  <a:lnTo>
                    <a:pt x="98224" y="8717"/>
                  </a:lnTo>
                  <a:lnTo>
                    <a:pt x="96569" y="4559"/>
                  </a:lnTo>
                  <a:lnTo>
                    <a:pt x="95069" y="3029"/>
                  </a:lnTo>
                  <a:lnTo>
                    <a:pt x="87160" y="367"/>
                  </a:lnTo>
                  <a:lnTo>
                    <a:pt x="77646" y="0"/>
                  </a:lnTo>
                  <a:lnTo>
                    <a:pt x="53842" y="22355"/>
                  </a:lnTo>
                  <a:lnTo>
                    <a:pt x="50385" y="28612"/>
                  </a:lnTo>
                  <a:lnTo>
                    <a:pt x="47791" y="34922"/>
                  </a:lnTo>
                  <a:lnTo>
                    <a:pt x="18993" y="78398"/>
                  </a:lnTo>
                  <a:lnTo>
                    <a:pt x="13731" y="89857"/>
                  </a:lnTo>
                  <a:lnTo>
                    <a:pt x="2227" y="133372"/>
                  </a:lnTo>
                  <a:lnTo>
                    <a:pt x="126" y="177767"/>
                  </a:lnTo>
                  <a:lnTo>
                    <a:pt x="0" y="219627"/>
                  </a:lnTo>
                  <a:lnTo>
                    <a:pt x="1056" y="230942"/>
                  </a:lnTo>
                  <a:lnTo>
                    <a:pt x="7600" y="243262"/>
                  </a:lnTo>
                  <a:lnTo>
                    <a:pt x="22385" y="260159"/>
                  </a:lnTo>
                  <a:lnTo>
                    <a:pt x="28643" y="263773"/>
                  </a:lnTo>
                  <a:lnTo>
                    <a:pt x="34953" y="266436"/>
                  </a:lnTo>
                  <a:lnTo>
                    <a:pt x="41284" y="271149"/>
                  </a:lnTo>
                  <a:lnTo>
                    <a:pt x="44455" y="271771"/>
                  </a:lnTo>
                  <a:lnTo>
                    <a:pt x="47627" y="271127"/>
                  </a:lnTo>
                  <a:lnTo>
                    <a:pt x="53973" y="268647"/>
                  </a:lnTo>
                  <a:lnTo>
                    <a:pt x="74902" y="261869"/>
                  </a:lnTo>
                  <a:lnTo>
                    <a:pt x="94656" y="247401"/>
                  </a:lnTo>
                  <a:lnTo>
                    <a:pt x="120622" y="221147"/>
                  </a:lnTo>
                  <a:lnTo>
                    <a:pt x="138635" y="193463"/>
                  </a:lnTo>
                  <a:lnTo>
                    <a:pt x="145444" y="154989"/>
                  </a:lnTo>
                  <a:lnTo>
                    <a:pt x="147761" y="150940"/>
                  </a:lnTo>
                  <a:lnTo>
                    <a:pt x="148248" y="146123"/>
                  </a:lnTo>
                  <a:lnTo>
                    <a:pt x="141993" y="99564"/>
                  </a:lnTo>
                  <a:lnTo>
                    <a:pt x="135319" y="89212"/>
                  </a:lnTo>
                  <a:lnTo>
                    <a:pt x="114225" y="61943"/>
                  </a:lnTo>
                  <a:lnTo>
                    <a:pt x="111073" y="60334"/>
                  </a:lnTo>
                  <a:lnTo>
                    <a:pt x="108972" y="58202"/>
                  </a:lnTo>
                  <a:lnTo>
                    <a:pt x="106638" y="53012"/>
                  </a:lnTo>
                  <a:lnTo>
                    <a:pt x="103898" y="51204"/>
                  </a:lnTo>
                  <a:lnTo>
                    <a:pt x="86536" y="47906"/>
                  </a:lnTo>
                  <a:lnTo>
                    <a:pt x="81497" y="47730"/>
                  </a:lnTo>
                  <a:lnTo>
                    <a:pt x="79729" y="46625"/>
                  </a:lnTo>
                  <a:lnTo>
                    <a:pt x="78551" y="44829"/>
                  </a:lnTo>
                  <a:lnTo>
                    <a:pt x="77766" y="42574"/>
                  </a:lnTo>
                  <a:lnTo>
                    <a:pt x="76184" y="42129"/>
                  </a:lnTo>
                  <a:lnTo>
                    <a:pt x="67103" y="47314"/>
                  </a:lnTo>
                  <a:lnTo>
                    <a:pt x="76195" y="4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975"/>
            <p:cNvSpPr/>
            <p:nvPr>
              <p:custDataLst>
                <p:tags r:id="rId260"/>
              </p:custDataLst>
            </p:nvPr>
          </p:nvSpPr>
          <p:spPr>
            <a:xfrm>
              <a:off x="3574190" y="4650524"/>
              <a:ext cx="521418" cy="540030"/>
            </a:xfrm>
            <a:custGeom>
              <a:avLst/>
              <a:gdLst/>
              <a:ahLst/>
              <a:cxnLst/>
              <a:rect l="0" t="0" r="0" b="0"/>
              <a:pathLst>
                <a:path w="521418" h="540030">
                  <a:moveTo>
                    <a:pt x="340585" y="73876"/>
                  </a:moveTo>
                  <a:lnTo>
                    <a:pt x="340585" y="73876"/>
                  </a:lnTo>
                  <a:lnTo>
                    <a:pt x="340585" y="60619"/>
                  </a:lnTo>
                  <a:lnTo>
                    <a:pt x="337763" y="54578"/>
                  </a:lnTo>
                  <a:lnTo>
                    <a:pt x="334039" y="48366"/>
                  </a:lnTo>
                  <a:lnTo>
                    <a:pt x="332384" y="42078"/>
                  </a:lnTo>
                  <a:lnTo>
                    <a:pt x="330884" y="39977"/>
                  </a:lnTo>
                  <a:lnTo>
                    <a:pt x="328826" y="38576"/>
                  </a:lnTo>
                  <a:lnTo>
                    <a:pt x="323717" y="35962"/>
                  </a:lnTo>
                  <a:lnTo>
                    <a:pt x="305573" y="20697"/>
                  </a:lnTo>
                  <a:lnTo>
                    <a:pt x="292943" y="14688"/>
                  </a:lnTo>
                  <a:lnTo>
                    <a:pt x="285314" y="8680"/>
                  </a:lnTo>
                  <a:lnTo>
                    <a:pt x="278935" y="7639"/>
                  </a:lnTo>
                  <a:lnTo>
                    <a:pt x="252893" y="7239"/>
                  </a:lnTo>
                  <a:lnTo>
                    <a:pt x="245872" y="10040"/>
                  </a:lnTo>
                  <a:lnTo>
                    <a:pt x="239224" y="13754"/>
                  </a:lnTo>
                  <a:lnTo>
                    <a:pt x="218085" y="21391"/>
                  </a:lnTo>
                  <a:lnTo>
                    <a:pt x="200716" y="33954"/>
                  </a:lnTo>
                  <a:lnTo>
                    <a:pt x="153130" y="72202"/>
                  </a:lnTo>
                  <a:lnTo>
                    <a:pt x="128893" y="97456"/>
                  </a:lnTo>
                  <a:lnTo>
                    <a:pt x="98400" y="143928"/>
                  </a:lnTo>
                  <a:lnTo>
                    <a:pt x="72475" y="188621"/>
                  </a:lnTo>
                  <a:lnTo>
                    <a:pt x="47528" y="228320"/>
                  </a:lnTo>
                  <a:lnTo>
                    <a:pt x="29727" y="274170"/>
                  </a:lnTo>
                  <a:lnTo>
                    <a:pt x="13598" y="321562"/>
                  </a:lnTo>
                  <a:lnTo>
                    <a:pt x="512" y="369156"/>
                  </a:lnTo>
                  <a:lnTo>
                    <a:pt x="0" y="388203"/>
                  </a:lnTo>
                  <a:lnTo>
                    <a:pt x="8294" y="423479"/>
                  </a:lnTo>
                  <a:lnTo>
                    <a:pt x="14234" y="447337"/>
                  </a:lnTo>
                  <a:lnTo>
                    <a:pt x="15068" y="456200"/>
                  </a:lnTo>
                  <a:lnTo>
                    <a:pt x="21638" y="471692"/>
                  </a:lnTo>
                  <a:lnTo>
                    <a:pt x="43643" y="504324"/>
                  </a:lnTo>
                  <a:lnTo>
                    <a:pt x="87079" y="527504"/>
                  </a:lnTo>
                  <a:lnTo>
                    <a:pt x="119412" y="537700"/>
                  </a:lnTo>
                  <a:lnTo>
                    <a:pt x="156609" y="540029"/>
                  </a:lnTo>
                  <a:lnTo>
                    <a:pt x="198175" y="539429"/>
                  </a:lnTo>
                  <a:lnTo>
                    <a:pt x="243232" y="533040"/>
                  </a:lnTo>
                  <a:lnTo>
                    <a:pt x="288076" y="526408"/>
                  </a:lnTo>
                  <a:lnTo>
                    <a:pt x="331153" y="507302"/>
                  </a:lnTo>
                  <a:lnTo>
                    <a:pt x="376508" y="483144"/>
                  </a:lnTo>
                  <a:lnTo>
                    <a:pt x="395709" y="469556"/>
                  </a:lnTo>
                  <a:lnTo>
                    <a:pt x="437031" y="430783"/>
                  </a:lnTo>
                  <a:lnTo>
                    <a:pt x="466567" y="390183"/>
                  </a:lnTo>
                  <a:lnTo>
                    <a:pt x="492784" y="350493"/>
                  </a:lnTo>
                  <a:lnTo>
                    <a:pt x="509153" y="318820"/>
                  </a:lnTo>
                  <a:lnTo>
                    <a:pt x="517884" y="282624"/>
                  </a:lnTo>
                  <a:lnTo>
                    <a:pt x="520834" y="237524"/>
                  </a:lnTo>
                  <a:lnTo>
                    <a:pt x="521417" y="191495"/>
                  </a:lnTo>
                  <a:lnTo>
                    <a:pt x="518709" y="150731"/>
                  </a:lnTo>
                  <a:lnTo>
                    <a:pt x="508368" y="121695"/>
                  </a:lnTo>
                  <a:lnTo>
                    <a:pt x="485911" y="88496"/>
                  </a:lnTo>
                  <a:lnTo>
                    <a:pt x="443415" y="48645"/>
                  </a:lnTo>
                  <a:lnTo>
                    <a:pt x="397479" y="24287"/>
                  </a:lnTo>
                  <a:lnTo>
                    <a:pt x="359584" y="5519"/>
                  </a:lnTo>
                  <a:lnTo>
                    <a:pt x="331045" y="0"/>
                  </a:lnTo>
                  <a:lnTo>
                    <a:pt x="287166" y="6081"/>
                  </a:lnTo>
                  <a:lnTo>
                    <a:pt x="253616" y="15303"/>
                  </a:lnTo>
                  <a:lnTo>
                    <a:pt x="246193" y="21738"/>
                  </a:lnTo>
                  <a:lnTo>
                    <a:pt x="235810" y="3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700"/>
          <p:cNvGrpSpPr/>
          <p:nvPr/>
        </p:nvGrpSpPr>
        <p:grpSpPr>
          <a:xfrm>
            <a:off x="6800860" y="2975943"/>
            <a:ext cx="238116" cy="319697"/>
            <a:chOff x="6800860" y="2975943"/>
            <a:chExt cx="238116" cy="319697"/>
          </a:xfrm>
        </p:grpSpPr>
        <p:sp>
          <p:nvSpPr>
            <p:cNvPr id="249" name="SMARTInkShape-2976"/>
            <p:cNvSpPr/>
            <p:nvPr>
              <p:custDataLst>
                <p:tags r:id="rId257"/>
              </p:custDataLst>
            </p:nvPr>
          </p:nvSpPr>
          <p:spPr>
            <a:xfrm>
              <a:off x="7038975" y="3143250"/>
              <a:ext cx="1" cy="38066"/>
            </a:xfrm>
            <a:custGeom>
              <a:avLst/>
              <a:gdLst/>
              <a:ahLst/>
              <a:cxnLst/>
              <a:rect l="0" t="0" r="0" b="0"/>
              <a:pathLst>
                <a:path w="1" h="38066">
                  <a:moveTo>
                    <a:pt x="0" y="28575"/>
                  </a:moveTo>
                  <a:lnTo>
                    <a:pt x="0" y="28575"/>
                  </a:lnTo>
                  <a:lnTo>
                    <a:pt x="0" y="380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977"/>
            <p:cNvSpPr/>
            <p:nvPr>
              <p:custDataLst>
                <p:tags r:id="rId258"/>
              </p:custDataLst>
            </p:nvPr>
          </p:nvSpPr>
          <p:spPr>
            <a:xfrm>
              <a:off x="6800860" y="2975943"/>
              <a:ext cx="171440" cy="319697"/>
            </a:xfrm>
            <a:custGeom>
              <a:avLst/>
              <a:gdLst/>
              <a:ahLst/>
              <a:cxnLst/>
              <a:rect l="0" t="0" r="0" b="0"/>
              <a:pathLst>
                <a:path w="171440" h="319697">
                  <a:moveTo>
                    <a:pt x="38090" y="43482"/>
                  </a:moveTo>
                  <a:lnTo>
                    <a:pt x="38090" y="43482"/>
                  </a:lnTo>
                  <a:lnTo>
                    <a:pt x="38090" y="33957"/>
                  </a:lnTo>
                  <a:lnTo>
                    <a:pt x="38090" y="57555"/>
                  </a:lnTo>
                  <a:lnTo>
                    <a:pt x="35268" y="63142"/>
                  </a:lnTo>
                  <a:lnTo>
                    <a:pt x="33034" y="66113"/>
                  </a:lnTo>
                  <a:lnTo>
                    <a:pt x="30552" y="75060"/>
                  </a:lnTo>
                  <a:lnTo>
                    <a:pt x="29890" y="80409"/>
                  </a:lnTo>
                  <a:lnTo>
                    <a:pt x="28389" y="83975"/>
                  </a:lnTo>
                  <a:lnTo>
                    <a:pt x="26332" y="86353"/>
                  </a:lnTo>
                  <a:lnTo>
                    <a:pt x="23901" y="87937"/>
                  </a:lnTo>
                  <a:lnTo>
                    <a:pt x="21200" y="95343"/>
                  </a:lnTo>
                  <a:lnTo>
                    <a:pt x="18942" y="104631"/>
                  </a:lnTo>
                  <a:lnTo>
                    <a:pt x="11691" y="119218"/>
                  </a:lnTo>
                  <a:lnTo>
                    <a:pt x="8542" y="153706"/>
                  </a:lnTo>
                  <a:lnTo>
                    <a:pt x="2994" y="164923"/>
                  </a:lnTo>
                  <a:lnTo>
                    <a:pt x="68" y="208509"/>
                  </a:lnTo>
                  <a:lnTo>
                    <a:pt x="0" y="227204"/>
                  </a:lnTo>
                  <a:lnTo>
                    <a:pt x="9341" y="271902"/>
                  </a:lnTo>
                  <a:lnTo>
                    <a:pt x="9400" y="275137"/>
                  </a:lnTo>
                  <a:lnTo>
                    <a:pt x="12286" y="281554"/>
                  </a:lnTo>
                  <a:lnTo>
                    <a:pt x="16039" y="287933"/>
                  </a:lnTo>
                  <a:lnTo>
                    <a:pt x="19209" y="297475"/>
                  </a:lnTo>
                  <a:lnTo>
                    <a:pt x="23701" y="303829"/>
                  </a:lnTo>
                  <a:lnTo>
                    <a:pt x="29225" y="307358"/>
                  </a:lnTo>
                  <a:lnTo>
                    <a:pt x="35209" y="309986"/>
                  </a:lnTo>
                  <a:lnTo>
                    <a:pt x="45772" y="318218"/>
                  </a:lnTo>
                  <a:lnTo>
                    <a:pt x="52126" y="319266"/>
                  </a:lnTo>
                  <a:lnTo>
                    <a:pt x="71199" y="319696"/>
                  </a:lnTo>
                  <a:lnTo>
                    <a:pt x="76794" y="316880"/>
                  </a:lnTo>
                  <a:lnTo>
                    <a:pt x="82808" y="313159"/>
                  </a:lnTo>
                  <a:lnTo>
                    <a:pt x="89009" y="311505"/>
                  </a:lnTo>
                  <a:lnTo>
                    <a:pt x="91086" y="310006"/>
                  </a:lnTo>
                  <a:lnTo>
                    <a:pt x="92470" y="307948"/>
                  </a:lnTo>
                  <a:lnTo>
                    <a:pt x="95067" y="302839"/>
                  </a:lnTo>
                  <a:lnTo>
                    <a:pt x="119866" y="274988"/>
                  </a:lnTo>
                  <a:lnTo>
                    <a:pt x="125857" y="262504"/>
                  </a:lnTo>
                  <a:lnTo>
                    <a:pt x="130015" y="256183"/>
                  </a:lnTo>
                  <a:lnTo>
                    <a:pt x="140653" y="230609"/>
                  </a:lnTo>
                  <a:lnTo>
                    <a:pt x="148442" y="218989"/>
                  </a:lnTo>
                  <a:lnTo>
                    <a:pt x="150635" y="212149"/>
                  </a:lnTo>
                  <a:lnTo>
                    <a:pt x="155144" y="174614"/>
                  </a:lnTo>
                  <a:lnTo>
                    <a:pt x="159908" y="157125"/>
                  </a:lnTo>
                  <a:lnTo>
                    <a:pt x="162896" y="116657"/>
                  </a:lnTo>
                  <a:lnTo>
                    <a:pt x="169439" y="98466"/>
                  </a:lnTo>
                  <a:lnTo>
                    <a:pt x="171424" y="53064"/>
                  </a:lnTo>
                  <a:lnTo>
                    <a:pt x="171439" y="27641"/>
                  </a:lnTo>
                  <a:lnTo>
                    <a:pt x="168618" y="23036"/>
                  </a:lnTo>
                  <a:lnTo>
                    <a:pt x="164895" y="17461"/>
                  </a:lnTo>
                  <a:lnTo>
                    <a:pt x="162031" y="5915"/>
                  </a:lnTo>
                  <a:lnTo>
                    <a:pt x="156893" y="484"/>
                  </a:lnTo>
                  <a:lnTo>
                    <a:pt x="155391" y="0"/>
                  </a:lnTo>
                  <a:lnTo>
                    <a:pt x="154391" y="736"/>
                  </a:lnTo>
                  <a:lnTo>
                    <a:pt x="152507" y="5110"/>
                  </a:lnTo>
                  <a:lnTo>
                    <a:pt x="152390" y="2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2978"/>
          <p:cNvSpPr/>
          <p:nvPr>
            <p:custDataLst>
              <p:tags r:id="rId18"/>
            </p:custDataLst>
          </p:nvPr>
        </p:nvSpPr>
        <p:spPr>
          <a:xfrm>
            <a:off x="6372477" y="3038513"/>
            <a:ext cx="169302" cy="227991"/>
          </a:xfrm>
          <a:custGeom>
            <a:avLst/>
            <a:gdLst/>
            <a:ahLst/>
            <a:cxnLst/>
            <a:rect l="0" t="0" r="0" b="0"/>
            <a:pathLst>
              <a:path w="169302" h="227991">
                <a:moveTo>
                  <a:pt x="104523" y="38062"/>
                </a:moveTo>
                <a:lnTo>
                  <a:pt x="104523" y="38062"/>
                </a:lnTo>
                <a:lnTo>
                  <a:pt x="104523" y="23873"/>
                </a:lnTo>
                <a:lnTo>
                  <a:pt x="105581" y="22253"/>
                </a:lnTo>
                <a:lnTo>
                  <a:pt x="107345" y="21172"/>
                </a:lnTo>
                <a:lnTo>
                  <a:pt x="109579" y="20452"/>
                </a:lnTo>
                <a:lnTo>
                  <a:pt x="111068" y="18914"/>
                </a:lnTo>
                <a:lnTo>
                  <a:pt x="113655" y="10937"/>
                </a:lnTo>
                <a:lnTo>
                  <a:pt x="114014" y="1413"/>
                </a:lnTo>
                <a:lnTo>
                  <a:pt x="112967" y="929"/>
                </a:lnTo>
                <a:lnTo>
                  <a:pt x="104914" y="0"/>
                </a:lnTo>
                <a:lnTo>
                  <a:pt x="94526" y="5030"/>
                </a:lnTo>
                <a:lnTo>
                  <a:pt x="91508" y="7574"/>
                </a:lnTo>
                <a:lnTo>
                  <a:pt x="85146" y="16211"/>
                </a:lnTo>
                <a:lnTo>
                  <a:pt x="71852" y="26531"/>
                </a:lnTo>
                <a:lnTo>
                  <a:pt x="34536" y="71866"/>
                </a:lnTo>
                <a:lnTo>
                  <a:pt x="12715" y="116642"/>
                </a:lnTo>
                <a:lnTo>
                  <a:pt x="4061" y="136251"/>
                </a:lnTo>
                <a:lnTo>
                  <a:pt x="0" y="180923"/>
                </a:lnTo>
                <a:lnTo>
                  <a:pt x="918" y="192573"/>
                </a:lnTo>
                <a:lnTo>
                  <a:pt x="4854" y="201278"/>
                </a:lnTo>
                <a:lnTo>
                  <a:pt x="13020" y="212129"/>
                </a:lnTo>
                <a:lnTo>
                  <a:pt x="27199" y="222047"/>
                </a:lnTo>
                <a:lnTo>
                  <a:pt x="44806" y="226631"/>
                </a:lnTo>
                <a:lnTo>
                  <a:pt x="63428" y="227990"/>
                </a:lnTo>
                <a:lnTo>
                  <a:pt x="82352" y="223336"/>
                </a:lnTo>
                <a:lnTo>
                  <a:pt x="120403" y="206157"/>
                </a:lnTo>
                <a:lnTo>
                  <a:pt x="130278" y="197085"/>
                </a:lnTo>
                <a:lnTo>
                  <a:pt x="158388" y="154561"/>
                </a:lnTo>
                <a:lnTo>
                  <a:pt x="166932" y="132200"/>
                </a:lnTo>
                <a:lnTo>
                  <a:pt x="169301" y="118354"/>
                </a:lnTo>
                <a:lnTo>
                  <a:pt x="167533" y="105145"/>
                </a:lnTo>
                <a:lnTo>
                  <a:pt x="156959" y="60311"/>
                </a:lnTo>
                <a:lnTo>
                  <a:pt x="143461" y="41244"/>
                </a:lnTo>
                <a:lnTo>
                  <a:pt x="126055" y="27246"/>
                </a:lnTo>
                <a:lnTo>
                  <a:pt x="91958" y="12948"/>
                </a:lnTo>
                <a:lnTo>
                  <a:pt x="68153" y="9943"/>
                </a:lnTo>
                <a:lnTo>
                  <a:pt x="47373" y="94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702"/>
          <p:cNvGrpSpPr/>
          <p:nvPr/>
        </p:nvGrpSpPr>
        <p:grpSpPr>
          <a:xfrm>
            <a:off x="5619750" y="2963891"/>
            <a:ext cx="342901" cy="293532"/>
            <a:chOff x="5619750" y="2963891"/>
            <a:chExt cx="342901" cy="293532"/>
          </a:xfrm>
        </p:grpSpPr>
        <p:sp>
          <p:nvSpPr>
            <p:cNvPr id="253" name="SMARTInkShape-2979"/>
            <p:cNvSpPr/>
            <p:nvPr>
              <p:custDataLst>
                <p:tags r:id="rId252"/>
              </p:custDataLst>
            </p:nvPr>
          </p:nvSpPr>
          <p:spPr>
            <a:xfrm>
              <a:off x="5619750" y="3152775"/>
              <a:ext cx="95251" cy="104648"/>
            </a:xfrm>
            <a:custGeom>
              <a:avLst/>
              <a:gdLst/>
              <a:ahLst/>
              <a:cxnLst/>
              <a:rect l="0" t="0" r="0" b="0"/>
              <a:pathLst>
                <a:path w="95251" h="104648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0" y="45534"/>
                  </a:lnTo>
                  <a:lnTo>
                    <a:pt x="0" y="92376"/>
                  </a:lnTo>
                  <a:lnTo>
                    <a:pt x="0" y="93334"/>
                  </a:lnTo>
                  <a:lnTo>
                    <a:pt x="8201" y="103282"/>
                  </a:lnTo>
                  <a:lnTo>
                    <a:pt x="11759" y="104112"/>
                  </a:lnTo>
                  <a:lnTo>
                    <a:pt x="14189" y="104333"/>
                  </a:lnTo>
                  <a:lnTo>
                    <a:pt x="19712" y="101756"/>
                  </a:lnTo>
                  <a:lnTo>
                    <a:pt x="42719" y="81094"/>
                  </a:lnTo>
                  <a:lnTo>
                    <a:pt x="45445" y="75553"/>
                  </a:lnTo>
                  <a:lnTo>
                    <a:pt x="47587" y="66829"/>
                  </a:lnTo>
                  <a:lnTo>
                    <a:pt x="52671" y="66721"/>
                  </a:lnTo>
                  <a:lnTo>
                    <a:pt x="54164" y="67763"/>
                  </a:lnTo>
                  <a:lnTo>
                    <a:pt x="55159" y="69517"/>
                  </a:lnTo>
                  <a:lnTo>
                    <a:pt x="56888" y="76378"/>
                  </a:lnTo>
                  <a:lnTo>
                    <a:pt x="57150" y="99877"/>
                  </a:lnTo>
                  <a:lnTo>
                    <a:pt x="58208" y="101510"/>
                  </a:lnTo>
                  <a:lnTo>
                    <a:pt x="59972" y="102598"/>
                  </a:lnTo>
                  <a:lnTo>
                    <a:pt x="66851" y="104489"/>
                  </a:lnTo>
                  <a:lnTo>
                    <a:pt x="71339" y="104647"/>
                  </a:lnTo>
                  <a:lnTo>
                    <a:pt x="76862" y="101896"/>
                  </a:lnTo>
                  <a:lnTo>
                    <a:pt x="79816" y="99681"/>
                  </a:lnTo>
                  <a:lnTo>
                    <a:pt x="83100" y="94397"/>
                  </a:lnTo>
                  <a:lnTo>
                    <a:pt x="94641" y="57558"/>
                  </a:lnTo>
                  <a:lnTo>
                    <a:pt x="95250" y="11407"/>
                  </a:lnTo>
                  <a:lnTo>
                    <a:pt x="85841" y="1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80"/>
            <p:cNvSpPr/>
            <p:nvPr>
              <p:custDataLst>
                <p:tags r:id="rId253"/>
              </p:custDataLst>
            </p:nvPr>
          </p:nvSpPr>
          <p:spPr>
            <a:xfrm>
              <a:off x="5762625" y="3181350"/>
              <a:ext cx="9526" cy="74722"/>
            </a:xfrm>
            <a:custGeom>
              <a:avLst/>
              <a:gdLst/>
              <a:ahLst/>
              <a:cxnLst/>
              <a:rect l="0" t="0" r="0" b="0"/>
              <a:pathLst>
                <a:path w="9526" h="74722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2" y="14189"/>
                  </a:lnTo>
                  <a:lnTo>
                    <a:pt x="0" y="60718"/>
                  </a:lnTo>
                  <a:lnTo>
                    <a:pt x="0" y="7472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981"/>
            <p:cNvSpPr/>
            <p:nvPr>
              <p:custDataLst>
                <p:tags r:id="rId254"/>
              </p:custDataLst>
            </p:nvPr>
          </p:nvSpPr>
          <p:spPr>
            <a:xfrm>
              <a:off x="5838842" y="2971916"/>
              <a:ext cx="28549" cy="271691"/>
            </a:xfrm>
            <a:custGeom>
              <a:avLst/>
              <a:gdLst/>
              <a:ahLst/>
              <a:cxnLst/>
              <a:rect l="0" t="0" r="0" b="0"/>
              <a:pathLst>
                <a:path w="28549" h="271691">
                  <a:moveTo>
                    <a:pt x="19033" y="9409"/>
                  </a:moveTo>
                  <a:lnTo>
                    <a:pt x="19033" y="9409"/>
                  </a:lnTo>
                  <a:lnTo>
                    <a:pt x="24089" y="9409"/>
                  </a:lnTo>
                  <a:lnTo>
                    <a:pt x="25578" y="8351"/>
                  </a:lnTo>
                  <a:lnTo>
                    <a:pt x="26572" y="6587"/>
                  </a:lnTo>
                  <a:lnTo>
                    <a:pt x="28524" y="0"/>
                  </a:lnTo>
                  <a:lnTo>
                    <a:pt x="28548" y="4975"/>
                  </a:lnTo>
                  <a:lnTo>
                    <a:pt x="27493" y="6453"/>
                  </a:lnTo>
                  <a:lnTo>
                    <a:pt x="23498" y="8095"/>
                  </a:lnTo>
                  <a:lnTo>
                    <a:pt x="22010" y="9591"/>
                  </a:lnTo>
                  <a:lnTo>
                    <a:pt x="20356" y="14076"/>
                  </a:lnTo>
                  <a:lnTo>
                    <a:pt x="16384" y="31478"/>
                  </a:lnTo>
                  <a:lnTo>
                    <a:pt x="12564" y="42501"/>
                  </a:lnTo>
                  <a:lnTo>
                    <a:pt x="6865" y="85687"/>
                  </a:lnTo>
                  <a:lnTo>
                    <a:pt x="2022" y="107505"/>
                  </a:lnTo>
                  <a:lnTo>
                    <a:pt x="162" y="154520"/>
                  </a:lnTo>
                  <a:lnTo>
                    <a:pt x="0" y="199269"/>
                  </a:lnTo>
                  <a:lnTo>
                    <a:pt x="1043" y="230516"/>
                  </a:lnTo>
                  <a:lnTo>
                    <a:pt x="11742" y="256806"/>
                  </a:lnTo>
                  <a:lnTo>
                    <a:pt x="17593" y="264653"/>
                  </a:lnTo>
                  <a:lnTo>
                    <a:pt x="18748" y="271690"/>
                  </a:lnTo>
                  <a:lnTo>
                    <a:pt x="19033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982"/>
            <p:cNvSpPr/>
            <p:nvPr>
              <p:custDataLst>
                <p:tags r:id="rId255"/>
              </p:custDataLst>
            </p:nvPr>
          </p:nvSpPr>
          <p:spPr>
            <a:xfrm>
              <a:off x="5763168" y="2963891"/>
              <a:ext cx="199483" cy="274610"/>
            </a:xfrm>
            <a:custGeom>
              <a:avLst/>
              <a:gdLst/>
              <a:ahLst/>
              <a:cxnLst/>
              <a:rect l="0" t="0" r="0" b="0"/>
              <a:pathLst>
                <a:path w="199483" h="274610">
                  <a:moveTo>
                    <a:pt x="28032" y="179359"/>
                  </a:moveTo>
                  <a:lnTo>
                    <a:pt x="28032" y="179359"/>
                  </a:lnTo>
                  <a:lnTo>
                    <a:pt x="0" y="179359"/>
                  </a:lnTo>
                  <a:lnTo>
                    <a:pt x="4674" y="179359"/>
                  </a:lnTo>
                  <a:lnTo>
                    <a:pt x="9889" y="176537"/>
                  </a:lnTo>
                  <a:lnTo>
                    <a:pt x="16805" y="171158"/>
                  </a:lnTo>
                  <a:lnTo>
                    <a:pt x="52630" y="160156"/>
                  </a:lnTo>
                  <a:lnTo>
                    <a:pt x="96927" y="128854"/>
                  </a:lnTo>
                  <a:lnTo>
                    <a:pt x="111593" y="111831"/>
                  </a:lnTo>
                  <a:lnTo>
                    <a:pt x="120204" y="100663"/>
                  </a:lnTo>
                  <a:lnTo>
                    <a:pt x="140157" y="82048"/>
                  </a:lnTo>
                  <a:lnTo>
                    <a:pt x="174045" y="34763"/>
                  </a:lnTo>
                  <a:lnTo>
                    <a:pt x="177593" y="24783"/>
                  </a:lnTo>
                  <a:lnTo>
                    <a:pt x="180384" y="0"/>
                  </a:lnTo>
                  <a:lnTo>
                    <a:pt x="180428" y="6727"/>
                  </a:lnTo>
                  <a:lnTo>
                    <a:pt x="175375" y="12615"/>
                  </a:lnTo>
                  <a:lnTo>
                    <a:pt x="172893" y="20937"/>
                  </a:lnTo>
                  <a:lnTo>
                    <a:pt x="168673" y="37522"/>
                  </a:lnTo>
                  <a:lnTo>
                    <a:pt x="154482" y="74675"/>
                  </a:lnTo>
                  <a:lnTo>
                    <a:pt x="144548" y="120231"/>
                  </a:lnTo>
                  <a:lnTo>
                    <a:pt x="140166" y="140673"/>
                  </a:lnTo>
                  <a:lnTo>
                    <a:pt x="134987" y="160135"/>
                  </a:lnTo>
                  <a:lnTo>
                    <a:pt x="132718" y="171873"/>
                  </a:lnTo>
                  <a:lnTo>
                    <a:pt x="126548" y="185490"/>
                  </a:lnTo>
                  <a:lnTo>
                    <a:pt x="123293" y="217255"/>
                  </a:lnTo>
                  <a:lnTo>
                    <a:pt x="128342" y="217398"/>
                  </a:lnTo>
                  <a:lnTo>
                    <a:pt x="129830" y="216360"/>
                  </a:lnTo>
                  <a:lnTo>
                    <a:pt x="130824" y="214610"/>
                  </a:lnTo>
                  <a:lnTo>
                    <a:pt x="131484" y="212384"/>
                  </a:lnTo>
                  <a:lnTo>
                    <a:pt x="132983" y="210901"/>
                  </a:lnTo>
                  <a:lnTo>
                    <a:pt x="137472" y="209253"/>
                  </a:lnTo>
                  <a:lnTo>
                    <a:pt x="139092" y="207755"/>
                  </a:lnTo>
                  <a:lnTo>
                    <a:pt x="140892" y="203268"/>
                  </a:lnTo>
                  <a:lnTo>
                    <a:pt x="147336" y="197746"/>
                  </a:lnTo>
                  <a:lnTo>
                    <a:pt x="158608" y="190635"/>
                  </a:lnTo>
                  <a:lnTo>
                    <a:pt x="165616" y="189403"/>
                  </a:lnTo>
                  <a:lnTo>
                    <a:pt x="183700" y="188930"/>
                  </a:lnTo>
                  <a:lnTo>
                    <a:pt x="185786" y="189972"/>
                  </a:lnTo>
                  <a:lnTo>
                    <a:pt x="187176" y="191726"/>
                  </a:lnTo>
                  <a:lnTo>
                    <a:pt x="189780" y="196497"/>
                  </a:lnTo>
                  <a:lnTo>
                    <a:pt x="196137" y="205133"/>
                  </a:lnTo>
                  <a:lnTo>
                    <a:pt x="198491" y="214395"/>
                  </a:lnTo>
                  <a:lnTo>
                    <a:pt x="199480" y="261909"/>
                  </a:lnTo>
                  <a:lnTo>
                    <a:pt x="199482" y="27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983"/>
            <p:cNvSpPr/>
            <p:nvPr>
              <p:custDataLst>
                <p:tags r:id="rId256"/>
              </p:custDataLst>
            </p:nvPr>
          </p:nvSpPr>
          <p:spPr>
            <a:xfrm>
              <a:off x="5734177" y="3057560"/>
              <a:ext cx="28449" cy="9491"/>
            </a:xfrm>
            <a:custGeom>
              <a:avLst/>
              <a:gdLst/>
              <a:ahLst/>
              <a:cxnLst/>
              <a:rect l="0" t="0" r="0" b="0"/>
              <a:pathLst>
                <a:path w="28449" h="9491">
                  <a:moveTo>
                    <a:pt x="28448" y="9490"/>
                  </a:moveTo>
                  <a:lnTo>
                    <a:pt x="28448" y="9490"/>
                  </a:lnTo>
                  <a:lnTo>
                    <a:pt x="20247" y="1289"/>
                  </a:lnTo>
                  <a:lnTo>
                    <a:pt x="10839" y="81"/>
                  </a:lnTo>
                  <a:lnTo>
                    <a:pt x="4768" y="0"/>
                  </a:lnTo>
                  <a:lnTo>
                    <a:pt x="3136" y="1046"/>
                  </a:lnTo>
                  <a:lnTo>
                    <a:pt x="2048" y="2803"/>
                  </a:lnTo>
                  <a:lnTo>
                    <a:pt x="0" y="9099"/>
                  </a:lnTo>
                  <a:lnTo>
                    <a:pt x="18923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703"/>
          <p:cNvGrpSpPr/>
          <p:nvPr/>
        </p:nvGrpSpPr>
        <p:grpSpPr>
          <a:xfrm>
            <a:off x="5010160" y="3162300"/>
            <a:ext cx="228552" cy="226991"/>
            <a:chOff x="5010160" y="3162300"/>
            <a:chExt cx="228552" cy="226991"/>
          </a:xfrm>
        </p:grpSpPr>
        <p:sp>
          <p:nvSpPr>
            <p:cNvPr id="259" name="SMARTInkShape-2984"/>
            <p:cNvSpPr/>
            <p:nvPr>
              <p:custDataLst>
                <p:tags r:id="rId250"/>
              </p:custDataLst>
            </p:nvPr>
          </p:nvSpPr>
          <p:spPr>
            <a:xfrm>
              <a:off x="5010160" y="3162300"/>
              <a:ext cx="114291" cy="113856"/>
            </a:xfrm>
            <a:custGeom>
              <a:avLst/>
              <a:gdLst/>
              <a:ahLst/>
              <a:cxnLst/>
              <a:rect l="0" t="0" r="0" b="0"/>
              <a:pathLst>
                <a:path w="114291" h="113856">
                  <a:moveTo>
                    <a:pt x="9515" y="0"/>
                  </a:moveTo>
                  <a:lnTo>
                    <a:pt x="9515" y="0"/>
                  </a:lnTo>
                  <a:lnTo>
                    <a:pt x="4459" y="5056"/>
                  </a:lnTo>
                  <a:lnTo>
                    <a:pt x="1976" y="10361"/>
                  </a:lnTo>
                  <a:lnTo>
                    <a:pt x="0" y="50804"/>
                  </a:lnTo>
                  <a:lnTo>
                    <a:pt x="2817" y="57152"/>
                  </a:lnTo>
                  <a:lnTo>
                    <a:pt x="5050" y="60326"/>
                  </a:lnTo>
                  <a:lnTo>
                    <a:pt x="8192" y="74907"/>
                  </a:lnTo>
                  <a:lnTo>
                    <a:pt x="9399" y="98033"/>
                  </a:lnTo>
                  <a:lnTo>
                    <a:pt x="10496" y="100280"/>
                  </a:lnTo>
                  <a:lnTo>
                    <a:pt x="12286" y="101778"/>
                  </a:lnTo>
                  <a:lnTo>
                    <a:pt x="17096" y="104501"/>
                  </a:lnTo>
                  <a:lnTo>
                    <a:pt x="26845" y="112800"/>
                  </a:lnTo>
                  <a:lnTo>
                    <a:pt x="33112" y="113855"/>
                  </a:lnTo>
                  <a:lnTo>
                    <a:pt x="34771" y="112945"/>
                  </a:lnTo>
                  <a:lnTo>
                    <a:pt x="35878" y="111280"/>
                  </a:lnTo>
                  <a:lnTo>
                    <a:pt x="36615" y="109112"/>
                  </a:lnTo>
                  <a:lnTo>
                    <a:pt x="38166" y="107666"/>
                  </a:lnTo>
                  <a:lnTo>
                    <a:pt x="48257" y="102524"/>
                  </a:lnTo>
                  <a:lnTo>
                    <a:pt x="51218" y="100099"/>
                  </a:lnTo>
                  <a:lnTo>
                    <a:pt x="54508" y="94583"/>
                  </a:lnTo>
                  <a:lnTo>
                    <a:pt x="57030" y="88604"/>
                  </a:lnTo>
                  <a:lnTo>
                    <a:pt x="63340" y="79287"/>
                  </a:lnTo>
                  <a:lnTo>
                    <a:pt x="65679" y="69824"/>
                  </a:lnTo>
                  <a:lnTo>
                    <a:pt x="66227" y="63489"/>
                  </a:lnTo>
                  <a:lnTo>
                    <a:pt x="69292" y="57145"/>
                  </a:lnTo>
                  <a:lnTo>
                    <a:pt x="76154" y="47674"/>
                  </a:lnTo>
                  <a:lnTo>
                    <a:pt x="76190" y="61815"/>
                  </a:lnTo>
                  <a:lnTo>
                    <a:pt x="79012" y="67338"/>
                  </a:lnTo>
                  <a:lnTo>
                    <a:pt x="82735" y="73319"/>
                  </a:lnTo>
                  <a:lnTo>
                    <a:pt x="85127" y="85783"/>
                  </a:lnTo>
                  <a:lnTo>
                    <a:pt x="85599" y="93380"/>
                  </a:lnTo>
                  <a:lnTo>
                    <a:pt x="93906" y="103287"/>
                  </a:lnTo>
                  <a:lnTo>
                    <a:pt x="97469" y="104113"/>
                  </a:lnTo>
                  <a:lnTo>
                    <a:pt x="11429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985"/>
            <p:cNvSpPr/>
            <p:nvPr>
              <p:custDataLst>
                <p:tags r:id="rId251"/>
              </p:custDataLst>
            </p:nvPr>
          </p:nvSpPr>
          <p:spPr>
            <a:xfrm>
              <a:off x="5162550" y="3164231"/>
              <a:ext cx="76162" cy="225060"/>
            </a:xfrm>
            <a:custGeom>
              <a:avLst/>
              <a:gdLst/>
              <a:ahLst/>
              <a:cxnLst/>
              <a:rect l="0" t="0" r="0" b="0"/>
              <a:pathLst>
                <a:path w="76162" h="225060">
                  <a:moveTo>
                    <a:pt x="9525" y="17119"/>
                  </a:moveTo>
                  <a:lnTo>
                    <a:pt x="9525" y="17119"/>
                  </a:lnTo>
                  <a:lnTo>
                    <a:pt x="1324" y="25320"/>
                  </a:lnTo>
                  <a:lnTo>
                    <a:pt x="392" y="31308"/>
                  </a:lnTo>
                  <a:lnTo>
                    <a:pt x="3" y="76131"/>
                  </a:lnTo>
                  <a:lnTo>
                    <a:pt x="0" y="122090"/>
                  </a:lnTo>
                  <a:lnTo>
                    <a:pt x="0" y="166355"/>
                  </a:lnTo>
                  <a:lnTo>
                    <a:pt x="0" y="213890"/>
                  </a:lnTo>
                  <a:lnTo>
                    <a:pt x="0" y="225059"/>
                  </a:lnTo>
                  <a:lnTo>
                    <a:pt x="0" y="182002"/>
                  </a:lnTo>
                  <a:lnTo>
                    <a:pt x="0" y="140450"/>
                  </a:lnTo>
                  <a:lnTo>
                    <a:pt x="2822" y="110077"/>
                  </a:lnTo>
                  <a:lnTo>
                    <a:pt x="11759" y="65379"/>
                  </a:lnTo>
                  <a:lnTo>
                    <a:pt x="30619" y="17972"/>
                  </a:lnTo>
                  <a:lnTo>
                    <a:pt x="41679" y="4587"/>
                  </a:lnTo>
                  <a:lnTo>
                    <a:pt x="47804" y="966"/>
                  </a:lnTo>
                  <a:lnTo>
                    <a:pt x="50919" y="0"/>
                  </a:lnTo>
                  <a:lnTo>
                    <a:pt x="54054" y="415"/>
                  </a:lnTo>
                  <a:lnTo>
                    <a:pt x="64804" y="6440"/>
                  </a:lnTo>
                  <a:lnTo>
                    <a:pt x="71177" y="12308"/>
                  </a:lnTo>
                  <a:lnTo>
                    <a:pt x="73968" y="17803"/>
                  </a:lnTo>
                  <a:lnTo>
                    <a:pt x="76004" y="43768"/>
                  </a:lnTo>
                  <a:lnTo>
                    <a:pt x="76161" y="58014"/>
                  </a:lnTo>
                  <a:lnTo>
                    <a:pt x="71132" y="72863"/>
                  </a:lnTo>
                  <a:lnTo>
                    <a:pt x="59951" y="89239"/>
                  </a:lnTo>
                  <a:lnTo>
                    <a:pt x="53809" y="96091"/>
                  </a:lnTo>
                  <a:lnTo>
                    <a:pt x="47552" y="99843"/>
                  </a:lnTo>
                  <a:lnTo>
                    <a:pt x="41242" y="102568"/>
                  </a:lnTo>
                  <a:lnTo>
                    <a:pt x="28575" y="11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704"/>
          <p:cNvGrpSpPr/>
          <p:nvPr/>
        </p:nvGrpSpPr>
        <p:grpSpPr>
          <a:xfrm>
            <a:off x="4210084" y="3077147"/>
            <a:ext cx="447604" cy="266129"/>
            <a:chOff x="4210084" y="3077147"/>
            <a:chExt cx="447604" cy="266129"/>
          </a:xfrm>
        </p:grpSpPr>
        <p:sp>
          <p:nvSpPr>
            <p:cNvPr id="262" name="SMARTInkShape-2986"/>
            <p:cNvSpPr/>
            <p:nvPr>
              <p:custDataLst>
                <p:tags r:id="rId247"/>
              </p:custDataLst>
            </p:nvPr>
          </p:nvSpPr>
          <p:spPr>
            <a:xfrm>
              <a:off x="4210084" y="3190890"/>
              <a:ext cx="123792" cy="138450"/>
            </a:xfrm>
            <a:custGeom>
              <a:avLst/>
              <a:gdLst/>
              <a:ahLst/>
              <a:cxnLst/>
              <a:rect l="0" t="0" r="0" b="0"/>
              <a:pathLst>
                <a:path w="123792" h="138450">
                  <a:moveTo>
                    <a:pt x="9491" y="57135"/>
                  </a:moveTo>
                  <a:lnTo>
                    <a:pt x="9491" y="57135"/>
                  </a:lnTo>
                  <a:lnTo>
                    <a:pt x="0" y="57135"/>
                  </a:lnTo>
                  <a:lnTo>
                    <a:pt x="41647" y="57135"/>
                  </a:lnTo>
                  <a:lnTo>
                    <a:pt x="47771" y="54313"/>
                  </a:lnTo>
                  <a:lnTo>
                    <a:pt x="54021" y="50589"/>
                  </a:lnTo>
                  <a:lnTo>
                    <a:pt x="63490" y="47434"/>
                  </a:lnTo>
                  <a:lnTo>
                    <a:pt x="90190" y="24022"/>
                  </a:lnTo>
                  <a:lnTo>
                    <a:pt x="92982" y="18429"/>
                  </a:lnTo>
                  <a:lnTo>
                    <a:pt x="95085" y="1831"/>
                  </a:lnTo>
                  <a:lnTo>
                    <a:pt x="94070" y="1215"/>
                  </a:lnTo>
                  <a:lnTo>
                    <a:pt x="81023" y="33"/>
                  </a:lnTo>
                  <a:lnTo>
                    <a:pt x="72549" y="0"/>
                  </a:lnTo>
                  <a:lnTo>
                    <a:pt x="66445" y="2814"/>
                  </a:lnTo>
                  <a:lnTo>
                    <a:pt x="53903" y="13244"/>
                  </a:lnTo>
                  <a:lnTo>
                    <a:pt x="34888" y="45041"/>
                  </a:lnTo>
                  <a:lnTo>
                    <a:pt x="30422" y="58608"/>
                  </a:lnTo>
                  <a:lnTo>
                    <a:pt x="28590" y="97041"/>
                  </a:lnTo>
                  <a:lnTo>
                    <a:pt x="31385" y="104152"/>
                  </a:lnTo>
                  <a:lnTo>
                    <a:pt x="50933" y="126950"/>
                  </a:lnTo>
                  <a:lnTo>
                    <a:pt x="60012" y="130497"/>
                  </a:lnTo>
                  <a:lnTo>
                    <a:pt x="70045" y="133132"/>
                  </a:lnTo>
                  <a:lnTo>
                    <a:pt x="78031" y="137831"/>
                  </a:lnTo>
                  <a:lnTo>
                    <a:pt x="81643" y="138449"/>
                  </a:lnTo>
                  <a:lnTo>
                    <a:pt x="85109" y="137803"/>
                  </a:lnTo>
                  <a:lnTo>
                    <a:pt x="92841" y="135321"/>
                  </a:lnTo>
                  <a:lnTo>
                    <a:pt x="116083" y="133597"/>
                  </a:lnTo>
                  <a:lnTo>
                    <a:pt x="118652" y="132451"/>
                  </a:lnTo>
                  <a:lnTo>
                    <a:pt x="120365" y="130629"/>
                  </a:lnTo>
                  <a:lnTo>
                    <a:pt x="123791" y="12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987"/>
            <p:cNvSpPr/>
            <p:nvPr>
              <p:custDataLst>
                <p:tags r:id="rId248"/>
              </p:custDataLst>
            </p:nvPr>
          </p:nvSpPr>
          <p:spPr>
            <a:xfrm>
              <a:off x="4366487" y="3191267"/>
              <a:ext cx="62639" cy="142039"/>
            </a:xfrm>
            <a:custGeom>
              <a:avLst/>
              <a:gdLst/>
              <a:ahLst/>
              <a:cxnLst/>
              <a:rect l="0" t="0" r="0" b="0"/>
              <a:pathLst>
                <a:path w="62639" h="142039">
                  <a:moveTo>
                    <a:pt x="5488" y="9133"/>
                  </a:moveTo>
                  <a:lnTo>
                    <a:pt x="5488" y="9133"/>
                  </a:lnTo>
                  <a:lnTo>
                    <a:pt x="5488" y="0"/>
                  </a:lnTo>
                  <a:lnTo>
                    <a:pt x="5488" y="31490"/>
                  </a:lnTo>
                  <a:lnTo>
                    <a:pt x="0" y="50630"/>
                  </a:lnTo>
                  <a:lnTo>
                    <a:pt x="5366" y="97040"/>
                  </a:lnTo>
                  <a:lnTo>
                    <a:pt x="5488" y="142038"/>
                  </a:lnTo>
                  <a:lnTo>
                    <a:pt x="5488" y="96136"/>
                  </a:lnTo>
                  <a:lnTo>
                    <a:pt x="6546" y="78804"/>
                  </a:lnTo>
                  <a:lnTo>
                    <a:pt x="13689" y="55023"/>
                  </a:lnTo>
                  <a:lnTo>
                    <a:pt x="15809" y="34622"/>
                  </a:lnTo>
                  <a:lnTo>
                    <a:pt x="22540" y="22800"/>
                  </a:lnTo>
                  <a:lnTo>
                    <a:pt x="32336" y="11142"/>
                  </a:lnTo>
                  <a:lnTo>
                    <a:pt x="36118" y="10026"/>
                  </a:lnTo>
                  <a:lnTo>
                    <a:pt x="47169" y="9310"/>
                  </a:lnTo>
                  <a:lnTo>
                    <a:pt x="49150" y="10309"/>
                  </a:lnTo>
                  <a:lnTo>
                    <a:pt x="50471" y="12034"/>
                  </a:lnTo>
                  <a:lnTo>
                    <a:pt x="52997" y="16772"/>
                  </a:lnTo>
                  <a:lnTo>
                    <a:pt x="59311" y="25390"/>
                  </a:lnTo>
                  <a:lnTo>
                    <a:pt x="61652" y="34646"/>
                  </a:lnTo>
                  <a:lnTo>
                    <a:pt x="62627" y="77660"/>
                  </a:lnTo>
                  <a:lnTo>
                    <a:pt x="62638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88"/>
            <p:cNvSpPr/>
            <p:nvPr>
              <p:custDataLst>
                <p:tags r:id="rId249"/>
              </p:custDataLst>
            </p:nvPr>
          </p:nvSpPr>
          <p:spPr>
            <a:xfrm>
              <a:off x="4467264" y="3077147"/>
              <a:ext cx="190424" cy="266129"/>
            </a:xfrm>
            <a:custGeom>
              <a:avLst/>
              <a:gdLst/>
              <a:ahLst/>
              <a:cxnLst/>
              <a:rect l="0" t="0" r="0" b="0"/>
              <a:pathLst>
                <a:path w="190424" h="266129">
                  <a:moveTo>
                    <a:pt x="57111" y="189928"/>
                  </a:moveTo>
                  <a:lnTo>
                    <a:pt x="57111" y="189928"/>
                  </a:lnTo>
                  <a:lnTo>
                    <a:pt x="57111" y="176671"/>
                  </a:lnTo>
                  <a:lnTo>
                    <a:pt x="59933" y="170631"/>
                  </a:lnTo>
                  <a:lnTo>
                    <a:pt x="63657" y="164418"/>
                  </a:lnTo>
                  <a:lnTo>
                    <a:pt x="66244" y="153695"/>
                  </a:lnTo>
                  <a:lnTo>
                    <a:pt x="66519" y="147324"/>
                  </a:lnTo>
                  <a:lnTo>
                    <a:pt x="65500" y="145651"/>
                  </a:lnTo>
                  <a:lnTo>
                    <a:pt x="63762" y="144535"/>
                  </a:lnTo>
                  <a:lnTo>
                    <a:pt x="58424" y="142744"/>
                  </a:lnTo>
                  <a:lnTo>
                    <a:pt x="49026" y="142342"/>
                  </a:lnTo>
                  <a:lnTo>
                    <a:pt x="15798" y="174102"/>
                  </a:lnTo>
                  <a:lnTo>
                    <a:pt x="12292" y="180425"/>
                  </a:lnTo>
                  <a:lnTo>
                    <a:pt x="9674" y="186763"/>
                  </a:lnTo>
                  <a:lnTo>
                    <a:pt x="4984" y="193107"/>
                  </a:lnTo>
                  <a:lnTo>
                    <a:pt x="2193" y="202277"/>
                  </a:lnTo>
                  <a:lnTo>
                    <a:pt x="0" y="235555"/>
                  </a:lnTo>
                  <a:lnTo>
                    <a:pt x="8166" y="245578"/>
                  </a:lnTo>
                  <a:lnTo>
                    <a:pt x="11722" y="246412"/>
                  </a:lnTo>
                  <a:lnTo>
                    <a:pt x="17571" y="246946"/>
                  </a:lnTo>
                  <a:lnTo>
                    <a:pt x="50799" y="215278"/>
                  </a:lnTo>
                  <a:lnTo>
                    <a:pt x="54305" y="206134"/>
                  </a:lnTo>
                  <a:lnTo>
                    <a:pt x="61613" y="183016"/>
                  </a:lnTo>
                  <a:lnTo>
                    <a:pt x="73513" y="151754"/>
                  </a:lnTo>
                  <a:lnTo>
                    <a:pt x="78751" y="110899"/>
                  </a:lnTo>
                  <a:lnTo>
                    <a:pt x="85077" y="66691"/>
                  </a:lnTo>
                  <a:lnTo>
                    <a:pt x="85670" y="19329"/>
                  </a:lnTo>
                  <a:lnTo>
                    <a:pt x="85686" y="1359"/>
                  </a:lnTo>
                  <a:lnTo>
                    <a:pt x="84627" y="716"/>
                  </a:lnTo>
                  <a:lnTo>
                    <a:pt x="80629" y="0"/>
                  </a:lnTo>
                  <a:lnTo>
                    <a:pt x="79140" y="868"/>
                  </a:lnTo>
                  <a:lnTo>
                    <a:pt x="78147" y="2504"/>
                  </a:lnTo>
                  <a:lnTo>
                    <a:pt x="76750" y="9864"/>
                  </a:lnTo>
                  <a:lnTo>
                    <a:pt x="75365" y="16766"/>
                  </a:lnTo>
                  <a:lnTo>
                    <a:pt x="68673" y="38444"/>
                  </a:lnTo>
                  <a:lnTo>
                    <a:pt x="66755" y="82032"/>
                  </a:lnTo>
                  <a:lnTo>
                    <a:pt x="66647" y="125139"/>
                  </a:lnTo>
                  <a:lnTo>
                    <a:pt x="67696" y="153063"/>
                  </a:lnTo>
                  <a:lnTo>
                    <a:pt x="74175" y="172690"/>
                  </a:lnTo>
                  <a:lnTo>
                    <a:pt x="76337" y="183325"/>
                  </a:lnTo>
                  <a:lnTo>
                    <a:pt x="84246" y="197120"/>
                  </a:lnTo>
                  <a:lnTo>
                    <a:pt x="90316" y="203818"/>
                  </a:lnTo>
                  <a:lnTo>
                    <a:pt x="95858" y="206685"/>
                  </a:lnTo>
                  <a:lnTo>
                    <a:pt x="98817" y="207449"/>
                  </a:lnTo>
                  <a:lnTo>
                    <a:pt x="101849" y="206901"/>
                  </a:lnTo>
                  <a:lnTo>
                    <a:pt x="123827" y="194749"/>
                  </a:lnTo>
                  <a:lnTo>
                    <a:pt x="131918" y="186426"/>
                  </a:lnTo>
                  <a:lnTo>
                    <a:pt x="137984" y="176730"/>
                  </a:lnTo>
                  <a:lnTo>
                    <a:pt x="157897" y="130359"/>
                  </a:lnTo>
                  <a:lnTo>
                    <a:pt x="170753" y="85810"/>
                  </a:lnTo>
                  <a:lnTo>
                    <a:pt x="171373" y="68023"/>
                  </a:lnTo>
                  <a:lnTo>
                    <a:pt x="170327" y="67383"/>
                  </a:lnTo>
                  <a:lnTo>
                    <a:pt x="163206" y="66272"/>
                  </a:lnTo>
                  <a:lnTo>
                    <a:pt x="153801" y="74319"/>
                  </a:lnTo>
                  <a:lnTo>
                    <a:pt x="151587" y="89520"/>
                  </a:lnTo>
                  <a:lnTo>
                    <a:pt x="144878" y="103811"/>
                  </a:lnTo>
                  <a:lnTo>
                    <a:pt x="144198" y="107117"/>
                  </a:lnTo>
                  <a:lnTo>
                    <a:pt x="144802" y="110379"/>
                  </a:lnTo>
                  <a:lnTo>
                    <a:pt x="149651" y="121085"/>
                  </a:lnTo>
                  <a:lnTo>
                    <a:pt x="153181" y="147766"/>
                  </a:lnTo>
                  <a:lnTo>
                    <a:pt x="158837" y="158973"/>
                  </a:lnTo>
                  <a:lnTo>
                    <a:pt x="162041" y="174171"/>
                  </a:lnTo>
                  <a:lnTo>
                    <a:pt x="169223" y="185847"/>
                  </a:lnTo>
                  <a:lnTo>
                    <a:pt x="176995" y="196009"/>
                  </a:lnTo>
                  <a:lnTo>
                    <a:pt x="182980" y="208925"/>
                  </a:lnTo>
                  <a:lnTo>
                    <a:pt x="187136" y="215305"/>
                  </a:lnTo>
                  <a:lnTo>
                    <a:pt x="189476" y="224846"/>
                  </a:lnTo>
                  <a:lnTo>
                    <a:pt x="190423" y="250253"/>
                  </a:lnTo>
                  <a:lnTo>
                    <a:pt x="188318" y="252370"/>
                  </a:lnTo>
                  <a:lnTo>
                    <a:pt x="172556" y="258589"/>
                  </a:lnTo>
                  <a:lnTo>
                    <a:pt x="161886" y="266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705"/>
          <p:cNvGrpSpPr/>
          <p:nvPr/>
        </p:nvGrpSpPr>
        <p:grpSpPr>
          <a:xfrm>
            <a:off x="3315293" y="3080951"/>
            <a:ext cx="485183" cy="499878"/>
            <a:chOff x="3315293" y="3080951"/>
            <a:chExt cx="485183" cy="499878"/>
          </a:xfrm>
        </p:grpSpPr>
        <p:sp>
          <p:nvSpPr>
            <p:cNvPr id="266" name="SMARTInkShape-2989"/>
            <p:cNvSpPr/>
            <p:nvPr>
              <p:custDataLst>
                <p:tags r:id="rId242"/>
              </p:custDataLst>
            </p:nvPr>
          </p:nvSpPr>
          <p:spPr>
            <a:xfrm>
              <a:off x="3315293" y="3231002"/>
              <a:ext cx="84692" cy="349827"/>
            </a:xfrm>
            <a:custGeom>
              <a:avLst/>
              <a:gdLst/>
              <a:ahLst/>
              <a:cxnLst/>
              <a:rect l="0" t="0" r="0" b="0"/>
              <a:pathLst>
                <a:path w="84692" h="349827">
                  <a:moveTo>
                    <a:pt x="18457" y="83698"/>
                  </a:moveTo>
                  <a:lnTo>
                    <a:pt x="18457" y="83698"/>
                  </a:lnTo>
                  <a:lnTo>
                    <a:pt x="26658" y="91899"/>
                  </a:lnTo>
                  <a:lnTo>
                    <a:pt x="27589" y="97887"/>
                  </a:lnTo>
                  <a:lnTo>
                    <a:pt x="28963" y="110450"/>
                  </a:lnTo>
                  <a:lnTo>
                    <a:pt x="35506" y="132217"/>
                  </a:lnTo>
                  <a:lnTo>
                    <a:pt x="37390" y="175825"/>
                  </a:lnTo>
                  <a:lnTo>
                    <a:pt x="37497" y="222078"/>
                  </a:lnTo>
                  <a:lnTo>
                    <a:pt x="37507" y="269583"/>
                  </a:lnTo>
                  <a:lnTo>
                    <a:pt x="28865" y="314330"/>
                  </a:lnTo>
                  <a:lnTo>
                    <a:pt x="28099" y="333954"/>
                  </a:lnTo>
                  <a:lnTo>
                    <a:pt x="25212" y="340620"/>
                  </a:lnTo>
                  <a:lnTo>
                    <a:pt x="18853" y="349826"/>
                  </a:lnTo>
                  <a:lnTo>
                    <a:pt x="13404" y="305337"/>
                  </a:lnTo>
                  <a:lnTo>
                    <a:pt x="9521" y="263756"/>
                  </a:lnTo>
                  <a:lnTo>
                    <a:pt x="9049" y="221336"/>
                  </a:lnTo>
                  <a:lnTo>
                    <a:pt x="2409" y="178736"/>
                  </a:lnTo>
                  <a:lnTo>
                    <a:pt x="0" y="133476"/>
                  </a:lnTo>
                  <a:lnTo>
                    <a:pt x="2405" y="103386"/>
                  </a:lnTo>
                  <a:lnTo>
                    <a:pt x="8072" y="57324"/>
                  </a:lnTo>
                  <a:lnTo>
                    <a:pt x="9736" y="40723"/>
                  </a:lnTo>
                  <a:lnTo>
                    <a:pt x="17099" y="15506"/>
                  </a:lnTo>
                  <a:lnTo>
                    <a:pt x="23498" y="8235"/>
                  </a:lnTo>
                  <a:lnTo>
                    <a:pt x="34740" y="0"/>
                  </a:lnTo>
                  <a:lnTo>
                    <a:pt x="36721" y="383"/>
                  </a:lnTo>
                  <a:lnTo>
                    <a:pt x="47504" y="5779"/>
                  </a:lnTo>
                  <a:lnTo>
                    <a:pt x="50522" y="6352"/>
                  </a:lnTo>
                  <a:lnTo>
                    <a:pt x="59825" y="12215"/>
                  </a:lnTo>
                  <a:lnTo>
                    <a:pt x="69285" y="20655"/>
                  </a:lnTo>
                  <a:lnTo>
                    <a:pt x="72797" y="29573"/>
                  </a:lnTo>
                  <a:lnTo>
                    <a:pt x="75416" y="39534"/>
                  </a:lnTo>
                  <a:lnTo>
                    <a:pt x="81783" y="52150"/>
                  </a:lnTo>
                  <a:lnTo>
                    <a:pt x="84691" y="80968"/>
                  </a:lnTo>
                  <a:lnTo>
                    <a:pt x="82114" y="90598"/>
                  </a:lnTo>
                  <a:lnTo>
                    <a:pt x="78499" y="99465"/>
                  </a:lnTo>
                  <a:lnTo>
                    <a:pt x="74803" y="127163"/>
                  </a:lnTo>
                  <a:lnTo>
                    <a:pt x="68118" y="140653"/>
                  </a:lnTo>
                  <a:lnTo>
                    <a:pt x="67440" y="143894"/>
                  </a:lnTo>
                  <a:lnTo>
                    <a:pt x="65929" y="146053"/>
                  </a:lnTo>
                  <a:lnTo>
                    <a:pt x="63863" y="147493"/>
                  </a:lnTo>
                  <a:lnTo>
                    <a:pt x="58746" y="149093"/>
                  </a:lnTo>
                  <a:lnTo>
                    <a:pt x="47032" y="15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990"/>
            <p:cNvSpPr/>
            <p:nvPr>
              <p:custDataLst>
                <p:tags r:id="rId243"/>
              </p:custDataLst>
            </p:nvPr>
          </p:nvSpPr>
          <p:spPr>
            <a:xfrm>
              <a:off x="3390900" y="3210433"/>
              <a:ext cx="95251" cy="151724"/>
            </a:xfrm>
            <a:custGeom>
              <a:avLst/>
              <a:gdLst/>
              <a:ahLst/>
              <a:cxnLst/>
              <a:rect l="0" t="0" r="0" b="0"/>
              <a:pathLst>
                <a:path w="95251" h="151724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5"/>
                  </a:lnTo>
                  <a:lnTo>
                    <a:pt x="10361" y="2066"/>
                  </a:lnTo>
                  <a:lnTo>
                    <a:pt x="22390" y="0"/>
                  </a:lnTo>
                  <a:lnTo>
                    <a:pt x="24452" y="889"/>
                  </a:lnTo>
                  <a:lnTo>
                    <a:pt x="25826" y="2540"/>
                  </a:lnTo>
                  <a:lnTo>
                    <a:pt x="26743" y="4699"/>
                  </a:lnTo>
                  <a:lnTo>
                    <a:pt x="28412" y="6138"/>
                  </a:lnTo>
                  <a:lnTo>
                    <a:pt x="33088" y="7737"/>
                  </a:lnTo>
                  <a:lnTo>
                    <a:pt x="41671" y="8638"/>
                  </a:lnTo>
                  <a:lnTo>
                    <a:pt x="43656" y="9823"/>
                  </a:lnTo>
                  <a:lnTo>
                    <a:pt x="44979" y="11671"/>
                  </a:lnTo>
                  <a:lnTo>
                    <a:pt x="47507" y="16547"/>
                  </a:lnTo>
                  <a:lnTo>
                    <a:pt x="52159" y="22242"/>
                  </a:lnTo>
                  <a:lnTo>
                    <a:pt x="54932" y="31122"/>
                  </a:lnTo>
                  <a:lnTo>
                    <a:pt x="57222" y="41067"/>
                  </a:lnTo>
                  <a:lnTo>
                    <a:pt x="73568" y="73537"/>
                  </a:lnTo>
                  <a:lnTo>
                    <a:pt x="76131" y="120687"/>
                  </a:lnTo>
                  <a:lnTo>
                    <a:pt x="76198" y="149965"/>
                  </a:lnTo>
                  <a:lnTo>
                    <a:pt x="75141" y="150607"/>
                  </a:lnTo>
                  <a:lnTo>
                    <a:pt x="67999" y="151723"/>
                  </a:lnTo>
                  <a:lnTo>
                    <a:pt x="67558" y="150720"/>
                  </a:lnTo>
                  <a:lnTo>
                    <a:pt x="67068" y="146785"/>
                  </a:lnTo>
                  <a:lnTo>
                    <a:pt x="64027" y="141509"/>
                  </a:lnTo>
                  <a:lnTo>
                    <a:pt x="60206" y="135635"/>
                  </a:lnTo>
                  <a:lnTo>
                    <a:pt x="58055" y="126379"/>
                  </a:lnTo>
                  <a:lnTo>
                    <a:pt x="57174" y="81668"/>
                  </a:lnTo>
                  <a:lnTo>
                    <a:pt x="58215" y="63939"/>
                  </a:lnTo>
                  <a:lnTo>
                    <a:pt x="68909" y="37833"/>
                  </a:lnTo>
                  <a:lnTo>
                    <a:pt x="72960" y="31350"/>
                  </a:lnTo>
                  <a:lnTo>
                    <a:pt x="74760" y="24939"/>
                  </a:lnTo>
                  <a:lnTo>
                    <a:pt x="76298" y="22807"/>
                  </a:lnTo>
                  <a:lnTo>
                    <a:pt x="78382" y="21385"/>
                  </a:lnTo>
                  <a:lnTo>
                    <a:pt x="86372" y="19384"/>
                  </a:lnTo>
                  <a:lnTo>
                    <a:pt x="9525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991"/>
            <p:cNvSpPr/>
            <p:nvPr>
              <p:custDataLst>
                <p:tags r:id="rId244"/>
              </p:custDataLst>
            </p:nvPr>
          </p:nvSpPr>
          <p:spPr>
            <a:xfrm>
              <a:off x="3514855" y="3209925"/>
              <a:ext cx="95107" cy="133186"/>
            </a:xfrm>
            <a:custGeom>
              <a:avLst/>
              <a:gdLst/>
              <a:ahLst/>
              <a:cxnLst/>
              <a:rect l="0" t="0" r="0" b="0"/>
              <a:pathLst>
                <a:path w="95107" h="133186">
                  <a:moveTo>
                    <a:pt x="57020" y="28575"/>
                  </a:moveTo>
                  <a:lnTo>
                    <a:pt x="57020" y="28575"/>
                  </a:lnTo>
                  <a:lnTo>
                    <a:pt x="51963" y="28575"/>
                  </a:lnTo>
                  <a:lnTo>
                    <a:pt x="46659" y="31397"/>
                  </a:lnTo>
                  <a:lnTo>
                    <a:pt x="39687" y="36776"/>
                  </a:lnTo>
                  <a:lnTo>
                    <a:pt x="30705" y="38897"/>
                  </a:lnTo>
                  <a:lnTo>
                    <a:pt x="15624" y="51323"/>
                  </a:lnTo>
                  <a:lnTo>
                    <a:pt x="12163" y="57383"/>
                  </a:lnTo>
                  <a:lnTo>
                    <a:pt x="9567" y="63603"/>
                  </a:lnTo>
                  <a:lnTo>
                    <a:pt x="3214" y="73056"/>
                  </a:lnTo>
                  <a:lnTo>
                    <a:pt x="861" y="82559"/>
                  </a:lnTo>
                  <a:lnTo>
                    <a:pt x="0" y="98426"/>
                  </a:lnTo>
                  <a:lnTo>
                    <a:pt x="2750" y="104775"/>
                  </a:lnTo>
                  <a:lnTo>
                    <a:pt x="6442" y="111125"/>
                  </a:lnTo>
                  <a:lnTo>
                    <a:pt x="9578" y="120650"/>
                  </a:lnTo>
                  <a:lnTo>
                    <a:pt x="14063" y="127000"/>
                  </a:lnTo>
                  <a:lnTo>
                    <a:pt x="19583" y="130528"/>
                  </a:lnTo>
                  <a:lnTo>
                    <a:pt x="31464" y="132514"/>
                  </a:lnTo>
                  <a:lnTo>
                    <a:pt x="49385" y="133185"/>
                  </a:lnTo>
                  <a:lnTo>
                    <a:pt x="56449" y="130454"/>
                  </a:lnTo>
                  <a:lnTo>
                    <a:pt x="63116" y="126771"/>
                  </a:lnTo>
                  <a:lnTo>
                    <a:pt x="72820" y="123639"/>
                  </a:lnTo>
                  <a:lnTo>
                    <a:pt x="88760" y="110683"/>
                  </a:lnTo>
                  <a:lnTo>
                    <a:pt x="92293" y="104579"/>
                  </a:lnTo>
                  <a:lnTo>
                    <a:pt x="94562" y="92037"/>
                  </a:lnTo>
                  <a:lnTo>
                    <a:pt x="95106" y="63499"/>
                  </a:lnTo>
                  <a:lnTo>
                    <a:pt x="92291" y="57150"/>
                  </a:lnTo>
                  <a:lnTo>
                    <a:pt x="88571" y="50800"/>
                  </a:lnTo>
                  <a:lnTo>
                    <a:pt x="86183" y="38100"/>
                  </a:lnTo>
                  <a:lnTo>
                    <a:pt x="85987" y="34925"/>
                  </a:lnTo>
                  <a:lnTo>
                    <a:pt x="82947" y="28575"/>
                  </a:lnTo>
                  <a:lnTo>
                    <a:pt x="80655" y="25400"/>
                  </a:lnTo>
                  <a:lnTo>
                    <a:pt x="75286" y="21872"/>
                  </a:lnTo>
                  <a:lnTo>
                    <a:pt x="72372" y="20931"/>
                  </a:lnTo>
                  <a:lnTo>
                    <a:pt x="70430" y="19246"/>
                  </a:lnTo>
                  <a:lnTo>
                    <a:pt x="67057" y="11014"/>
                  </a:lnTo>
                  <a:lnTo>
                    <a:pt x="66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992"/>
            <p:cNvSpPr/>
            <p:nvPr>
              <p:custDataLst>
                <p:tags r:id="rId245"/>
              </p:custDataLst>
            </p:nvPr>
          </p:nvSpPr>
          <p:spPr>
            <a:xfrm>
              <a:off x="3638550" y="3080951"/>
              <a:ext cx="85605" cy="252800"/>
            </a:xfrm>
            <a:custGeom>
              <a:avLst/>
              <a:gdLst/>
              <a:ahLst/>
              <a:cxnLst/>
              <a:rect l="0" t="0" r="0" b="0"/>
              <a:pathLst>
                <a:path w="85605" h="252800">
                  <a:moveTo>
                    <a:pt x="0" y="24199"/>
                  </a:moveTo>
                  <a:lnTo>
                    <a:pt x="0" y="24199"/>
                  </a:lnTo>
                  <a:lnTo>
                    <a:pt x="17333" y="6865"/>
                  </a:lnTo>
                  <a:lnTo>
                    <a:pt x="18287" y="3090"/>
                  </a:lnTo>
                  <a:lnTo>
                    <a:pt x="18711" y="0"/>
                  </a:lnTo>
                  <a:lnTo>
                    <a:pt x="19050" y="46653"/>
                  </a:lnTo>
                  <a:lnTo>
                    <a:pt x="19050" y="89552"/>
                  </a:lnTo>
                  <a:lnTo>
                    <a:pt x="19050" y="135247"/>
                  </a:lnTo>
                  <a:lnTo>
                    <a:pt x="19050" y="178711"/>
                  </a:lnTo>
                  <a:lnTo>
                    <a:pt x="19050" y="208184"/>
                  </a:lnTo>
                  <a:lnTo>
                    <a:pt x="16228" y="214626"/>
                  </a:lnTo>
                  <a:lnTo>
                    <a:pt x="9642" y="224057"/>
                  </a:lnTo>
                  <a:lnTo>
                    <a:pt x="17736" y="216009"/>
                  </a:lnTo>
                  <a:lnTo>
                    <a:pt x="19849" y="207353"/>
                  </a:lnTo>
                  <a:lnTo>
                    <a:pt x="25519" y="198529"/>
                  </a:lnTo>
                  <a:lnTo>
                    <a:pt x="28728" y="189212"/>
                  </a:lnTo>
                  <a:lnTo>
                    <a:pt x="33229" y="182911"/>
                  </a:lnTo>
                  <a:lnTo>
                    <a:pt x="38758" y="179404"/>
                  </a:lnTo>
                  <a:lnTo>
                    <a:pt x="41713" y="178469"/>
                  </a:lnTo>
                  <a:lnTo>
                    <a:pt x="43684" y="176787"/>
                  </a:lnTo>
                  <a:lnTo>
                    <a:pt x="45874" y="172097"/>
                  </a:lnTo>
                  <a:lnTo>
                    <a:pt x="47516" y="170422"/>
                  </a:lnTo>
                  <a:lnTo>
                    <a:pt x="52162" y="168562"/>
                  </a:lnTo>
                  <a:lnTo>
                    <a:pt x="74354" y="167113"/>
                  </a:lnTo>
                  <a:lnTo>
                    <a:pt x="74969" y="168158"/>
                  </a:lnTo>
                  <a:lnTo>
                    <a:pt x="75653" y="172142"/>
                  </a:lnTo>
                  <a:lnTo>
                    <a:pt x="76893" y="173627"/>
                  </a:lnTo>
                  <a:lnTo>
                    <a:pt x="81095" y="175278"/>
                  </a:lnTo>
                  <a:lnTo>
                    <a:pt x="82638" y="176777"/>
                  </a:lnTo>
                  <a:lnTo>
                    <a:pt x="84353" y="181264"/>
                  </a:lnTo>
                  <a:lnTo>
                    <a:pt x="85604" y="198955"/>
                  </a:lnTo>
                  <a:lnTo>
                    <a:pt x="82849" y="205232"/>
                  </a:lnTo>
                  <a:lnTo>
                    <a:pt x="79155" y="211550"/>
                  </a:lnTo>
                  <a:lnTo>
                    <a:pt x="76784" y="224229"/>
                  </a:lnTo>
                  <a:lnTo>
                    <a:pt x="76589" y="227402"/>
                  </a:lnTo>
                  <a:lnTo>
                    <a:pt x="75401" y="229518"/>
                  </a:lnTo>
                  <a:lnTo>
                    <a:pt x="73551" y="230928"/>
                  </a:lnTo>
                  <a:lnTo>
                    <a:pt x="68673" y="233554"/>
                  </a:lnTo>
                  <a:lnTo>
                    <a:pt x="62977" y="238248"/>
                  </a:lnTo>
                  <a:lnTo>
                    <a:pt x="59739" y="243863"/>
                  </a:lnTo>
                  <a:lnTo>
                    <a:pt x="58876" y="246842"/>
                  </a:lnTo>
                  <a:lnTo>
                    <a:pt x="57243" y="248827"/>
                  </a:lnTo>
                  <a:lnTo>
                    <a:pt x="49101" y="252276"/>
                  </a:lnTo>
                  <a:lnTo>
                    <a:pt x="28575" y="25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993"/>
            <p:cNvSpPr/>
            <p:nvPr>
              <p:custDataLst>
                <p:tags r:id="rId246"/>
              </p:custDataLst>
            </p:nvPr>
          </p:nvSpPr>
          <p:spPr>
            <a:xfrm>
              <a:off x="3790950" y="3267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706"/>
          <p:cNvGrpSpPr/>
          <p:nvPr/>
        </p:nvGrpSpPr>
        <p:grpSpPr>
          <a:xfrm>
            <a:off x="1714500" y="3124592"/>
            <a:ext cx="1180694" cy="465889"/>
            <a:chOff x="1714500" y="3124592"/>
            <a:chExt cx="1180694" cy="465889"/>
          </a:xfrm>
        </p:grpSpPr>
        <p:sp>
          <p:nvSpPr>
            <p:cNvPr id="272" name="SMARTInkShape-2994"/>
            <p:cNvSpPr/>
            <p:nvPr>
              <p:custDataLst>
                <p:tags r:id="rId232"/>
              </p:custDataLst>
            </p:nvPr>
          </p:nvSpPr>
          <p:spPr>
            <a:xfrm>
              <a:off x="1714500" y="3124592"/>
              <a:ext cx="104776" cy="361559"/>
            </a:xfrm>
            <a:custGeom>
              <a:avLst/>
              <a:gdLst/>
              <a:ahLst/>
              <a:cxnLst/>
              <a:rect l="0" t="0" r="0" b="0"/>
              <a:pathLst>
                <a:path w="104776" h="361559">
                  <a:moveTo>
                    <a:pt x="38100" y="9133"/>
                  </a:moveTo>
                  <a:lnTo>
                    <a:pt x="38100" y="9133"/>
                  </a:lnTo>
                  <a:lnTo>
                    <a:pt x="38100" y="0"/>
                  </a:lnTo>
                  <a:lnTo>
                    <a:pt x="38100" y="31410"/>
                  </a:lnTo>
                  <a:lnTo>
                    <a:pt x="35278" y="37731"/>
                  </a:lnTo>
                  <a:lnTo>
                    <a:pt x="33044" y="40898"/>
                  </a:lnTo>
                  <a:lnTo>
                    <a:pt x="29899" y="55469"/>
                  </a:lnTo>
                  <a:lnTo>
                    <a:pt x="28653" y="98143"/>
                  </a:lnTo>
                  <a:lnTo>
                    <a:pt x="25768" y="126277"/>
                  </a:lnTo>
                  <a:lnTo>
                    <a:pt x="19640" y="173294"/>
                  </a:lnTo>
                  <a:lnTo>
                    <a:pt x="18069" y="211373"/>
                  </a:lnTo>
                  <a:lnTo>
                    <a:pt x="10118" y="256727"/>
                  </a:lnTo>
                  <a:lnTo>
                    <a:pt x="8730" y="269458"/>
                  </a:lnTo>
                  <a:lnTo>
                    <a:pt x="906" y="301035"/>
                  </a:lnTo>
                  <a:lnTo>
                    <a:pt x="7" y="347712"/>
                  </a:lnTo>
                  <a:lnTo>
                    <a:pt x="0" y="360065"/>
                  </a:lnTo>
                  <a:lnTo>
                    <a:pt x="1058" y="360563"/>
                  </a:lnTo>
                  <a:lnTo>
                    <a:pt x="41403" y="361558"/>
                  </a:lnTo>
                  <a:lnTo>
                    <a:pt x="47682" y="358736"/>
                  </a:lnTo>
                  <a:lnTo>
                    <a:pt x="54000" y="355012"/>
                  </a:lnTo>
                  <a:lnTo>
                    <a:pt x="64566" y="352916"/>
                  </a:lnTo>
                  <a:lnTo>
                    <a:pt x="79573" y="351237"/>
                  </a:lnTo>
                  <a:lnTo>
                    <a:pt x="104775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995"/>
            <p:cNvSpPr/>
            <p:nvPr>
              <p:custDataLst>
                <p:tags r:id="rId233"/>
              </p:custDataLst>
            </p:nvPr>
          </p:nvSpPr>
          <p:spPr>
            <a:xfrm>
              <a:off x="2190750" y="33623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7"/>
                  </a:lnTo>
                  <a:lnTo>
                    <a:pt x="55113" y="9525"/>
                  </a:lnTo>
                  <a:lnTo>
                    <a:pt x="82733" y="84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996"/>
            <p:cNvSpPr/>
            <p:nvPr>
              <p:custDataLst>
                <p:tags r:id="rId234"/>
              </p:custDataLst>
            </p:nvPr>
          </p:nvSpPr>
          <p:spPr>
            <a:xfrm>
              <a:off x="2085986" y="3315131"/>
              <a:ext cx="66662" cy="275350"/>
            </a:xfrm>
            <a:custGeom>
              <a:avLst/>
              <a:gdLst/>
              <a:ahLst/>
              <a:cxnLst/>
              <a:rect l="0" t="0" r="0" b="0"/>
              <a:pathLst>
                <a:path w="66662" h="275350">
                  <a:moveTo>
                    <a:pt x="28564" y="85294"/>
                  </a:moveTo>
                  <a:lnTo>
                    <a:pt x="28564" y="85294"/>
                  </a:lnTo>
                  <a:lnTo>
                    <a:pt x="36168" y="76631"/>
                  </a:lnTo>
                  <a:lnTo>
                    <a:pt x="43752" y="62501"/>
                  </a:lnTo>
                  <a:lnTo>
                    <a:pt x="47528" y="51142"/>
                  </a:lnTo>
                  <a:lnTo>
                    <a:pt x="53821" y="41073"/>
                  </a:lnTo>
                  <a:lnTo>
                    <a:pt x="56156" y="31387"/>
                  </a:lnTo>
                  <a:lnTo>
                    <a:pt x="57136" y="4479"/>
                  </a:lnTo>
                  <a:lnTo>
                    <a:pt x="56078" y="2842"/>
                  </a:lnTo>
                  <a:lnTo>
                    <a:pt x="54315" y="1751"/>
                  </a:lnTo>
                  <a:lnTo>
                    <a:pt x="48938" y="0"/>
                  </a:lnTo>
                  <a:lnTo>
                    <a:pt x="37427" y="7165"/>
                  </a:lnTo>
                  <a:lnTo>
                    <a:pt x="34473" y="7808"/>
                  </a:lnTo>
                  <a:lnTo>
                    <a:pt x="25258" y="13769"/>
                  </a:lnTo>
                  <a:lnTo>
                    <a:pt x="15825" y="22239"/>
                  </a:lnTo>
                  <a:lnTo>
                    <a:pt x="12319" y="28341"/>
                  </a:lnTo>
                  <a:lnTo>
                    <a:pt x="9702" y="34582"/>
                  </a:lnTo>
                  <a:lnTo>
                    <a:pt x="3337" y="44045"/>
                  </a:lnTo>
                  <a:lnTo>
                    <a:pt x="981" y="53551"/>
                  </a:lnTo>
                  <a:lnTo>
                    <a:pt x="0" y="80268"/>
                  </a:lnTo>
                  <a:lnTo>
                    <a:pt x="1055" y="81943"/>
                  </a:lnTo>
                  <a:lnTo>
                    <a:pt x="2816" y="83060"/>
                  </a:lnTo>
                  <a:lnTo>
                    <a:pt x="8191" y="84853"/>
                  </a:lnTo>
                  <a:lnTo>
                    <a:pt x="14179" y="85163"/>
                  </a:lnTo>
                  <a:lnTo>
                    <a:pt x="19701" y="82414"/>
                  </a:lnTo>
                  <a:lnTo>
                    <a:pt x="25683" y="78722"/>
                  </a:lnTo>
                  <a:lnTo>
                    <a:pt x="31870" y="77082"/>
                  </a:lnTo>
                  <a:lnTo>
                    <a:pt x="33943" y="75586"/>
                  </a:lnTo>
                  <a:lnTo>
                    <a:pt x="35325" y="73530"/>
                  </a:lnTo>
                  <a:lnTo>
                    <a:pt x="36246" y="71101"/>
                  </a:lnTo>
                  <a:lnTo>
                    <a:pt x="37919" y="69483"/>
                  </a:lnTo>
                  <a:lnTo>
                    <a:pt x="42599" y="67683"/>
                  </a:lnTo>
                  <a:lnTo>
                    <a:pt x="44271" y="66145"/>
                  </a:lnTo>
                  <a:lnTo>
                    <a:pt x="46128" y="61614"/>
                  </a:lnTo>
                  <a:lnTo>
                    <a:pt x="47682" y="59982"/>
                  </a:lnTo>
                  <a:lnTo>
                    <a:pt x="57011" y="56757"/>
                  </a:lnTo>
                  <a:lnTo>
                    <a:pt x="58197" y="98277"/>
                  </a:lnTo>
                  <a:lnTo>
                    <a:pt x="64678" y="116120"/>
                  </a:lnTo>
                  <a:lnTo>
                    <a:pt x="66612" y="162141"/>
                  </a:lnTo>
                  <a:lnTo>
                    <a:pt x="66661" y="205982"/>
                  </a:lnTo>
                  <a:lnTo>
                    <a:pt x="63840" y="215839"/>
                  </a:lnTo>
                  <a:lnTo>
                    <a:pt x="60118" y="224806"/>
                  </a:lnTo>
                  <a:lnTo>
                    <a:pt x="56342" y="252577"/>
                  </a:lnTo>
                  <a:lnTo>
                    <a:pt x="52199" y="259478"/>
                  </a:lnTo>
                  <a:lnTo>
                    <a:pt x="46829" y="263251"/>
                  </a:lnTo>
                  <a:lnTo>
                    <a:pt x="40915" y="265986"/>
                  </a:lnTo>
                  <a:lnTo>
                    <a:pt x="30400" y="274293"/>
                  </a:lnTo>
                  <a:lnTo>
                    <a:pt x="24051" y="275349"/>
                  </a:lnTo>
                  <a:lnTo>
                    <a:pt x="18444" y="272774"/>
                  </a:lnTo>
                  <a:lnTo>
                    <a:pt x="15468" y="270606"/>
                  </a:lnTo>
                  <a:lnTo>
                    <a:pt x="12160" y="265374"/>
                  </a:lnTo>
                  <a:lnTo>
                    <a:pt x="9514" y="24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997"/>
            <p:cNvSpPr/>
            <p:nvPr>
              <p:custDataLst>
                <p:tags r:id="rId235"/>
              </p:custDataLst>
            </p:nvPr>
          </p:nvSpPr>
          <p:spPr>
            <a:xfrm>
              <a:off x="1971675" y="3305733"/>
              <a:ext cx="76201" cy="113743"/>
            </a:xfrm>
            <a:custGeom>
              <a:avLst/>
              <a:gdLst/>
              <a:ahLst/>
              <a:cxnLst/>
              <a:rect l="0" t="0" r="0" b="0"/>
              <a:pathLst>
                <a:path w="76201" h="113743">
                  <a:moveTo>
                    <a:pt x="0" y="18492"/>
                  </a:moveTo>
                  <a:lnTo>
                    <a:pt x="0" y="18492"/>
                  </a:lnTo>
                  <a:lnTo>
                    <a:pt x="18931" y="18492"/>
                  </a:lnTo>
                  <a:lnTo>
                    <a:pt x="19050" y="50649"/>
                  </a:lnTo>
                  <a:lnTo>
                    <a:pt x="20108" y="52630"/>
                  </a:lnTo>
                  <a:lnTo>
                    <a:pt x="21872" y="53951"/>
                  </a:lnTo>
                  <a:lnTo>
                    <a:pt x="24106" y="54831"/>
                  </a:lnTo>
                  <a:lnTo>
                    <a:pt x="25596" y="56476"/>
                  </a:lnTo>
                  <a:lnTo>
                    <a:pt x="27251" y="61126"/>
                  </a:lnTo>
                  <a:lnTo>
                    <a:pt x="28575" y="103776"/>
                  </a:lnTo>
                  <a:lnTo>
                    <a:pt x="28575" y="56585"/>
                  </a:lnTo>
                  <a:lnTo>
                    <a:pt x="28575" y="43891"/>
                  </a:lnTo>
                  <a:lnTo>
                    <a:pt x="31397" y="37542"/>
                  </a:lnTo>
                  <a:lnTo>
                    <a:pt x="35121" y="31192"/>
                  </a:lnTo>
                  <a:lnTo>
                    <a:pt x="38276" y="21667"/>
                  </a:lnTo>
                  <a:lnTo>
                    <a:pt x="44385" y="12142"/>
                  </a:lnTo>
                  <a:lnTo>
                    <a:pt x="47198" y="1324"/>
                  </a:lnTo>
                  <a:lnTo>
                    <a:pt x="48399" y="697"/>
                  </a:lnTo>
                  <a:lnTo>
                    <a:pt x="52555" y="0"/>
                  </a:lnTo>
                  <a:lnTo>
                    <a:pt x="54087" y="872"/>
                  </a:lnTo>
                  <a:lnTo>
                    <a:pt x="55108" y="2512"/>
                  </a:lnTo>
                  <a:lnTo>
                    <a:pt x="56881" y="9175"/>
                  </a:lnTo>
                  <a:lnTo>
                    <a:pt x="57030" y="13645"/>
                  </a:lnTo>
                  <a:lnTo>
                    <a:pt x="59919" y="19160"/>
                  </a:lnTo>
                  <a:lnTo>
                    <a:pt x="63672" y="25139"/>
                  </a:lnTo>
                  <a:lnTo>
                    <a:pt x="65785" y="35513"/>
                  </a:lnTo>
                  <a:lnTo>
                    <a:pt x="66668" y="81915"/>
                  </a:lnTo>
                  <a:lnTo>
                    <a:pt x="66672" y="88308"/>
                  </a:lnTo>
                  <a:lnTo>
                    <a:pt x="69496" y="94677"/>
                  </a:lnTo>
                  <a:lnTo>
                    <a:pt x="73220" y="101035"/>
                  </a:lnTo>
                  <a:lnTo>
                    <a:pt x="76200" y="113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998"/>
            <p:cNvSpPr/>
            <p:nvPr>
              <p:custDataLst>
                <p:tags r:id="rId236"/>
              </p:custDataLst>
            </p:nvPr>
          </p:nvSpPr>
          <p:spPr>
            <a:xfrm>
              <a:off x="1866911" y="3325583"/>
              <a:ext cx="93867" cy="141466"/>
            </a:xfrm>
            <a:custGeom>
              <a:avLst/>
              <a:gdLst/>
              <a:ahLst/>
              <a:cxnLst/>
              <a:rect l="0" t="0" r="0" b="0"/>
              <a:pathLst>
                <a:path w="93867" h="141466">
                  <a:moveTo>
                    <a:pt x="57139" y="17692"/>
                  </a:moveTo>
                  <a:lnTo>
                    <a:pt x="57139" y="17692"/>
                  </a:lnTo>
                  <a:lnTo>
                    <a:pt x="57139" y="12635"/>
                  </a:lnTo>
                  <a:lnTo>
                    <a:pt x="56081" y="11146"/>
                  </a:lnTo>
                  <a:lnTo>
                    <a:pt x="54317" y="10153"/>
                  </a:lnTo>
                  <a:lnTo>
                    <a:pt x="48938" y="8560"/>
                  </a:lnTo>
                  <a:lnTo>
                    <a:pt x="39529" y="0"/>
                  </a:lnTo>
                  <a:lnTo>
                    <a:pt x="37991" y="606"/>
                  </a:lnTo>
                  <a:lnTo>
                    <a:pt x="30014" y="6962"/>
                  </a:lnTo>
                  <a:lnTo>
                    <a:pt x="21246" y="8987"/>
                  </a:lnTo>
                  <a:lnTo>
                    <a:pt x="15434" y="13117"/>
                  </a:lnTo>
                  <a:lnTo>
                    <a:pt x="12145" y="18481"/>
                  </a:lnTo>
                  <a:lnTo>
                    <a:pt x="9625" y="24393"/>
                  </a:lnTo>
                  <a:lnTo>
                    <a:pt x="4977" y="30547"/>
                  </a:lnTo>
                  <a:lnTo>
                    <a:pt x="2206" y="39634"/>
                  </a:lnTo>
                  <a:lnTo>
                    <a:pt x="27" y="86103"/>
                  </a:lnTo>
                  <a:lnTo>
                    <a:pt x="0" y="96640"/>
                  </a:lnTo>
                  <a:lnTo>
                    <a:pt x="5049" y="111522"/>
                  </a:lnTo>
                  <a:lnTo>
                    <a:pt x="16465" y="131387"/>
                  </a:lnTo>
                  <a:lnTo>
                    <a:pt x="17323" y="134764"/>
                  </a:lnTo>
                  <a:lnTo>
                    <a:pt x="18953" y="137015"/>
                  </a:lnTo>
                  <a:lnTo>
                    <a:pt x="21099" y="138515"/>
                  </a:lnTo>
                  <a:lnTo>
                    <a:pt x="26304" y="140183"/>
                  </a:lnTo>
                  <a:lnTo>
                    <a:pt x="50825" y="141465"/>
                  </a:lnTo>
                  <a:lnTo>
                    <a:pt x="57155" y="138671"/>
                  </a:lnTo>
                  <a:lnTo>
                    <a:pt x="79365" y="119125"/>
                  </a:lnTo>
                  <a:lnTo>
                    <a:pt x="82892" y="112868"/>
                  </a:lnTo>
                  <a:lnTo>
                    <a:pt x="84878" y="100573"/>
                  </a:lnTo>
                  <a:lnTo>
                    <a:pt x="86401" y="90511"/>
                  </a:lnTo>
                  <a:lnTo>
                    <a:pt x="92150" y="77838"/>
                  </a:lnTo>
                  <a:lnTo>
                    <a:pt x="93866" y="67002"/>
                  </a:lnTo>
                  <a:lnTo>
                    <a:pt x="91807" y="57952"/>
                  </a:lnTo>
                  <a:lnTo>
                    <a:pt x="88422" y="50402"/>
                  </a:lnTo>
                  <a:lnTo>
                    <a:pt x="85952" y="30476"/>
                  </a:lnTo>
                  <a:lnTo>
                    <a:pt x="85820" y="24080"/>
                  </a:lnTo>
                  <a:lnTo>
                    <a:pt x="84726" y="21950"/>
                  </a:lnTo>
                  <a:lnTo>
                    <a:pt x="82939" y="20531"/>
                  </a:lnTo>
                  <a:lnTo>
                    <a:pt x="77522" y="18253"/>
                  </a:lnTo>
                  <a:lnTo>
                    <a:pt x="71527" y="17858"/>
                  </a:lnTo>
                  <a:lnTo>
                    <a:pt x="69906" y="16744"/>
                  </a:lnTo>
                  <a:lnTo>
                    <a:pt x="68825" y="14944"/>
                  </a:lnTo>
                  <a:lnTo>
                    <a:pt x="66664" y="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999"/>
            <p:cNvSpPr/>
            <p:nvPr>
              <p:custDataLst>
                <p:tags r:id="rId237"/>
              </p:custDataLst>
            </p:nvPr>
          </p:nvSpPr>
          <p:spPr>
            <a:xfrm>
              <a:off x="2419350" y="3134155"/>
              <a:ext cx="66676" cy="284749"/>
            </a:xfrm>
            <a:custGeom>
              <a:avLst/>
              <a:gdLst/>
              <a:ahLst/>
              <a:cxnLst/>
              <a:rect l="0" t="0" r="0" b="0"/>
              <a:pathLst>
                <a:path w="66676" h="284749">
                  <a:moveTo>
                    <a:pt x="0" y="28145"/>
                  </a:moveTo>
                  <a:lnTo>
                    <a:pt x="0" y="28145"/>
                  </a:lnTo>
                  <a:lnTo>
                    <a:pt x="28145" y="0"/>
                  </a:lnTo>
                  <a:lnTo>
                    <a:pt x="28447" y="4754"/>
                  </a:lnTo>
                  <a:lnTo>
                    <a:pt x="29549" y="6201"/>
                  </a:lnTo>
                  <a:lnTo>
                    <a:pt x="33593" y="7809"/>
                  </a:lnTo>
                  <a:lnTo>
                    <a:pt x="35096" y="10354"/>
                  </a:lnTo>
                  <a:lnTo>
                    <a:pt x="37704" y="30440"/>
                  </a:lnTo>
                  <a:lnTo>
                    <a:pt x="38077" y="70798"/>
                  </a:lnTo>
                  <a:lnTo>
                    <a:pt x="38098" y="117249"/>
                  </a:lnTo>
                  <a:lnTo>
                    <a:pt x="38100" y="161940"/>
                  </a:lnTo>
                  <a:lnTo>
                    <a:pt x="38100" y="205427"/>
                  </a:lnTo>
                  <a:lnTo>
                    <a:pt x="39158" y="249306"/>
                  </a:lnTo>
                  <a:lnTo>
                    <a:pt x="46301" y="268883"/>
                  </a:lnTo>
                  <a:lnTo>
                    <a:pt x="47233" y="278804"/>
                  </a:lnTo>
                  <a:lnTo>
                    <a:pt x="48422" y="280976"/>
                  </a:lnTo>
                  <a:lnTo>
                    <a:pt x="50273" y="282424"/>
                  </a:lnTo>
                  <a:lnTo>
                    <a:pt x="55792" y="284748"/>
                  </a:lnTo>
                  <a:lnTo>
                    <a:pt x="56245" y="283881"/>
                  </a:lnTo>
                  <a:lnTo>
                    <a:pt x="56748" y="280094"/>
                  </a:lnTo>
                  <a:lnTo>
                    <a:pt x="57940" y="278661"/>
                  </a:lnTo>
                  <a:lnTo>
                    <a:pt x="62087" y="277069"/>
                  </a:lnTo>
                  <a:lnTo>
                    <a:pt x="63617" y="274528"/>
                  </a:lnTo>
                  <a:lnTo>
                    <a:pt x="66675" y="25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000"/>
            <p:cNvSpPr/>
            <p:nvPr>
              <p:custDataLst>
                <p:tags r:id="rId238"/>
              </p:custDataLst>
            </p:nvPr>
          </p:nvSpPr>
          <p:spPr>
            <a:xfrm>
              <a:off x="2381268" y="3276600"/>
              <a:ext cx="133333" cy="28576"/>
            </a:xfrm>
            <a:custGeom>
              <a:avLst/>
              <a:gdLst/>
              <a:ahLst/>
              <a:cxnLst/>
              <a:rect l="0" t="0" r="0" b="0"/>
              <a:pathLst>
                <a:path w="133333" h="28576">
                  <a:moveTo>
                    <a:pt x="57132" y="28575"/>
                  </a:moveTo>
                  <a:lnTo>
                    <a:pt x="57132" y="28575"/>
                  </a:lnTo>
                  <a:lnTo>
                    <a:pt x="52076" y="23518"/>
                  </a:lnTo>
                  <a:lnTo>
                    <a:pt x="46771" y="21036"/>
                  </a:lnTo>
                  <a:lnTo>
                    <a:pt x="20277" y="19167"/>
                  </a:lnTo>
                  <a:lnTo>
                    <a:pt x="11471" y="21924"/>
                  </a:lnTo>
                  <a:lnTo>
                    <a:pt x="41" y="28541"/>
                  </a:lnTo>
                  <a:lnTo>
                    <a:pt x="0" y="23508"/>
                  </a:lnTo>
                  <a:lnTo>
                    <a:pt x="1052" y="22022"/>
                  </a:lnTo>
                  <a:lnTo>
                    <a:pt x="2812" y="21031"/>
                  </a:lnTo>
                  <a:lnTo>
                    <a:pt x="45039" y="10883"/>
                  </a:lnTo>
                  <a:lnTo>
                    <a:pt x="88917" y="962"/>
                  </a:lnTo>
                  <a:lnTo>
                    <a:pt x="133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001"/>
            <p:cNvSpPr/>
            <p:nvPr>
              <p:custDataLst>
                <p:tags r:id="rId239"/>
              </p:custDataLst>
            </p:nvPr>
          </p:nvSpPr>
          <p:spPr>
            <a:xfrm>
              <a:off x="2526003" y="3257680"/>
              <a:ext cx="83848" cy="131731"/>
            </a:xfrm>
            <a:custGeom>
              <a:avLst/>
              <a:gdLst/>
              <a:ahLst/>
              <a:cxnLst/>
              <a:rect l="0" t="0" r="0" b="0"/>
              <a:pathLst>
                <a:path w="83848" h="131731">
                  <a:moveTo>
                    <a:pt x="45747" y="57020"/>
                  </a:moveTo>
                  <a:lnTo>
                    <a:pt x="45747" y="57020"/>
                  </a:lnTo>
                  <a:lnTo>
                    <a:pt x="37546" y="57020"/>
                  </a:lnTo>
                  <a:lnTo>
                    <a:pt x="26734" y="66511"/>
                  </a:lnTo>
                  <a:lnTo>
                    <a:pt x="40887" y="52355"/>
                  </a:lnTo>
                  <a:lnTo>
                    <a:pt x="43587" y="46833"/>
                  </a:lnTo>
                  <a:lnTo>
                    <a:pt x="44307" y="43879"/>
                  </a:lnTo>
                  <a:lnTo>
                    <a:pt x="45845" y="41909"/>
                  </a:lnTo>
                  <a:lnTo>
                    <a:pt x="50377" y="39721"/>
                  </a:lnTo>
                  <a:lnTo>
                    <a:pt x="52009" y="38079"/>
                  </a:lnTo>
                  <a:lnTo>
                    <a:pt x="59899" y="24866"/>
                  </a:lnTo>
                  <a:lnTo>
                    <a:pt x="72568" y="11241"/>
                  </a:lnTo>
                  <a:lnTo>
                    <a:pt x="73542" y="7393"/>
                  </a:lnTo>
                  <a:lnTo>
                    <a:pt x="74168" y="1356"/>
                  </a:lnTo>
                  <a:lnTo>
                    <a:pt x="73161" y="861"/>
                  </a:lnTo>
                  <a:lnTo>
                    <a:pt x="61051" y="0"/>
                  </a:lnTo>
                  <a:lnTo>
                    <a:pt x="55018" y="2750"/>
                  </a:lnTo>
                  <a:lnTo>
                    <a:pt x="32650" y="22537"/>
                  </a:lnTo>
                  <a:lnTo>
                    <a:pt x="2349" y="64175"/>
                  </a:lnTo>
                  <a:lnTo>
                    <a:pt x="0" y="74663"/>
                  </a:lnTo>
                  <a:lnTo>
                    <a:pt x="1779" y="83559"/>
                  </a:lnTo>
                  <a:lnTo>
                    <a:pt x="5039" y="91040"/>
                  </a:lnTo>
                  <a:lnTo>
                    <a:pt x="7933" y="101201"/>
                  </a:lnTo>
                  <a:lnTo>
                    <a:pt x="20803" y="117310"/>
                  </a:lnTo>
                  <a:lnTo>
                    <a:pt x="26899" y="120857"/>
                  </a:lnTo>
                  <a:lnTo>
                    <a:pt x="33137" y="123492"/>
                  </a:lnTo>
                  <a:lnTo>
                    <a:pt x="42599" y="129867"/>
                  </a:lnTo>
                  <a:lnTo>
                    <a:pt x="48934" y="131730"/>
                  </a:lnTo>
                  <a:lnTo>
                    <a:pt x="58100" y="129735"/>
                  </a:lnTo>
                  <a:lnTo>
                    <a:pt x="83847" y="12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002"/>
            <p:cNvSpPr/>
            <p:nvPr>
              <p:custDataLst>
                <p:tags r:id="rId240"/>
              </p:custDataLst>
            </p:nvPr>
          </p:nvSpPr>
          <p:spPr>
            <a:xfrm>
              <a:off x="2647985" y="3248025"/>
              <a:ext cx="66641" cy="142434"/>
            </a:xfrm>
            <a:custGeom>
              <a:avLst/>
              <a:gdLst/>
              <a:ahLst/>
              <a:cxnLst/>
              <a:rect l="0" t="0" r="0" b="0"/>
              <a:pathLst>
                <a:path w="66641" h="142434">
                  <a:moveTo>
                    <a:pt x="9490" y="28575"/>
                  </a:moveTo>
                  <a:lnTo>
                    <a:pt x="9490" y="28575"/>
                  </a:lnTo>
                  <a:lnTo>
                    <a:pt x="9490" y="20374"/>
                  </a:lnTo>
                  <a:lnTo>
                    <a:pt x="4434" y="14386"/>
                  </a:lnTo>
                  <a:lnTo>
                    <a:pt x="2944" y="13824"/>
                  </a:lnTo>
                  <a:lnTo>
                    <a:pt x="1951" y="14508"/>
                  </a:lnTo>
                  <a:lnTo>
                    <a:pt x="0" y="18971"/>
                  </a:lnTo>
                  <a:lnTo>
                    <a:pt x="15775" y="35916"/>
                  </a:lnTo>
                  <a:lnTo>
                    <a:pt x="19113" y="44744"/>
                  </a:lnTo>
                  <a:lnTo>
                    <a:pt x="35434" y="66692"/>
                  </a:lnTo>
                  <a:lnTo>
                    <a:pt x="46981" y="113712"/>
                  </a:lnTo>
                  <a:lnTo>
                    <a:pt x="47184" y="117083"/>
                  </a:lnTo>
                  <a:lnTo>
                    <a:pt x="44587" y="123651"/>
                  </a:lnTo>
                  <a:lnTo>
                    <a:pt x="39353" y="131434"/>
                  </a:lnTo>
                  <a:lnTo>
                    <a:pt x="38178" y="141382"/>
                  </a:lnTo>
                  <a:lnTo>
                    <a:pt x="37082" y="141880"/>
                  </a:lnTo>
                  <a:lnTo>
                    <a:pt x="33042" y="142433"/>
                  </a:lnTo>
                  <a:lnTo>
                    <a:pt x="31541" y="141522"/>
                  </a:lnTo>
                  <a:lnTo>
                    <a:pt x="30541" y="139856"/>
                  </a:lnTo>
                  <a:lnTo>
                    <a:pt x="29874" y="137687"/>
                  </a:lnTo>
                  <a:lnTo>
                    <a:pt x="21177" y="123560"/>
                  </a:lnTo>
                  <a:lnTo>
                    <a:pt x="19442" y="111073"/>
                  </a:lnTo>
                  <a:lnTo>
                    <a:pt x="33215" y="68360"/>
                  </a:lnTo>
                  <a:lnTo>
                    <a:pt x="40249" y="40726"/>
                  </a:lnTo>
                  <a:lnTo>
                    <a:pt x="63875" y="9593"/>
                  </a:lnTo>
                  <a:lnTo>
                    <a:pt x="6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003"/>
            <p:cNvSpPr/>
            <p:nvPr>
              <p:custDataLst>
                <p:tags r:id="rId241"/>
              </p:custDataLst>
            </p:nvPr>
          </p:nvSpPr>
          <p:spPr>
            <a:xfrm>
              <a:off x="2743200" y="3248025"/>
              <a:ext cx="151994" cy="114301"/>
            </a:xfrm>
            <a:custGeom>
              <a:avLst/>
              <a:gdLst/>
              <a:ahLst/>
              <a:cxnLst/>
              <a:rect l="0" t="0" r="0" b="0"/>
              <a:pathLst>
                <a:path w="151994" h="114301">
                  <a:moveTo>
                    <a:pt x="9525" y="0"/>
                  </a:moveTo>
                  <a:lnTo>
                    <a:pt x="9525" y="0"/>
                  </a:lnTo>
                  <a:lnTo>
                    <a:pt x="9525" y="31799"/>
                  </a:lnTo>
                  <a:lnTo>
                    <a:pt x="6703" y="38122"/>
                  </a:lnTo>
                  <a:lnTo>
                    <a:pt x="2979" y="44460"/>
                  </a:lnTo>
                  <a:lnTo>
                    <a:pt x="883" y="55036"/>
                  </a:lnTo>
                  <a:lnTo>
                    <a:pt x="2" y="102276"/>
                  </a:lnTo>
                  <a:lnTo>
                    <a:pt x="0" y="114142"/>
                  </a:lnTo>
                  <a:lnTo>
                    <a:pt x="0" y="106085"/>
                  </a:lnTo>
                  <a:lnTo>
                    <a:pt x="5056" y="100107"/>
                  </a:lnTo>
                  <a:lnTo>
                    <a:pt x="7539" y="91764"/>
                  </a:lnTo>
                  <a:lnTo>
                    <a:pt x="9701" y="82059"/>
                  </a:lnTo>
                  <a:lnTo>
                    <a:pt x="16890" y="67205"/>
                  </a:lnTo>
                  <a:lnTo>
                    <a:pt x="17610" y="63853"/>
                  </a:lnTo>
                  <a:lnTo>
                    <a:pt x="26399" y="44849"/>
                  </a:lnTo>
                  <a:lnTo>
                    <a:pt x="28666" y="34749"/>
                  </a:lnTo>
                  <a:lnTo>
                    <a:pt x="36649" y="21327"/>
                  </a:lnTo>
                  <a:lnTo>
                    <a:pt x="40277" y="20062"/>
                  </a:lnTo>
                  <a:lnTo>
                    <a:pt x="42727" y="19725"/>
                  </a:lnTo>
                  <a:lnTo>
                    <a:pt x="53204" y="13696"/>
                  </a:lnTo>
                  <a:lnTo>
                    <a:pt x="54519" y="14422"/>
                  </a:lnTo>
                  <a:lnTo>
                    <a:pt x="56630" y="18136"/>
                  </a:lnTo>
                  <a:lnTo>
                    <a:pt x="57150" y="63580"/>
                  </a:lnTo>
                  <a:lnTo>
                    <a:pt x="57150" y="95119"/>
                  </a:lnTo>
                  <a:lnTo>
                    <a:pt x="57150" y="87038"/>
                  </a:lnTo>
                  <a:lnTo>
                    <a:pt x="63696" y="78380"/>
                  </a:lnTo>
                  <a:lnTo>
                    <a:pt x="65792" y="69555"/>
                  </a:lnTo>
                  <a:lnTo>
                    <a:pt x="66283" y="63369"/>
                  </a:lnTo>
                  <a:lnTo>
                    <a:pt x="69322" y="57092"/>
                  </a:lnTo>
                  <a:lnTo>
                    <a:pt x="81841" y="41268"/>
                  </a:lnTo>
                  <a:lnTo>
                    <a:pt x="87780" y="28573"/>
                  </a:lnTo>
                  <a:lnTo>
                    <a:pt x="90270" y="25399"/>
                  </a:lnTo>
                  <a:lnTo>
                    <a:pt x="95859" y="21872"/>
                  </a:lnTo>
                  <a:lnTo>
                    <a:pt x="112454" y="19215"/>
                  </a:lnTo>
                  <a:lnTo>
                    <a:pt x="127395" y="19064"/>
                  </a:lnTo>
                  <a:lnTo>
                    <a:pt x="133526" y="21879"/>
                  </a:lnTo>
                  <a:lnTo>
                    <a:pt x="136642" y="24111"/>
                  </a:lnTo>
                  <a:lnTo>
                    <a:pt x="140105" y="29413"/>
                  </a:lnTo>
                  <a:lnTo>
                    <a:pt x="143569" y="44560"/>
                  </a:lnTo>
                  <a:lnTo>
                    <a:pt x="149313" y="55066"/>
                  </a:lnTo>
                  <a:lnTo>
                    <a:pt x="151993" y="78055"/>
                  </a:lnTo>
                  <a:lnTo>
                    <a:pt x="149397" y="85139"/>
                  </a:lnTo>
                  <a:lnTo>
                    <a:pt x="147223" y="88509"/>
                  </a:lnTo>
                  <a:lnTo>
                    <a:pt x="1428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707"/>
          <p:cNvGrpSpPr/>
          <p:nvPr/>
        </p:nvGrpSpPr>
        <p:grpSpPr>
          <a:xfrm>
            <a:off x="954382" y="3114686"/>
            <a:ext cx="398100" cy="447486"/>
            <a:chOff x="954382" y="3114686"/>
            <a:chExt cx="398100" cy="447486"/>
          </a:xfrm>
        </p:grpSpPr>
        <p:sp>
          <p:nvSpPr>
            <p:cNvPr id="283" name="SMARTInkShape-3004"/>
            <p:cNvSpPr/>
            <p:nvPr>
              <p:custDataLst>
                <p:tags r:id="rId230"/>
              </p:custDataLst>
            </p:nvPr>
          </p:nvSpPr>
          <p:spPr>
            <a:xfrm>
              <a:off x="1285875" y="3133735"/>
              <a:ext cx="66607" cy="397982"/>
            </a:xfrm>
            <a:custGeom>
              <a:avLst/>
              <a:gdLst/>
              <a:ahLst/>
              <a:cxnLst/>
              <a:rect l="0" t="0" r="0" b="0"/>
              <a:pathLst>
                <a:path w="66607" h="397982">
                  <a:moveTo>
                    <a:pt x="0" y="9515"/>
                  </a:moveTo>
                  <a:lnTo>
                    <a:pt x="0" y="9515"/>
                  </a:lnTo>
                  <a:lnTo>
                    <a:pt x="8201" y="1314"/>
                  </a:lnTo>
                  <a:lnTo>
                    <a:pt x="18924" y="0"/>
                  </a:lnTo>
                  <a:lnTo>
                    <a:pt x="20101" y="17295"/>
                  </a:lnTo>
                  <a:lnTo>
                    <a:pt x="35918" y="61317"/>
                  </a:lnTo>
                  <a:lnTo>
                    <a:pt x="43686" y="80720"/>
                  </a:lnTo>
                  <a:lnTo>
                    <a:pt x="52163" y="124412"/>
                  </a:lnTo>
                  <a:lnTo>
                    <a:pt x="64032" y="171518"/>
                  </a:lnTo>
                  <a:lnTo>
                    <a:pt x="66327" y="219075"/>
                  </a:lnTo>
                  <a:lnTo>
                    <a:pt x="66606" y="259989"/>
                  </a:lnTo>
                  <a:lnTo>
                    <a:pt x="65608" y="306886"/>
                  </a:lnTo>
                  <a:lnTo>
                    <a:pt x="53416" y="347634"/>
                  </a:lnTo>
                  <a:lnTo>
                    <a:pt x="38026" y="377956"/>
                  </a:lnTo>
                  <a:lnTo>
                    <a:pt x="32776" y="385992"/>
                  </a:lnTo>
                  <a:lnTo>
                    <a:pt x="30442" y="393090"/>
                  </a:lnTo>
                  <a:lnTo>
                    <a:pt x="28761" y="395407"/>
                  </a:lnTo>
                  <a:lnTo>
                    <a:pt x="26582" y="396951"/>
                  </a:lnTo>
                  <a:lnTo>
                    <a:pt x="24072" y="397981"/>
                  </a:lnTo>
                  <a:lnTo>
                    <a:pt x="21339" y="397609"/>
                  </a:lnTo>
                  <a:lnTo>
                    <a:pt x="15482" y="394373"/>
                  </a:lnTo>
                  <a:lnTo>
                    <a:pt x="13496" y="392029"/>
                  </a:lnTo>
                  <a:lnTo>
                    <a:pt x="9525" y="3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005"/>
            <p:cNvSpPr/>
            <p:nvPr>
              <p:custDataLst>
                <p:tags r:id="rId231"/>
              </p:custDataLst>
            </p:nvPr>
          </p:nvSpPr>
          <p:spPr>
            <a:xfrm>
              <a:off x="954382" y="3114686"/>
              <a:ext cx="245768" cy="447486"/>
            </a:xfrm>
            <a:custGeom>
              <a:avLst/>
              <a:gdLst/>
              <a:ahLst/>
              <a:cxnLst/>
              <a:rect l="0" t="0" r="0" b="0"/>
              <a:pathLst>
                <a:path w="245768" h="447486">
                  <a:moveTo>
                    <a:pt x="188618" y="28564"/>
                  </a:moveTo>
                  <a:lnTo>
                    <a:pt x="188618" y="28564"/>
                  </a:lnTo>
                  <a:lnTo>
                    <a:pt x="188618" y="23508"/>
                  </a:lnTo>
                  <a:lnTo>
                    <a:pt x="187560" y="22018"/>
                  </a:lnTo>
                  <a:lnTo>
                    <a:pt x="185796" y="21025"/>
                  </a:lnTo>
                  <a:lnTo>
                    <a:pt x="180417" y="19431"/>
                  </a:lnTo>
                  <a:lnTo>
                    <a:pt x="171750" y="12570"/>
                  </a:lnTo>
                  <a:lnTo>
                    <a:pt x="162924" y="9361"/>
                  </a:lnTo>
                  <a:lnTo>
                    <a:pt x="152361" y="1433"/>
                  </a:lnTo>
                  <a:lnTo>
                    <a:pt x="146008" y="417"/>
                  </a:lnTo>
                  <a:lnTo>
                    <a:pt x="118733" y="0"/>
                  </a:lnTo>
                  <a:lnTo>
                    <a:pt x="112403" y="2816"/>
                  </a:lnTo>
                  <a:lnTo>
                    <a:pt x="90192" y="22379"/>
                  </a:lnTo>
                  <a:lnTo>
                    <a:pt x="57254" y="66918"/>
                  </a:lnTo>
                  <a:lnTo>
                    <a:pt x="39655" y="106052"/>
                  </a:lnTo>
                  <a:lnTo>
                    <a:pt x="23552" y="152558"/>
                  </a:lnTo>
                  <a:lnTo>
                    <a:pt x="7648" y="200036"/>
                  </a:lnTo>
                  <a:lnTo>
                    <a:pt x="0" y="238118"/>
                  </a:lnTo>
                  <a:lnTo>
                    <a:pt x="5905" y="285739"/>
                  </a:lnTo>
                  <a:lnTo>
                    <a:pt x="9950" y="311492"/>
                  </a:lnTo>
                  <a:lnTo>
                    <a:pt x="20799" y="339157"/>
                  </a:lnTo>
                  <a:lnTo>
                    <a:pt x="29718" y="349344"/>
                  </a:lnTo>
                  <a:lnTo>
                    <a:pt x="52691" y="364508"/>
                  </a:lnTo>
                  <a:lnTo>
                    <a:pt x="71320" y="369403"/>
                  </a:lnTo>
                  <a:lnTo>
                    <a:pt x="90245" y="370853"/>
                  </a:lnTo>
                  <a:lnTo>
                    <a:pt x="100094" y="368370"/>
                  </a:lnTo>
                  <a:lnTo>
                    <a:pt x="146527" y="344885"/>
                  </a:lnTo>
                  <a:lnTo>
                    <a:pt x="176229" y="316916"/>
                  </a:lnTo>
                  <a:lnTo>
                    <a:pt x="193775" y="284372"/>
                  </a:lnTo>
                  <a:lnTo>
                    <a:pt x="210686" y="237934"/>
                  </a:lnTo>
                  <a:lnTo>
                    <a:pt x="216336" y="190465"/>
                  </a:lnTo>
                  <a:lnTo>
                    <a:pt x="214117" y="161907"/>
                  </a:lnTo>
                  <a:lnTo>
                    <a:pt x="200913" y="120834"/>
                  </a:lnTo>
                  <a:lnTo>
                    <a:pt x="185390" y="80853"/>
                  </a:lnTo>
                  <a:lnTo>
                    <a:pt x="176247" y="70148"/>
                  </a:lnTo>
                  <a:lnTo>
                    <a:pt x="166187" y="60804"/>
                  </a:lnTo>
                  <a:lnTo>
                    <a:pt x="158187" y="49595"/>
                  </a:lnTo>
                  <a:lnTo>
                    <a:pt x="153514" y="45760"/>
                  </a:lnTo>
                  <a:lnTo>
                    <a:pt x="137883" y="40362"/>
                  </a:lnTo>
                  <a:lnTo>
                    <a:pt x="101168" y="38178"/>
                  </a:lnTo>
                  <a:lnTo>
                    <a:pt x="94013" y="40950"/>
                  </a:lnTo>
                  <a:lnTo>
                    <a:pt x="80795" y="51354"/>
                  </a:lnTo>
                  <a:lnTo>
                    <a:pt x="77197" y="57390"/>
                  </a:lnTo>
                  <a:lnTo>
                    <a:pt x="74539" y="63601"/>
                  </a:lnTo>
                  <a:lnTo>
                    <a:pt x="57917" y="85720"/>
                  </a:lnTo>
                  <a:lnTo>
                    <a:pt x="57034" y="88893"/>
                  </a:lnTo>
                  <a:lnTo>
                    <a:pt x="58875" y="98063"/>
                  </a:lnTo>
                  <a:lnTo>
                    <a:pt x="71618" y="126302"/>
                  </a:lnTo>
                  <a:lnTo>
                    <a:pt x="105724" y="173606"/>
                  </a:lnTo>
                  <a:lnTo>
                    <a:pt x="147509" y="216016"/>
                  </a:lnTo>
                  <a:lnTo>
                    <a:pt x="176293" y="240117"/>
                  </a:lnTo>
                  <a:lnTo>
                    <a:pt x="209355" y="282681"/>
                  </a:lnTo>
                  <a:lnTo>
                    <a:pt x="228737" y="307987"/>
                  </a:lnTo>
                  <a:lnTo>
                    <a:pt x="242130" y="352612"/>
                  </a:lnTo>
                  <a:lnTo>
                    <a:pt x="245626" y="398072"/>
                  </a:lnTo>
                  <a:lnTo>
                    <a:pt x="245767" y="445627"/>
                  </a:lnTo>
                  <a:lnTo>
                    <a:pt x="244709" y="446306"/>
                  </a:lnTo>
                  <a:lnTo>
                    <a:pt x="237567" y="447485"/>
                  </a:lnTo>
                  <a:lnTo>
                    <a:pt x="237126" y="446486"/>
                  </a:lnTo>
                  <a:lnTo>
                    <a:pt x="236243" y="43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3006"/>
          <p:cNvSpPr/>
          <p:nvPr>
            <p:custDataLst>
              <p:tags r:id="rId19"/>
            </p:custDataLst>
          </p:nvPr>
        </p:nvSpPr>
        <p:spPr>
          <a:xfrm>
            <a:off x="2628900" y="2581279"/>
            <a:ext cx="6419851" cy="209547"/>
          </a:xfrm>
          <a:custGeom>
            <a:avLst/>
            <a:gdLst/>
            <a:ahLst/>
            <a:cxnLst/>
            <a:rect l="0" t="0" r="0" b="0"/>
            <a:pathLst>
              <a:path w="6419851" h="209547">
                <a:moveTo>
                  <a:pt x="0" y="209546"/>
                </a:moveTo>
                <a:lnTo>
                  <a:pt x="0" y="209546"/>
                </a:lnTo>
                <a:lnTo>
                  <a:pt x="39550" y="209546"/>
                </a:lnTo>
                <a:lnTo>
                  <a:pt x="73669" y="207429"/>
                </a:lnTo>
                <a:lnTo>
                  <a:pt x="117056" y="199433"/>
                </a:lnTo>
                <a:lnTo>
                  <a:pt x="143654" y="195396"/>
                </a:lnTo>
                <a:lnTo>
                  <a:pt x="173028" y="191646"/>
                </a:lnTo>
                <a:lnTo>
                  <a:pt x="204252" y="188087"/>
                </a:lnTo>
                <a:lnTo>
                  <a:pt x="238826" y="183599"/>
                </a:lnTo>
                <a:lnTo>
                  <a:pt x="275634" y="178489"/>
                </a:lnTo>
                <a:lnTo>
                  <a:pt x="313931" y="172967"/>
                </a:lnTo>
                <a:lnTo>
                  <a:pt x="356396" y="167168"/>
                </a:lnTo>
                <a:lnTo>
                  <a:pt x="401639" y="161186"/>
                </a:lnTo>
                <a:lnTo>
                  <a:pt x="448734" y="155081"/>
                </a:lnTo>
                <a:lnTo>
                  <a:pt x="501298" y="148894"/>
                </a:lnTo>
                <a:lnTo>
                  <a:pt x="557506" y="142653"/>
                </a:lnTo>
                <a:lnTo>
                  <a:pt x="616146" y="136376"/>
                </a:lnTo>
                <a:lnTo>
                  <a:pt x="678523" y="130074"/>
                </a:lnTo>
                <a:lnTo>
                  <a:pt x="743390" y="123756"/>
                </a:lnTo>
                <a:lnTo>
                  <a:pt x="809918" y="117428"/>
                </a:lnTo>
                <a:lnTo>
                  <a:pt x="880729" y="110034"/>
                </a:lnTo>
                <a:lnTo>
                  <a:pt x="954394" y="101930"/>
                </a:lnTo>
                <a:lnTo>
                  <a:pt x="1029963" y="93352"/>
                </a:lnTo>
                <a:lnTo>
                  <a:pt x="1102567" y="85517"/>
                </a:lnTo>
                <a:lnTo>
                  <a:pt x="1173195" y="78176"/>
                </a:lnTo>
                <a:lnTo>
                  <a:pt x="1242505" y="71166"/>
                </a:lnTo>
                <a:lnTo>
                  <a:pt x="1314111" y="65434"/>
                </a:lnTo>
                <a:lnTo>
                  <a:pt x="1387249" y="60555"/>
                </a:lnTo>
                <a:lnTo>
                  <a:pt x="1461408" y="56244"/>
                </a:lnTo>
                <a:lnTo>
                  <a:pt x="1536247" y="51253"/>
                </a:lnTo>
                <a:lnTo>
                  <a:pt x="1611540" y="45809"/>
                </a:lnTo>
                <a:lnTo>
                  <a:pt x="1687135" y="40063"/>
                </a:lnTo>
                <a:lnTo>
                  <a:pt x="1762932" y="35174"/>
                </a:lnTo>
                <a:lnTo>
                  <a:pt x="1838863" y="30856"/>
                </a:lnTo>
                <a:lnTo>
                  <a:pt x="1914884" y="26919"/>
                </a:lnTo>
                <a:lnTo>
                  <a:pt x="1990964" y="23237"/>
                </a:lnTo>
                <a:lnTo>
                  <a:pt x="2067084" y="19723"/>
                </a:lnTo>
                <a:lnTo>
                  <a:pt x="2143231" y="16322"/>
                </a:lnTo>
                <a:lnTo>
                  <a:pt x="2219396" y="12997"/>
                </a:lnTo>
                <a:lnTo>
                  <a:pt x="2295572" y="9722"/>
                </a:lnTo>
                <a:lnTo>
                  <a:pt x="2371756" y="6480"/>
                </a:lnTo>
                <a:lnTo>
                  <a:pt x="2449004" y="4318"/>
                </a:lnTo>
                <a:lnTo>
                  <a:pt x="2526962" y="2878"/>
                </a:lnTo>
                <a:lnTo>
                  <a:pt x="2605391" y="1917"/>
                </a:lnTo>
                <a:lnTo>
                  <a:pt x="2680960" y="1277"/>
                </a:lnTo>
                <a:lnTo>
                  <a:pt x="2754624" y="850"/>
                </a:lnTo>
                <a:lnTo>
                  <a:pt x="2827016" y="565"/>
                </a:lnTo>
                <a:lnTo>
                  <a:pt x="2901736" y="375"/>
                </a:lnTo>
                <a:lnTo>
                  <a:pt x="2978006" y="249"/>
                </a:lnTo>
                <a:lnTo>
                  <a:pt x="3055313" y="165"/>
                </a:lnTo>
                <a:lnTo>
                  <a:pt x="3131192" y="108"/>
                </a:lnTo>
                <a:lnTo>
                  <a:pt x="3206119" y="71"/>
                </a:lnTo>
                <a:lnTo>
                  <a:pt x="3280413" y="46"/>
                </a:lnTo>
                <a:lnTo>
                  <a:pt x="3356400" y="29"/>
                </a:lnTo>
                <a:lnTo>
                  <a:pt x="3433517" y="18"/>
                </a:lnTo>
                <a:lnTo>
                  <a:pt x="3511386" y="11"/>
                </a:lnTo>
                <a:lnTo>
                  <a:pt x="3586582" y="5"/>
                </a:lnTo>
                <a:lnTo>
                  <a:pt x="3659998" y="2"/>
                </a:lnTo>
                <a:lnTo>
                  <a:pt x="3732223" y="0"/>
                </a:lnTo>
                <a:lnTo>
                  <a:pt x="3806832" y="1057"/>
                </a:lnTo>
                <a:lnTo>
                  <a:pt x="3883030" y="2820"/>
                </a:lnTo>
                <a:lnTo>
                  <a:pt x="3960286" y="5054"/>
                </a:lnTo>
                <a:lnTo>
                  <a:pt x="4034016" y="7601"/>
                </a:lnTo>
                <a:lnTo>
                  <a:pt x="4105394" y="10358"/>
                </a:lnTo>
                <a:lnTo>
                  <a:pt x="4175205" y="13254"/>
                </a:lnTo>
                <a:lnTo>
                  <a:pt x="4246086" y="15185"/>
                </a:lnTo>
                <a:lnTo>
                  <a:pt x="4317683" y="16472"/>
                </a:lnTo>
                <a:lnTo>
                  <a:pt x="4389755" y="17330"/>
                </a:lnTo>
                <a:lnTo>
                  <a:pt x="4464262" y="18960"/>
                </a:lnTo>
                <a:lnTo>
                  <a:pt x="4540391" y="21105"/>
                </a:lnTo>
                <a:lnTo>
                  <a:pt x="4617602" y="23594"/>
                </a:lnTo>
                <a:lnTo>
                  <a:pt x="4693418" y="26311"/>
                </a:lnTo>
                <a:lnTo>
                  <a:pt x="4768304" y="29181"/>
                </a:lnTo>
                <a:lnTo>
                  <a:pt x="4842570" y="32152"/>
                </a:lnTo>
                <a:lnTo>
                  <a:pt x="4915363" y="35192"/>
                </a:lnTo>
                <a:lnTo>
                  <a:pt x="4987175" y="38277"/>
                </a:lnTo>
                <a:lnTo>
                  <a:pt x="5058333" y="41391"/>
                </a:lnTo>
                <a:lnTo>
                  <a:pt x="5125880" y="43468"/>
                </a:lnTo>
                <a:lnTo>
                  <a:pt x="5191020" y="44853"/>
                </a:lnTo>
                <a:lnTo>
                  <a:pt x="5254554" y="45775"/>
                </a:lnTo>
                <a:lnTo>
                  <a:pt x="5318078" y="47449"/>
                </a:lnTo>
                <a:lnTo>
                  <a:pt x="5381594" y="49623"/>
                </a:lnTo>
                <a:lnTo>
                  <a:pt x="5445104" y="52131"/>
                </a:lnTo>
                <a:lnTo>
                  <a:pt x="5506495" y="53802"/>
                </a:lnTo>
                <a:lnTo>
                  <a:pt x="5566472" y="54917"/>
                </a:lnTo>
                <a:lnTo>
                  <a:pt x="5625506" y="55660"/>
                </a:lnTo>
                <a:lnTo>
                  <a:pt x="5682854" y="57213"/>
                </a:lnTo>
                <a:lnTo>
                  <a:pt x="5739078" y="59308"/>
                </a:lnTo>
                <a:lnTo>
                  <a:pt x="5794552" y="61762"/>
                </a:lnTo>
                <a:lnTo>
                  <a:pt x="5845293" y="63399"/>
                </a:lnTo>
                <a:lnTo>
                  <a:pt x="5892878" y="64490"/>
                </a:lnTo>
                <a:lnTo>
                  <a:pt x="5938361" y="65216"/>
                </a:lnTo>
                <a:lnTo>
                  <a:pt x="5980324" y="66760"/>
                </a:lnTo>
                <a:lnTo>
                  <a:pt x="6019941" y="68847"/>
                </a:lnTo>
                <a:lnTo>
                  <a:pt x="6057994" y="71296"/>
                </a:lnTo>
                <a:lnTo>
                  <a:pt x="6092887" y="72930"/>
                </a:lnTo>
                <a:lnTo>
                  <a:pt x="6125675" y="74018"/>
                </a:lnTo>
                <a:lnTo>
                  <a:pt x="6157059" y="74744"/>
                </a:lnTo>
                <a:lnTo>
                  <a:pt x="6185389" y="76286"/>
                </a:lnTo>
                <a:lnTo>
                  <a:pt x="6211684" y="78373"/>
                </a:lnTo>
                <a:lnTo>
                  <a:pt x="6236623" y="80822"/>
                </a:lnTo>
                <a:lnTo>
                  <a:pt x="6281266" y="83544"/>
                </a:lnTo>
                <a:lnTo>
                  <a:pt x="6322274" y="84753"/>
                </a:lnTo>
                <a:lnTo>
                  <a:pt x="6361667" y="85291"/>
                </a:lnTo>
                <a:lnTo>
                  <a:pt x="6406161" y="85636"/>
                </a:lnTo>
                <a:lnTo>
                  <a:pt x="6419850" y="85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MARTInkShape-3007"/>
          <p:cNvSpPr/>
          <p:nvPr>
            <p:custDataLst>
              <p:tags r:id="rId20"/>
            </p:custDataLst>
          </p:nvPr>
        </p:nvSpPr>
        <p:spPr>
          <a:xfrm>
            <a:off x="6934207" y="1809750"/>
            <a:ext cx="175931" cy="285181"/>
          </a:xfrm>
          <a:custGeom>
            <a:avLst/>
            <a:gdLst/>
            <a:ahLst/>
            <a:cxnLst/>
            <a:rect l="0" t="0" r="0" b="0"/>
            <a:pathLst>
              <a:path w="175931" h="285181">
                <a:moveTo>
                  <a:pt x="9518" y="38100"/>
                </a:moveTo>
                <a:lnTo>
                  <a:pt x="9518" y="38100"/>
                </a:lnTo>
                <a:lnTo>
                  <a:pt x="9518" y="19051"/>
                </a:lnTo>
                <a:lnTo>
                  <a:pt x="9518" y="65420"/>
                </a:lnTo>
                <a:lnTo>
                  <a:pt x="876" y="108063"/>
                </a:lnTo>
                <a:lnTo>
                  <a:pt x="71" y="152606"/>
                </a:lnTo>
                <a:lnTo>
                  <a:pt x="0" y="194473"/>
                </a:lnTo>
                <a:lnTo>
                  <a:pt x="1053" y="218135"/>
                </a:lnTo>
                <a:lnTo>
                  <a:pt x="11753" y="254762"/>
                </a:lnTo>
                <a:lnTo>
                  <a:pt x="15802" y="262453"/>
                </a:lnTo>
                <a:lnTo>
                  <a:pt x="17603" y="269399"/>
                </a:lnTo>
                <a:lnTo>
                  <a:pt x="24047" y="276013"/>
                </a:lnTo>
                <a:lnTo>
                  <a:pt x="32909" y="281422"/>
                </a:lnTo>
                <a:lnTo>
                  <a:pt x="44906" y="284468"/>
                </a:lnTo>
                <a:lnTo>
                  <a:pt x="55584" y="285180"/>
                </a:lnTo>
                <a:lnTo>
                  <a:pt x="64564" y="282675"/>
                </a:lnTo>
                <a:lnTo>
                  <a:pt x="89870" y="270528"/>
                </a:lnTo>
                <a:lnTo>
                  <a:pt x="102027" y="268401"/>
                </a:lnTo>
                <a:lnTo>
                  <a:pt x="107174" y="265718"/>
                </a:lnTo>
                <a:lnTo>
                  <a:pt x="140651" y="235710"/>
                </a:lnTo>
                <a:lnTo>
                  <a:pt x="164964" y="193534"/>
                </a:lnTo>
                <a:lnTo>
                  <a:pt x="175930" y="155563"/>
                </a:lnTo>
                <a:lnTo>
                  <a:pt x="175907" y="142870"/>
                </a:lnTo>
                <a:lnTo>
                  <a:pt x="171704" y="98425"/>
                </a:lnTo>
                <a:lnTo>
                  <a:pt x="168737" y="88547"/>
                </a:lnTo>
                <a:lnTo>
                  <a:pt x="164949" y="79571"/>
                </a:lnTo>
                <a:lnTo>
                  <a:pt x="161127" y="39759"/>
                </a:lnTo>
                <a:lnTo>
                  <a:pt x="159273" y="36031"/>
                </a:lnTo>
                <a:lnTo>
                  <a:pt x="156980" y="33546"/>
                </a:lnTo>
                <a:lnTo>
                  <a:pt x="154431" y="27962"/>
                </a:lnTo>
                <a:lnTo>
                  <a:pt x="15239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Shape-3008"/>
          <p:cNvSpPr/>
          <p:nvPr>
            <p:custDataLst>
              <p:tags r:id="rId21"/>
            </p:custDataLst>
          </p:nvPr>
        </p:nvSpPr>
        <p:spPr>
          <a:xfrm>
            <a:off x="6124586" y="1866911"/>
            <a:ext cx="247640" cy="272067"/>
          </a:xfrm>
          <a:custGeom>
            <a:avLst/>
            <a:gdLst/>
            <a:ahLst/>
            <a:cxnLst/>
            <a:rect l="0" t="0" r="0" b="0"/>
            <a:pathLst>
              <a:path w="247640" h="272067">
                <a:moveTo>
                  <a:pt x="19039" y="57139"/>
                </a:moveTo>
                <a:lnTo>
                  <a:pt x="19039" y="57139"/>
                </a:lnTo>
                <a:lnTo>
                  <a:pt x="9907" y="48006"/>
                </a:lnTo>
                <a:lnTo>
                  <a:pt x="1347" y="47648"/>
                </a:lnTo>
                <a:lnTo>
                  <a:pt x="896" y="46579"/>
                </a:lnTo>
                <a:lnTo>
                  <a:pt x="0" y="33149"/>
                </a:lnTo>
                <a:lnTo>
                  <a:pt x="1054" y="31621"/>
                </a:lnTo>
                <a:lnTo>
                  <a:pt x="2816" y="30602"/>
                </a:lnTo>
                <a:lnTo>
                  <a:pt x="5049" y="29923"/>
                </a:lnTo>
                <a:lnTo>
                  <a:pt x="6537" y="28411"/>
                </a:lnTo>
                <a:lnTo>
                  <a:pt x="11748" y="18382"/>
                </a:lnTo>
                <a:lnTo>
                  <a:pt x="14179" y="15426"/>
                </a:lnTo>
                <a:lnTo>
                  <a:pt x="19701" y="12142"/>
                </a:lnTo>
                <a:lnTo>
                  <a:pt x="25682" y="9623"/>
                </a:lnTo>
                <a:lnTo>
                  <a:pt x="31870" y="4976"/>
                </a:lnTo>
                <a:lnTo>
                  <a:pt x="40969" y="2206"/>
                </a:lnTo>
                <a:lnTo>
                  <a:pt x="87449" y="27"/>
                </a:lnTo>
                <a:lnTo>
                  <a:pt x="97988" y="0"/>
                </a:lnTo>
                <a:lnTo>
                  <a:pt x="112870" y="5049"/>
                </a:lnTo>
                <a:lnTo>
                  <a:pt x="116518" y="7596"/>
                </a:lnTo>
                <a:lnTo>
                  <a:pt x="120572" y="13247"/>
                </a:lnTo>
                <a:lnTo>
                  <a:pt x="138813" y="44648"/>
                </a:lnTo>
                <a:lnTo>
                  <a:pt x="141063" y="55468"/>
                </a:lnTo>
                <a:lnTo>
                  <a:pt x="139241" y="67332"/>
                </a:lnTo>
                <a:lnTo>
                  <a:pt x="131034" y="107645"/>
                </a:lnTo>
                <a:lnTo>
                  <a:pt x="120184" y="138377"/>
                </a:lnTo>
                <a:lnTo>
                  <a:pt x="83199" y="183004"/>
                </a:lnTo>
                <a:lnTo>
                  <a:pt x="38744" y="227926"/>
                </a:lnTo>
                <a:lnTo>
                  <a:pt x="13773" y="253963"/>
                </a:lnTo>
                <a:lnTo>
                  <a:pt x="9680" y="266131"/>
                </a:lnTo>
                <a:lnTo>
                  <a:pt x="14620" y="271580"/>
                </a:lnTo>
                <a:lnTo>
                  <a:pt x="16092" y="272066"/>
                </a:lnTo>
                <a:lnTo>
                  <a:pt x="17075" y="271332"/>
                </a:lnTo>
                <a:lnTo>
                  <a:pt x="17729" y="269784"/>
                </a:lnTo>
                <a:lnTo>
                  <a:pt x="24101" y="268064"/>
                </a:lnTo>
                <a:lnTo>
                  <a:pt x="71095" y="265684"/>
                </a:lnTo>
                <a:lnTo>
                  <a:pt x="117657" y="256993"/>
                </a:lnTo>
                <a:lnTo>
                  <a:pt x="165189" y="247541"/>
                </a:lnTo>
                <a:lnTo>
                  <a:pt x="211747" y="232535"/>
                </a:lnTo>
                <a:lnTo>
                  <a:pt x="230420" y="228700"/>
                </a:lnTo>
                <a:lnTo>
                  <a:pt x="247639" y="219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711"/>
          <p:cNvGrpSpPr/>
          <p:nvPr/>
        </p:nvGrpSpPr>
        <p:grpSpPr>
          <a:xfrm>
            <a:off x="2514635" y="1476385"/>
            <a:ext cx="1857341" cy="1037222"/>
            <a:chOff x="2514635" y="1476385"/>
            <a:chExt cx="1857341" cy="1037222"/>
          </a:xfrm>
        </p:grpSpPr>
        <p:sp>
          <p:nvSpPr>
            <p:cNvPr id="289" name="SMARTInkShape-3009"/>
            <p:cNvSpPr/>
            <p:nvPr>
              <p:custDataLst>
                <p:tags r:id="rId219"/>
              </p:custDataLst>
            </p:nvPr>
          </p:nvSpPr>
          <p:spPr>
            <a:xfrm>
              <a:off x="3486290" y="1733720"/>
              <a:ext cx="169291" cy="199720"/>
            </a:xfrm>
            <a:custGeom>
              <a:avLst/>
              <a:gdLst/>
              <a:ahLst/>
              <a:cxnLst/>
              <a:rect l="0" t="0" r="0" b="0"/>
              <a:pathLst>
                <a:path w="169291" h="199720">
                  <a:moveTo>
                    <a:pt x="66535" y="66505"/>
                  </a:moveTo>
                  <a:lnTo>
                    <a:pt x="66535" y="66505"/>
                  </a:lnTo>
                  <a:lnTo>
                    <a:pt x="66535" y="61449"/>
                  </a:lnTo>
                  <a:lnTo>
                    <a:pt x="67593" y="59959"/>
                  </a:lnTo>
                  <a:lnTo>
                    <a:pt x="69357" y="58966"/>
                  </a:lnTo>
                  <a:lnTo>
                    <a:pt x="71592" y="58304"/>
                  </a:lnTo>
                  <a:lnTo>
                    <a:pt x="73081" y="56804"/>
                  </a:lnTo>
                  <a:lnTo>
                    <a:pt x="76857" y="47357"/>
                  </a:lnTo>
                  <a:lnTo>
                    <a:pt x="84227" y="39380"/>
                  </a:lnTo>
                  <a:lnTo>
                    <a:pt x="85466" y="29856"/>
                  </a:lnTo>
                  <a:lnTo>
                    <a:pt x="84447" y="29373"/>
                  </a:lnTo>
                  <a:lnTo>
                    <a:pt x="80493" y="28835"/>
                  </a:lnTo>
                  <a:lnTo>
                    <a:pt x="79015" y="27633"/>
                  </a:lnTo>
                  <a:lnTo>
                    <a:pt x="77373" y="23476"/>
                  </a:lnTo>
                  <a:lnTo>
                    <a:pt x="75877" y="21944"/>
                  </a:lnTo>
                  <a:lnTo>
                    <a:pt x="67974" y="19283"/>
                  </a:lnTo>
                  <a:lnTo>
                    <a:pt x="61905" y="19000"/>
                  </a:lnTo>
                  <a:lnTo>
                    <a:pt x="56363" y="21755"/>
                  </a:lnTo>
                  <a:lnTo>
                    <a:pt x="44182" y="32148"/>
                  </a:lnTo>
                  <a:lnTo>
                    <a:pt x="40725" y="38182"/>
                  </a:lnTo>
                  <a:lnTo>
                    <a:pt x="33450" y="55736"/>
                  </a:lnTo>
                  <a:lnTo>
                    <a:pt x="16333" y="79587"/>
                  </a:lnTo>
                  <a:lnTo>
                    <a:pt x="2252" y="123677"/>
                  </a:lnTo>
                  <a:lnTo>
                    <a:pt x="0" y="163050"/>
                  </a:lnTo>
                  <a:lnTo>
                    <a:pt x="4958" y="178954"/>
                  </a:lnTo>
                  <a:lnTo>
                    <a:pt x="13062" y="188096"/>
                  </a:lnTo>
                  <a:lnTo>
                    <a:pt x="22661" y="194629"/>
                  </a:lnTo>
                  <a:lnTo>
                    <a:pt x="30455" y="197532"/>
                  </a:lnTo>
                  <a:lnTo>
                    <a:pt x="75502" y="199719"/>
                  </a:lnTo>
                  <a:lnTo>
                    <a:pt x="92005" y="198756"/>
                  </a:lnTo>
                  <a:lnTo>
                    <a:pt x="107488" y="194781"/>
                  </a:lnTo>
                  <a:lnTo>
                    <a:pt x="119309" y="186664"/>
                  </a:lnTo>
                  <a:lnTo>
                    <a:pt x="134736" y="173016"/>
                  </a:lnTo>
                  <a:lnTo>
                    <a:pt x="140577" y="169262"/>
                  </a:lnTo>
                  <a:lnTo>
                    <a:pt x="149890" y="156625"/>
                  </a:lnTo>
                  <a:lnTo>
                    <a:pt x="166765" y="121059"/>
                  </a:lnTo>
                  <a:lnTo>
                    <a:pt x="169290" y="108037"/>
                  </a:lnTo>
                  <a:lnTo>
                    <a:pt x="162931" y="61502"/>
                  </a:lnTo>
                  <a:lnTo>
                    <a:pt x="156650" y="48053"/>
                  </a:lnTo>
                  <a:lnTo>
                    <a:pt x="130292" y="16298"/>
                  </a:lnTo>
                  <a:lnTo>
                    <a:pt x="115530" y="6356"/>
                  </a:lnTo>
                  <a:lnTo>
                    <a:pt x="89190" y="403"/>
                  </a:lnTo>
                  <a:lnTo>
                    <a:pt x="76540" y="0"/>
                  </a:lnTo>
                  <a:lnTo>
                    <a:pt x="73205" y="1002"/>
                  </a:lnTo>
                  <a:lnTo>
                    <a:pt x="70982" y="2728"/>
                  </a:lnTo>
                  <a:lnTo>
                    <a:pt x="67414" y="8046"/>
                  </a:lnTo>
                  <a:lnTo>
                    <a:pt x="66535" y="1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010"/>
            <p:cNvSpPr/>
            <p:nvPr>
              <p:custDataLst>
                <p:tags r:id="rId220"/>
              </p:custDataLst>
            </p:nvPr>
          </p:nvSpPr>
          <p:spPr>
            <a:xfrm>
              <a:off x="3745090" y="1687294"/>
              <a:ext cx="103011" cy="303432"/>
            </a:xfrm>
            <a:custGeom>
              <a:avLst/>
              <a:gdLst/>
              <a:ahLst/>
              <a:cxnLst/>
              <a:rect l="0" t="0" r="0" b="0"/>
              <a:pathLst>
                <a:path w="103011" h="303432">
                  <a:moveTo>
                    <a:pt x="103010" y="27206"/>
                  </a:moveTo>
                  <a:lnTo>
                    <a:pt x="103010" y="27206"/>
                  </a:lnTo>
                  <a:lnTo>
                    <a:pt x="94347" y="19602"/>
                  </a:lnTo>
                  <a:lnTo>
                    <a:pt x="80217" y="12018"/>
                  </a:lnTo>
                  <a:lnTo>
                    <a:pt x="65425" y="8919"/>
                  </a:lnTo>
                  <a:lnTo>
                    <a:pt x="62078" y="8664"/>
                  </a:lnTo>
                  <a:lnTo>
                    <a:pt x="55537" y="5560"/>
                  </a:lnTo>
                  <a:lnTo>
                    <a:pt x="49103" y="1710"/>
                  </a:lnTo>
                  <a:lnTo>
                    <a:pt x="42716" y="0"/>
                  </a:lnTo>
                  <a:lnTo>
                    <a:pt x="39530" y="602"/>
                  </a:lnTo>
                  <a:lnTo>
                    <a:pt x="26814" y="6350"/>
                  </a:lnTo>
                  <a:lnTo>
                    <a:pt x="23638" y="6952"/>
                  </a:lnTo>
                  <a:lnTo>
                    <a:pt x="21520" y="8412"/>
                  </a:lnTo>
                  <a:lnTo>
                    <a:pt x="20108" y="10443"/>
                  </a:lnTo>
                  <a:lnTo>
                    <a:pt x="17481" y="15523"/>
                  </a:lnTo>
                  <a:lnTo>
                    <a:pt x="4193" y="35571"/>
                  </a:lnTo>
                  <a:lnTo>
                    <a:pt x="0" y="53203"/>
                  </a:lnTo>
                  <a:lnTo>
                    <a:pt x="1842" y="65571"/>
                  </a:lnTo>
                  <a:lnTo>
                    <a:pt x="12470" y="109772"/>
                  </a:lnTo>
                  <a:lnTo>
                    <a:pt x="21919" y="156058"/>
                  </a:lnTo>
                  <a:lnTo>
                    <a:pt x="39638" y="200421"/>
                  </a:lnTo>
                  <a:lnTo>
                    <a:pt x="50370" y="242704"/>
                  </a:lnTo>
                  <a:lnTo>
                    <a:pt x="54394" y="261880"/>
                  </a:lnTo>
                  <a:lnTo>
                    <a:pt x="54945" y="272970"/>
                  </a:lnTo>
                  <a:lnTo>
                    <a:pt x="52367" y="282132"/>
                  </a:lnTo>
                  <a:lnTo>
                    <a:pt x="48752" y="289731"/>
                  </a:lnTo>
                  <a:lnTo>
                    <a:pt x="45860" y="303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011"/>
            <p:cNvSpPr/>
            <p:nvPr>
              <p:custDataLst>
                <p:tags r:id="rId221"/>
              </p:custDataLst>
            </p:nvPr>
          </p:nvSpPr>
          <p:spPr>
            <a:xfrm>
              <a:off x="3697024" y="1828800"/>
              <a:ext cx="141552" cy="85726"/>
            </a:xfrm>
            <a:custGeom>
              <a:avLst/>
              <a:gdLst/>
              <a:ahLst/>
              <a:cxnLst/>
              <a:rect l="0" t="0" r="0" b="0"/>
              <a:pathLst>
                <a:path w="141552" h="85726">
                  <a:moveTo>
                    <a:pt x="8201" y="85725"/>
                  </a:moveTo>
                  <a:lnTo>
                    <a:pt x="8201" y="85725"/>
                  </a:lnTo>
                  <a:lnTo>
                    <a:pt x="3144" y="80669"/>
                  </a:lnTo>
                  <a:lnTo>
                    <a:pt x="662" y="75364"/>
                  </a:lnTo>
                  <a:lnTo>
                    <a:pt x="0" y="72467"/>
                  </a:lnTo>
                  <a:lnTo>
                    <a:pt x="617" y="69478"/>
                  </a:lnTo>
                  <a:lnTo>
                    <a:pt x="5483" y="59156"/>
                  </a:lnTo>
                  <a:lnTo>
                    <a:pt x="8454" y="45280"/>
                  </a:lnTo>
                  <a:lnTo>
                    <a:pt x="10487" y="42886"/>
                  </a:lnTo>
                  <a:lnTo>
                    <a:pt x="12900" y="41291"/>
                  </a:lnTo>
                  <a:lnTo>
                    <a:pt x="14508" y="39169"/>
                  </a:lnTo>
                  <a:lnTo>
                    <a:pt x="16296" y="33989"/>
                  </a:lnTo>
                  <a:lnTo>
                    <a:pt x="18889" y="32184"/>
                  </a:lnTo>
                  <a:lnTo>
                    <a:pt x="35438" y="26466"/>
                  </a:lnTo>
                  <a:lnTo>
                    <a:pt x="39059" y="23994"/>
                  </a:lnTo>
                  <a:lnTo>
                    <a:pt x="82692" y="10978"/>
                  </a:lnTo>
                  <a:lnTo>
                    <a:pt x="105857" y="8754"/>
                  </a:lnTo>
                  <a:lnTo>
                    <a:pt x="124544" y="2043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012"/>
            <p:cNvSpPr/>
            <p:nvPr>
              <p:custDataLst>
                <p:tags r:id="rId222"/>
              </p:custDataLst>
            </p:nvPr>
          </p:nvSpPr>
          <p:spPr>
            <a:xfrm>
              <a:off x="3924300" y="1686365"/>
              <a:ext cx="38101" cy="237686"/>
            </a:xfrm>
            <a:custGeom>
              <a:avLst/>
              <a:gdLst/>
              <a:ahLst/>
              <a:cxnLst/>
              <a:rect l="0" t="0" r="0" b="0"/>
              <a:pathLst>
                <a:path w="38101" h="237686">
                  <a:moveTo>
                    <a:pt x="38100" y="37660"/>
                  </a:moveTo>
                  <a:lnTo>
                    <a:pt x="38100" y="37660"/>
                  </a:lnTo>
                  <a:lnTo>
                    <a:pt x="38100" y="0"/>
                  </a:lnTo>
                  <a:lnTo>
                    <a:pt x="29899" y="7800"/>
                  </a:lnTo>
                  <a:lnTo>
                    <a:pt x="27779" y="16436"/>
                  </a:lnTo>
                  <a:lnTo>
                    <a:pt x="13410" y="41119"/>
                  </a:lnTo>
                  <a:lnTo>
                    <a:pt x="10676" y="53737"/>
                  </a:lnTo>
                  <a:lnTo>
                    <a:pt x="8808" y="70411"/>
                  </a:lnTo>
                  <a:lnTo>
                    <a:pt x="1369" y="101292"/>
                  </a:lnTo>
                  <a:lnTo>
                    <a:pt x="80" y="146676"/>
                  </a:lnTo>
                  <a:lnTo>
                    <a:pt x="7" y="192353"/>
                  </a:lnTo>
                  <a:lnTo>
                    <a:pt x="0" y="237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013"/>
            <p:cNvSpPr/>
            <p:nvPr>
              <p:custDataLst>
                <p:tags r:id="rId223"/>
              </p:custDataLst>
            </p:nvPr>
          </p:nvSpPr>
          <p:spPr>
            <a:xfrm>
              <a:off x="3848230" y="1857495"/>
              <a:ext cx="152259" cy="95131"/>
            </a:xfrm>
            <a:custGeom>
              <a:avLst/>
              <a:gdLst/>
              <a:ahLst/>
              <a:cxnLst/>
              <a:rect l="0" t="0" r="0" b="0"/>
              <a:pathLst>
                <a:path w="152259" h="95131">
                  <a:moveTo>
                    <a:pt x="57020" y="76080"/>
                  </a:moveTo>
                  <a:lnTo>
                    <a:pt x="57020" y="76080"/>
                  </a:lnTo>
                  <a:lnTo>
                    <a:pt x="35561" y="62822"/>
                  </a:lnTo>
                  <a:lnTo>
                    <a:pt x="31608" y="56782"/>
                  </a:lnTo>
                  <a:lnTo>
                    <a:pt x="28792" y="50570"/>
                  </a:lnTo>
                  <a:lnTo>
                    <a:pt x="3199" y="21222"/>
                  </a:lnTo>
                  <a:lnTo>
                    <a:pt x="0" y="9928"/>
                  </a:lnTo>
                  <a:lnTo>
                    <a:pt x="8082" y="1250"/>
                  </a:lnTo>
                  <a:lnTo>
                    <a:pt x="14063" y="286"/>
                  </a:lnTo>
                  <a:lnTo>
                    <a:pt x="22537" y="0"/>
                  </a:lnTo>
                  <a:lnTo>
                    <a:pt x="28641" y="2756"/>
                  </a:lnTo>
                  <a:lnTo>
                    <a:pt x="31751" y="4972"/>
                  </a:lnTo>
                  <a:lnTo>
                    <a:pt x="46240" y="8092"/>
                  </a:lnTo>
                  <a:lnTo>
                    <a:pt x="63553" y="10204"/>
                  </a:lnTo>
                  <a:lnTo>
                    <a:pt x="90985" y="18025"/>
                  </a:lnTo>
                  <a:lnTo>
                    <a:pt x="97868" y="18528"/>
                  </a:lnTo>
                  <a:lnTo>
                    <a:pt x="104455" y="21573"/>
                  </a:lnTo>
                  <a:lnTo>
                    <a:pt x="107694" y="23867"/>
                  </a:lnTo>
                  <a:lnTo>
                    <a:pt x="140468" y="36537"/>
                  </a:lnTo>
                  <a:lnTo>
                    <a:pt x="147127" y="42609"/>
                  </a:lnTo>
                  <a:lnTo>
                    <a:pt x="149984" y="48151"/>
                  </a:lnTo>
                  <a:lnTo>
                    <a:pt x="152069" y="59073"/>
                  </a:lnTo>
                  <a:lnTo>
                    <a:pt x="152258" y="79375"/>
                  </a:lnTo>
                  <a:lnTo>
                    <a:pt x="151204" y="81452"/>
                  </a:lnTo>
                  <a:lnTo>
                    <a:pt x="149443" y="82836"/>
                  </a:lnTo>
                  <a:lnTo>
                    <a:pt x="147210" y="83759"/>
                  </a:lnTo>
                  <a:lnTo>
                    <a:pt x="145722" y="85433"/>
                  </a:lnTo>
                  <a:lnTo>
                    <a:pt x="142745" y="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014"/>
            <p:cNvSpPr/>
            <p:nvPr>
              <p:custDataLst>
                <p:tags r:id="rId224"/>
              </p:custDataLst>
            </p:nvPr>
          </p:nvSpPr>
          <p:spPr>
            <a:xfrm>
              <a:off x="2514635" y="1495712"/>
              <a:ext cx="1019141" cy="190214"/>
            </a:xfrm>
            <a:custGeom>
              <a:avLst/>
              <a:gdLst/>
              <a:ahLst/>
              <a:cxnLst/>
              <a:rect l="0" t="0" r="0" b="0"/>
              <a:pathLst>
                <a:path w="1019141" h="190214">
                  <a:moveTo>
                    <a:pt x="9490" y="190213"/>
                  </a:moveTo>
                  <a:lnTo>
                    <a:pt x="9490" y="190213"/>
                  </a:lnTo>
                  <a:lnTo>
                    <a:pt x="357" y="190213"/>
                  </a:lnTo>
                  <a:lnTo>
                    <a:pt x="0" y="182012"/>
                  </a:lnTo>
                  <a:lnTo>
                    <a:pt x="8169" y="172603"/>
                  </a:lnTo>
                  <a:lnTo>
                    <a:pt x="10287" y="163843"/>
                  </a:lnTo>
                  <a:lnTo>
                    <a:pt x="14430" y="158032"/>
                  </a:lnTo>
                  <a:lnTo>
                    <a:pt x="61313" y="126706"/>
                  </a:lnTo>
                  <a:lnTo>
                    <a:pt x="107623" y="101665"/>
                  </a:lnTo>
                  <a:lnTo>
                    <a:pt x="154604" y="76501"/>
                  </a:lnTo>
                  <a:lnTo>
                    <a:pt x="195964" y="58273"/>
                  </a:lnTo>
                  <a:lnTo>
                    <a:pt x="238353" y="41894"/>
                  </a:lnTo>
                  <a:lnTo>
                    <a:pt x="283572" y="28467"/>
                  </a:lnTo>
                  <a:lnTo>
                    <a:pt x="323392" y="20680"/>
                  </a:lnTo>
                  <a:lnTo>
                    <a:pt x="362378" y="14274"/>
                  </a:lnTo>
                  <a:lnTo>
                    <a:pt x="408808" y="9174"/>
                  </a:lnTo>
                  <a:lnTo>
                    <a:pt x="445189" y="2987"/>
                  </a:lnTo>
                  <a:lnTo>
                    <a:pt x="482780" y="683"/>
                  </a:lnTo>
                  <a:lnTo>
                    <a:pt x="520728" y="0"/>
                  </a:lnTo>
                  <a:lnTo>
                    <a:pt x="558784" y="857"/>
                  </a:lnTo>
                  <a:lnTo>
                    <a:pt x="597929" y="6284"/>
                  </a:lnTo>
                  <a:lnTo>
                    <a:pt x="641512" y="9421"/>
                  </a:lnTo>
                  <a:lnTo>
                    <a:pt x="682766" y="16583"/>
                  </a:lnTo>
                  <a:lnTo>
                    <a:pt x="726975" y="26466"/>
                  </a:lnTo>
                  <a:lnTo>
                    <a:pt x="767355" y="41271"/>
                  </a:lnTo>
                  <a:lnTo>
                    <a:pt x="806131" y="53890"/>
                  </a:lnTo>
                  <a:lnTo>
                    <a:pt x="843372" y="70563"/>
                  </a:lnTo>
                  <a:lnTo>
                    <a:pt x="884937" y="92338"/>
                  </a:lnTo>
                  <a:lnTo>
                    <a:pt x="932245" y="111551"/>
                  </a:lnTo>
                  <a:lnTo>
                    <a:pt x="970425" y="139157"/>
                  </a:lnTo>
                  <a:lnTo>
                    <a:pt x="1007323" y="151661"/>
                  </a:lnTo>
                  <a:lnTo>
                    <a:pt x="1013992" y="157036"/>
                  </a:lnTo>
                  <a:lnTo>
                    <a:pt x="1015708" y="157511"/>
                  </a:lnTo>
                  <a:lnTo>
                    <a:pt x="1016852" y="156770"/>
                  </a:lnTo>
                  <a:lnTo>
                    <a:pt x="1018688" y="153033"/>
                  </a:lnTo>
                  <a:lnTo>
                    <a:pt x="1019140" y="142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015"/>
            <p:cNvSpPr/>
            <p:nvPr>
              <p:custDataLst>
                <p:tags r:id="rId225"/>
              </p:custDataLst>
            </p:nvPr>
          </p:nvSpPr>
          <p:spPr>
            <a:xfrm>
              <a:off x="4191034" y="1828846"/>
              <a:ext cx="180942" cy="114255"/>
            </a:xfrm>
            <a:custGeom>
              <a:avLst/>
              <a:gdLst/>
              <a:ahLst/>
              <a:cxnLst/>
              <a:rect l="0" t="0" r="0" b="0"/>
              <a:pathLst>
                <a:path w="180942" h="114255">
                  <a:moveTo>
                    <a:pt x="9491" y="66629"/>
                  </a:moveTo>
                  <a:lnTo>
                    <a:pt x="9491" y="66629"/>
                  </a:lnTo>
                  <a:lnTo>
                    <a:pt x="0" y="66629"/>
                  </a:lnTo>
                  <a:lnTo>
                    <a:pt x="17576" y="66629"/>
                  </a:lnTo>
                  <a:lnTo>
                    <a:pt x="26336" y="60083"/>
                  </a:lnTo>
                  <a:lnTo>
                    <a:pt x="35179" y="56928"/>
                  </a:lnTo>
                  <a:lnTo>
                    <a:pt x="80675" y="14494"/>
                  </a:lnTo>
                  <a:lnTo>
                    <a:pt x="83462" y="8885"/>
                  </a:lnTo>
                  <a:lnTo>
                    <a:pt x="85251" y="1718"/>
                  </a:lnTo>
                  <a:lnTo>
                    <a:pt x="84339" y="1130"/>
                  </a:lnTo>
                  <a:lnTo>
                    <a:pt x="71490" y="0"/>
                  </a:lnTo>
                  <a:lnTo>
                    <a:pt x="50665" y="8159"/>
                  </a:lnTo>
                  <a:lnTo>
                    <a:pt x="34603" y="22621"/>
                  </a:lnTo>
                  <a:lnTo>
                    <a:pt x="31235" y="31547"/>
                  </a:lnTo>
                  <a:lnTo>
                    <a:pt x="28699" y="59898"/>
                  </a:lnTo>
                  <a:lnTo>
                    <a:pt x="31433" y="66460"/>
                  </a:lnTo>
                  <a:lnTo>
                    <a:pt x="41812" y="79295"/>
                  </a:lnTo>
                  <a:lnTo>
                    <a:pt x="55992" y="88844"/>
                  </a:lnTo>
                  <a:lnTo>
                    <a:pt x="102012" y="108296"/>
                  </a:lnTo>
                  <a:lnTo>
                    <a:pt x="140914" y="113470"/>
                  </a:lnTo>
                  <a:lnTo>
                    <a:pt x="180941" y="114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016"/>
            <p:cNvSpPr/>
            <p:nvPr>
              <p:custDataLst>
                <p:tags r:id="rId226"/>
              </p:custDataLst>
            </p:nvPr>
          </p:nvSpPr>
          <p:spPr>
            <a:xfrm>
              <a:off x="4048129" y="1838328"/>
              <a:ext cx="123822" cy="95248"/>
            </a:xfrm>
            <a:custGeom>
              <a:avLst/>
              <a:gdLst/>
              <a:ahLst/>
              <a:cxnLst/>
              <a:rect l="0" t="0" r="0" b="0"/>
              <a:pathLst>
                <a:path w="123822" h="95248">
                  <a:moveTo>
                    <a:pt x="85721" y="9522"/>
                  </a:moveTo>
                  <a:lnTo>
                    <a:pt x="85721" y="9522"/>
                  </a:lnTo>
                  <a:lnTo>
                    <a:pt x="90778" y="9522"/>
                  </a:lnTo>
                  <a:lnTo>
                    <a:pt x="92267" y="8464"/>
                  </a:lnTo>
                  <a:lnTo>
                    <a:pt x="93260" y="6700"/>
                  </a:lnTo>
                  <a:lnTo>
                    <a:pt x="93922" y="4466"/>
                  </a:lnTo>
                  <a:lnTo>
                    <a:pt x="93305" y="2976"/>
                  </a:lnTo>
                  <a:lnTo>
                    <a:pt x="91835" y="1983"/>
                  </a:lnTo>
                  <a:lnTo>
                    <a:pt x="84711" y="585"/>
                  </a:lnTo>
                  <a:lnTo>
                    <a:pt x="50705" y="0"/>
                  </a:lnTo>
                  <a:lnTo>
                    <a:pt x="19507" y="11756"/>
                  </a:lnTo>
                  <a:lnTo>
                    <a:pt x="6437" y="22663"/>
                  </a:lnTo>
                  <a:lnTo>
                    <a:pt x="2859" y="28768"/>
                  </a:lnTo>
                  <a:lnTo>
                    <a:pt x="561" y="41311"/>
                  </a:lnTo>
                  <a:lnTo>
                    <a:pt x="0" y="74316"/>
                  </a:lnTo>
                  <a:lnTo>
                    <a:pt x="24885" y="91275"/>
                  </a:lnTo>
                  <a:lnTo>
                    <a:pt x="34769" y="94070"/>
                  </a:lnTo>
                  <a:lnTo>
                    <a:pt x="78680" y="95216"/>
                  </a:lnTo>
                  <a:lnTo>
                    <a:pt x="123821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017"/>
            <p:cNvSpPr/>
            <p:nvPr>
              <p:custDataLst>
                <p:tags r:id="rId227"/>
              </p:custDataLst>
            </p:nvPr>
          </p:nvSpPr>
          <p:spPr>
            <a:xfrm>
              <a:off x="4000500" y="18097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0" y="95250"/>
                  </a:moveTo>
                  <a:lnTo>
                    <a:pt x="0" y="95250"/>
                  </a:lnTo>
                  <a:lnTo>
                    <a:pt x="6546" y="80041"/>
                  </a:lnTo>
                  <a:lnTo>
                    <a:pt x="17610" y="36708"/>
                  </a:lnTo>
                  <a:lnTo>
                    <a:pt x="19039" y="68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018"/>
            <p:cNvSpPr/>
            <p:nvPr>
              <p:custDataLst>
                <p:tags r:id="rId228"/>
              </p:custDataLst>
            </p:nvPr>
          </p:nvSpPr>
          <p:spPr>
            <a:xfrm>
              <a:off x="3381375" y="1476385"/>
              <a:ext cx="190336" cy="246154"/>
            </a:xfrm>
            <a:custGeom>
              <a:avLst/>
              <a:gdLst/>
              <a:ahLst/>
              <a:cxnLst/>
              <a:rect l="0" t="0" r="0" b="0"/>
              <a:pathLst>
                <a:path w="190336" h="246154">
                  <a:moveTo>
                    <a:pt x="133350" y="9515"/>
                  </a:moveTo>
                  <a:lnTo>
                    <a:pt x="133350" y="9515"/>
                  </a:lnTo>
                  <a:lnTo>
                    <a:pt x="125149" y="1314"/>
                  </a:lnTo>
                  <a:lnTo>
                    <a:pt x="119161" y="383"/>
                  </a:lnTo>
                  <a:lnTo>
                    <a:pt x="105294" y="0"/>
                  </a:lnTo>
                  <a:lnTo>
                    <a:pt x="104929" y="5049"/>
                  </a:lnTo>
                  <a:lnTo>
                    <a:pt x="105936" y="6538"/>
                  </a:lnTo>
                  <a:lnTo>
                    <a:pt x="107666" y="7530"/>
                  </a:lnTo>
                  <a:lnTo>
                    <a:pt x="109877" y="8192"/>
                  </a:lnTo>
                  <a:lnTo>
                    <a:pt x="115157" y="14572"/>
                  </a:lnTo>
                  <a:lnTo>
                    <a:pt x="149235" y="60459"/>
                  </a:lnTo>
                  <a:lnTo>
                    <a:pt x="174625" y="102029"/>
                  </a:lnTo>
                  <a:lnTo>
                    <a:pt x="186267" y="127077"/>
                  </a:lnTo>
                  <a:lnTo>
                    <a:pt x="190335" y="172737"/>
                  </a:lnTo>
                  <a:lnTo>
                    <a:pt x="185394" y="188640"/>
                  </a:lnTo>
                  <a:lnTo>
                    <a:pt x="177295" y="197782"/>
                  </a:lnTo>
                  <a:lnTo>
                    <a:pt x="167698" y="204314"/>
                  </a:lnTo>
                  <a:lnTo>
                    <a:pt x="121488" y="222593"/>
                  </a:lnTo>
                  <a:lnTo>
                    <a:pt x="78748" y="237940"/>
                  </a:lnTo>
                  <a:lnTo>
                    <a:pt x="42237" y="246153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019"/>
            <p:cNvSpPr/>
            <p:nvPr>
              <p:custDataLst>
                <p:tags r:id="rId229"/>
              </p:custDataLst>
            </p:nvPr>
          </p:nvSpPr>
          <p:spPr>
            <a:xfrm>
              <a:off x="2600610" y="2095500"/>
              <a:ext cx="986272" cy="418107"/>
            </a:xfrm>
            <a:custGeom>
              <a:avLst/>
              <a:gdLst/>
              <a:ahLst/>
              <a:cxnLst/>
              <a:rect l="0" t="0" r="0" b="0"/>
              <a:pathLst>
                <a:path w="986272" h="418107">
                  <a:moveTo>
                    <a:pt x="971265" y="0"/>
                  </a:moveTo>
                  <a:lnTo>
                    <a:pt x="971265" y="0"/>
                  </a:lnTo>
                  <a:lnTo>
                    <a:pt x="963064" y="8201"/>
                  </a:lnTo>
                  <a:lnTo>
                    <a:pt x="962133" y="14189"/>
                  </a:lnTo>
                  <a:lnTo>
                    <a:pt x="964737" y="19712"/>
                  </a:lnTo>
                  <a:lnTo>
                    <a:pt x="969976" y="26824"/>
                  </a:lnTo>
                  <a:lnTo>
                    <a:pt x="971010" y="35834"/>
                  </a:lnTo>
                  <a:lnTo>
                    <a:pt x="971151" y="41679"/>
                  </a:lnTo>
                  <a:lnTo>
                    <a:pt x="980197" y="78449"/>
                  </a:lnTo>
                  <a:lnTo>
                    <a:pt x="980756" y="120782"/>
                  </a:lnTo>
                  <a:lnTo>
                    <a:pt x="986271" y="146076"/>
                  </a:lnTo>
                  <a:lnTo>
                    <a:pt x="981411" y="190698"/>
                  </a:lnTo>
                  <a:lnTo>
                    <a:pt x="978090" y="221309"/>
                  </a:lnTo>
                  <a:lnTo>
                    <a:pt x="970047" y="259390"/>
                  </a:lnTo>
                  <a:lnTo>
                    <a:pt x="940261" y="304744"/>
                  </a:lnTo>
                  <a:lnTo>
                    <a:pt x="916108" y="335484"/>
                  </a:lnTo>
                  <a:lnTo>
                    <a:pt x="872375" y="364949"/>
                  </a:lnTo>
                  <a:lnTo>
                    <a:pt x="827911" y="383734"/>
                  </a:lnTo>
                  <a:lnTo>
                    <a:pt x="780702" y="399992"/>
                  </a:lnTo>
                  <a:lnTo>
                    <a:pt x="749349" y="406736"/>
                  </a:lnTo>
                  <a:lnTo>
                    <a:pt x="705885" y="414071"/>
                  </a:lnTo>
                  <a:lnTo>
                    <a:pt x="659122" y="418106"/>
                  </a:lnTo>
                  <a:lnTo>
                    <a:pt x="621721" y="417747"/>
                  </a:lnTo>
                  <a:lnTo>
                    <a:pt x="583828" y="411408"/>
                  </a:lnTo>
                  <a:lnTo>
                    <a:pt x="545789" y="402828"/>
                  </a:lnTo>
                  <a:lnTo>
                    <a:pt x="506649" y="393582"/>
                  </a:lnTo>
                  <a:lnTo>
                    <a:pt x="463067" y="384140"/>
                  </a:lnTo>
                  <a:lnTo>
                    <a:pt x="423930" y="373581"/>
                  </a:lnTo>
                  <a:lnTo>
                    <a:pt x="378903" y="354409"/>
                  </a:lnTo>
                  <a:lnTo>
                    <a:pt x="342078" y="340666"/>
                  </a:lnTo>
                  <a:lnTo>
                    <a:pt x="304356" y="323188"/>
                  </a:lnTo>
                  <a:lnTo>
                    <a:pt x="258740" y="303376"/>
                  </a:lnTo>
                  <a:lnTo>
                    <a:pt x="219155" y="281667"/>
                  </a:lnTo>
                  <a:lnTo>
                    <a:pt x="180762" y="256995"/>
                  </a:lnTo>
                  <a:lnTo>
                    <a:pt x="134133" y="225401"/>
                  </a:lnTo>
                  <a:lnTo>
                    <a:pt x="92163" y="187323"/>
                  </a:lnTo>
                  <a:lnTo>
                    <a:pt x="65146" y="155574"/>
                  </a:lnTo>
                  <a:lnTo>
                    <a:pt x="51954" y="130175"/>
                  </a:lnTo>
                  <a:lnTo>
                    <a:pt x="45429" y="107597"/>
                  </a:lnTo>
                  <a:lnTo>
                    <a:pt x="41199" y="98621"/>
                  </a:lnTo>
                  <a:lnTo>
                    <a:pt x="37841" y="51946"/>
                  </a:lnTo>
                  <a:lnTo>
                    <a:pt x="37827" y="49545"/>
                  </a:lnTo>
                  <a:lnTo>
                    <a:pt x="38881" y="48905"/>
                  </a:lnTo>
                  <a:lnTo>
                    <a:pt x="47224" y="47640"/>
                  </a:lnTo>
                  <a:lnTo>
                    <a:pt x="52362" y="52686"/>
                  </a:lnTo>
                  <a:lnTo>
                    <a:pt x="54864" y="57988"/>
                  </a:lnTo>
                  <a:lnTo>
                    <a:pt x="65749" y="105045"/>
                  </a:lnTo>
                  <a:lnTo>
                    <a:pt x="66334" y="145721"/>
                  </a:lnTo>
                  <a:lnTo>
                    <a:pt x="63563" y="192736"/>
                  </a:lnTo>
                  <a:lnTo>
                    <a:pt x="54631" y="237485"/>
                  </a:lnTo>
                  <a:lnTo>
                    <a:pt x="49500" y="256985"/>
                  </a:lnTo>
                  <a:lnTo>
                    <a:pt x="45158" y="276169"/>
                  </a:lnTo>
                  <a:lnTo>
                    <a:pt x="35637" y="303959"/>
                  </a:lnTo>
                  <a:lnTo>
                    <a:pt x="29741" y="312278"/>
                  </a:lnTo>
                  <a:lnTo>
                    <a:pt x="26113" y="313415"/>
                  </a:lnTo>
                  <a:lnTo>
                    <a:pt x="20216" y="314145"/>
                  </a:lnTo>
                  <a:lnTo>
                    <a:pt x="19732" y="313147"/>
                  </a:lnTo>
                  <a:lnTo>
                    <a:pt x="11243" y="266377"/>
                  </a:lnTo>
                  <a:lnTo>
                    <a:pt x="7011" y="247554"/>
                  </a:lnTo>
                  <a:lnTo>
                    <a:pt x="2958" y="233849"/>
                  </a:lnTo>
                  <a:lnTo>
                    <a:pt x="0" y="188204"/>
                  </a:lnTo>
                  <a:lnTo>
                    <a:pt x="858" y="168535"/>
                  </a:lnTo>
                  <a:lnTo>
                    <a:pt x="11479" y="126663"/>
                  </a:lnTo>
                  <a:lnTo>
                    <a:pt x="15526" y="117678"/>
                  </a:lnTo>
                  <a:lnTo>
                    <a:pt x="18864" y="101778"/>
                  </a:lnTo>
                  <a:lnTo>
                    <a:pt x="26085" y="89894"/>
                  </a:lnTo>
                  <a:lnTo>
                    <a:pt x="41118" y="73156"/>
                  </a:lnTo>
                  <a:lnTo>
                    <a:pt x="73982" y="50808"/>
                  </a:lnTo>
                  <a:lnTo>
                    <a:pt x="96156" y="42336"/>
                  </a:lnTo>
                  <a:lnTo>
                    <a:pt x="143670" y="30868"/>
                  </a:lnTo>
                  <a:lnTo>
                    <a:pt x="190357" y="20815"/>
                  </a:lnTo>
                  <a:lnTo>
                    <a:pt x="229401" y="12853"/>
                  </a:lnTo>
                  <a:lnTo>
                    <a:pt x="276782" y="10182"/>
                  </a:lnTo>
                  <a:lnTo>
                    <a:pt x="321850" y="4598"/>
                  </a:lnTo>
                  <a:lnTo>
                    <a:pt x="371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712"/>
          <p:cNvGrpSpPr/>
          <p:nvPr/>
        </p:nvGrpSpPr>
        <p:grpSpPr>
          <a:xfrm>
            <a:off x="1962545" y="1667048"/>
            <a:ext cx="713981" cy="407437"/>
            <a:chOff x="1962545" y="1667048"/>
            <a:chExt cx="713981" cy="407437"/>
          </a:xfrm>
        </p:grpSpPr>
        <p:sp>
          <p:nvSpPr>
            <p:cNvPr id="301" name="SMARTInkShape-3020"/>
            <p:cNvSpPr/>
            <p:nvPr>
              <p:custDataLst>
                <p:tags r:id="rId214"/>
              </p:custDataLst>
            </p:nvPr>
          </p:nvSpPr>
          <p:spPr>
            <a:xfrm>
              <a:off x="1971675" y="1676410"/>
              <a:ext cx="38101" cy="398075"/>
            </a:xfrm>
            <a:custGeom>
              <a:avLst/>
              <a:gdLst/>
              <a:ahLst/>
              <a:cxnLst/>
              <a:rect l="0" t="0" r="0" b="0"/>
              <a:pathLst>
                <a:path w="38101" h="398075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18305"/>
                  </a:lnTo>
                  <a:lnTo>
                    <a:pt x="2822" y="26827"/>
                  </a:lnTo>
                  <a:lnTo>
                    <a:pt x="5056" y="30581"/>
                  </a:lnTo>
                  <a:lnTo>
                    <a:pt x="8201" y="45978"/>
                  </a:lnTo>
                  <a:lnTo>
                    <a:pt x="12173" y="83932"/>
                  </a:lnTo>
                  <a:lnTo>
                    <a:pt x="21268" y="126481"/>
                  </a:lnTo>
                  <a:lnTo>
                    <a:pt x="27132" y="162442"/>
                  </a:lnTo>
                  <a:lnTo>
                    <a:pt x="28290" y="206665"/>
                  </a:lnTo>
                  <a:lnTo>
                    <a:pt x="31341" y="247072"/>
                  </a:lnTo>
                  <a:lnTo>
                    <a:pt x="37210" y="294132"/>
                  </a:lnTo>
                  <a:lnTo>
                    <a:pt x="38022" y="337220"/>
                  </a:lnTo>
                  <a:lnTo>
                    <a:pt x="38097" y="383201"/>
                  </a:lnTo>
                  <a:lnTo>
                    <a:pt x="38100" y="398074"/>
                  </a:lnTo>
                  <a:lnTo>
                    <a:pt x="37042" y="397671"/>
                  </a:lnTo>
                  <a:lnTo>
                    <a:pt x="33043" y="394401"/>
                  </a:lnTo>
                  <a:lnTo>
                    <a:pt x="30561" y="389420"/>
                  </a:lnTo>
                  <a:lnTo>
                    <a:pt x="28575" y="36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021"/>
            <p:cNvSpPr/>
            <p:nvPr>
              <p:custDataLst>
                <p:tags r:id="rId215"/>
              </p:custDataLst>
            </p:nvPr>
          </p:nvSpPr>
          <p:spPr>
            <a:xfrm>
              <a:off x="1962545" y="1667048"/>
              <a:ext cx="209156" cy="371303"/>
            </a:xfrm>
            <a:custGeom>
              <a:avLst/>
              <a:gdLst/>
              <a:ahLst/>
              <a:cxnLst/>
              <a:rect l="0" t="0" r="0" b="0"/>
              <a:pathLst>
                <a:path w="209156" h="371303">
                  <a:moveTo>
                    <a:pt x="18655" y="247477"/>
                  </a:moveTo>
                  <a:lnTo>
                    <a:pt x="18655" y="247477"/>
                  </a:lnTo>
                  <a:lnTo>
                    <a:pt x="13599" y="242421"/>
                  </a:lnTo>
                  <a:lnTo>
                    <a:pt x="11116" y="237116"/>
                  </a:lnTo>
                  <a:lnTo>
                    <a:pt x="9246" y="228935"/>
                  </a:lnTo>
                  <a:lnTo>
                    <a:pt x="939" y="228472"/>
                  </a:lnTo>
                  <a:lnTo>
                    <a:pt x="494" y="229515"/>
                  </a:lnTo>
                  <a:lnTo>
                    <a:pt x="0" y="233497"/>
                  </a:lnTo>
                  <a:lnTo>
                    <a:pt x="927" y="234982"/>
                  </a:lnTo>
                  <a:lnTo>
                    <a:pt x="2603" y="235972"/>
                  </a:lnTo>
                  <a:lnTo>
                    <a:pt x="4779" y="236632"/>
                  </a:lnTo>
                  <a:lnTo>
                    <a:pt x="6229" y="238130"/>
                  </a:lnTo>
                  <a:lnTo>
                    <a:pt x="8748" y="246037"/>
                  </a:lnTo>
                  <a:lnTo>
                    <a:pt x="11782" y="246837"/>
                  </a:lnTo>
                  <a:lnTo>
                    <a:pt x="22354" y="247350"/>
                  </a:lnTo>
                  <a:lnTo>
                    <a:pt x="28413" y="250243"/>
                  </a:lnTo>
                  <a:lnTo>
                    <a:pt x="34633" y="253998"/>
                  </a:lnTo>
                  <a:lnTo>
                    <a:pt x="40926" y="255667"/>
                  </a:lnTo>
                  <a:lnTo>
                    <a:pt x="44086" y="255053"/>
                  </a:lnTo>
                  <a:lnTo>
                    <a:pt x="56761" y="249287"/>
                  </a:lnTo>
                  <a:lnTo>
                    <a:pt x="69104" y="245191"/>
                  </a:lnTo>
                  <a:lnTo>
                    <a:pt x="83345" y="237275"/>
                  </a:lnTo>
                  <a:lnTo>
                    <a:pt x="90797" y="230243"/>
                  </a:lnTo>
                  <a:lnTo>
                    <a:pt x="117046" y="183800"/>
                  </a:lnTo>
                  <a:lnTo>
                    <a:pt x="136127" y="140805"/>
                  </a:lnTo>
                  <a:lnTo>
                    <a:pt x="149182" y="102366"/>
                  </a:lnTo>
                  <a:lnTo>
                    <a:pt x="153991" y="78187"/>
                  </a:lnTo>
                  <a:lnTo>
                    <a:pt x="159296" y="54795"/>
                  </a:lnTo>
                  <a:lnTo>
                    <a:pt x="161595" y="39074"/>
                  </a:lnTo>
                  <a:lnTo>
                    <a:pt x="170085" y="13185"/>
                  </a:lnTo>
                  <a:lnTo>
                    <a:pt x="171017" y="410"/>
                  </a:lnTo>
                  <a:lnTo>
                    <a:pt x="176100" y="0"/>
                  </a:lnTo>
                  <a:lnTo>
                    <a:pt x="176535" y="1001"/>
                  </a:lnTo>
                  <a:lnTo>
                    <a:pt x="173149" y="8524"/>
                  </a:lnTo>
                  <a:lnTo>
                    <a:pt x="171137" y="50873"/>
                  </a:lnTo>
                  <a:lnTo>
                    <a:pt x="171062" y="96701"/>
                  </a:lnTo>
                  <a:lnTo>
                    <a:pt x="178595" y="142916"/>
                  </a:lnTo>
                  <a:lnTo>
                    <a:pt x="180319" y="190355"/>
                  </a:lnTo>
                  <a:lnTo>
                    <a:pt x="180546" y="237956"/>
                  </a:lnTo>
                  <a:lnTo>
                    <a:pt x="180575" y="278039"/>
                  </a:lnTo>
                  <a:lnTo>
                    <a:pt x="181636" y="294927"/>
                  </a:lnTo>
                  <a:lnTo>
                    <a:pt x="189516" y="339709"/>
                  </a:lnTo>
                  <a:lnTo>
                    <a:pt x="189713" y="343890"/>
                  </a:lnTo>
                  <a:lnTo>
                    <a:pt x="192753" y="351358"/>
                  </a:lnTo>
                  <a:lnTo>
                    <a:pt x="196573" y="358205"/>
                  </a:lnTo>
                  <a:lnTo>
                    <a:pt x="198272" y="364775"/>
                  </a:lnTo>
                  <a:lnTo>
                    <a:pt x="199783" y="366951"/>
                  </a:lnTo>
                  <a:lnTo>
                    <a:pt x="201848" y="368401"/>
                  </a:lnTo>
                  <a:lnTo>
                    <a:pt x="209155" y="371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022"/>
            <p:cNvSpPr/>
            <p:nvPr>
              <p:custDataLst>
                <p:tags r:id="rId216"/>
              </p:custDataLst>
            </p:nvPr>
          </p:nvSpPr>
          <p:spPr>
            <a:xfrm>
              <a:off x="2181352" y="1895475"/>
              <a:ext cx="66532" cy="123787"/>
            </a:xfrm>
            <a:custGeom>
              <a:avLst/>
              <a:gdLst/>
              <a:ahLst/>
              <a:cxnLst/>
              <a:rect l="0" t="0" r="0" b="0"/>
              <a:pathLst>
                <a:path w="66532" h="123787">
                  <a:moveTo>
                    <a:pt x="57023" y="47625"/>
                  </a:moveTo>
                  <a:lnTo>
                    <a:pt x="57023" y="47625"/>
                  </a:lnTo>
                  <a:lnTo>
                    <a:pt x="57023" y="38492"/>
                  </a:lnTo>
                  <a:lnTo>
                    <a:pt x="48822" y="29933"/>
                  </a:lnTo>
                  <a:lnTo>
                    <a:pt x="42834" y="28977"/>
                  </a:lnTo>
                  <a:lnTo>
                    <a:pt x="30199" y="28610"/>
                  </a:lnTo>
                  <a:lnTo>
                    <a:pt x="14304" y="42765"/>
                  </a:lnTo>
                  <a:lnTo>
                    <a:pt x="11579" y="48288"/>
                  </a:lnTo>
                  <a:lnTo>
                    <a:pt x="10852" y="51242"/>
                  </a:lnTo>
                  <a:lnTo>
                    <a:pt x="2050" y="66733"/>
                  </a:lnTo>
                  <a:lnTo>
                    <a:pt x="0" y="97104"/>
                  </a:lnTo>
                  <a:lnTo>
                    <a:pt x="2752" y="104188"/>
                  </a:lnTo>
                  <a:lnTo>
                    <a:pt x="14066" y="118765"/>
                  </a:lnTo>
                  <a:lnTo>
                    <a:pt x="19586" y="121576"/>
                  </a:lnTo>
                  <a:lnTo>
                    <a:pt x="38031" y="123628"/>
                  </a:lnTo>
                  <a:lnTo>
                    <a:pt x="50684" y="123786"/>
                  </a:lnTo>
                  <a:lnTo>
                    <a:pt x="52797" y="122741"/>
                  </a:lnTo>
                  <a:lnTo>
                    <a:pt x="54206" y="120985"/>
                  </a:lnTo>
                  <a:lnTo>
                    <a:pt x="56829" y="116213"/>
                  </a:lnTo>
                  <a:lnTo>
                    <a:pt x="65059" y="106490"/>
                  </a:lnTo>
                  <a:lnTo>
                    <a:pt x="66531" y="63973"/>
                  </a:lnTo>
                  <a:lnTo>
                    <a:pt x="65482" y="53833"/>
                  </a:lnTo>
                  <a:lnTo>
                    <a:pt x="58941" y="42173"/>
                  </a:lnTo>
                  <a:lnTo>
                    <a:pt x="51359" y="32016"/>
                  </a:lnTo>
                  <a:lnTo>
                    <a:pt x="45438" y="19103"/>
                  </a:lnTo>
                  <a:lnTo>
                    <a:pt x="42950" y="15910"/>
                  </a:lnTo>
                  <a:lnTo>
                    <a:pt x="37363" y="12363"/>
                  </a:lnTo>
                  <a:lnTo>
                    <a:pt x="34391" y="11417"/>
                  </a:lnTo>
                  <a:lnTo>
                    <a:pt x="32410" y="9728"/>
                  </a:lnTo>
                  <a:lnTo>
                    <a:pt x="28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023"/>
            <p:cNvSpPr/>
            <p:nvPr>
              <p:custDataLst>
                <p:tags r:id="rId217"/>
              </p:custDataLst>
            </p:nvPr>
          </p:nvSpPr>
          <p:spPr>
            <a:xfrm>
              <a:off x="2305053" y="1857543"/>
              <a:ext cx="123823" cy="122166"/>
            </a:xfrm>
            <a:custGeom>
              <a:avLst/>
              <a:gdLst/>
              <a:ahLst/>
              <a:cxnLst/>
              <a:rect l="0" t="0" r="0" b="0"/>
              <a:pathLst>
                <a:path w="123823" h="122166">
                  <a:moveTo>
                    <a:pt x="9522" y="9357"/>
                  </a:moveTo>
                  <a:lnTo>
                    <a:pt x="9522" y="9357"/>
                  </a:lnTo>
                  <a:lnTo>
                    <a:pt x="9522" y="56866"/>
                  </a:lnTo>
                  <a:lnTo>
                    <a:pt x="8464" y="79387"/>
                  </a:lnTo>
                  <a:lnTo>
                    <a:pt x="1321" y="97863"/>
                  </a:lnTo>
                  <a:lnTo>
                    <a:pt x="7" y="122165"/>
                  </a:lnTo>
                  <a:lnTo>
                    <a:pt x="0" y="118158"/>
                  </a:lnTo>
                  <a:lnTo>
                    <a:pt x="1057" y="116816"/>
                  </a:lnTo>
                  <a:lnTo>
                    <a:pt x="5054" y="115325"/>
                  </a:lnTo>
                  <a:lnTo>
                    <a:pt x="6544" y="113869"/>
                  </a:lnTo>
                  <a:lnTo>
                    <a:pt x="8198" y="109429"/>
                  </a:lnTo>
                  <a:lnTo>
                    <a:pt x="14544" y="69085"/>
                  </a:lnTo>
                  <a:lnTo>
                    <a:pt x="24703" y="50710"/>
                  </a:lnTo>
                  <a:lnTo>
                    <a:pt x="29291" y="23040"/>
                  </a:lnTo>
                  <a:lnTo>
                    <a:pt x="36044" y="9551"/>
                  </a:lnTo>
                  <a:lnTo>
                    <a:pt x="37977" y="401"/>
                  </a:lnTo>
                  <a:lnTo>
                    <a:pt x="43118" y="0"/>
                  </a:lnTo>
                  <a:lnTo>
                    <a:pt x="44619" y="1003"/>
                  </a:lnTo>
                  <a:lnTo>
                    <a:pt x="45620" y="2729"/>
                  </a:lnTo>
                  <a:lnTo>
                    <a:pt x="47029" y="10215"/>
                  </a:lnTo>
                  <a:lnTo>
                    <a:pt x="47620" y="54868"/>
                  </a:lnTo>
                  <a:lnTo>
                    <a:pt x="47622" y="94924"/>
                  </a:lnTo>
                  <a:lnTo>
                    <a:pt x="47622" y="89979"/>
                  </a:lnTo>
                  <a:lnTo>
                    <a:pt x="50444" y="84700"/>
                  </a:lnTo>
                  <a:lnTo>
                    <a:pt x="54168" y="78826"/>
                  </a:lnTo>
                  <a:lnTo>
                    <a:pt x="56559" y="66432"/>
                  </a:lnTo>
                  <a:lnTo>
                    <a:pt x="57031" y="53792"/>
                  </a:lnTo>
                  <a:lnTo>
                    <a:pt x="59918" y="47450"/>
                  </a:lnTo>
                  <a:lnTo>
                    <a:pt x="62169" y="44278"/>
                  </a:lnTo>
                  <a:lnTo>
                    <a:pt x="66841" y="26093"/>
                  </a:lnTo>
                  <a:lnTo>
                    <a:pt x="68901" y="23690"/>
                  </a:lnTo>
                  <a:lnTo>
                    <a:pt x="71333" y="22087"/>
                  </a:lnTo>
                  <a:lnTo>
                    <a:pt x="72955" y="19961"/>
                  </a:lnTo>
                  <a:lnTo>
                    <a:pt x="74756" y="14775"/>
                  </a:lnTo>
                  <a:lnTo>
                    <a:pt x="76295" y="12969"/>
                  </a:lnTo>
                  <a:lnTo>
                    <a:pt x="93493" y="1297"/>
                  </a:lnTo>
                  <a:lnTo>
                    <a:pt x="99784" y="266"/>
                  </a:lnTo>
                  <a:lnTo>
                    <a:pt x="101447" y="1180"/>
                  </a:lnTo>
                  <a:lnTo>
                    <a:pt x="102555" y="2847"/>
                  </a:lnTo>
                  <a:lnTo>
                    <a:pt x="103294" y="5017"/>
                  </a:lnTo>
                  <a:lnTo>
                    <a:pt x="120556" y="32695"/>
                  </a:lnTo>
                  <a:lnTo>
                    <a:pt x="123392" y="50361"/>
                  </a:lnTo>
                  <a:lnTo>
                    <a:pt x="123819" y="97862"/>
                  </a:lnTo>
                  <a:lnTo>
                    <a:pt x="123822" y="11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024"/>
            <p:cNvSpPr/>
            <p:nvPr>
              <p:custDataLst>
                <p:tags r:id="rId218"/>
              </p:custDataLst>
            </p:nvPr>
          </p:nvSpPr>
          <p:spPr>
            <a:xfrm>
              <a:off x="2476668" y="1838338"/>
              <a:ext cx="199858" cy="114215"/>
            </a:xfrm>
            <a:custGeom>
              <a:avLst/>
              <a:gdLst/>
              <a:ahLst/>
              <a:cxnLst/>
              <a:rect l="0" t="0" r="0" b="0"/>
              <a:pathLst>
                <a:path w="199858" h="114215">
                  <a:moveTo>
                    <a:pt x="18882" y="76187"/>
                  </a:moveTo>
                  <a:lnTo>
                    <a:pt x="18882" y="76187"/>
                  </a:lnTo>
                  <a:lnTo>
                    <a:pt x="28015" y="67054"/>
                  </a:lnTo>
                  <a:lnTo>
                    <a:pt x="28372" y="58495"/>
                  </a:lnTo>
                  <a:lnTo>
                    <a:pt x="36605" y="49055"/>
                  </a:lnTo>
                  <a:lnTo>
                    <a:pt x="47030" y="47649"/>
                  </a:lnTo>
                  <a:lnTo>
                    <a:pt x="52387" y="47623"/>
                  </a:lnTo>
                  <a:lnTo>
                    <a:pt x="53919" y="46561"/>
                  </a:lnTo>
                  <a:lnTo>
                    <a:pt x="54940" y="44795"/>
                  </a:lnTo>
                  <a:lnTo>
                    <a:pt x="55620" y="42559"/>
                  </a:lnTo>
                  <a:lnTo>
                    <a:pt x="57133" y="41068"/>
                  </a:lnTo>
                  <a:lnTo>
                    <a:pt x="61635" y="39412"/>
                  </a:lnTo>
                  <a:lnTo>
                    <a:pt x="63259" y="37912"/>
                  </a:lnTo>
                  <a:lnTo>
                    <a:pt x="65063" y="33423"/>
                  </a:lnTo>
                  <a:lnTo>
                    <a:pt x="66603" y="31803"/>
                  </a:lnTo>
                  <a:lnTo>
                    <a:pt x="71136" y="30002"/>
                  </a:lnTo>
                  <a:lnTo>
                    <a:pt x="72768" y="28464"/>
                  </a:lnTo>
                  <a:lnTo>
                    <a:pt x="74581" y="23932"/>
                  </a:lnTo>
                  <a:lnTo>
                    <a:pt x="76123" y="22301"/>
                  </a:lnTo>
                  <a:lnTo>
                    <a:pt x="80659" y="20487"/>
                  </a:lnTo>
                  <a:lnTo>
                    <a:pt x="82292" y="18946"/>
                  </a:lnTo>
                  <a:lnTo>
                    <a:pt x="84106" y="14410"/>
                  </a:lnTo>
                  <a:lnTo>
                    <a:pt x="85429" y="1741"/>
                  </a:lnTo>
                  <a:lnTo>
                    <a:pt x="84414" y="1157"/>
                  </a:lnTo>
                  <a:lnTo>
                    <a:pt x="59745" y="0"/>
                  </a:lnTo>
                  <a:lnTo>
                    <a:pt x="26463" y="22377"/>
                  </a:lnTo>
                  <a:lnTo>
                    <a:pt x="6290" y="41277"/>
                  </a:lnTo>
                  <a:lnTo>
                    <a:pt x="2702" y="50441"/>
                  </a:lnTo>
                  <a:lnTo>
                    <a:pt x="0" y="78970"/>
                  </a:lnTo>
                  <a:lnTo>
                    <a:pt x="2729" y="85538"/>
                  </a:lnTo>
                  <a:lnTo>
                    <a:pt x="22227" y="107927"/>
                  </a:lnTo>
                  <a:lnTo>
                    <a:pt x="31304" y="111460"/>
                  </a:lnTo>
                  <a:lnTo>
                    <a:pt x="76696" y="114214"/>
                  </a:lnTo>
                  <a:lnTo>
                    <a:pt x="114416" y="113219"/>
                  </a:lnTo>
                  <a:lnTo>
                    <a:pt x="153733" y="106085"/>
                  </a:lnTo>
                  <a:lnTo>
                    <a:pt x="199857" y="9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713"/>
          <p:cNvGrpSpPr/>
          <p:nvPr/>
        </p:nvGrpSpPr>
        <p:grpSpPr>
          <a:xfrm>
            <a:off x="9496463" y="304800"/>
            <a:ext cx="599598" cy="342340"/>
            <a:chOff x="9496463" y="304800"/>
            <a:chExt cx="599598" cy="342340"/>
          </a:xfrm>
        </p:grpSpPr>
        <p:sp>
          <p:nvSpPr>
            <p:cNvPr id="307" name="SMARTInkShape-3025"/>
            <p:cNvSpPr/>
            <p:nvPr>
              <p:custDataLst>
                <p:tags r:id="rId209"/>
              </p:custDataLst>
            </p:nvPr>
          </p:nvSpPr>
          <p:spPr>
            <a:xfrm>
              <a:off x="9496463" y="304800"/>
              <a:ext cx="76129" cy="294679"/>
            </a:xfrm>
            <a:custGeom>
              <a:avLst/>
              <a:gdLst/>
              <a:ahLst/>
              <a:cxnLst/>
              <a:rect l="0" t="0" r="0" b="0"/>
              <a:pathLst>
                <a:path w="76129" h="294679">
                  <a:moveTo>
                    <a:pt x="66637" y="19050"/>
                  </a:moveTo>
                  <a:lnTo>
                    <a:pt x="66637" y="19050"/>
                  </a:lnTo>
                  <a:lnTo>
                    <a:pt x="66637" y="427"/>
                  </a:lnTo>
                  <a:lnTo>
                    <a:pt x="76128" y="1"/>
                  </a:lnTo>
                  <a:lnTo>
                    <a:pt x="71096" y="0"/>
                  </a:lnTo>
                  <a:lnTo>
                    <a:pt x="69610" y="1059"/>
                  </a:lnTo>
                  <a:lnTo>
                    <a:pt x="68619" y="2822"/>
                  </a:lnTo>
                  <a:lnTo>
                    <a:pt x="52483" y="45988"/>
                  </a:lnTo>
                  <a:lnTo>
                    <a:pt x="34759" y="90886"/>
                  </a:lnTo>
                  <a:lnTo>
                    <a:pt x="15825" y="138272"/>
                  </a:lnTo>
                  <a:lnTo>
                    <a:pt x="4987" y="185876"/>
                  </a:lnTo>
                  <a:lnTo>
                    <a:pt x="403" y="233499"/>
                  </a:lnTo>
                  <a:lnTo>
                    <a:pt x="0" y="264722"/>
                  </a:lnTo>
                  <a:lnTo>
                    <a:pt x="2801" y="273935"/>
                  </a:lnTo>
                  <a:lnTo>
                    <a:pt x="6516" y="281557"/>
                  </a:lnTo>
                  <a:lnTo>
                    <a:pt x="8167" y="288473"/>
                  </a:lnTo>
                  <a:lnTo>
                    <a:pt x="10723" y="290740"/>
                  </a:lnTo>
                  <a:lnTo>
                    <a:pt x="25774" y="294678"/>
                  </a:lnTo>
                  <a:lnTo>
                    <a:pt x="30131" y="292187"/>
                  </a:lnTo>
                  <a:lnTo>
                    <a:pt x="3806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026"/>
            <p:cNvSpPr/>
            <p:nvPr>
              <p:custDataLst>
                <p:tags r:id="rId210"/>
              </p:custDataLst>
            </p:nvPr>
          </p:nvSpPr>
          <p:spPr>
            <a:xfrm>
              <a:off x="9658350" y="409578"/>
              <a:ext cx="9526" cy="133348"/>
            </a:xfrm>
            <a:custGeom>
              <a:avLst/>
              <a:gdLst/>
              <a:ahLst/>
              <a:cxnLst/>
              <a:rect l="0" t="0" r="0" b="0"/>
              <a:pathLst>
                <a:path w="9526" h="133348">
                  <a:moveTo>
                    <a:pt x="0" y="9522"/>
                  </a:moveTo>
                  <a:lnTo>
                    <a:pt x="0" y="9522"/>
                  </a:lnTo>
                  <a:lnTo>
                    <a:pt x="0" y="4465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9515" y="0"/>
                  </a:lnTo>
                  <a:lnTo>
                    <a:pt x="9525" y="36852"/>
                  </a:lnTo>
                  <a:lnTo>
                    <a:pt x="6703" y="45658"/>
                  </a:lnTo>
                  <a:lnTo>
                    <a:pt x="4468" y="49488"/>
                  </a:lnTo>
                  <a:lnTo>
                    <a:pt x="4037" y="54157"/>
                  </a:lnTo>
                  <a:lnTo>
                    <a:pt x="6369" y="70843"/>
                  </a:lnTo>
                  <a:lnTo>
                    <a:pt x="1048" y="96672"/>
                  </a:lnTo>
                  <a:lnTo>
                    <a:pt x="3287" y="103994"/>
                  </a:lnTo>
                  <a:lnTo>
                    <a:pt x="6752" y="110776"/>
                  </a:lnTo>
                  <a:lnTo>
                    <a:pt x="9525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027"/>
            <p:cNvSpPr/>
            <p:nvPr>
              <p:custDataLst>
                <p:tags r:id="rId211"/>
              </p:custDataLst>
            </p:nvPr>
          </p:nvSpPr>
          <p:spPr>
            <a:xfrm>
              <a:off x="9715500" y="485775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7" y="39424"/>
                  </a:lnTo>
                  <a:lnTo>
                    <a:pt x="6546" y="37924"/>
                  </a:lnTo>
                  <a:lnTo>
                    <a:pt x="8201" y="33436"/>
                  </a:lnTo>
                  <a:lnTo>
                    <a:pt x="9701" y="31816"/>
                  </a:lnTo>
                  <a:lnTo>
                    <a:pt x="28771" y="21226"/>
                  </a:lnTo>
                  <a:lnTo>
                    <a:pt x="31881" y="20500"/>
                  </a:lnTo>
                  <a:lnTo>
                    <a:pt x="47643" y="11702"/>
                  </a:lnTo>
                  <a:lnTo>
                    <a:pt x="50810" y="10976"/>
                  </a:lnTo>
                  <a:lnTo>
                    <a:pt x="66676" y="217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028"/>
            <p:cNvSpPr/>
            <p:nvPr>
              <p:custDataLst>
                <p:tags r:id="rId212"/>
              </p:custDataLst>
            </p:nvPr>
          </p:nvSpPr>
          <p:spPr>
            <a:xfrm>
              <a:off x="9843384" y="390708"/>
              <a:ext cx="129277" cy="256432"/>
            </a:xfrm>
            <a:custGeom>
              <a:avLst/>
              <a:gdLst/>
              <a:ahLst/>
              <a:cxnLst/>
              <a:rect l="0" t="0" r="0" b="0"/>
              <a:pathLst>
                <a:path w="129277" h="256432">
                  <a:moveTo>
                    <a:pt x="62616" y="66492"/>
                  </a:moveTo>
                  <a:lnTo>
                    <a:pt x="62616" y="66492"/>
                  </a:lnTo>
                  <a:lnTo>
                    <a:pt x="62616" y="79749"/>
                  </a:lnTo>
                  <a:lnTo>
                    <a:pt x="61558" y="81680"/>
                  </a:lnTo>
                  <a:lnTo>
                    <a:pt x="59792" y="82967"/>
                  </a:lnTo>
                  <a:lnTo>
                    <a:pt x="57559" y="83826"/>
                  </a:lnTo>
                  <a:lnTo>
                    <a:pt x="56070" y="85456"/>
                  </a:lnTo>
                  <a:lnTo>
                    <a:pt x="54414" y="90090"/>
                  </a:lnTo>
                  <a:lnTo>
                    <a:pt x="53482" y="103705"/>
                  </a:lnTo>
                  <a:lnTo>
                    <a:pt x="51235" y="108234"/>
                  </a:lnTo>
                  <a:lnTo>
                    <a:pt x="40077" y="120723"/>
                  </a:lnTo>
                  <a:lnTo>
                    <a:pt x="35829" y="137359"/>
                  </a:lnTo>
                  <a:lnTo>
                    <a:pt x="33512" y="154635"/>
                  </a:lnTo>
                  <a:lnTo>
                    <a:pt x="26608" y="173312"/>
                  </a:lnTo>
                  <a:lnTo>
                    <a:pt x="24388" y="183818"/>
                  </a:lnTo>
                  <a:lnTo>
                    <a:pt x="18246" y="196740"/>
                  </a:lnTo>
                  <a:lnTo>
                    <a:pt x="14017" y="234480"/>
                  </a:lnTo>
                  <a:lnTo>
                    <a:pt x="7469" y="247410"/>
                  </a:lnTo>
                  <a:lnTo>
                    <a:pt x="5584" y="256431"/>
                  </a:lnTo>
                  <a:lnTo>
                    <a:pt x="444" y="251769"/>
                  </a:lnTo>
                  <a:lnTo>
                    <a:pt x="0" y="249277"/>
                  </a:lnTo>
                  <a:lnTo>
                    <a:pt x="763" y="246557"/>
                  </a:lnTo>
                  <a:lnTo>
                    <a:pt x="3376" y="240713"/>
                  </a:lnTo>
                  <a:lnTo>
                    <a:pt x="11958" y="196285"/>
                  </a:lnTo>
                  <a:lnTo>
                    <a:pt x="21270" y="150929"/>
                  </a:lnTo>
                  <a:lnTo>
                    <a:pt x="29146" y="104422"/>
                  </a:lnTo>
                  <a:lnTo>
                    <a:pt x="46580" y="64484"/>
                  </a:lnTo>
                  <a:lnTo>
                    <a:pt x="55489" y="47608"/>
                  </a:lnTo>
                  <a:lnTo>
                    <a:pt x="64031" y="22349"/>
                  </a:lnTo>
                  <a:lnTo>
                    <a:pt x="75595" y="6855"/>
                  </a:lnTo>
                  <a:lnTo>
                    <a:pt x="81790" y="2945"/>
                  </a:lnTo>
                  <a:lnTo>
                    <a:pt x="94391" y="435"/>
                  </a:lnTo>
                  <a:lnTo>
                    <a:pt x="103898" y="0"/>
                  </a:lnTo>
                  <a:lnTo>
                    <a:pt x="110245" y="2721"/>
                  </a:lnTo>
                  <a:lnTo>
                    <a:pt x="122941" y="13091"/>
                  </a:lnTo>
                  <a:lnTo>
                    <a:pt x="126467" y="19122"/>
                  </a:lnTo>
                  <a:lnTo>
                    <a:pt x="128734" y="31617"/>
                  </a:lnTo>
                  <a:lnTo>
                    <a:pt x="129276" y="77477"/>
                  </a:lnTo>
                  <a:lnTo>
                    <a:pt x="124230" y="93265"/>
                  </a:lnTo>
                  <a:lnTo>
                    <a:pt x="111986" y="111017"/>
                  </a:lnTo>
                  <a:lnTo>
                    <a:pt x="89291" y="134888"/>
                  </a:lnTo>
                  <a:lnTo>
                    <a:pt x="79411" y="139224"/>
                  </a:lnTo>
                  <a:lnTo>
                    <a:pt x="69022" y="142209"/>
                  </a:lnTo>
                  <a:lnTo>
                    <a:pt x="56164" y="148781"/>
                  </a:lnTo>
                  <a:lnTo>
                    <a:pt x="45286" y="150690"/>
                  </a:lnTo>
                  <a:lnTo>
                    <a:pt x="36217" y="148716"/>
                  </a:lnTo>
                  <a:lnTo>
                    <a:pt x="32317" y="146708"/>
                  </a:lnTo>
                  <a:lnTo>
                    <a:pt x="29716" y="144311"/>
                  </a:lnTo>
                  <a:lnTo>
                    <a:pt x="24516" y="13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029"/>
            <p:cNvSpPr/>
            <p:nvPr>
              <p:custDataLst>
                <p:tags r:id="rId213"/>
              </p:custDataLst>
            </p:nvPr>
          </p:nvSpPr>
          <p:spPr>
            <a:xfrm>
              <a:off x="9915525" y="352425"/>
              <a:ext cx="180536" cy="266701"/>
            </a:xfrm>
            <a:custGeom>
              <a:avLst/>
              <a:gdLst/>
              <a:ahLst/>
              <a:cxnLst/>
              <a:rect l="0" t="0" r="0" b="0"/>
              <a:pathLst>
                <a:path w="180536" h="266701">
                  <a:moveTo>
                    <a:pt x="123825" y="0"/>
                  </a:moveTo>
                  <a:lnTo>
                    <a:pt x="123825" y="0"/>
                  </a:lnTo>
                  <a:lnTo>
                    <a:pt x="128882" y="0"/>
                  </a:lnTo>
                  <a:lnTo>
                    <a:pt x="134186" y="2822"/>
                  </a:lnTo>
                  <a:lnTo>
                    <a:pt x="155625" y="22390"/>
                  </a:lnTo>
                  <a:lnTo>
                    <a:pt x="165115" y="36855"/>
                  </a:lnTo>
                  <a:lnTo>
                    <a:pt x="178742" y="81084"/>
                  </a:lnTo>
                  <a:lnTo>
                    <a:pt x="180535" y="110208"/>
                  </a:lnTo>
                  <a:lnTo>
                    <a:pt x="175788" y="129903"/>
                  </a:lnTo>
                  <a:lnTo>
                    <a:pt x="158574" y="173308"/>
                  </a:lnTo>
                  <a:lnTo>
                    <a:pt x="135313" y="206136"/>
                  </a:lnTo>
                  <a:lnTo>
                    <a:pt x="131483" y="210449"/>
                  </a:lnTo>
                  <a:lnTo>
                    <a:pt x="89781" y="236632"/>
                  </a:lnTo>
                  <a:lnTo>
                    <a:pt x="65056" y="249442"/>
                  </a:lnTo>
                  <a:lnTo>
                    <a:pt x="17583" y="26155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714"/>
          <p:cNvGrpSpPr/>
          <p:nvPr/>
        </p:nvGrpSpPr>
        <p:grpSpPr>
          <a:xfrm>
            <a:off x="8124825" y="247688"/>
            <a:ext cx="1076326" cy="342863"/>
            <a:chOff x="8124825" y="247688"/>
            <a:chExt cx="1076326" cy="342863"/>
          </a:xfrm>
        </p:grpSpPr>
        <p:sp>
          <p:nvSpPr>
            <p:cNvPr id="313" name="SMARTInkShape-3030"/>
            <p:cNvSpPr/>
            <p:nvPr>
              <p:custDataLst>
                <p:tags r:id="rId201"/>
              </p:custDataLst>
            </p:nvPr>
          </p:nvSpPr>
          <p:spPr>
            <a:xfrm>
              <a:off x="8307251" y="409579"/>
              <a:ext cx="103325" cy="123822"/>
            </a:xfrm>
            <a:custGeom>
              <a:avLst/>
              <a:gdLst/>
              <a:ahLst/>
              <a:cxnLst/>
              <a:rect l="0" t="0" r="0" b="0"/>
              <a:pathLst>
                <a:path w="103325" h="123822">
                  <a:moveTo>
                    <a:pt x="84274" y="28571"/>
                  </a:moveTo>
                  <a:lnTo>
                    <a:pt x="84274" y="28571"/>
                  </a:lnTo>
                  <a:lnTo>
                    <a:pt x="79218" y="28571"/>
                  </a:lnTo>
                  <a:lnTo>
                    <a:pt x="77729" y="27513"/>
                  </a:lnTo>
                  <a:lnTo>
                    <a:pt x="76736" y="25749"/>
                  </a:lnTo>
                  <a:lnTo>
                    <a:pt x="73953" y="12324"/>
                  </a:lnTo>
                  <a:lnTo>
                    <a:pt x="69809" y="6181"/>
                  </a:lnTo>
                  <a:lnTo>
                    <a:pt x="64440" y="2745"/>
                  </a:lnTo>
                  <a:lnTo>
                    <a:pt x="55792" y="358"/>
                  </a:lnTo>
                  <a:lnTo>
                    <a:pt x="32114" y="0"/>
                  </a:lnTo>
                  <a:lnTo>
                    <a:pt x="30450" y="1057"/>
                  </a:lnTo>
                  <a:lnTo>
                    <a:pt x="29342" y="2820"/>
                  </a:lnTo>
                  <a:lnTo>
                    <a:pt x="28602" y="5054"/>
                  </a:lnTo>
                  <a:lnTo>
                    <a:pt x="19779" y="19294"/>
                  </a:lnTo>
                  <a:lnTo>
                    <a:pt x="19053" y="22386"/>
                  </a:lnTo>
                  <a:lnTo>
                    <a:pt x="10251" y="38118"/>
                  </a:lnTo>
                  <a:lnTo>
                    <a:pt x="0" y="68523"/>
                  </a:lnTo>
                  <a:lnTo>
                    <a:pt x="574" y="72139"/>
                  </a:lnTo>
                  <a:lnTo>
                    <a:pt x="6877" y="88780"/>
                  </a:lnTo>
                  <a:lnTo>
                    <a:pt x="8896" y="107061"/>
                  </a:lnTo>
                  <a:lnTo>
                    <a:pt x="10739" y="109472"/>
                  </a:lnTo>
                  <a:lnTo>
                    <a:pt x="25399" y="122215"/>
                  </a:lnTo>
                  <a:lnTo>
                    <a:pt x="31669" y="123345"/>
                  </a:lnTo>
                  <a:lnTo>
                    <a:pt x="40229" y="123680"/>
                  </a:lnTo>
                  <a:lnTo>
                    <a:pt x="46354" y="120936"/>
                  </a:lnTo>
                  <a:lnTo>
                    <a:pt x="68795" y="101154"/>
                  </a:lnTo>
                  <a:lnTo>
                    <a:pt x="72103" y="92227"/>
                  </a:lnTo>
                  <a:lnTo>
                    <a:pt x="75460" y="70703"/>
                  </a:lnTo>
                  <a:lnTo>
                    <a:pt x="82219" y="57315"/>
                  </a:lnTo>
                  <a:lnTo>
                    <a:pt x="84263" y="29129"/>
                  </a:lnTo>
                  <a:lnTo>
                    <a:pt x="84274" y="76203"/>
                  </a:lnTo>
                  <a:lnTo>
                    <a:pt x="84274" y="107946"/>
                  </a:lnTo>
                  <a:lnTo>
                    <a:pt x="87096" y="114296"/>
                  </a:lnTo>
                  <a:lnTo>
                    <a:pt x="89330" y="117471"/>
                  </a:lnTo>
                  <a:lnTo>
                    <a:pt x="94635" y="120999"/>
                  </a:lnTo>
                  <a:lnTo>
                    <a:pt x="103324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031"/>
            <p:cNvSpPr/>
            <p:nvPr>
              <p:custDataLst>
                <p:tags r:id="rId202"/>
              </p:custDataLst>
            </p:nvPr>
          </p:nvSpPr>
          <p:spPr>
            <a:xfrm>
              <a:off x="8124825" y="381074"/>
              <a:ext cx="142876" cy="161684"/>
            </a:xfrm>
            <a:custGeom>
              <a:avLst/>
              <a:gdLst/>
              <a:ahLst/>
              <a:cxnLst/>
              <a:rect l="0" t="0" r="0" b="0"/>
              <a:pathLst>
                <a:path w="142876" h="161684">
                  <a:moveTo>
                    <a:pt x="0" y="18976"/>
                  </a:moveTo>
                  <a:lnTo>
                    <a:pt x="0" y="18976"/>
                  </a:lnTo>
                  <a:lnTo>
                    <a:pt x="8200" y="10775"/>
                  </a:lnTo>
                  <a:lnTo>
                    <a:pt x="8642" y="11392"/>
                  </a:lnTo>
                  <a:lnTo>
                    <a:pt x="9409" y="17768"/>
                  </a:lnTo>
                  <a:lnTo>
                    <a:pt x="12296" y="18439"/>
                  </a:lnTo>
                  <a:lnTo>
                    <a:pt x="17716" y="18870"/>
                  </a:lnTo>
                  <a:lnTo>
                    <a:pt x="26390" y="25501"/>
                  </a:lnTo>
                  <a:lnTo>
                    <a:pt x="35219" y="28670"/>
                  </a:lnTo>
                  <a:lnTo>
                    <a:pt x="41406" y="33162"/>
                  </a:lnTo>
                  <a:lnTo>
                    <a:pt x="69852" y="74479"/>
                  </a:lnTo>
                  <a:lnTo>
                    <a:pt x="84236" y="121940"/>
                  </a:lnTo>
                  <a:lnTo>
                    <a:pt x="85687" y="155371"/>
                  </a:lnTo>
                  <a:lnTo>
                    <a:pt x="84641" y="157531"/>
                  </a:lnTo>
                  <a:lnTo>
                    <a:pt x="82886" y="158971"/>
                  </a:lnTo>
                  <a:lnTo>
                    <a:pt x="76591" y="161683"/>
                  </a:lnTo>
                  <a:lnTo>
                    <a:pt x="71260" y="156745"/>
                  </a:lnTo>
                  <a:lnTo>
                    <a:pt x="68713" y="151468"/>
                  </a:lnTo>
                  <a:lnTo>
                    <a:pt x="58056" y="107690"/>
                  </a:lnTo>
                  <a:lnTo>
                    <a:pt x="57185" y="60120"/>
                  </a:lnTo>
                  <a:lnTo>
                    <a:pt x="65354" y="27196"/>
                  </a:lnTo>
                  <a:lnTo>
                    <a:pt x="66853" y="24456"/>
                  </a:lnTo>
                  <a:lnTo>
                    <a:pt x="68911" y="22629"/>
                  </a:lnTo>
                  <a:lnTo>
                    <a:pt x="71341" y="21412"/>
                  </a:lnTo>
                  <a:lnTo>
                    <a:pt x="72961" y="18483"/>
                  </a:lnTo>
                  <a:lnTo>
                    <a:pt x="76298" y="6365"/>
                  </a:lnTo>
                  <a:lnTo>
                    <a:pt x="78382" y="4219"/>
                  </a:lnTo>
                  <a:lnTo>
                    <a:pt x="83520" y="1834"/>
                  </a:lnTo>
                  <a:lnTo>
                    <a:pt x="116189" y="0"/>
                  </a:lnTo>
                  <a:lnTo>
                    <a:pt x="142875" y="9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032"/>
            <p:cNvSpPr/>
            <p:nvPr>
              <p:custDataLst>
                <p:tags r:id="rId203"/>
              </p:custDataLst>
            </p:nvPr>
          </p:nvSpPr>
          <p:spPr>
            <a:xfrm>
              <a:off x="8505825" y="428625"/>
              <a:ext cx="9523" cy="85726"/>
            </a:xfrm>
            <a:custGeom>
              <a:avLst/>
              <a:gdLst/>
              <a:ahLst/>
              <a:cxnLst/>
              <a:rect l="0" t="0" r="0" b="0"/>
              <a:pathLst>
                <a:path w="9523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0361"/>
                  </a:lnTo>
                  <a:lnTo>
                    <a:pt x="9520" y="57152"/>
                  </a:lnTo>
                  <a:lnTo>
                    <a:pt x="9522" y="60326"/>
                  </a:lnTo>
                  <a:lnTo>
                    <a:pt x="8465" y="62443"/>
                  </a:lnTo>
                  <a:lnTo>
                    <a:pt x="6701" y="63853"/>
                  </a:lnTo>
                  <a:lnTo>
                    <a:pt x="4468" y="64794"/>
                  </a:lnTo>
                  <a:lnTo>
                    <a:pt x="2978" y="66479"/>
                  </a:lnTo>
                  <a:lnTo>
                    <a:pt x="1324" y="7117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033"/>
            <p:cNvSpPr/>
            <p:nvPr>
              <p:custDataLst>
                <p:tags r:id="rId204"/>
              </p:custDataLst>
            </p:nvPr>
          </p:nvSpPr>
          <p:spPr>
            <a:xfrm>
              <a:off x="8496300" y="3333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66675"/>
                  </a:moveTo>
                  <a:lnTo>
                    <a:pt x="9525" y="66675"/>
                  </a:lnTo>
                  <a:lnTo>
                    <a:pt x="2980" y="51466"/>
                  </a:lnTo>
                  <a:lnTo>
                    <a:pt x="23" y="4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034"/>
            <p:cNvSpPr/>
            <p:nvPr>
              <p:custDataLst>
                <p:tags r:id="rId205"/>
              </p:custDataLst>
            </p:nvPr>
          </p:nvSpPr>
          <p:spPr>
            <a:xfrm>
              <a:off x="8562975" y="361950"/>
              <a:ext cx="123671" cy="142876"/>
            </a:xfrm>
            <a:custGeom>
              <a:avLst/>
              <a:gdLst/>
              <a:ahLst/>
              <a:cxnLst/>
              <a:rect l="0" t="0" r="0" b="0"/>
              <a:pathLst>
                <a:path w="123671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409" y="9133"/>
                  </a:lnTo>
                  <a:lnTo>
                    <a:pt x="9525" y="54001"/>
                  </a:lnTo>
                  <a:lnTo>
                    <a:pt x="9525" y="100542"/>
                  </a:lnTo>
                  <a:lnTo>
                    <a:pt x="9525" y="104761"/>
                  </a:lnTo>
                  <a:lnTo>
                    <a:pt x="9525" y="72976"/>
                  </a:lnTo>
                  <a:lnTo>
                    <a:pt x="12347" y="66653"/>
                  </a:lnTo>
                  <a:lnTo>
                    <a:pt x="33977" y="32632"/>
                  </a:lnTo>
                  <a:lnTo>
                    <a:pt x="36267" y="25792"/>
                  </a:lnTo>
                  <a:lnTo>
                    <a:pt x="37936" y="23545"/>
                  </a:lnTo>
                  <a:lnTo>
                    <a:pt x="40108" y="22046"/>
                  </a:lnTo>
                  <a:lnTo>
                    <a:pt x="45342" y="19323"/>
                  </a:lnTo>
                  <a:lnTo>
                    <a:pt x="54239" y="12899"/>
                  </a:lnTo>
                  <a:lnTo>
                    <a:pt x="64829" y="9969"/>
                  </a:lnTo>
                  <a:lnTo>
                    <a:pt x="71184" y="14713"/>
                  </a:lnTo>
                  <a:lnTo>
                    <a:pt x="82814" y="24739"/>
                  </a:lnTo>
                  <a:lnTo>
                    <a:pt x="89017" y="26870"/>
                  </a:lnTo>
                  <a:lnTo>
                    <a:pt x="95302" y="33462"/>
                  </a:lnTo>
                  <a:lnTo>
                    <a:pt x="100565" y="42389"/>
                  </a:lnTo>
                  <a:lnTo>
                    <a:pt x="104585" y="53364"/>
                  </a:lnTo>
                  <a:lnTo>
                    <a:pt x="119854" y="79517"/>
                  </a:lnTo>
                  <a:lnTo>
                    <a:pt x="122649" y="92235"/>
                  </a:lnTo>
                  <a:lnTo>
                    <a:pt x="123670" y="116033"/>
                  </a:lnTo>
                  <a:lnTo>
                    <a:pt x="120933" y="123184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035"/>
            <p:cNvSpPr/>
            <p:nvPr>
              <p:custDataLst>
                <p:tags r:id="rId206"/>
              </p:custDataLst>
            </p:nvPr>
          </p:nvSpPr>
          <p:spPr>
            <a:xfrm>
              <a:off x="8867775" y="247688"/>
              <a:ext cx="122394" cy="342863"/>
            </a:xfrm>
            <a:custGeom>
              <a:avLst/>
              <a:gdLst/>
              <a:ahLst/>
              <a:cxnLst/>
              <a:rect l="0" t="0" r="0" b="0"/>
              <a:pathLst>
                <a:path w="122394" h="342863">
                  <a:moveTo>
                    <a:pt x="0" y="38062"/>
                  </a:moveTo>
                  <a:lnTo>
                    <a:pt x="0" y="38062"/>
                  </a:lnTo>
                  <a:lnTo>
                    <a:pt x="0" y="14464"/>
                  </a:lnTo>
                  <a:lnTo>
                    <a:pt x="1058" y="12805"/>
                  </a:lnTo>
                  <a:lnTo>
                    <a:pt x="2822" y="11699"/>
                  </a:lnTo>
                  <a:lnTo>
                    <a:pt x="5057" y="10962"/>
                  </a:lnTo>
                  <a:lnTo>
                    <a:pt x="6546" y="9412"/>
                  </a:lnTo>
                  <a:lnTo>
                    <a:pt x="8201" y="4867"/>
                  </a:lnTo>
                  <a:lnTo>
                    <a:pt x="9701" y="3232"/>
                  </a:lnTo>
                  <a:lnTo>
                    <a:pt x="14191" y="1415"/>
                  </a:lnTo>
                  <a:lnTo>
                    <a:pt x="33112" y="0"/>
                  </a:lnTo>
                  <a:lnTo>
                    <a:pt x="38705" y="2801"/>
                  </a:lnTo>
                  <a:lnTo>
                    <a:pt x="74230" y="31433"/>
                  </a:lnTo>
                  <a:lnTo>
                    <a:pt x="91815" y="61727"/>
                  </a:lnTo>
                  <a:lnTo>
                    <a:pt x="107916" y="105345"/>
                  </a:lnTo>
                  <a:lnTo>
                    <a:pt x="120998" y="152442"/>
                  </a:lnTo>
                  <a:lnTo>
                    <a:pt x="122393" y="199998"/>
                  </a:lnTo>
                  <a:lnTo>
                    <a:pt x="110518" y="247613"/>
                  </a:lnTo>
                  <a:lnTo>
                    <a:pt x="92022" y="291505"/>
                  </a:lnTo>
                  <a:lnTo>
                    <a:pt x="52768" y="337667"/>
                  </a:lnTo>
                  <a:lnTo>
                    <a:pt x="47625" y="3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036"/>
            <p:cNvSpPr/>
            <p:nvPr>
              <p:custDataLst>
                <p:tags r:id="rId207"/>
              </p:custDataLst>
            </p:nvPr>
          </p:nvSpPr>
          <p:spPr>
            <a:xfrm>
              <a:off x="9086850" y="428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40" y="6703"/>
                  </a:lnTo>
                  <a:lnTo>
                    <a:pt x="8201" y="4468"/>
                  </a:lnTo>
                  <a:lnTo>
                    <a:pt x="10760" y="2979"/>
                  </a:lnTo>
                  <a:lnTo>
                    <a:pt x="30867" y="392"/>
                  </a:lnTo>
                  <a:lnTo>
                    <a:pt x="76413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037"/>
            <p:cNvSpPr/>
            <p:nvPr>
              <p:custDataLst>
                <p:tags r:id="rId208"/>
              </p:custDataLst>
            </p:nvPr>
          </p:nvSpPr>
          <p:spPr>
            <a:xfrm>
              <a:off x="9087297" y="514350"/>
              <a:ext cx="113854" cy="28447"/>
            </a:xfrm>
            <a:custGeom>
              <a:avLst/>
              <a:gdLst/>
              <a:ahLst/>
              <a:cxnLst/>
              <a:rect l="0" t="0" r="0" b="0"/>
              <a:pathLst>
                <a:path w="113854" h="28447">
                  <a:moveTo>
                    <a:pt x="37653" y="0"/>
                  </a:moveTo>
                  <a:lnTo>
                    <a:pt x="37653" y="0"/>
                  </a:lnTo>
                  <a:lnTo>
                    <a:pt x="11186" y="17334"/>
                  </a:lnTo>
                  <a:lnTo>
                    <a:pt x="0" y="28138"/>
                  </a:lnTo>
                  <a:lnTo>
                    <a:pt x="4743" y="28446"/>
                  </a:lnTo>
                  <a:lnTo>
                    <a:pt x="9973" y="25695"/>
                  </a:lnTo>
                  <a:lnTo>
                    <a:pt x="15826" y="22003"/>
                  </a:lnTo>
                  <a:lnTo>
                    <a:pt x="26129" y="19925"/>
                  </a:lnTo>
                  <a:lnTo>
                    <a:pt x="53714" y="18069"/>
                  </a:lnTo>
                  <a:lnTo>
                    <a:pt x="101284" y="1719"/>
                  </a:lnTo>
                  <a:lnTo>
                    <a:pt x="113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715"/>
          <p:cNvGrpSpPr/>
          <p:nvPr/>
        </p:nvGrpSpPr>
        <p:grpSpPr>
          <a:xfrm>
            <a:off x="7077075" y="238351"/>
            <a:ext cx="741578" cy="332670"/>
            <a:chOff x="7077075" y="238351"/>
            <a:chExt cx="741578" cy="332670"/>
          </a:xfrm>
        </p:grpSpPr>
        <p:sp>
          <p:nvSpPr>
            <p:cNvPr id="322" name="SMARTInkShape-3038"/>
            <p:cNvSpPr/>
            <p:nvPr>
              <p:custDataLst>
                <p:tags r:id="rId196"/>
              </p:custDataLst>
            </p:nvPr>
          </p:nvSpPr>
          <p:spPr>
            <a:xfrm>
              <a:off x="7077075" y="238351"/>
              <a:ext cx="133302" cy="332670"/>
            </a:xfrm>
            <a:custGeom>
              <a:avLst/>
              <a:gdLst/>
              <a:ahLst/>
              <a:cxnLst/>
              <a:rect l="0" t="0" r="0" b="0"/>
              <a:pathLst>
                <a:path w="133302" h="332670">
                  <a:moveTo>
                    <a:pt x="0" y="152174"/>
                  </a:moveTo>
                  <a:lnTo>
                    <a:pt x="0" y="152174"/>
                  </a:lnTo>
                  <a:lnTo>
                    <a:pt x="8200" y="152174"/>
                  </a:lnTo>
                  <a:lnTo>
                    <a:pt x="8642" y="151116"/>
                  </a:lnTo>
                  <a:lnTo>
                    <a:pt x="9132" y="147117"/>
                  </a:lnTo>
                  <a:lnTo>
                    <a:pt x="10321" y="145628"/>
                  </a:lnTo>
                  <a:lnTo>
                    <a:pt x="14465" y="143973"/>
                  </a:lnTo>
                  <a:lnTo>
                    <a:pt x="15994" y="144590"/>
                  </a:lnTo>
                  <a:lnTo>
                    <a:pt x="17012" y="146060"/>
                  </a:lnTo>
                  <a:lnTo>
                    <a:pt x="17691" y="148098"/>
                  </a:lnTo>
                  <a:lnTo>
                    <a:pt x="19203" y="149457"/>
                  </a:lnTo>
                  <a:lnTo>
                    <a:pt x="23704" y="150966"/>
                  </a:lnTo>
                  <a:lnTo>
                    <a:pt x="25328" y="152427"/>
                  </a:lnTo>
                  <a:lnTo>
                    <a:pt x="29348" y="161804"/>
                  </a:lnTo>
                  <a:lnTo>
                    <a:pt x="33505" y="166332"/>
                  </a:lnTo>
                  <a:lnTo>
                    <a:pt x="36058" y="174694"/>
                  </a:lnTo>
                  <a:lnTo>
                    <a:pt x="44566" y="222159"/>
                  </a:lnTo>
                  <a:lnTo>
                    <a:pt x="47506" y="264628"/>
                  </a:lnTo>
                  <a:lnTo>
                    <a:pt x="47620" y="306612"/>
                  </a:lnTo>
                  <a:lnTo>
                    <a:pt x="47625" y="331530"/>
                  </a:lnTo>
                  <a:lnTo>
                    <a:pt x="46567" y="332070"/>
                  </a:lnTo>
                  <a:lnTo>
                    <a:pt x="42569" y="332669"/>
                  </a:lnTo>
                  <a:lnTo>
                    <a:pt x="41080" y="331771"/>
                  </a:lnTo>
                  <a:lnTo>
                    <a:pt x="40087" y="330114"/>
                  </a:lnTo>
                  <a:lnTo>
                    <a:pt x="38688" y="322725"/>
                  </a:lnTo>
                  <a:lnTo>
                    <a:pt x="37119" y="300026"/>
                  </a:lnTo>
                  <a:lnTo>
                    <a:pt x="29909" y="269468"/>
                  </a:lnTo>
                  <a:lnTo>
                    <a:pt x="28751" y="227514"/>
                  </a:lnTo>
                  <a:lnTo>
                    <a:pt x="28609" y="185048"/>
                  </a:lnTo>
                  <a:lnTo>
                    <a:pt x="29640" y="143498"/>
                  </a:lnTo>
                  <a:lnTo>
                    <a:pt x="36116" y="104717"/>
                  </a:lnTo>
                  <a:lnTo>
                    <a:pt x="40335" y="78846"/>
                  </a:lnTo>
                  <a:lnTo>
                    <a:pt x="54269" y="38056"/>
                  </a:lnTo>
                  <a:lnTo>
                    <a:pt x="66733" y="12784"/>
                  </a:lnTo>
                  <a:lnTo>
                    <a:pt x="73051" y="5556"/>
                  </a:lnTo>
                  <a:lnTo>
                    <a:pt x="79386" y="2344"/>
                  </a:lnTo>
                  <a:lnTo>
                    <a:pt x="95251" y="112"/>
                  </a:lnTo>
                  <a:lnTo>
                    <a:pt x="98426" y="0"/>
                  </a:lnTo>
                  <a:lnTo>
                    <a:pt x="104775" y="2696"/>
                  </a:lnTo>
                  <a:lnTo>
                    <a:pt x="111125" y="6365"/>
                  </a:lnTo>
                  <a:lnTo>
                    <a:pt x="117475" y="7995"/>
                  </a:lnTo>
                  <a:lnTo>
                    <a:pt x="123825" y="14364"/>
                  </a:lnTo>
                  <a:lnTo>
                    <a:pt x="129117" y="23192"/>
                  </a:lnTo>
                  <a:lnTo>
                    <a:pt x="132096" y="35170"/>
                  </a:lnTo>
                  <a:lnTo>
                    <a:pt x="133301" y="77410"/>
                  </a:lnTo>
                  <a:lnTo>
                    <a:pt x="128279" y="93215"/>
                  </a:lnTo>
                  <a:lnTo>
                    <a:pt x="101550" y="134845"/>
                  </a:lnTo>
                  <a:lnTo>
                    <a:pt x="95228" y="139181"/>
                  </a:lnTo>
                  <a:lnTo>
                    <a:pt x="77489" y="147020"/>
                  </a:lnTo>
                  <a:lnTo>
                    <a:pt x="73885" y="149797"/>
                  </a:lnTo>
                  <a:lnTo>
                    <a:pt x="67753" y="157702"/>
                  </a:lnTo>
                  <a:lnTo>
                    <a:pt x="57150" y="161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039"/>
            <p:cNvSpPr/>
            <p:nvPr>
              <p:custDataLst>
                <p:tags r:id="rId197"/>
              </p:custDataLst>
            </p:nvPr>
          </p:nvSpPr>
          <p:spPr>
            <a:xfrm>
              <a:off x="7210425" y="381000"/>
              <a:ext cx="133351" cy="169962"/>
            </a:xfrm>
            <a:custGeom>
              <a:avLst/>
              <a:gdLst/>
              <a:ahLst/>
              <a:cxnLst/>
              <a:rect l="0" t="0" r="0" b="0"/>
              <a:pathLst>
                <a:path w="133351" h="169962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5" y="58208"/>
                  </a:lnTo>
                  <a:lnTo>
                    <a:pt x="7538" y="59972"/>
                  </a:lnTo>
                  <a:lnTo>
                    <a:pt x="8200" y="62207"/>
                  </a:lnTo>
                  <a:lnTo>
                    <a:pt x="9701" y="63696"/>
                  </a:lnTo>
                  <a:lnTo>
                    <a:pt x="17610" y="66283"/>
                  </a:lnTo>
                  <a:lnTo>
                    <a:pt x="23680" y="66559"/>
                  </a:lnTo>
                  <a:lnTo>
                    <a:pt x="25312" y="65539"/>
                  </a:lnTo>
                  <a:lnTo>
                    <a:pt x="26399" y="63801"/>
                  </a:lnTo>
                  <a:lnTo>
                    <a:pt x="28448" y="57539"/>
                  </a:lnTo>
                  <a:lnTo>
                    <a:pt x="36154" y="63773"/>
                  </a:lnTo>
                  <a:lnTo>
                    <a:pt x="41821" y="65385"/>
                  </a:lnTo>
                  <a:lnTo>
                    <a:pt x="43756" y="66873"/>
                  </a:lnTo>
                  <a:lnTo>
                    <a:pt x="45905" y="71349"/>
                  </a:lnTo>
                  <a:lnTo>
                    <a:pt x="56745" y="117094"/>
                  </a:lnTo>
                  <a:lnTo>
                    <a:pt x="57139" y="146040"/>
                  </a:lnTo>
                  <a:lnTo>
                    <a:pt x="54323" y="152396"/>
                  </a:lnTo>
                  <a:lnTo>
                    <a:pt x="48948" y="160043"/>
                  </a:lnTo>
                  <a:lnTo>
                    <a:pt x="47740" y="169961"/>
                  </a:lnTo>
                  <a:lnTo>
                    <a:pt x="44854" y="167966"/>
                  </a:lnTo>
                  <a:lnTo>
                    <a:pt x="42603" y="165952"/>
                  </a:lnTo>
                  <a:lnTo>
                    <a:pt x="40101" y="160893"/>
                  </a:lnTo>
                  <a:lnTo>
                    <a:pt x="38178" y="135426"/>
                  </a:lnTo>
                  <a:lnTo>
                    <a:pt x="39181" y="119384"/>
                  </a:lnTo>
                  <a:lnTo>
                    <a:pt x="52291" y="78002"/>
                  </a:lnTo>
                  <a:lnTo>
                    <a:pt x="76267" y="42449"/>
                  </a:lnTo>
                  <a:lnTo>
                    <a:pt x="121702" y="95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040"/>
            <p:cNvSpPr/>
            <p:nvPr>
              <p:custDataLst>
                <p:tags r:id="rId198"/>
              </p:custDataLst>
            </p:nvPr>
          </p:nvSpPr>
          <p:spPr>
            <a:xfrm>
              <a:off x="7515457" y="277552"/>
              <a:ext cx="56919" cy="274899"/>
            </a:xfrm>
            <a:custGeom>
              <a:avLst/>
              <a:gdLst/>
              <a:ahLst/>
              <a:cxnLst/>
              <a:rect l="0" t="0" r="0" b="0"/>
              <a:pathLst>
                <a:path w="56919" h="274899">
                  <a:moveTo>
                    <a:pt x="56918" y="17723"/>
                  </a:moveTo>
                  <a:lnTo>
                    <a:pt x="56918" y="17723"/>
                  </a:lnTo>
                  <a:lnTo>
                    <a:pt x="56918" y="0"/>
                  </a:lnTo>
                  <a:lnTo>
                    <a:pt x="56918" y="4123"/>
                  </a:lnTo>
                  <a:lnTo>
                    <a:pt x="55860" y="5481"/>
                  </a:lnTo>
                  <a:lnTo>
                    <a:pt x="51862" y="6991"/>
                  </a:lnTo>
                  <a:lnTo>
                    <a:pt x="50373" y="8451"/>
                  </a:lnTo>
                  <a:lnTo>
                    <a:pt x="31224" y="49934"/>
                  </a:lnTo>
                  <a:lnTo>
                    <a:pt x="22964" y="68660"/>
                  </a:lnTo>
                  <a:lnTo>
                    <a:pt x="11577" y="114239"/>
                  </a:lnTo>
                  <a:lnTo>
                    <a:pt x="1531" y="155708"/>
                  </a:lnTo>
                  <a:lnTo>
                    <a:pt x="0" y="196486"/>
                  </a:lnTo>
                  <a:lnTo>
                    <a:pt x="929" y="209357"/>
                  </a:lnTo>
                  <a:lnTo>
                    <a:pt x="7327" y="229065"/>
                  </a:lnTo>
                  <a:lnTo>
                    <a:pt x="11532" y="246854"/>
                  </a:lnTo>
                  <a:lnTo>
                    <a:pt x="19482" y="262708"/>
                  </a:lnTo>
                  <a:lnTo>
                    <a:pt x="22436" y="266771"/>
                  </a:lnTo>
                  <a:lnTo>
                    <a:pt x="26521" y="269480"/>
                  </a:lnTo>
                  <a:lnTo>
                    <a:pt x="47393" y="27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041"/>
            <p:cNvSpPr/>
            <p:nvPr>
              <p:custDataLst>
                <p:tags r:id="rId199"/>
              </p:custDataLst>
            </p:nvPr>
          </p:nvSpPr>
          <p:spPr>
            <a:xfrm>
              <a:off x="7610475" y="419669"/>
              <a:ext cx="85726" cy="132616"/>
            </a:xfrm>
            <a:custGeom>
              <a:avLst/>
              <a:gdLst/>
              <a:ahLst/>
              <a:cxnLst/>
              <a:rect l="0" t="0" r="0" b="0"/>
              <a:pathLst>
                <a:path w="85726" h="132616">
                  <a:moveTo>
                    <a:pt x="38100" y="8956"/>
                  </a:moveTo>
                  <a:lnTo>
                    <a:pt x="38100" y="8956"/>
                  </a:lnTo>
                  <a:lnTo>
                    <a:pt x="33044" y="8956"/>
                  </a:lnTo>
                  <a:lnTo>
                    <a:pt x="31555" y="10014"/>
                  </a:lnTo>
                  <a:lnTo>
                    <a:pt x="30562" y="11778"/>
                  </a:lnTo>
                  <a:lnTo>
                    <a:pt x="29900" y="14013"/>
                  </a:lnTo>
                  <a:lnTo>
                    <a:pt x="28399" y="15502"/>
                  </a:lnTo>
                  <a:lnTo>
                    <a:pt x="23911" y="17157"/>
                  </a:lnTo>
                  <a:lnTo>
                    <a:pt x="22291" y="18657"/>
                  </a:lnTo>
                  <a:lnTo>
                    <a:pt x="12788" y="35708"/>
                  </a:lnTo>
                  <a:lnTo>
                    <a:pt x="9582" y="78284"/>
                  </a:lnTo>
                  <a:lnTo>
                    <a:pt x="8492" y="88452"/>
                  </a:lnTo>
                  <a:lnTo>
                    <a:pt x="1327" y="106979"/>
                  </a:lnTo>
                  <a:lnTo>
                    <a:pt x="3" y="132615"/>
                  </a:lnTo>
                  <a:lnTo>
                    <a:pt x="0" y="119509"/>
                  </a:lnTo>
                  <a:lnTo>
                    <a:pt x="2822" y="113477"/>
                  </a:lnTo>
                  <a:lnTo>
                    <a:pt x="5056" y="110386"/>
                  </a:lnTo>
                  <a:lnTo>
                    <a:pt x="8200" y="95924"/>
                  </a:lnTo>
                  <a:lnTo>
                    <a:pt x="10321" y="78620"/>
                  </a:lnTo>
                  <a:lnTo>
                    <a:pt x="17052" y="62994"/>
                  </a:lnTo>
                  <a:lnTo>
                    <a:pt x="33970" y="34444"/>
                  </a:lnTo>
                  <a:lnTo>
                    <a:pt x="37935" y="22623"/>
                  </a:lnTo>
                  <a:lnTo>
                    <a:pt x="56628" y="0"/>
                  </a:lnTo>
                  <a:lnTo>
                    <a:pt x="74470" y="16779"/>
                  </a:lnTo>
                  <a:lnTo>
                    <a:pt x="76191" y="62877"/>
                  </a:lnTo>
                  <a:lnTo>
                    <a:pt x="76199" y="78799"/>
                  </a:lnTo>
                  <a:lnTo>
                    <a:pt x="79022" y="85153"/>
                  </a:lnTo>
                  <a:lnTo>
                    <a:pt x="85725" y="94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042"/>
            <p:cNvSpPr/>
            <p:nvPr>
              <p:custDataLst>
                <p:tags r:id="rId200"/>
              </p:custDataLst>
            </p:nvPr>
          </p:nvSpPr>
          <p:spPr>
            <a:xfrm>
              <a:off x="7743839" y="419100"/>
              <a:ext cx="74814" cy="119417"/>
            </a:xfrm>
            <a:custGeom>
              <a:avLst/>
              <a:gdLst/>
              <a:ahLst/>
              <a:cxnLst/>
              <a:rect l="0" t="0" r="0" b="0"/>
              <a:pathLst>
                <a:path w="74814" h="119417">
                  <a:moveTo>
                    <a:pt x="38086" y="19050"/>
                  </a:moveTo>
                  <a:lnTo>
                    <a:pt x="38086" y="19050"/>
                  </a:lnTo>
                  <a:lnTo>
                    <a:pt x="38086" y="10849"/>
                  </a:lnTo>
                  <a:lnTo>
                    <a:pt x="39144" y="10408"/>
                  </a:lnTo>
                  <a:lnTo>
                    <a:pt x="46286" y="9641"/>
                  </a:lnTo>
                  <a:lnTo>
                    <a:pt x="34237" y="9535"/>
                  </a:lnTo>
                  <a:lnTo>
                    <a:pt x="32345" y="10590"/>
                  </a:lnTo>
                  <a:lnTo>
                    <a:pt x="31084" y="12352"/>
                  </a:lnTo>
                  <a:lnTo>
                    <a:pt x="30243" y="14585"/>
                  </a:lnTo>
                  <a:lnTo>
                    <a:pt x="28623" y="16073"/>
                  </a:lnTo>
                  <a:lnTo>
                    <a:pt x="24002" y="17727"/>
                  </a:lnTo>
                  <a:lnTo>
                    <a:pt x="22347" y="19226"/>
                  </a:lnTo>
                  <a:lnTo>
                    <a:pt x="14415" y="32191"/>
                  </a:lnTo>
                  <a:lnTo>
                    <a:pt x="3934" y="44537"/>
                  </a:lnTo>
                  <a:lnTo>
                    <a:pt x="1156" y="54001"/>
                  </a:lnTo>
                  <a:lnTo>
                    <a:pt x="0" y="88900"/>
                  </a:lnTo>
                  <a:lnTo>
                    <a:pt x="2815" y="95250"/>
                  </a:lnTo>
                  <a:lnTo>
                    <a:pt x="23584" y="118799"/>
                  </a:lnTo>
                  <a:lnTo>
                    <a:pt x="26301" y="119416"/>
                  </a:lnTo>
                  <a:lnTo>
                    <a:pt x="29171" y="118769"/>
                  </a:lnTo>
                  <a:lnTo>
                    <a:pt x="35182" y="116286"/>
                  </a:lnTo>
                  <a:lnTo>
                    <a:pt x="44517" y="113830"/>
                  </a:lnTo>
                  <a:lnTo>
                    <a:pt x="60322" y="101120"/>
                  </a:lnTo>
                  <a:lnTo>
                    <a:pt x="63843" y="95037"/>
                  </a:lnTo>
                  <a:lnTo>
                    <a:pt x="67349" y="79347"/>
                  </a:lnTo>
                  <a:lnTo>
                    <a:pt x="74126" y="66669"/>
                  </a:lnTo>
                  <a:lnTo>
                    <a:pt x="74813" y="63496"/>
                  </a:lnTo>
                  <a:lnTo>
                    <a:pt x="65841" y="16378"/>
                  </a:lnTo>
                  <a:lnTo>
                    <a:pt x="63998" y="14093"/>
                  </a:lnTo>
                  <a:lnTo>
                    <a:pt x="38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716"/>
          <p:cNvGrpSpPr/>
          <p:nvPr/>
        </p:nvGrpSpPr>
        <p:grpSpPr>
          <a:xfrm>
            <a:off x="5699987" y="400231"/>
            <a:ext cx="538438" cy="380640"/>
            <a:chOff x="5699987" y="400231"/>
            <a:chExt cx="538438" cy="380640"/>
          </a:xfrm>
        </p:grpSpPr>
        <p:sp>
          <p:nvSpPr>
            <p:cNvPr id="328" name="SMARTInkShape-3043"/>
            <p:cNvSpPr/>
            <p:nvPr>
              <p:custDataLst>
                <p:tags r:id="rId193"/>
              </p:custDataLst>
            </p:nvPr>
          </p:nvSpPr>
          <p:spPr>
            <a:xfrm>
              <a:off x="5715051" y="523875"/>
              <a:ext cx="133300" cy="36234"/>
            </a:xfrm>
            <a:custGeom>
              <a:avLst/>
              <a:gdLst/>
              <a:ahLst/>
              <a:cxnLst/>
              <a:rect l="0" t="0" r="0" b="0"/>
              <a:pathLst>
                <a:path w="133300" h="36234">
                  <a:moveTo>
                    <a:pt x="47574" y="0"/>
                  </a:moveTo>
                  <a:lnTo>
                    <a:pt x="47574" y="0"/>
                  </a:lnTo>
                  <a:lnTo>
                    <a:pt x="38912" y="7604"/>
                  </a:lnTo>
                  <a:lnTo>
                    <a:pt x="1932" y="36233"/>
                  </a:lnTo>
                  <a:lnTo>
                    <a:pt x="1271" y="35797"/>
                  </a:lnTo>
                  <a:lnTo>
                    <a:pt x="0" y="28919"/>
                  </a:lnTo>
                  <a:lnTo>
                    <a:pt x="5020" y="28677"/>
                  </a:lnTo>
                  <a:lnTo>
                    <a:pt x="10317" y="31443"/>
                  </a:lnTo>
                  <a:lnTo>
                    <a:pt x="13211" y="33662"/>
                  </a:lnTo>
                  <a:lnTo>
                    <a:pt x="17258" y="34083"/>
                  </a:lnTo>
                  <a:lnTo>
                    <a:pt x="62335" y="28759"/>
                  </a:lnTo>
                  <a:lnTo>
                    <a:pt x="86167" y="27571"/>
                  </a:lnTo>
                  <a:lnTo>
                    <a:pt x="1332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044"/>
            <p:cNvSpPr/>
            <p:nvPr>
              <p:custDataLst>
                <p:tags r:id="rId194"/>
              </p:custDataLst>
            </p:nvPr>
          </p:nvSpPr>
          <p:spPr>
            <a:xfrm>
              <a:off x="6067425" y="400231"/>
              <a:ext cx="171000" cy="380640"/>
            </a:xfrm>
            <a:custGeom>
              <a:avLst/>
              <a:gdLst/>
              <a:ahLst/>
              <a:cxnLst/>
              <a:rect l="0" t="0" r="0" b="0"/>
              <a:pathLst>
                <a:path w="171000" h="380640">
                  <a:moveTo>
                    <a:pt x="19050" y="104594"/>
                  </a:moveTo>
                  <a:lnTo>
                    <a:pt x="19050" y="104594"/>
                  </a:lnTo>
                  <a:lnTo>
                    <a:pt x="19050" y="118783"/>
                  </a:lnTo>
                  <a:lnTo>
                    <a:pt x="16228" y="124306"/>
                  </a:lnTo>
                  <a:lnTo>
                    <a:pt x="12505" y="130288"/>
                  </a:lnTo>
                  <a:lnTo>
                    <a:pt x="10408" y="140664"/>
                  </a:lnTo>
                  <a:lnTo>
                    <a:pt x="9559" y="187313"/>
                  </a:lnTo>
                  <a:lnTo>
                    <a:pt x="9527" y="231604"/>
                  </a:lnTo>
                  <a:lnTo>
                    <a:pt x="8467" y="276241"/>
                  </a:lnTo>
                  <a:lnTo>
                    <a:pt x="588" y="323495"/>
                  </a:lnTo>
                  <a:lnTo>
                    <a:pt x="17" y="370453"/>
                  </a:lnTo>
                  <a:lnTo>
                    <a:pt x="0" y="380639"/>
                  </a:lnTo>
                  <a:lnTo>
                    <a:pt x="1058" y="353803"/>
                  </a:lnTo>
                  <a:lnTo>
                    <a:pt x="8201" y="313095"/>
                  </a:lnTo>
                  <a:lnTo>
                    <a:pt x="15810" y="274779"/>
                  </a:lnTo>
                  <a:lnTo>
                    <a:pt x="21232" y="227542"/>
                  </a:lnTo>
                  <a:lnTo>
                    <a:pt x="26400" y="190059"/>
                  </a:lnTo>
                  <a:lnTo>
                    <a:pt x="30753" y="152142"/>
                  </a:lnTo>
                  <a:lnTo>
                    <a:pt x="41705" y="106460"/>
                  </a:lnTo>
                  <a:lnTo>
                    <a:pt x="57206" y="60037"/>
                  </a:lnTo>
                  <a:lnTo>
                    <a:pt x="63869" y="38828"/>
                  </a:lnTo>
                  <a:lnTo>
                    <a:pt x="66487" y="26681"/>
                  </a:lnTo>
                  <a:lnTo>
                    <a:pt x="73910" y="13893"/>
                  </a:lnTo>
                  <a:lnTo>
                    <a:pt x="79768" y="6780"/>
                  </a:lnTo>
                  <a:lnTo>
                    <a:pt x="85900" y="2913"/>
                  </a:lnTo>
                  <a:lnTo>
                    <a:pt x="102904" y="0"/>
                  </a:lnTo>
                  <a:lnTo>
                    <a:pt x="114333" y="4929"/>
                  </a:lnTo>
                  <a:lnTo>
                    <a:pt x="117498" y="7459"/>
                  </a:lnTo>
                  <a:lnTo>
                    <a:pt x="154343" y="54366"/>
                  </a:lnTo>
                  <a:lnTo>
                    <a:pt x="168027" y="98277"/>
                  </a:lnTo>
                  <a:lnTo>
                    <a:pt x="170999" y="129998"/>
                  </a:lnTo>
                  <a:lnTo>
                    <a:pt x="166260" y="149045"/>
                  </a:lnTo>
                  <a:lnTo>
                    <a:pt x="158153" y="163038"/>
                  </a:lnTo>
                  <a:lnTo>
                    <a:pt x="138328" y="183793"/>
                  </a:lnTo>
                  <a:lnTo>
                    <a:pt x="126389" y="192005"/>
                  </a:lnTo>
                  <a:lnTo>
                    <a:pt x="107770" y="197521"/>
                  </a:lnTo>
                  <a:lnTo>
                    <a:pt x="57150" y="19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045"/>
            <p:cNvSpPr/>
            <p:nvPr>
              <p:custDataLst>
                <p:tags r:id="rId195"/>
              </p:custDataLst>
            </p:nvPr>
          </p:nvSpPr>
          <p:spPr>
            <a:xfrm>
              <a:off x="5699987" y="457200"/>
              <a:ext cx="138839" cy="9526"/>
            </a:xfrm>
            <a:custGeom>
              <a:avLst/>
              <a:gdLst/>
              <a:ahLst/>
              <a:cxnLst/>
              <a:rect l="0" t="0" r="0" b="0"/>
              <a:pathLst>
                <a:path w="13883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5481" y="9525"/>
                  </a:lnTo>
                  <a:lnTo>
                    <a:pt x="65756" y="8467"/>
                  </a:lnTo>
                  <a:lnTo>
                    <a:pt x="83872" y="1986"/>
                  </a:lnTo>
                  <a:lnTo>
                    <a:pt x="131037" y="34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717"/>
          <p:cNvGrpSpPr/>
          <p:nvPr/>
        </p:nvGrpSpPr>
        <p:grpSpPr>
          <a:xfrm>
            <a:off x="4219575" y="266700"/>
            <a:ext cx="1152518" cy="399478"/>
            <a:chOff x="4219575" y="266700"/>
            <a:chExt cx="1152518" cy="399478"/>
          </a:xfrm>
        </p:grpSpPr>
        <p:sp>
          <p:nvSpPr>
            <p:cNvPr id="332" name="SMARTInkShape-3046"/>
            <p:cNvSpPr/>
            <p:nvPr>
              <p:custDataLst>
                <p:tags r:id="rId184"/>
              </p:custDataLst>
            </p:nvPr>
          </p:nvSpPr>
          <p:spPr>
            <a:xfrm>
              <a:off x="4219575" y="304943"/>
              <a:ext cx="109892" cy="361235"/>
            </a:xfrm>
            <a:custGeom>
              <a:avLst/>
              <a:gdLst/>
              <a:ahLst/>
              <a:cxnLst/>
              <a:rect l="0" t="0" r="0" b="0"/>
              <a:pathLst>
                <a:path w="109892" h="361235">
                  <a:moveTo>
                    <a:pt x="0" y="66532"/>
                  </a:moveTo>
                  <a:lnTo>
                    <a:pt x="0" y="66532"/>
                  </a:lnTo>
                  <a:lnTo>
                    <a:pt x="8201" y="58331"/>
                  </a:lnTo>
                  <a:lnTo>
                    <a:pt x="1208" y="65324"/>
                  </a:lnTo>
                  <a:lnTo>
                    <a:pt x="358" y="71231"/>
                  </a:lnTo>
                  <a:lnTo>
                    <a:pt x="106" y="84740"/>
                  </a:lnTo>
                  <a:lnTo>
                    <a:pt x="2869" y="93322"/>
                  </a:lnTo>
                  <a:lnTo>
                    <a:pt x="6567" y="101722"/>
                  </a:lnTo>
                  <a:lnTo>
                    <a:pt x="12174" y="145756"/>
                  </a:lnTo>
                  <a:lnTo>
                    <a:pt x="18145" y="184209"/>
                  </a:lnTo>
                  <a:lnTo>
                    <a:pt x="23987" y="228902"/>
                  </a:lnTo>
                  <a:lnTo>
                    <a:pt x="27971" y="268602"/>
                  </a:lnTo>
                  <a:lnTo>
                    <a:pt x="28522" y="313525"/>
                  </a:lnTo>
                  <a:lnTo>
                    <a:pt x="28565" y="334396"/>
                  </a:lnTo>
                  <a:lnTo>
                    <a:pt x="31393" y="341863"/>
                  </a:lnTo>
                  <a:lnTo>
                    <a:pt x="35119" y="348710"/>
                  </a:lnTo>
                  <a:lnTo>
                    <a:pt x="37707" y="359873"/>
                  </a:lnTo>
                  <a:lnTo>
                    <a:pt x="36780" y="360518"/>
                  </a:lnTo>
                  <a:lnTo>
                    <a:pt x="32927" y="361234"/>
                  </a:lnTo>
                  <a:lnTo>
                    <a:pt x="31476" y="360367"/>
                  </a:lnTo>
                  <a:lnTo>
                    <a:pt x="30509" y="358730"/>
                  </a:lnTo>
                  <a:lnTo>
                    <a:pt x="29148" y="351370"/>
                  </a:lnTo>
                  <a:lnTo>
                    <a:pt x="27592" y="328683"/>
                  </a:lnTo>
                  <a:lnTo>
                    <a:pt x="18881" y="284232"/>
                  </a:lnTo>
                  <a:lnTo>
                    <a:pt x="10966" y="237801"/>
                  </a:lnTo>
                  <a:lnTo>
                    <a:pt x="3264" y="193300"/>
                  </a:lnTo>
                  <a:lnTo>
                    <a:pt x="645" y="150016"/>
                  </a:lnTo>
                  <a:lnTo>
                    <a:pt x="128" y="106071"/>
                  </a:lnTo>
                  <a:lnTo>
                    <a:pt x="17" y="64735"/>
                  </a:lnTo>
                  <a:lnTo>
                    <a:pt x="1061" y="32821"/>
                  </a:lnTo>
                  <a:lnTo>
                    <a:pt x="5057" y="21210"/>
                  </a:lnTo>
                  <a:lnTo>
                    <a:pt x="7605" y="17268"/>
                  </a:lnTo>
                  <a:lnTo>
                    <a:pt x="15189" y="10660"/>
                  </a:lnTo>
                  <a:lnTo>
                    <a:pt x="17333" y="5364"/>
                  </a:lnTo>
                  <a:lnTo>
                    <a:pt x="18964" y="3528"/>
                  </a:lnTo>
                  <a:lnTo>
                    <a:pt x="23598" y="1489"/>
                  </a:lnTo>
                  <a:lnTo>
                    <a:pt x="49597" y="0"/>
                  </a:lnTo>
                  <a:lnTo>
                    <a:pt x="56615" y="2743"/>
                  </a:lnTo>
                  <a:lnTo>
                    <a:pt x="79344" y="22251"/>
                  </a:lnTo>
                  <a:lnTo>
                    <a:pt x="98422" y="54404"/>
                  </a:lnTo>
                  <a:lnTo>
                    <a:pt x="109274" y="83781"/>
                  </a:lnTo>
                  <a:lnTo>
                    <a:pt x="109891" y="88615"/>
                  </a:lnTo>
                  <a:lnTo>
                    <a:pt x="104305" y="117237"/>
                  </a:lnTo>
                  <a:lnTo>
                    <a:pt x="97345" y="129063"/>
                  </a:lnTo>
                  <a:lnTo>
                    <a:pt x="91595" y="135951"/>
                  </a:lnTo>
                  <a:lnTo>
                    <a:pt x="82690" y="139718"/>
                  </a:lnTo>
                  <a:lnTo>
                    <a:pt x="72734" y="142451"/>
                  </a:lnTo>
                  <a:lnTo>
                    <a:pt x="57719" y="150006"/>
                  </a:lnTo>
                  <a:lnTo>
                    <a:pt x="51053" y="152315"/>
                  </a:lnTo>
                  <a:lnTo>
                    <a:pt x="41350" y="158507"/>
                  </a:lnTo>
                  <a:lnTo>
                    <a:pt x="30466" y="161351"/>
                  </a:lnTo>
                  <a:lnTo>
                    <a:pt x="19050" y="161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047"/>
            <p:cNvSpPr/>
            <p:nvPr>
              <p:custDataLst>
                <p:tags r:id="rId185"/>
              </p:custDataLst>
            </p:nvPr>
          </p:nvSpPr>
          <p:spPr>
            <a:xfrm>
              <a:off x="4305300" y="466725"/>
              <a:ext cx="123826" cy="180532"/>
            </a:xfrm>
            <a:custGeom>
              <a:avLst/>
              <a:gdLst/>
              <a:ahLst/>
              <a:cxnLst/>
              <a:rect l="0" t="0" r="0" b="0"/>
              <a:pathLst>
                <a:path w="123826" h="180532">
                  <a:moveTo>
                    <a:pt x="0" y="76200"/>
                  </a:moveTo>
                  <a:lnTo>
                    <a:pt x="0" y="76200"/>
                  </a:lnTo>
                  <a:lnTo>
                    <a:pt x="9408" y="66791"/>
                  </a:lnTo>
                  <a:lnTo>
                    <a:pt x="27134" y="66676"/>
                  </a:lnTo>
                  <a:lnTo>
                    <a:pt x="69861" y="107964"/>
                  </a:lnTo>
                  <a:lnTo>
                    <a:pt x="73383" y="114306"/>
                  </a:lnTo>
                  <a:lnTo>
                    <a:pt x="81578" y="146246"/>
                  </a:lnTo>
                  <a:lnTo>
                    <a:pt x="76224" y="179476"/>
                  </a:lnTo>
                  <a:lnTo>
                    <a:pt x="75157" y="179975"/>
                  </a:lnTo>
                  <a:lnTo>
                    <a:pt x="71151" y="180531"/>
                  </a:lnTo>
                  <a:lnTo>
                    <a:pt x="69659" y="179620"/>
                  </a:lnTo>
                  <a:lnTo>
                    <a:pt x="68664" y="177955"/>
                  </a:lnTo>
                  <a:lnTo>
                    <a:pt x="67068" y="172735"/>
                  </a:lnTo>
                  <a:lnTo>
                    <a:pt x="66685" y="126703"/>
                  </a:lnTo>
                  <a:lnTo>
                    <a:pt x="67735" y="101541"/>
                  </a:lnTo>
                  <a:lnTo>
                    <a:pt x="83151" y="57147"/>
                  </a:lnTo>
                  <a:lnTo>
                    <a:pt x="84009" y="50798"/>
                  </a:lnTo>
                  <a:lnTo>
                    <a:pt x="86697" y="45507"/>
                  </a:lnTo>
                  <a:lnTo>
                    <a:pt x="119411" y="1281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048"/>
            <p:cNvSpPr/>
            <p:nvPr>
              <p:custDataLst>
                <p:tags r:id="rId186"/>
              </p:custDataLst>
            </p:nvPr>
          </p:nvSpPr>
          <p:spPr>
            <a:xfrm>
              <a:off x="4909974" y="432765"/>
              <a:ext cx="90652" cy="166858"/>
            </a:xfrm>
            <a:custGeom>
              <a:avLst/>
              <a:gdLst/>
              <a:ahLst/>
              <a:cxnLst/>
              <a:rect l="0" t="0" r="0" b="0"/>
              <a:pathLst>
                <a:path w="90652" h="166858">
                  <a:moveTo>
                    <a:pt x="71601" y="53010"/>
                  </a:moveTo>
                  <a:lnTo>
                    <a:pt x="71601" y="53010"/>
                  </a:lnTo>
                  <a:lnTo>
                    <a:pt x="79802" y="53010"/>
                  </a:lnTo>
                  <a:lnTo>
                    <a:pt x="72809" y="44809"/>
                  </a:lnTo>
                  <a:lnTo>
                    <a:pt x="70781" y="36142"/>
                  </a:lnTo>
                  <a:lnTo>
                    <a:pt x="54715" y="14304"/>
                  </a:lnTo>
                  <a:lnTo>
                    <a:pt x="53994" y="11331"/>
                  </a:lnTo>
                  <a:lnTo>
                    <a:pt x="52454" y="9349"/>
                  </a:lnTo>
                  <a:lnTo>
                    <a:pt x="38400" y="483"/>
                  </a:lnTo>
                  <a:lnTo>
                    <a:pt x="36767" y="0"/>
                  </a:lnTo>
                  <a:lnTo>
                    <a:pt x="35678" y="737"/>
                  </a:lnTo>
                  <a:lnTo>
                    <a:pt x="33410" y="4378"/>
                  </a:lnTo>
                  <a:lnTo>
                    <a:pt x="18398" y="21450"/>
                  </a:lnTo>
                  <a:lnTo>
                    <a:pt x="12408" y="33998"/>
                  </a:lnTo>
                  <a:lnTo>
                    <a:pt x="9914" y="37160"/>
                  </a:lnTo>
                  <a:lnTo>
                    <a:pt x="7143" y="46318"/>
                  </a:lnTo>
                  <a:lnTo>
                    <a:pt x="0" y="88101"/>
                  </a:lnTo>
                  <a:lnTo>
                    <a:pt x="267" y="100709"/>
                  </a:lnTo>
                  <a:lnTo>
                    <a:pt x="7627" y="146028"/>
                  </a:lnTo>
                  <a:lnTo>
                    <a:pt x="9902" y="149947"/>
                  </a:lnTo>
                  <a:lnTo>
                    <a:pt x="12477" y="152560"/>
                  </a:lnTo>
                  <a:lnTo>
                    <a:pt x="20098" y="157295"/>
                  </a:lnTo>
                  <a:lnTo>
                    <a:pt x="22252" y="162153"/>
                  </a:lnTo>
                  <a:lnTo>
                    <a:pt x="23885" y="163872"/>
                  </a:lnTo>
                  <a:lnTo>
                    <a:pt x="32026" y="166857"/>
                  </a:lnTo>
                  <a:lnTo>
                    <a:pt x="41573" y="159069"/>
                  </a:lnTo>
                  <a:lnTo>
                    <a:pt x="43798" y="143888"/>
                  </a:lnTo>
                  <a:lnTo>
                    <a:pt x="50508" y="129601"/>
                  </a:lnTo>
                  <a:lnTo>
                    <a:pt x="52527" y="84589"/>
                  </a:lnTo>
                  <a:lnTo>
                    <a:pt x="52551" y="53070"/>
                  </a:lnTo>
                  <a:lnTo>
                    <a:pt x="52551" y="89947"/>
                  </a:lnTo>
                  <a:lnTo>
                    <a:pt x="55373" y="98707"/>
                  </a:lnTo>
                  <a:lnTo>
                    <a:pt x="60752" y="107898"/>
                  </a:lnTo>
                  <a:lnTo>
                    <a:pt x="62252" y="108652"/>
                  </a:lnTo>
                  <a:lnTo>
                    <a:pt x="66740" y="109490"/>
                  </a:lnTo>
                  <a:lnTo>
                    <a:pt x="68361" y="110772"/>
                  </a:lnTo>
                  <a:lnTo>
                    <a:pt x="79675" y="127476"/>
                  </a:lnTo>
                  <a:lnTo>
                    <a:pt x="83304" y="128439"/>
                  </a:lnTo>
                  <a:lnTo>
                    <a:pt x="90651" y="12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049"/>
            <p:cNvSpPr/>
            <p:nvPr>
              <p:custDataLst>
                <p:tags r:id="rId187"/>
              </p:custDataLst>
            </p:nvPr>
          </p:nvSpPr>
          <p:spPr>
            <a:xfrm>
              <a:off x="4667250" y="447725"/>
              <a:ext cx="180976" cy="142668"/>
            </a:xfrm>
            <a:custGeom>
              <a:avLst/>
              <a:gdLst/>
              <a:ahLst/>
              <a:cxnLst/>
              <a:rect l="0" t="0" r="0" b="0"/>
              <a:pathLst>
                <a:path w="180976" h="142668">
                  <a:moveTo>
                    <a:pt x="0" y="38050"/>
                  </a:moveTo>
                  <a:lnTo>
                    <a:pt x="0" y="38050"/>
                  </a:lnTo>
                  <a:lnTo>
                    <a:pt x="9133" y="28917"/>
                  </a:lnTo>
                  <a:lnTo>
                    <a:pt x="19522" y="28641"/>
                  </a:lnTo>
                  <a:lnTo>
                    <a:pt x="22539" y="27544"/>
                  </a:lnTo>
                  <a:lnTo>
                    <a:pt x="24551" y="25754"/>
                  </a:lnTo>
                  <a:lnTo>
                    <a:pt x="25893" y="23503"/>
                  </a:lnTo>
                  <a:lnTo>
                    <a:pt x="27844" y="22002"/>
                  </a:lnTo>
                  <a:lnTo>
                    <a:pt x="36540" y="19395"/>
                  </a:lnTo>
                  <a:lnTo>
                    <a:pt x="61776" y="19001"/>
                  </a:lnTo>
                  <a:lnTo>
                    <a:pt x="67320" y="21823"/>
                  </a:lnTo>
                  <a:lnTo>
                    <a:pt x="88938" y="41390"/>
                  </a:lnTo>
                  <a:lnTo>
                    <a:pt x="100549" y="60504"/>
                  </a:lnTo>
                  <a:lnTo>
                    <a:pt x="116461" y="106908"/>
                  </a:lnTo>
                  <a:lnTo>
                    <a:pt x="122855" y="122612"/>
                  </a:lnTo>
                  <a:lnTo>
                    <a:pt x="123787" y="141022"/>
                  </a:lnTo>
                  <a:lnTo>
                    <a:pt x="122741" y="141623"/>
                  </a:lnTo>
                  <a:lnTo>
                    <a:pt x="115620" y="142667"/>
                  </a:lnTo>
                  <a:lnTo>
                    <a:pt x="115180" y="141661"/>
                  </a:lnTo>
                  <a:lnTo>
                    <a:pt x="114691" y="137722"/>
                  </a:lnTo>
                  <a:lnTo>
                    <a:pt x="111652" y="132443"/>
                  </a:lnTo>
                  <a:lnTo>
                    <a:pt x="107832" y="126569"/>
                  </a:lnTo>
                  <a:lnTo>
                    <a:pt x="105682" y="116254"/>
                  </a:lnTo>
                  <a:lnTo>
                    <a:pt x="103986" y="101321"/>
                  </a:lnTo>
                  <a:lnTo>
                    <a:pt x="98308" y="88664"/>
                  </a:lnTo>
                  <a:lnTo>
                    <a:pt x="95369" y="41094"/>
                  </a:lnTo>
                  <a:lnTo>
                    <a:pt x="98125" y="31289"/>
                  </a:lnTo>
                  <a:lnTo>
                    <a:pt x="101820" y="23403"/>
                  </a:lnTo>
                  <a:lnTo>
                    <a:pt x="103462" y="16371"/>
                  </a:lnTo>
                  <a:lnTo>
                    <a:pt x="109836" y="9718"/>
                  </a:lnTo>
                  <a:lnTo>
                    <a:pt x="118666" y="4291"/>
                  </a:lnTo>
                  <a:lnTo>
                    <a:pt x="129587" y="1236"/>
                  </a:lnTo>
                  <a:lnTo>
                    <a:pt x="155552" y="0"/>
                  </a:lnTo>
                  <a:lnTo>
                    <a:pt x="180975" y="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050"/>
            <p:cNvSpPr/>
            <p:nvPr>
              <p:custDataLst>
                <p:tags r:id="rId188"/>
              </p:custDataLst>
            </p:nvPr>
          </p:nvSpPr>
          <p:spPr>
            <a:xfrm>
              <a:off x="4524563" y="295716"/>
              <a:ext cx="104588" cy="341862"/>
            </a:xfrm>
            <a:custGeom>
              <a:avLst/>
              <a:gdLst/>
              <a:ahLst/>
              <a:cxnLst/>
              <a:rect l="0" t="0" r="0" b="0"/>
              <a:pathLst>
                <a:path w="104588" h="341862">
                  <a:moveTo>
                    <a:pt x="85537" y="56709"/>
                  </a:moveTo>
                  <a:lnTo>
                    <a:pt x="85537" y="56709"/>
                  </a:lnTo>
                  <a:lnTo>
                    <a:pt x="90594" y="51652"/>
                  </a:lnTo>
                  <a:lnTo>
                    <a:pt x="93076" y="46348"/>
                  </a:lnTo>
                  <a:lnTo>
                    <a:pt x="95057" y="7096"/>
                  </a:lnTo>
                  <a:lnTo>
                    <a:pt x="95062" y="0"/>
                  </a:lnTo>
                  <a:lnTo>
                    <a:pt x="69552" y="26135"/>
                  </a:lnTo>
                  <a:lnTo>
                    <a:pt x="47431" y="69311"/>
                  </a:lnTo>
                  <a:lnTo>
                    <a:pt x="31561" y="115323"/>
                  </a:lnTo>
                  <a:lnTo>
                    <a:pt x="16040" y="159578"/>
                  </a:lnTo>
                  <a:lnTo>
                    <a:pt x="7024" y="179687"/>
                  </a:lnTo>
                  <a:lnTo>
                    <a:pt x="1237" y="218467"/>
                  </a:lnTo>
                  <a:lnTo>
                    <a:pt x="0" y="265179"/>
                  </a:lnTo>
                  <a:lnTo>
                    <a:pt x="887" y="300614"/>
                  </a:lnTo>
                  <a:lnTo>
                    <a:pt x="4876" y="311867"/>
                  </a:lnTo>
                  <a:lnTo>
                    <a:pt x="12999" y="321101"/>
                  </a:lnTo>
                  <a:lnTo>
                    <a:pt x="35023" y="337922"/>
                  </a:lnTo>
                  <a:lnTo>
                    <a:pt x="58711" y="341861"/>
                  </a:lnTo>
                  <a:lnTo>
                    <a:pt x="104587" y="33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051"/>
            <p:cNvSpPr/>
            <p:nvPr>
              <p:custDataLst>
                <p:tags r:id="rId189"/>
              </p:custDataLst>
            </p:nvPr>
          </p:nvSpPr>
          <p:spPr>
            <a:xfrm>
              <a:off x="5048250" y="362522"/>
              <a:ext cx="19051" cy="94679"/>
            </a:xfrm>
            <a:custGeom>
              <a:avLst/>
              <a:gdLst/>
              <a:ahLst/>
              <a:cxnLst/>
              <a:rect l="0" t="0" r="0" b="0"/>
              <a:pathLst>
                <a:path w="19051" h="94679">
                  <a:moveTo>
                    <a:pt x="19050" y="94678"/>
                  </a:moveTo>
                  <a:lnTo>
                    <a:pt x="19050" y="94678"/>
                  </a:lnTo>
                  <a:lnTo>
                    <a:pt x="17992" y="53542"/>
                  </a:lnTo>
                  <a:lnTo>
                    <a:pt x="9917" y="15866"/>
                  </a:lnTo>
                  <a:lnTo>
                    <a:pt x="9535" y="0"/>
                  </a:lnTo>
                  <a:lnTo>
                    <a:pt x="0" y="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052"/>
            <p:cNvSpPr/>
            <p:nvPr>
              <p:custDataLst>
                <p:tags r:id="rId190"/>
              </p:custDataLst>
            </p:nvPr>
          </p:nvSpPr>
          <p:spPr>
            <a:xfrm>
              <a:off x="5038725" y="496740"/>
              <a:ext cx="19051" cy="74761"/>
            </a:xfrm>
            <a:custGeom>
              <a:avLst/>
              <a:gdLst/>
              <a:ahLst/>
              <a:cxnLst/>
              <a:rect l="0" t="0" r="0" b="0"/>
              <a:pathLst>
                <a:path w="19051" h="74761">
                  <a:moveTo>
                    <a:pt x="0" y="17610"/>
                  </a:moveTo>
                  <a:lnTo>
                    <a:pt x="0" y="17610"/>
                  </a:lnTo>
                  <a:lnTo>
                    <a:pt x="8201" y="9409"/>
                  </a:lnTo>
                  <a:lnTo>
                    <a:pt x="9409" y="0"/>
                  </a:lnTo>
                  <a:lnTo>
                    <a:pt x="9525" y="46239"/>
                  </a:lnTo>
                  <a:lnTo>
                    <a:pt x="9525" y="49396"/>
                  </a:lnTo>
                  <a:lnTo>
                    <a:pt x="12347" y="55726"/>
                  </a:lnTo>
                  <a:lnTo>
                    <a:pt x="16070" y="62067"/>
                  </a:lnTo>
                  <a:lnTo>
                    <a:pt x="19050" y="7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053"/>
            <p:cNvSpPr/>
            <p:nvPr>
              <p:custDataLst>
                <p:tags r:id="rId191"/>
              </p:custDataLst>
            </p:nvPr>
          </p:nvSpPr>
          <p:spPr>
            <a:xfrm>
              <a:off x="5114925" y="419100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69850"/>
                  </a:lnTo>
                  <a:lnTo>
                    <a:pt x="2822" y="76200"/>
                  </a:lnTo>
                  <a:lnTo>
                    <a:pt x="5056" y="79375"/>
                  </a:lnTo>
                  <a:lnTo>
                    <a:pt x="5488" y="83608"/>
                  </a:lnTo>
                  <a:lnTo>
                    <a:pt x="3155" y="98621"/>
                  </a:lnTo>
                  <a:lnTo>
                    <a:pt x="9318" y="121455"/>
                  </a:lnTo>
                  <a:lnTo>
                    <a:pt x="9517" y="132824"/>
                  </a:lnTo>
                  <a:lnTo>
                    <a:pt x="9525" y="110680"/>
                  </a:lnTo>
                  <a:lnTo>
                    <a:pt x="12347" y="104577"/>
                  </a:lnTo>
                  <a:lnTo>
                    <a:pt x="14581" y="101468"/>
                  </a:lnTo>
                  <a:lnTo>
                    <a:pt x="17726" y="86979"/>
                  </a:lnTo>
                  <a:lnTo>
                    <a:pt x="19846" y="70725"/>
                  </a:lnTo>
                  <a:lnTo>
                    <a:pt x="26538" y="57323"/>
                  </a:lnTo>
                  <a:lnTo>
                    <a:pt x="27217" y="54090"/>
                  </a:lnTo>
                  <a:lnTo>
                    <a:pt x="33229" y="44484"/>
                  </a:lnTo>
                  <a:lnTo>
                    <a:pt x="38757" y="40937"/>
                  </a:lnTo>
                  <a:lnTo>
                    <a:pt x="44742" y="38303"/>
                  </a:lnTo>
                  <a:lnTo>
                    <a:pt x="50929" y="33604"/>
                  </a:lnTo>
                  <a:lnTo>
                    <a:pt x="53003" y="32986"/>
                  </a:lnTo>
                  <a:lnTo>
                    <a:pt x="54385" y="33632"/>
                  </a:lnTo>
                  <a:lnTo>
                    <a:pt x="55307" y="35122"/>
                  </a:lnTo>
                  <a:lnTo>
                    <a:pt x="56979" y="36114"/>
                  </a:lnTo>
                  <a:lnTo>
                    <a:pt x="64390" y="38570"/>
                  </a:lnTo>
                  <a:lnTo>
                    <a:pt x="79492" y="51280"/>
                  </a:lnTo>
                  <a:lnTo>
                    <a:pt x="82955" y="57363"/>
                  </a:lnTo>
                  <a:lnTo>
                    <a:pt x="85553" y="63595"/>
                  </a:lnTo>
                  <a:lnTo>
                    <a:pt x="91906" y="73053"/>
                  </a:lnTo>
                  <a:lnTo>
                    <a:pt x="99867" y="93960"/>
                  </a:lnTo>
                  <a:lnTo>
                    <a:pt x="102561" y="97565"/>
                  </a:lnTo>
                  <a:lnTo>
                    <a:pt x="110351" y="103697"/>
                  </a:lnTo>
                  <a:lnTo>
                    <a:pt x="112545" y="108882"/>
                  </a:lnTo>
                  <a:lnTo>
                    <a:pt x="115012" y="120834"/>
                  </a:lnTo>
                  <a:lnTo>
                    <a:pt x="120743" y="130230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054"/>
            <p:cNvSpPr/>
            <p:nvPr>
              <p:custDataLst>
                <p:tags r:id="rId192"/>
              </p:custDataLst>
            </p:nvPr>
          </p:nvSpPr>
          <p:spPr>
            <a:xfrm>
              <a:off x="5334000" y="266700"/>
              <a:ext cx="38093" cy="342901"/>
            </a:xfrm>
            <a:custGeom>
              <a:avLst/>
              <a:gdLst/>
              <a:ahLst/>
              <a:cxnLst/>
              <a:rect l="0" t="0" r="0" b="0"/>
              <a:pathLst>
                <a:path w="38093" h="3429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465" y="35924"/>
                  </a:lnTo>
                  <a:lnTo>
                    <a:pt x="25986" y="66807"/>
                  </a:lnTo>
                  <a:lnTo>
                    <a:pt x="30630" y="85764"/>
                  </a:lnTo>
                  <a:lnTo>
                    <a:pt x="34780" y="99501"/>
                  </a:lnTo>
                  <a:lnTo>
                    <a:pt x="37663" y="143435"/>
                  </a:lnTo>
                  <a:lnTo>
                    <a:pt x="38043" y="190574"/>
                  </a:lnTo>
                  <a:lnTo>
                    <a:pt x="38092" y="231589"/>
                  </a:lnTo>
                  <a:lnTo>
                    <a:pt x="37041" y="278408"/>
                  </a:lnTo>
                  <a:lnTo>
                    <a:pt x="24843" y="311019"/>
                  </a:lnTo>
                  <a:lnTo>
                    <a:pt x="9452" y="33252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718"/>
          <p:cNvGrpSpPr/>
          <p:nvPr/>
        </p:nvGrpSpPr>
        <p:grpSpPr>
          <a:xfrm>
            <a:off x="171450" y="123836"/>
            <a:ext cx="3105151" cy="942965"/>
            <a:chOff x="171450" y="123836"/>
            <a:chExt cx="3105151" cy="942965"/>
          </a:xfrm>
        </p:grpSpPr>
        <p:sp>
          <p:nvSpPr>
            <p:cNvPr id="342" name="SMARTInkShape-3055"/>
            <p:cNvSpPr/>
            <p:nvPr>
              <p:custDataLst>
                <p:tags r:id="rId174"/>
              </p:custDataLst>
            </p:nvPr>
          </p:nvSpPr>
          <p:spPr>
            <a:xfrm>
              <a:off x="2781430" y="247698"/>
              <a:ext cx="65183" cy="142828"/>
            </a:xfrm>
            <a:custGeom>
              <a:avLst/>
              <a:gdLst/>
              <a:ahLst/>
              <a:cxnLst/>
              <a:rect l="0" t="0" r="0" b="0"/>
              <a:pathLst>
                <a:path w="65183" h="142828">
                  <a:moveTo>
                    <a:pt x="18920" y="66627"/>
                  </a:moveTo>
                  <a:lnTo>
                    <a:pt x="18920" y="66627"/>
                  </a:lnTo>
                  <a:lnTo>
                    <a:pt x="18920" y="57105"/>
                  </a:lnTo>
                  <a:lnTo>
                    <a:pt x="28053" y="57102"/>
                  </a:lnTo>
                  <a:lnTo>
                    <a:pt x="35972" y="50556"/>
                  </a:lnTo>
                  <a:lnTo>
                    <a:pt x="41668" y="48901"/>
                  </a:lnTo>
                  <a:lnTo>
                    <a:pt x="43611" y="47401"/>
                  </a:lnTo>
                  <a:lnTo>
                    <a:pt x="55544" y="30278"/>
                  </a:lnTo>
                  <a:lnTo>
                    <a:pt x="57787" y="21269"/>
                  </a:lnTo>
                  <a:lnTo>
                    <a:pt x="63479" y="12383"/>
                  </a:lnTo>
                  <a:lnTo>
                    <a:pt x="65182" y="6182"/>
                  </a:lnTo>
                  <a:lnTo>
                    <a:pt x="64578" y="4106"/>
                  </a:lnTo>
                  <a:lnTo>
                    <a:pt x="63117" y="2721"/>
                  </a:lnTo>
                  <a:lnTo>
                    <a:pt x="58224" y="499"/>
                  </a:lnTo>
                  <a:lnTo>
                    <a:pt x="48925" y="0"/>
                  </a:lnTo>
                  <a:lnTo>
                    <a:pt x="34363" y="13214"/>
                  </a:lnTo>
                  <a:lnTo>
                    <a:pt x="31075" y="19252"/>
                  </a:lnTo>
                  <a:lnTo>
                    <a:pt x="23908" y="36808"/>
                  </a:lnTo>
                  <a:lnTo>
                    <a:pt x="12038" y="56520"/>
                  </a:lnTo>
                  <a:lnTo>
                    <a:pt x="308" y="103031"/>
                  </a:lnTo>
                  <a:lnTo>
                    <a:pt x="0" y="115984"/>
                  </a:lnTo>
                  <a:lnTo>
                    <a:pt x="2750" y="123136"/>
                  </a:lnTo>
                  <a:lnTo>
                    <a:pt x="17207" y="140908"/>
                  </a:lnTo>
                  <a:lnTo>
                    <a:pt x="20981" y="141974"/>
                  </a:lnTo>
                  <a:lnTo>
                    <a:pt x="28445" y="14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056"/>
            <p:cNvSpPr/>
            <p:nvPr>
              <p:custDataLst>
                <p:tags r:id="rId175"/>
              </p:custDataLst>
            </p:nvPr>
          </p:nvSpPr>
          <p:spPr>
            <a:xfrm>
              <a:off x="2924175" y="219551"/>
              <a:ext cx="142876" cy="142235"/>
            </a:xfrm>
            <a:custGeom>
              <a:avLst/>
              <a:gdLst/>
              <a:ahLst/>
              <a:cxnLst/>
              <a:rect l="0" t="0" r="0" b="0"/>
              <a:pathLst>
                <a:path w="142876" h="142235">
                  <a:moveTo>
                    <a:pt x="9525" y="47149"/>
                  </a:moveTo>
                  <a:lnTo>
                    <a:pt x="9525" y="47149"/>
                  </a:lnTo>
                  <a:lnTo>
                    <a:pt x="9525" y="37658"/>
                  </a:lnTo>
                  <a:lnTo>
                    <a:pt x="9525" y="83321"/>
                  </a:lnTo>
                  <a:lnTo>
                    <a:pt x="9525" y="87139"/>
                  </a:lnTo>
                  <a:lnTo>
                    <a:pt x="6703" y="94203"/>
                  </a:lnTo>
                  <a:lnTo>
                    <a:pt x="2979" y="100870"/>
                  </a:lnTo>
                  <a:lnTo>
                    <a:pt x="589" y="113774"/>
                  </a:lnTo>
                  <a:lnTo>
                    <a:pt x="1" y="142234"/>
                  </a:lnTo>
                  <a:lnTo>
                    <a:pt x="0" y="134184"/>
                  </a:lnTo>
                  <a:lnTo>
                    <a:pt x="8201" y="111530"/>
                  </a:lnTo>
                  <a:lnTo>
                    <a:pt x="10322" y="97065"/>
                  </a:lnTo>
                  <a:lnTo>
                    <a:pt x="28482" y="50414"/>
                  </a:lnTo>
                  <a:lnTo>
                    <a:pt x="40266" y="19230"/>
                  </a:lnTo>
                  <a:lnTo>
                    <a:pt x="47195" y="9645"/>
                  </a:lnTo>
                  <a:lnTo>
                    <a:pt x="52554" y="9226"/>
                  </a:lnTo>
                  <a:lnTo>
                    <a:pt x="54086" y="10225"/>
                  </a:lnTo>
                  <a:lnTo>
                    <a:pt x="55107" y="11950"/>
                  </a:lnTo>
                  <a:lnTo>
                    <a:pt x="56881" y="18760"/>
                  </a:lnTo>
                  <a:lnTo>
                    <a:pt x="57146" y="55419"/>
                  </a:lnTo>
                  <a:lnTo>
                    <a:pt x="54326" y="64230"/>
                  </a:lnTo>
                  <a:lnTo>
                    <a:pt x="50603" y="71674"/>
                  </a:lnTo>
                  <a:lnTo>
                    <a:pt x="47741" y="92858"/>
                  </a:lnTo>
                  <a:lnTo>
                    <a:pt x="47628" y="103857"/>
                  </a:lnTo>
                  <a:lnTo>
                    <a:pt x="47625" y="90098"/>
                  </a:lnTo>
                  <a:lnTo>
                    <a:pt x="52681" y="76573"/>
                  </a:lnTo>
                  <a:lnTo>
                    <a:pt x="66922" y="57204"/>
                  </a:lnTo>
                  <a:lnTo>
                    <a:pt x="72077" y="50560"/>
                  </a:lnTo>
                  <a:lnTo>
                    <a:pt x="74368" y="44079"/>
                  </a:lnTo>
                  <a:lnTo>
                    <a:pt x="81030" y="37671"/>
                  </a:lnTo>
                  <a:lnTo>
                    <a:pt x="85770" y="34480"/>
                  </a:lnTo>
                  <a:lnTo>
                    <a:pt x="88930" y="30236"/>
                  </a:lnTo>
                  <a:lnTo>
                    <a:pt x="94436" y="16268"/>
                  </a:lnTo>
                  <a:lnTo>
                    <a:pt x="96824" y="13861"/>
                  </a:lnTo>
                  <a:lnTo>
                    <a:pt x="120711" y="1130"/>
                  </a:lnTo>
                  <a:lnTo>
                    <a:pt x="127959" y="0"/>
                  </a:lnTo>
                  <a:lnTo>
                    <a:pt x="129756" y="899"/>
                  </a:lnTo>
                  <a:lnTo>
                    <a:pt x="130954" y="2558"/>
                  </a:lnTo>
                  <a:lnTo>
                    <a:pt x="133344" y="7222"/>
                  </a:lnTo>
                  <a:lnTo>
                    <a:pt x="139580" y="15799"/>
                  </a:lnTo>
                  <a:lnTo>
                    <a:pt x="141899" y="25042"/>
                  </a:lnTo>
                  <a:lnTo>
                    <a:pt x="142864" y="68051"/>
                  </a:lnTo>
                  <a:lnTo>
                    <a:pt x="142875" y="10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057"/>
            <p:cNvSpPr/>
            <p:nvPr>
              <p:custDataLst>
                <p:tags r:id="rId176"/>
              </p:custDataLst>
            </p:nvPr>
          </p:nvSpPr>
          <p:spPr>
            <a:xfrm>
              <a:off x="171450" y="600076"/>
              <a:ext cx="2841869" cy="466725"/>
            </a:xfrm>
            <a:custGeom>
              <a:avLst/>
              <a:gdLst/>
              <a:ahLst/>
              <a:cxnLst/>
              <a:rect l="0" t="0" r="0" b="0"/>
              <a:pathLst>
                <a:path w="2841869" h="466725">
                  <a:moveTo>
                    <a:pt x="0" y="400049"/>
                  </a:moveTo>
                  <a:lnTo>
                    <a:pt x="0" y="400049"/>
                  </a:lnTo>
                  <a:lnTo>
                    <a:pt x="8201" y="408250"/>
                  </a:lnTo>
                  <a:lnTo>
                    <a:pt x="14189" y="409182"/>
                  </a:lnTo>
                  <a:lnTo>
                    <a:pt x="36937" y="409539"/>
                  </a:lnTo>
                  <a:lnTo>
                    <a:pt x="83315" y="401370"/>
                  </a:lnTo>
                  <a:lnTo>
                    <a:pt x="125466" y="393764"/>
                  </a:lnTo>
                  <a:lnTo>
                    <a:pt x="166409" y="390426"/>
                  </a:lnTo>
                  <a:lnTo>
                    <a:pt x="208997" y="383204"/>
                  </a:lnTo>
                  <a:lnTo>
                    <a:pt x="246699" y="377393"/>
                  </a:lnTo>
                  <a:lnTo>
                    <a:pt x="285327" y="371282"/>
                  </a:lnTo>
                  <a:lnTo>
                    <a:pt x="324720" y="363980"/>
                  </a:lnTo>
                  <a:lnTo>
                    <a:pt x="366923" y="353680"/>
                  </a:lnTo>
                  <a:lnTo>
                    <a:pt x="390665" y="349028"/>
                  </a:lnTo>
                  <a:lnTo>
                    <a:pt x="416019" y="344868"/>
                  </a:lnTo>
                  <a:lnTo>
                    <a:pt x="442446" y="341037"/>
                  </a:lnTo>
                  <a:lnTo>
                    <a:pt x="468531" y="336366"/>
                  </a:lnTo>
                  <a:lnTo>
                    <a:pt x="494387" y="331135"/>
                  </a:lnTo>
                  <a:lnTo>
                    <a:pt x="520091" y="325531"/>
                  </a:lnTo>
                  <a:lnTo>
                    <a:pt x="548869" y="319679"/>
                  </a:lnTo>
                  <a:lnTo>
                    <a:pt x="579696" y="313661"/>
                  </a:lnTo>
                  <a:lnTo>
                    <a:pt x="611889" y="307532"/>
                  </a:lnTo>
                  <a:lnTo>
                    <a:pt x="642876" y="302388"/>
                  </a:lnTo>
                  <a:lnTo>
                    <a:pt x="673059" y="297900"/>
                  </a:lnTo>
                  <a:lnTo>
                    <a:pt x="702706" y="293850"/>
                  </a:lnTo>
                  <a:lnTo>
                    <a:pt x="734112" y="289033"/>
                  </a:lnTo>
                  <a:lnTo>
                    <a:pt x="766692" y="283705"/>
                  </a:lnTo>
                  <a:lnTo>
                    <a:pt x="800053" y="278036"/>
                  </a:lnTo>
                  <a:lnTo>
                    <a:pt x="833935" y="272140"/>
                  </a:lnTo>
                  <a:lnTo>
                    <a:pt x="868165" y="266093"/>
                  </a:lnTo>
                  <a:lnTo>
                    <a:pt x="902627" y="259945"/>
                  </a:lnTo>
                  <a:lnTo>
                    <a:pt x="937243" y="253730"/>
                  </a:lnTo>
                  <a:lnTo>
                    <a:pt x="971962" y="247469"/>
                  </a:lnTo>
                  <a:lnTo>
                    <a:pt x="1006750" y="241179"/>
                  </a:lnTo>
                  <a:lnTo>
                    <a:pt x="1042641" y="234869"/>
                  </a:lnTo>
                  <a:lnTo>
                    <a:pt x="1079269" y="228546"/>
                  </a:lnTo>
                  <a:lnTo>
                    <a:pt x="1116388" y="222214"/>
                  </a:lnTo>
                  <a:lnTo>
                    <a:pt x="1152775" y="215875"/>
                  </a:lnTo>
                  <a:lnTo>
                    <a:pt x="1188675" y="209533"/>
                  </a:lnTo>
                  <a:lnTo>
                    <a:pt x="1224250" y="203188"/>
                  </a:lnTo>
                  <a:lnTo>
                    <a:pt x="1260667" y="196842"/>
                  </a:lnTo>
                  <a:lnTo>
                    <a:pt x="1297645" y="190494"/>
                  </a:lnTo>
                  <a:lnTo>
                    <a:pt x="1334996" y="184146"/>
                  </a:lnTo>
                  <a:lnTo>
                    <a:pt x="1372598" y="177797"/>
                  </a:lnTo>
                  <a:lnTo>
                    <a:pt x="1410365" y="171448"/>
                  </a:lnTo>
                  <a:lnTo>
                    <a:pt x="1448243" y="165098"/>
                  </a:lnTo>
                  <a:lnTo>
                    <a:pt x="1486196" y="159807"/>
                  </a:lnTo>
                  <a:lnTo>
                    <a:pt x="1524197" y="155221"/>
                  </a:lnTo>
                  <a:lnTo>
                    <a:pt x="1562231" y="151105"/>
                  </a:lnTo>
                  <a:lnTo>
                    <a:pt x="1600287" y="146245"/>
                  </a:lnTo>
                  <a:lnTo>
                    <a:pt x="1638358" y="140888"/>
                  </a:lnTo>
                  <a:lnTo>
                    <a:pt x="1676439" y="135200"/>
                  </a:lnTo>
                  <a:lnTo>
                    <a:pt x="1713468" y="129291"/>
                  </a:lnTo>
                  <a:lnTo>
                    <a:pt x="1749795" y="123236"/>
                  </a:lnTo>
                  <a:lnTo>
                    <a:pt x="1785655" y="117082"/>
                  </a:lnTo>
                  <a:lnTo>
                    <a:pt x="1822262" y="111921"/>
                  </a:lnTo>
                  <a:lnTo>
                    <a:pt x="1859366" y="107422"/>
                  </a:lnTo>
                  <a:lnTo>
                    <a:pt x="1896802" y="103364"/>
                  </a:lnTo>
                  <a:lnTo>
                    <a:pt x="1934460" y="99601"/>
                  </a:lnTo>
                  <a:lnTo>
                    <a:pt x="1972265" y="96034"/>
                  </a:lnTo>
                  <a:lnTo>
                    <a:pt x="2010169" y="92597"/>
                  </a:lnTo>
                  <a:lnTo>
                    <a:pt x="2046021" y="88189"/>
                  </a:lnTo>
                  <a:lnTo>
                    <a:pt x="2080505" y="83134"/>
                  </a:lnTo>
                  <a:lnTo>
                    <a:pt x="2114079" y="77648"/>
                  </a:lnTo>
                  <a:lnTo>
                    <a:pt x="2148102" y="72931"/>
                  </a:lnTo>
                  <a:lnTo>
                    <a:pt x="2182427" y="68729"/>
                  </a:lnTo>
                  <a:lnTo>
                    <a:pt x="2216951" y="64869"/>
                  </a:lnTo>
                  <a:lnTo>
                    <a:pt x="2249492" y="61237"/>
                  </a:lnTo>
                  <a:lnTo>
                    <a:pt x="2280712" y="57758"/>
                  </a:lnTo>
                  <a:lnTo>
                    <a:pt x="2311049" y="54380"/>
                  </a:lnTo>
                  <a:lnTo>
                    <a:pt x="2340800" y="51070"/>
                  </a:lnTo>
                  <a:lnTo>
                    <a:pt x="2370158" y="47804"/>
                  </a:lnTo>
                  <a:lnTo>
                    <a:pt x="2399255" y="44569"/>
                  </a:lnTo>
                  <a:lnTo>
                    <a:pt x="2427120" y="42412"/>
                  </a:lnTo>
                  <a:lnTo>
                    <a:pt x="2454164" y="40975"/>
                  </a:lnTo>
                  <a:lnTo>
                    <a:pt x="2480659" y="40016"/>
                  </a:lnTo>
                  <a:lnTo>
                    <a:pt x="2506789" y="38319"/>
                  </a:lnTo>
                  <a:lnTo>
                    <a:pt x="2532676" y="36129"/>
                  </a:lnTo>
                  <a:lnTo>
                    <a:pt x="2558401" y="33611"/>
                  </a:lnTo>
                  <a:lnTo>
                    <a:pt x="2582959" y="30873"/>
                  </a:lnTo>
                  <a:lnTo>
                    <a:pt x="2630001" y="25010"/>
                  </a:lnTo>
                  <a:lnTo>
                    <a:pt x="2669959" y="21698"/>
                  </a:lnTo>
                  <a:lnTo>
                    <a:pt x="2705357" y="19168"/>
                  </a:lnTo>
                  <a:lnTo>
                    <a:pt x="2752919" y="12852"/>
                  </a:lnTo>
                  <a:lnTo>
                    <a:pt x="2798507" y="7359"/>
                  </a:lnTo>
                  <a:lnTo>
                    <a:pt x="2841868" y="286"/>
                  </a:lnTo>
                  <a:lnTo>
                    <a:pt x="2841787" y="190"/>
                  </a:lnTo>
                  <a:lnTo>
                    <a:pt x="2797424" y="7"/>
                  </a:lnTo>
                  <a:lnTo>
                    <a:pt x="2751520" y="0"/>
                  </a:lnTo>
                  <a:lnTo>
                    <a:pt x="2708624" y="2822"/>
                  </a:lnTo>
                  <a:lnTo>
                    <a:pt x="2672799" y="6545"/>
                  </a:lnTo>
                  <a:lnTo>
                    <a:pt x="2632183" y="8200"/>
                  </a:lnTo>
                  <a:lnTo>
                    <a:pt x="2586615" y="11758"/>
                  </a:lnTo>
                  <a:lnTo>
                    <a:pt x="2562610" y="14188"/>
                  </a:lnTo>
                  <a:lnTo>
                    <a:pt x="2537082" y="16867"/>
                  </a:lnTo>
                  <a:lnTo>
                    <a:pt x="2510537" y="19711"/>
                  </a:lnTo>
                  <a:lnTo>
                    <a:pt x="2483317" y="22665"/>
                  </a:lnTo>
                  <a:lnTo>
                    <a:pt x="2455644" y="26751"/>
                  </a:lnTo>
                  <a:lnTo>
                    <a:pt x="2427671" y="31592"/>
                  </a:lnTo>
                  <a:lnTo>
                    <a:pt x="2399498" y="36936"/>
                  </a:lnTo>
                  <a:lnTo>
                    <a:pt x="2369073" y="41557"/>
                  </a:lnTo>
                  <a:lnTo>
                    <a:pt x="2337149" y="45696"/>
                  </a:lnTo>
                  <a:lnTo>
                    <a:pt x="2304224" y="49514"/>
                  </a:lnTo>
                  <a:lnTo>
                    <a:pt x="2269575" y="54176"/>
                  </a:lnTo>
                  <a:lnTo>
                    <a:pt x="2233775" y="59400"/>
                  </a:lnTo>
                  <a:lnTo>
                    <a:pt x="2197208" y="65000"/>
                  </a:lnTo>
                  <a:lnTo>
                    <a:pt x="2160130" y="71908"/>
                  </a:lnTo>
                  <a:lnTo>
                    <a:pt x="2122712" y="79688"/>
                  </a:lnTo>
                  <a:lnTo>
                    <a:pt x="2085066" y="88050"/>
                  </a:lnTo>
                  <a:lnTo>
                    <a:pt x="2046211" y="95741"/>
                  </a:lnTo>
                  <a:lnTo>
                    <a:pt x="2006549" y="102986"/>
                  </a:lnTo>
                  <a:lnTo>
                    <a:pt x="1966349" y="109932"/>
                  </a:lnTo>
                  <a:lnTo>
                    <a:pt x="1925791" y="117737"/>
                  </a:lnTo>
                  <a:lnTo>
                    <a:pt x="1884994" y="126116"/>
                  </a:lnTo>
                  <a:lnTo>
                    <a:pt x="1844038" y="134877"/>
                  </a:lnTo>
                  <a:lnTo>
                    <a:pt x="1800858" y="143893"/>
                  </a:lnTo>
                  <a:lnTo>
                    <a:pt x="1756197" y="153078"/>
                  </a:lnTo>
                  <a:lnTo>
                    <a:pt x="1710548" y="162377"/>
                  </a:lnTo>
                  <a:lnTo>
                    <a:pt x="1664240" y="172809"/>
                  </a:lnTo>
                  <a:lnTo>
                    <a:pt x="1617494" y="183997"/>
                  </a:lnTo>
                  <a:lnTo>
                    <a:pt x="1570454" y="195690"/>
                  </a:lnTo>
                  <a:lnTo>
                    <a:pt x="1524278" y="206659"/>
                  </a:lnTo>
                  <a:lnTo>
                    <a:pt x="1478677" y="217148"/>
                  </a:lnTo>
                  <a:lnTo>
                    <a:pt x="1433459" y="227315"/>
                  </a:lnTo>
                  <a:lnTo>
                    <a:pt x="1387440" y="237268"/>
                  </a:lnTo>
                  <a:lnTo>
                    <a:pt x="1340885" y="247078"/>
                  </a:lnTo>
                  <a:lnTo>
                    <a:pt x="1293973" y="256793"/>
                  </a:lnTo>
                  <a:lnTo>
                    <a:pt x="1247882" y="267504"/>
                  </a:lnTo>
                  <a:lnTo>
                    <a:pt x="1202338" y="278877"/>
                  </a:lnTo>
                  <a:lnTo>
                    <a:pt x="1157159" y="290693"/>
                  </a:lnTo>
                  <a:lnTo>
                    <a:pt x="1113281" y="301745"/>
                  </a:lnTo>
                  <a:lnTo>
                    <a:pt x="1070270" y="312288"/>
                  </a:lnTo>
                  <a:lnTo>
                    <a:pt x="1027839" y="322492"/>
                  </a:lnTo>
                  <a:lnTo>
                    <a:pt x="985793" y="332469"/>
                  </a:lnTo>
                  <a:lnTo>
                    <a:pt x="944003" y="342296"/>
                  </a:lnTo>
                  <a:lnTo>
                    <a:pt x="902386" y="352022"/>
                  </a:lnTo>
                  <a:lnTo>
                    <a:pt x="862999" y="361681"/>
                  </a:lnTo>
                  <a:lnTo>
                    <a:pt x="825099" y="371295"/>
                  </a:lnTo>
                  <a:lnTo>
                    <a:pt x="788191" y="380880"/>
                  </a:lnTo>
                  <a:lnTo>
                    <a:pt x="753002" y="390444"/>
                  </a:lnTo>
                  <a:lnTo>
                    <a:pt x="718960" y="399996"/>
                  </a:lnTo>
                  <a:lnTo>
                    <a:pt x="685681" y="409539"/>
                  </a:lnTo>
                  <a:lnTo>
                    <a:pt x="653971" y="418017"/>
                  </a:lnTo>
                  <a:lnTo>
                    <a:pt x="623306" y="425786"/>
                  </a:lnTo>
                  <a:lnTo>
                    <a:pt x="593337" y="433082"/>
                  </a:lnTo>
                  <a:lnTo>
                    <a:pt x="565950" y="439004"/>
                  </a:lnTo>
                  <a:lnTo>
                    <a:pt x="540283" y="444011"/>
                  </a:lnTo>
                  <a:lnTo>
                    <a:pt x="494126" y="452396"/>
                  </a:lnTo>
                  <a:lnTo>
                    <a:pt x="455973" y="459650"/>
                  </a:lnTo>
                  <a:lnTo>
                    <a:pt x="409799" y="464628"/>
                  </a:lnTo>
                  <a:lnTo>
                    <a:pt x="361950" y="46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058"/>
            <p:cNvSpPr/>
            <p:nvPr>
              <p:custDataLst>
                <p:tags r:id="rId177"/>
              </p:custDataLst>
            </p:nvPr>
          </p:nvSpPr>
          <p:spPr>
            <a:xfrm>
              <a:off x="3209925" y="2762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24071" y="0"/>
                  </a:lnTo>
                  <a:lnTo>
                    <a:pt x="25573" y="1058"/>
                  </a:lnTo>
                  <a:lnTo>
                    <a:pt x="26574" y="282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059"/>
            <p:cNvSpPr/>
            <p:nvPr>
              <p:custDataLst>
                <p:tags r:id="rId178"/>
              </p:custDataLst>
            </p:nvPr>
          </p:nvSpPr>
          <p:spPr>
            <a:xfrm>
              <a:off x="3249349" y="361950"/>
              <a:ext cx="27252" cy="38101"/>
            </a:xfrm>
            <a:custGeom>
              <a:avLst/>
              <a:gdLst/>
              <a:ahLst/>
              <a:cxnLst/>
              <a:rect l="0" t="0" r="0" b="0"/>
              <a:pathLst>
                <a:path w="27252" h="38101">
                  <a:moveTo>
                    <a:pt x="8201" y="0"/>
                  </a:moveTo>
                  <a:lnTo>
                    <a:pt x="8201" y="0"/>
                  </a:lnTo>
                  <a:lnTo>
                    <a:pt x="8201" y="22390"/>
                  </a:lnTo>
                  <a:lnTo>
                    <a:pt x="7143" y="24452"/>
                  </a:lnTo>
                  <a:lnTo>
                    <a:pt x="5379" y="25826"/>
                  </a:lnTo>
                  <a:lnTo>
                    <a:pt x="0" y="28032"/>
                  </a:lnTo>
                  <a:lnTo>
                    <a:pt x="17504" y="37980"/>
                  </a:lnTo>
                  <a:lnTo>
                    <a:pt x="2725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060"/>
            <p:cNvSpPr/>
            <p:nvPr>
              <p:custDataLst>
                <p:tags r:id="rId179"/>
              </p:custDataLst>
            </p:nvPr>
          </p:nvSpPr>
          <p:spPr>
            <a:xfrm>
              <a:off x="2238409" y="285750"/>
              <a:ext cx="95217" cy="170893"/>
            </a:xfrm>
            <a:custGeom>
              <a:avLst/>
              <a:gdLst/>
              <a:ahLst/>
              <a:cxnLst/>
              <a:rect l="0" t="0" r="0" b="0"/>
              <a:pathLst>
                <a:path w="95217" h="170893">
                  <a:moveTo>
                    <a:pt x="9491" y="47625"/>
                  </a:moveTo>
                  <a:lnTo>
                    <a:pt x="9491" y="47625"/>
                  </a:lnTo>
                  <a:lnTo>
                    <a:pt x="358" y="47625"/>
                  </a:lnTo>
                  <a:lnTo>
                    <a:pt x="0" y="39424"/>
                  </a:lnTo>
                  <a:lnTo>
                    <a:pt x="10332" y="45813"/>
                  </a:lnTo>
                  <a:lnTo>
                    <a:pt x="13226" y="46417"/>
                  </a:lnTo>
                  <a:lnTo>
                    <a:pt x="15156" y="47878"/>
                  </a:lnTo>
                  <a:lnTo>
                    <a:pt x="44822" y="85743"/>
                  </a:lnTo>
                  <a:lnTo>
                    <a:pt x="57184" y="119768"/>
                  </a:lnTo>
                  <a:lnTo>
                    <a:pt x="64459" y="133176"/>
                  </a:lnTo>
                  <a:lnTo>
                    <a:pt x="66210" y="146016"/>
                  </a:lnTo>
                  <a:lnTo>
                    <a:pt x="63627" y="152385"/>
                  </a:lnTo>
                  <a:lnTo>
                    <a:pt x="60010" y="158743"/>
                  </a:lnTo>
                  <a:lnTo>
                    <a:pt x="57497" y="169568"/>
                  </a:lnTo>
                  <a:lnTo>
                    <a:pt x="56312" y="170195"/>
                  </a:lnTo>
                  <a:lnTo>
                    <a:pt x="52172" y="170892"/>
                  </a:lnTo>
                  <a:lnTo>
                    <a:pt x="50645" y="170020"/>
                  </a:lnTo>
                  <a:lnTo>
                    <a:pt x="49627" y="168380"/>
                  </a:lnTo>
                  <a:lnTo>
                    <a:pt x="38972" y="136052"/>
                  </a:lnTo>
                  <a:lnTo>
                    <a:pt x="38101" y="88758"/>
                  </a:lnTo>
                  <a:lnTo>
                    <a:pt x="39131" y="63472"/>
                  </a:lnTo>
                  <a:lnTo>
                    <a:pt x="51324" y="31746"/>
                  </a:lnTo>
                  <a:lnTo>
                    <a:pt x="66714" y="10361"/>
                  </a:lnTo>
                  <a:lnTo>
                    <a:pt x="73024" y="4605"/>
                  </a:lnTo>
                  <a:lnTo>
                    <a:pt x="79356" y="2047"/>
                  </a:lnTo>
                  <a:lnTo>
                    <a:pt x="95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061"/>
            <p:cNvSpPr/>
            <p:nvPr>
              <p:custDataLst>
                <p:tags r:id="rId180"/>
              </p:custDataLst>
            </p:nvPr>
          </p:nvSpPr>
          <p:spPr>
            <a:xfrm>
              <a:off x="2353081" y="304810"/>
              <a:ext cx="103903" cy="123777"/>
            </a:xfrm>
            <a:custGeom>
              <a:avLst/>
              <a:gdLst/>
              <a:ahLst/>
              <a:cxnLst/>
              <a:rect l="0" t="0" r="0" b="0"/>
              <a:pathLst>
                <a:path w="103903" h="123777">
                  <a:moveTo>
                    <a:pt x="66269" y="9515"/>
                  </a:moveTo>
                  <a:lnTo>
                    <a:pt x="66269" y="9515"/>
                  </a:lnTo>
                  <a:lnTo>
                    <a:pt x="66269" y="4458"/>
                  </a:lnTo>
                  <a:lnTo>
                    <a:pt x="65211" y="2969"/>
                  </a:lnTo>
                  <a:lnTo>
                    <a:pt x="63447" y="1976"/>
                  </a:lnTo>
                  <a:lnTo>
                    <a:pt x="56568" y="251"/>
                  </a:lnTo>
                  <a:lnTo>
                    <a:pt x="34388" y="0"/>
                  </a:lnTo>
                  <a:lnTo>
                    <a:pt x="32315" y="1055"/>
                  </a:lnTo>
                  <a:lnTo>
                    <a:pt x="30933" y="2817"/>
                  </a:lnTo>
                  <a:lnTo>
                    <a:pt x="30012" y="5050"/>
                  </a:lnTo>
                  <a:lnTo>
                    <a:pt x="28339" y="6538"/>
                  </a:lnTo>
                  <a:lnTo>
                    <a:pt x="18050" y="11749"/>
                  </a:lnTo>
                  <a:lnTo>
                    <a:pt x="15073" y="14179"/>
                  </a:lnTo>
                  <a:lnTo>
                    <a:pt x="11765" y="19702"/>
                  </a:lnTo>
                  <a:lnTo>
                    <a:pt x="8409" y="35002"/>
                  </a:lnTo>
                  <a:lnTo>
                    <a:pt x="2676" y="44466"/>
                  </a:lnTo>
                  <a:lnTo>
                    <a:pt x="507" y="55031"/>
                  </a:lnTo>
                  <a:lnTo>
                    <a:pt x="0" y="65375"/>
                  </a:lnTo>
                  <a:lnTo>
                    <a:pt x="2597" y="74206"/>
                  </a:lnTo>
                  <a:lnTo>
                    <a:pt x="6220" y="81658"/>
                  </a:lnTo>
                  <a:lnTo>
                    <a:pt x="9318" y="91804"/>
                  </a:lnTo>
                  <a:lnTo>
                    <a:pt x="15411" y="101513"/>
                  </a:lnTo>
                  <a:lnTo>
                    <a:pt x="17207" y="107906"/>
                  </a:lnTo>
                  <a:lnTo>
                    <a:pt x="18744" y="110034"/>
                  </a:lnTo>
                  <a:lnTo>
                    <a:pt x="20827" y="111452"/>
                  </a:lnTo>
                  <a:lnTo>
                    <a:pt x="25964" y="114087"/>
                  </a:lnTo>
                  <a:lnTo>
                    <a:pt x="34807" y="120462"/>
                  </a:lnTo>
                  <a:lnTo>
                    <a:pt x="40997" y="122325"/>
                  </a:lnTo>
                  <a:lnTo>
                    <a:pt x="73524" y="123776"/>
                  </a:lnTo>
                  <a:lnTo>
                    <a:pt x="91997" y="115611"/>
                  </a:lnTo>
                  <a:lnTo>
                    <a:pt x="102795" y="106205"/>
                  </a:lnTo>
                  <a:lnTo>
                    <a:pt x="103669" y="102583"/>
                  </a:lnTo>
                  <a:lnTo>
                    <a:pt x="103902" y="100135"/>
                  </a:lnTo>
                  <a:lnTo>
                    <a:pt x="101340" y="94593"/>
                  </a:lnTo>
                  <a:lnTo>
                    <a:pt x="97731" y="88603"/>
                  </a:lnTo>
                  <a:lnTo>
                    <a:pt x="94641" y="79280"/>
                  </a:lnTo>
                  <a:lnTo>
                    <a:pt x="58973" y="37501"/>
                  </a:lnTo>
                  <a:lnTo>
                    <a:pt x="58230" y="34523"/>
                  </a:lnTo>
                  <a:lnTo>
                    <a:pt x="56676" y="32537"/>
                  </a:lnTo>
                  <a:lnTo>
                    <a:pt x="52128" y="30330"/>
                  </a:lnTo>
                  <a:lnTo>
                    <a:pt x="51550" y="28684"/>
                  </a:lnTo>
                  <a:lnTo>
                    <a:pt x="52223" y="26527"/>
                  </a:lnTo>
                  <a:lnTo>
                    <a:pt x="56744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062"/>
            <p:cNvSpPr/>
            <p:nvPr>
              <p:custDataLst>
                <p:tags r:id="rId181"/>
              </p:custDataLst>
            </p:nvPr>
          </p:nvSpPr>
          <p:spPr>
            <a:xfrm>
              <a:off x="2505075" y="128854"/>
              <a:ext cx="103414" cy="299660"/>
            </a:xfrm>
            <a:custGeom>
              <a:avLst/>
              <a:gdLst/>
              <a:ahLst/>
              <a:cxnLst/>
              <a:rect l="0" t="0" r="0" b="0"/>
              <a:pathLst>
                <a:path w="103414" h="299660">
                  <a:moveTo>
                    <a:pt x="9525" y="52121"/>
                  </a:moveTo>
                  <a:lnTo>
                    <a:pt x="9525" y="52121"/>
                  </a:lnTo>
                  <a:lnTo>
                    <a:pt x="9525" y="9518"/>
                  </a:lnTo>
                  <a:lnTo>
                    <a:pt x="6703" y="3906"/>
                  </a:lnTo>
                  <a:lnTo>
                    <a:pt x="4469" y="927"/>
                  </a:lnTo>
                  <a:lnTo>
                    <a:pt x="2979" y="0"/>
                  </a:lnTo>
                  <a:lnTo>
                    <a:pt x="1986" y="441"/>
                  </a:lnTo>
                  <a:lnTo>
                    <a:pt x="1324" y="1792"/>
                  </a:lnTo>
                  <a:lnTo>
                    <a:pt x="1941" y="2694"/>
                  </a:lnTo>
                  <a:lnTo>
                    <a:pt x="5449" y="3695"/>
                  </a:lnTo>
                  <a:lnTo>
                    <a:pt x="6807" y="6079"/>
                  </a:lnTo>
                  <a:lnTo>
                    <a:pt x="9778" y="18488"/>
                  </a:lnTo>
                  <a:lnTo>
                    <a:pt x="15832" y="30396"/>
                  </a:lnTo>
                  <a:lnTo>
                    <a:pt x="18862" y="74208"/>
                  </a:lnTo>
                  <a:lnTo>
                    <a:pt x="20025" y="90513"/>
                  </a:lnTo>
                  <a:lnTo>
                    <a:pt x="27240" y="129823"/>
                  </a:lnTo>
                  <a:lnTo>
                    <a:pt x="28399" y="176144"/>
                  </a:lnTo>
                  <a:lnTo>
                    <a:pt x="28560" y="222752"/>
                  </a:lnTo>
                  <a:lnTo>
                    <a:pt x="28575" y="268941"/>
                  </a:lnTo>
                  <a:lnTo>
                    <a:pt x="28575" y="280517"/>
                  </a:lnTo>
                  <a:lnTo>
                    <a:pt x="28575" y="258325"/>
                  </a:lnTo>
                  <a:lnTo>
                    <a:pt x="44384" y="210934"/>
                  </a:lnTo>
                  <a:lnTo>
                    <a:pt x="47723" y="199130"/>
                  </a:lnTo>
                  <a:lnTo>
                    <a:pt x="54974" y="185660"/>
                  </a:lnTo>
                  <a:lnTo>
                    <a:pt x="56720" y="172808"/>
                  </a:lnTo>
                  <a:lnTo>
                    <a:pt x="57922" y="170679"/>
                  </a:lnTo>
                  <a:lnTo>
                    <a:pt x="59781" y="169260"/>
                  </a:lnTo>
                  <a:lnTo>
                    <a:pt x="65313" y="166982"/>
                  </a:lnTo>
                  <a:lnTo>
                    <a:pt x="74756" y="166470"/>
                  </a:lnTo>
                  <a:lnTo>
                    <a:pt x="80829" y="171492"/>
                  </a:lnTo>
                  <a:lnTo>
                    <a:pt x="83549" y="176789"/>
                  </a:lnTo>
                  <a:lnTo>
                    <a:pt x="84274" y="179683"/>
                  </a:lnTo>
                  <a:lnTo>
                    <a:pt x="93073" y="195070"/>
                  </a:lnTo>
                  <a:lnTo>
                    <a:pt x="103413" y="234948"/>
                  </a:lnTo>
                  <a:lnTo>
                    <a:pt x="102809" y="238564"/>
                  </a:lnTo>
                  <a:lnTo>
                    <a:pt x="97057" y="254794"/>
                  </a:lnTo>
                  <a:lnTo>
                    <a:pt x="94994" y="264965"/>
                  </a:lnTo>
                  <a:lnTo>
                    <a:pt x="87884" y="276640"/>
                  </a:lnTo>
                  <a:lnTo>
                    <a:pt x="80132" y="286803"/>
                  </a:lnTo>
                  <a:lnTo>
                    <a:pt x="77948" y="293302"/>
                  </a:lnTo>
                  <a:lnTo>
                    <a:pt x="76307" y="295458"/>
                  </a:lnTo>
                  <a:lnTo>
                    <a:pt x="71661" y="297854"/>
                  </a:lnTo>
                  <a:lnTo>
                    <a:pt x="48603" y="299659"/>
                  </a:lnTo>
                  <a:lnTo>
                    <a:pt x="29218" y="298679"/>
                  </a:lnTo>
                  <a:lnTo>
                    <a:pt x="25828" y="296927"/>
                  </a:lnTo>
                  <a:lnTo>
                    <a:pt x="21004" y="291099"/>
                  </a:lnTo>
                  <a:lnTo>
                    <a:pt x="13397" y="276976"/>
                  </a:lnTo>
                  <a:lnTo>
                    <a:pt x="0" y="24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063"/>
            <p:cNvSpPr/>
            <p:nvPr>
              <p:custDataLst>
                <p:tags r:id="rId182"/>
              </p:custDataLst>
            </p:nvPr>
          </p:nvSpPr>
          <p:spPr>
            <a:xfrm>
              <a:off x="2714625" y="123836"/>
              <a:ext cx="9410" cy="247640"/>
            </a:xfrm>
            <a:custGeom>
              <a:avLst/>
              <a:gdLst/>
              <a:ahLst/>
              <a:cxnLst/>
              <a:rect l="0" t="0" r="0" b="0"/>
              <a:pathLst>
                <a:path w="9410" h="247640">
                  <a:moveTo>
                    <a:pt x="0" y="19039"/>
                  </a:moveTo>
                  <a:lnTo>
                    <a:pt x="0" y="19039"/>
                  </a:lnTo>
                  <a:lnTo>
                    <a:pt x="0" y="0"/>
                  </a:lnTo>
                  <a:lnTo>
                    <a:pt x="1058" y="33104"/>
                  </a:lnTo>
                  <a:lnTo>
                    <a:pt x="8201" y="68725"/>
                  </a:lnTo>
                  <a:lnTo>
                    <a:pt x="9409" y="115794"/>
                  </a:lnTo>
                  <a:lnTo>
                    <a:pt x="8444" y="145082"/>
                  </a:lnTo>
                  <a:lnTo>
                    <a:pt x="587" y="190433"/>
                  </a:lnTo>
                  <a:lnTo>
                    <a:pt x="34" y="234936"/>
                  </a:lnTo>
                  <a:lnTo>
                    <a:pt x="0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064"/>
            <p:cNvSpPr/>
            <p:nvPr>
              <p:custDataLst>
                <p:tags r:id="rId183"/>
              </p:custDataLst>
            </p:nvPr>
          </p:nvSpPr>
          <p:spPr>
            <a:xfrm>
              <a:off x="2114550" y="143438"/>
              <a:ext cx="104621" cy="342278"/>
            </a:xfrm>
            <a:custGeom>
              <a:avLst/>
              <a:gdLst/>
              <a:ahLst/>
              <a:cxnLst/>
              <a:rect l="0" t="0" r="0" b="0"/>
              <a:pathLst>
                <a:path w="104621" h="342278">
                  <a:moveTo>
                    <a:pt x="0" y="170887"/>
                  </a:moveTo>
                  <a:lnTo>
                    <a:pt x="0" y="170887"/>
                  </a:lnTo>
                  <a:lnTo>
                    <a:pt x="0" y="152264"/>
                  </a:lnTo>
                  <a:lnTo>
                    <a:pt x="8201" y="135472"/>
                  </a:lnTo>
                  <a:lnTo>
                    <a:pt x="8642" y="135636"/>
                  </a:lnTo>
                  <a:lnTo>
                    <a:pt x="9351" y="143502"/>
                  </a:lnTo>
                  <a:lnTo>
                    <a:pt x="9515" y="164607"/>
                  </a:lnTo>
                  <a:lnTo>
                    <a:pt x="12343" y="170918"/>
                  </a:lnTo>
                  <a:lnTo>
                    <a:pt x="14578" y="174083"/>
                  </a:lnTo>
                  <a:lnTo>
                    <a:pt x="25334" y="219081"/>
                  </a:lnTo>
                  <a:lnTo>
                    <a:pt x="35924" y="265984"/>
                  </a:lnTo>
                  <a:lnTo>
                    <a:pt x="40278" y="285142"/>
                  </a:lnTo>
                  <a:lnTo>
                    <a:pt x="48270" y="301401"/>
                  </a:lnTo>
                  <a:lnTo>
                    <a:pt x="51230" y="305522"/>
                  </a:lnTo>
                  <a:lnTo>
                    <a:pt x="54519" y="315744"/>
                  </a:lnTo>
                  <a:lnTo>
                    <a:pt x="57146" y="342277"/>
                  </a:lnTo>
                  <a:lnTo>
                    <a:pt x="56091" y="318482"/>
                  </a:lnTo>
                  <a:lnTo>
                    <a:pt x="47449" y="274265"/>
                  </a:lnTo>
                  <a:lnTo>
                    <a:pt x="39540" y="227853"/>
                  </a:lnTo>
                  <a:lnTo>
                    <a:pt x="31839" y="183355"/>
                  </a:lnTo>
                  <a:lnTo>
                    <a:pt x="29220" y="142893"/>
                  </a:lnTo>
                  <a:lnTo>
                    <a:pt x="28703" y="104327"/>
                  </a:lnTo>
                  <a:lnTo>
                    <a:pt x="28592" y="59424"/>
                  </a:lnTo>
                  <a:lnTo>
                    <a:pt x="29641" y="46206"/>
                  </a:lnTo>
                  <a:lnTo>
                    <a:pt x="40334" y="18809"/>
                  </a:lnTo>
                  <a:lnTo>
                    <a:pt x="44385" y="12280"/>
                  </a:lnTo>
                  <a:lnTo>
                    <a:pt x="46185" y="5851"/>
                  </a:lnTo>
                  <a:lnTo>
                    <a:pt x="47723" y="3713"/>
                  </a:lnTo>
                  <a:lnTo>
                    <a:pt x="49807" y="2287"/>
                  </a:lnTo>
                  <a:lnTo>
                    <a:pt x="57797" y="282"/>
                  </a:lnTo>
                  <a:lnTo>
                    <a:pt x="60756" y="0"/>
                  </a:lnTo>
                  <a:lnTo>
                    <a:pt x="66867" y="2509"/>
                  </a:lnTo>
                  <a:lnTo>
                    <a:pt x="73110" y="6094"/>
                  </a:lnTo>
                  <a:lnTo>
                    <a:pt x="79413" y="7687"/>
                  </a:lnTo>
                  <a:lnTo>
                    <a:pt x="81517" y="9171"/>
                  </a:lnTo>
                  <a:lnTo>
                    <a:pt x="82920" y="11218"/>
                  </a:lnTo>
                  <a:lnTo>
                    <a:pt x="85537" y="16315"/>
                  </a:lnTo>
                  <a:lnTo>
                    <a:pt x="98818" y="36376"/>
                  </a:lnTo>
                  <a:lnTo>
                    <a:pt x="103598" y="59101"/>
                  </a:lnTo>
                  <a:lnTo>
                    <a:pt x="104620" y="83363"/>
                  </a:lnTo>
                  <a:lnTo>
                    <a:pt x="101884" y="92476"/>
                  </a:lnTo>
                  <a:lnTo>
                    <a:pt x="89577" y="117875"/>
                  </a:lnTo>
                  <a:lnTo>
                    <a:pt x="87437" y="130040"/>
                  </a:lnTo>
                  <a:lnTo>
                    <a:pt x="84750" y="135189"/>
                  </a:lnTo>
                  <a:lnTo>
                    <a:pt x="54247" y="164383"/>
                  </a:lnTo>
                  <a:lnTo>
                    <a:pt x="47746" y="167996"/>
                  </a:lnTo>
                  <a:lnTo>
                    <a:pt x="44530" y="168960"/>
                  </a:lnTo>
                  <a:lnTo>
                    <a:pt x="42387" y="170661"/>
                  </a:lnTo>
                  <a:lnTo>
                    <a:pt x="38312" y="177052"/>
                  </a:lnTo>
                  <a:lnTo>
                    <a:pt x="30066" y="179970"/>
                  </a:lnTo>
                  <a:lnTo>
                    <a:pt x="29569" y="179059"/>
                  </a:lnTo>
                  <a:lnTo>
                    <a:pt x="28575" y="170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719"/>
          <p:cNvGrpSpPr/>
          <p:nvPr/>
        </p:nvGrpSpPr>
        <p:grpSpPr>
          <a:xfrm>
            <a:off x="485775" y="249366"/>
            <a:ext cx="1257301" cy="531543"/>
            <a:chOff x="485775" y="249366"/>
            <a:chExt cx="1257301" cy="531543"/>
          </a:xfrm>
        </p:grpSpPr>
        <p:sp>
          <p:nvSpPr>
            <p:cNvPr id="353" name="SMARTInkShape-3065"/>
            <p:cNvSpPr/>
            <p:nvPr>
              <p:custDataLst>
                <p:tags r:id="rId166"/>
              </p:custDataLst>
            </p:nvPr>
          </p:nvSpPr>
          <p:spPr>
            <a:xfrm>
              <a:off x="1562100" y="249366"/>
              <a:ext cx="19051" cy="236410"/>
            </a:xfrm>
            <a:custGeom>
              <a:avLst/>
              <a:gdLst/>
              <a:ahLst/>
              <a:cxnLst/>
              <a:rect l="0" t="0" r="0" b="0"/>
              <a:pathLst>
                <a:path w="19051" h="236410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9525" y="3849"/>
                  </a:lnTo>
                  <a:lnTo>
                    <a:pt x="6703" y="8871"/>
                  </a:lnTo>
                  <a:lnTo>
                    <a:pt x="2979" y="14631"/>
                  </a:lnTo>
                  <a:lnTo>
                    <a:pt x="883" y="23824"/>
                  </a:lnTo>
                  <a:lnTo>
                    <a:pt x="23" y="68509"/>
                  </a:lnTo>
                  <a:lnTo>
                    <a:pt x="1" y="112606"/>
                  </a:lnTo>
                  <a:lnTo>
                    <a:pt x="0" y="158225"/>
                  </a:lnTo>
                  <a:lnTo>
                    <a:pt x="2822" y="181493"/>
                  </a:lnTo>
                  <a:lnTo>
                    <a:pt x="11759" y="223422"/>
                  </a:lnTo>
                  <a:lnTo>
                    <a:pt x="19050" y="23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066"/>
            <p:cNvSpPr/>
            <p:nvPr>
              <p:custDataLst>
                <p:tags r:id="rId167"/>
              </p:custDataLst>
            </p:nvPr>
          </p:nvSpPr>
          <p:spPr>
            <a:xfrm>
              <a:off x="1619371" y="381020"/>
              <a:ext cx="123705" cy="114281"/>
            </a:xfrm>
            <a:custGeom>
              <a:avLst/>
              <a:gdLst/>
              <a:ahLst/>
              <a:cxnLst/>
              <a:rect l="0" t="0" r="0" b="0"/>
              <a:pathLst>
                <a:path w="123705" h="114281">
                  <a:moveTo>
                    <a:pt x="57029" y="66655"/>
                  </a:moveTo>
                  <a:lnTo>
                    <a:pt x="57029" y="66655"/>
                  </a:lnTo>
                  <a:lnTo>
                    <a:pt x="55971" y="39028"/>
                  </a:lnTo>
                  <a:lnTo>
                    <a:pt x="47328" y="5969"/>
                  </a:lnTo>
                  <a:lnTo>
                    <a:pt x="45270" y="3973"/>
                  </a:lnTo>
                  <a:lnTo>
                    <a:pt x="39419" y="769"/>
                  </a:lnTo>
                  <a:lnTo>
                    <a:pt x="15626" y="0"/>
                  </a:lnTo>
                  <a:lnTo>
                    <a:pt x="13552" y="1052"/>
                  </a:lnTo>
                  <a:lnTo>
                    <a:pt x="12170" y="2811"/>
                  </a:lnTo>
                  <a:lnTo>
                    <a:pt x="10633" y="7588"/>
                  </a:lnTo>
                  <a:lnTo>
                    <a:pt x="9950" y="13239"/>
                  </a:lnTo>
                  <a:lnTo>
                    <a:pt x="6825" y="19279"/>
                  </a:lnTo>
                  <a:lnTo>
                    <a:pt x="4509" y="22371"/>
                  </a:lnTo>
                  <a:lnTo>
                    <a:pt x="1937" y="31451"/>
                  </a:lnTo>
                  <a:lnTo>
                    <a:pt x="0" y="56773"/>
                  </a:lnTo>
                  <a:lnTo>
                    <a:pt x="2755" y="65085"/>
                  </a:lnTo>
                  <a:lnTo>
                    <a:pt x="6449" y="72307"/>
                  </a:lnTo>
                  <a:lnTo>
                    <a:pt x="10203" y="90935"/>
                  </a:lnTo>
                  <a:lnTo>
                    <a:pt x="12053" y="92367"/>
                  </a:lnTo>
                  <a:lnTo>
                    <a:pt x="16931" y="95016"/>
                  </a:lnTo>
                  <a:lnTo>
                    <a:pt x="25628" y="101399"/>
                  </a:lnTo>
                  <a:lnTo>
                    <a:pt x="36143" y="104313"/>
                  </a:lnTo>
                  <a:lnTo>
                    <a:pt x="46019" y="96515"/>
                  </a:lnTo>
                  <a:lnTo>
                    <a:pt x="46844" y="92979"/>
                  </a:lnTo>
                  <a:lnTo>
                    <a:pt x="47064" y="90554"/>
                  </a:lnTo>
                  <a:lnTo>
                    <a:pt x="48269" y="88938"/>
                  </a:lnTo>
                  <a:lnTo>
                    <a:pt x="52430" y="87142"/>
                  </a:lnTo>
                  <a:lnTo>
                    <a:pt x="53963" y="85604"/>
                  </a:lnTo>
                  <a:lnTo>
                    <a:pt x="57818" y="76088"/>
                  </a:lnTo>
                  <a:lnTo>
                    <a:pt x="66435" y="66782"/>
                  </a:lnTo>
                  <a:lnTo>
                    <a:pt x="66551" y="80847"/>
                  </a:lnTo>
                  <a:lnTo>
                    <a:pt x="69375" y="86368"/>
                  </a:lnTo>
                  <a:lnTo>
                    <a:pt x="71610" y="89322"/>
                  </a:lnTo>
                  <a:lnTo>
                    <a:pt x="76915" y="92604"/>
                  </a:lnTo>
                  <a:lnTo>
                    <a:pt x="88944" y="94711"/>
                  </a:lnTo>
                  <a:lnTo>
                    <a:pt x="91006" y="95943"/>
                  </a:lnTo>
                  <a:lnTo>
                    <a:pt x="92380" y="97822"/>
                  </a:lnTo>
                  <a:lnTo>
                    <a:pt x="94966" y="102732"/>
                  </a:lnTo>
                  <a:lnTo>
                    <a:pt x="99642" y="108442"/>
                  </a:lnTo>
                  <a:lnTo>
                    <a:pt x="108071" y="111685"/>
                  </a:lnTo>
                  <a:lnTo>
                    <a:pt x="123704" y="11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067"/>
            <p:cNvSpPr/>
            <p:nvPr>
              <p:custDataLst>
                <p:tags r:id="rId168"/>
              </p:custDataLst>
            </p:nvPr>
          </p:nvSpPr>
          <p:spPr>
            <a:xfrm>
              <a:off x="1333500" y="390571"/>
              <a:ext cx="114301" cy="171239"/>
            </a:xfrm>
            <a:custGeom>
              <a:avLst/>
              <a:gdLst/>
              <a:ahLst/>
              <a:cxnLst/>
              <a:rect l="0" t="0" r="0" b="0"/>
              <a:pathLst>
                <a:path w="114301" h="171239">
                  <a:moveTo>
                    <a:pt x="0" y="66629"/>
                  </a:moveTo>
                  <a:lnTo>
                    <a:pt x="0" y="66629"/>
                  </a:lnTo>
                  <a:lnTo>
                    <a:pt x="0" y="74830"/>
                  </a:lnTo>
                  <a:lnTo>
                    <a:pt x="1058" y="75271"/>
                  </a:lnTo>
                  <a:lnTo>
                    <a:pt x="5057" y="75762"/>
                  </a:lnTo>
                  <a:lnTo>
                    <a:pt x="6546" y="74834"/>
                  </a:lnTo>
                  <a:lnTo>
                    <a:pt x="7539" y="73157"/>
                  </a:lnTo>
                  <a:lnTo>
                    <a:pt x="8201" y="70981"/>
                  </a:lnTo>
                  <a:lnTo>
                    <a:pt x="9701" y="69531"/>
                  </a:lnTo>
                  <a:lnTo>
                    <a:pt x="19712" y="64380"/>
                  </a:lnTo>
                  <a:lnTo>
                    <a:pt x="22666" y="61955"/>
                  </a:lnTo>
                  <a:lnTo>
                    <a:pt x="25949" y="56438"/>
                  </a:lnTo>
                  <a:lnTo>
                    <a:pt x="26824" y="53485"/>
                  </a:lnTo>
                  <a:lnTo>
                    <a:pt x="28466" y="51516"/>
                  </a:lnTo>
                  <a:lnTo>
                    <a:pt x="33113" y="49329"/>
                  </a:lnTo>
                  <a:lnTo>
                    <a:pt x="34775" y="47687"/>
                  </a:lnTo>
                  <a:lnTo>
                    <a:pt x="45444" y="28350"/>
                  </a:lnTo>
                  <a:lnTo>
                    <a:pt x="46171" y="25234"/>
                  </a:lnTo>
                  <a:lnTo>
                    <a:pt x="47714" y="23158"/>
                  </a:lnTo>
                  <a:lnTo>
                    <a:pt x="49801" y="21773"/>
                  </a:lnTo>
                  <a:lnTo>
                    <a:pt x="52251" y="20850"/>
                  </a:lnTo>
                  <a:lnTo>
                    <a:pt x="53884" y="19176"/>
                  </a:lnTo>
                  <a:lnTo>
                    <a:pt x="55698" y="14495"/>
                  </a:lnTo>
                  <a:lnTo>
                    <a:pt x="57023" y="1718"/>
                  </a:lnTo>
                  <a:lnTo>
                    <a:pt x="56007" y="1130"/>
                  </a:lnTo>
                  <a:lnTo>
                    <a:pt x="48014" y="0"/>
                  </a:lnTo>
                  <a:lnTo>
                    <a:pt x="33446" y="14144"/>
                  </a:lnTo>
                  <a:lnTo>
                    <a:pt x="22991" y="32194"/>
                  </a:lnTo>
                  <a:lnTo>
                    <a:pt x="20218" y="44667"/>
                  </a:lnTo>
                  <a:lnTo>
                    <a:pt x="18338" y="61298"/>
                  </a:lnTo>
                  <a:lnTo>
                    <a:pt x="14147" y="73432"/>
                  </a:lnTo>
                  <a:lnTo>
                    <a:pt x="14402" y="85880"/>
                  </a:lnTo>
                  <a:lnTo>
                    <a:pt x="21751" y="131075"/>
                  </a:lnTo>
                  <a:lnTo>
                    <a:pt x="35281" y="148886"/>
                  </a:lnTo>
                  <a:lnTo>
                    <a:pt x="50847" y="165015"/>
                  </a:lnTo>
                  <a:lnTo>
                    <a:pt x="57171" y="168565"/>
                  </a:lnTo>
                  <a:lnTo>
                    <a:pt x="69854" y="170843"/>
                  </a:lnTo>
                  <a:lnTo>
                    <a:pt x="79376" y="171238"/>
                  </a:lnTo>
                  <a:lnTo>
                    <a:pt x="85725" y="168508"/>
                  </a:lnTo>
                  <a:lnTo>
                    <a:pt x="98425" y="158132"/>
                  </a:lnTo>
                  <a:lnTo>
                    <a:pt x="114300" y="13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068"/>
            <p:cNvSpPr/>
            <p:nvPr>
              <p:custDataLst>
                <p:tags r:id="rId169"/>
              </p:custDataLst>
            </p:nvPr>
          </p:nvSpPr>
          <p:spPr>
            <a:xfrm>
              <a:off x="1209676" y="400050"/>
              <a:ext cx="85725" cy="180810"/>
            </a:xfrm>
            <a:custGeom>
              <a:avLst/>
              <a:gdLst/>
              <a:ahLst/>
              <a:cxnLst/>
              <a:rect l="0" t="0" r="0" b="0"/>
              <a:pathLst>
                <a:path w="85725" h="180810">
                  <a:moveTo>
                    <a:pt x="9524" y="66675"/>
                  </a:moveTo>
                  <a:lnTo>
                    <a:pt x="9524" y="66675"/>
                  </a:lnTo>
                  <a:lnTo>
                    <a:pt x="1323" y="58474"/>
                  </a:lnTo>
                  <a:lnTo>
                    <a:pt x="115" y="49065"/>
                  </a:lnTo>
                  <a:lnTo>
                    <a:pt x="0" y="38227"/>
                  </a:lnTo>
                  <a:lnTo>
                    <a:pt x="14188" y="38103"/>
                  </a:lnTo>
                  <a:lnTo>
                    <a:pt x="19711" y="40924"/>
                  </a:lnTo>
                  <a:lnTo>
                    <a:pt x="41313" y="60490"/>
                  </a:lnTo>
                  <a:lnTo>
                    <a:pt x="62443" y="92260"/>
                  </a:lnTo>
                  <a:lnTo>
                    <a:pt x="68660" y="112142"/>
                  </a:lnTo>
                  <a:lnTo>
                    <a:pt x="71173" y="116036"/>
                  </a:lnTo>
                  <a:lnTo>
                    <a:pt x="74710" y="131630"/>
                  </a:lnTo>
                  <a:lnTo>
                    <a:pt x="76196" y="179082"/>
                  </a:lnTo>
                  <a:lnTo>
                    <a:pt x="76198" y="180414"/>
                  </a:lnTo>
                  <a:lnTo>
                    <a:pt x="71142" y="180809"/>
                  </a:lnTo>
                  <a:lnTo>
                    <a:pt x="69653" y="179806"/>
                  </a:lnTo>
                  <a:lnTo>
                    <a:pt x="68660" y="178079"/>
                  </a:lnTo>
                  <a:lnTo>
                    <a:pt x="65877" y="164719"/>
                  </a:lnTo>
                  <a:lnTo>
                    <a:pt x="60205" y="154404"/>
                  </a:lnTo>
                  <a:lnTo>
                    <a:pt x="52212" y="107780"/>
                  </a:lnTo>
                  <a:lnTo>
                    <a:pt x="48983" y="88850"/>
                  </a:lnTo>
                  <a:lnTo>
                    <a:pt x="57404" y="45505"/>
                  </a:lnTo>
                  <a:lnTo>
                    <a:pt x="64515" y="33003"/>
                  </a:lnTo>
                  <a:lnTo>
                    <a:pt x="72267" y="22596"/>
                  </a:lnTo>
                  <a:lnTo>
                    <a:pt x="78245" y="9598"/>
                  </a:lnTo>
                  <a:lnTo>
                    <a:pt x="85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069"/>
            <p:cNvSpPr/>
            <p:nvPr>
              <p:custDataLst>
                <p:tags r:id="rId170"/>
              </p:custDataLst>
            </p:nvPr>
          </p:nvSpPr>
          <p:spPr>
            <a:xfrm>
              <a:off x="1495425" y="249533"/>
              <a:ext cx="38101" cy="264818"/>
            </a:xfrm>
            <a:custGeom>
              <a:avLst/>
              <a:gdLst/>
              <a:ahLst/>
              <a:cxnLst/>
              <a:rect l="0" t="0" r="0" b="0"/>
              <a:pathLst>
                <a:path w="38101" h="264818">
                  <a:moveTo>
                    <a:pt x="0" y="64792"/>
                  </a:moveTo>
                  <a:lnTo>
                    <a:pt x="0" y="64792"/>
                  </a:lnTo>
                  <a:lnTo>
                    <a:pt x="0" y="17197"/>
                  </a:lnTo>
                  <a:lnTo>
                    <a:pt x="0" y="0"/>
                  </a:lnTo>
                  <a:lnTo>
                    <a:pt x="0" y="46606"/>
                  </a:lnTo>
                  <a:lnTo>
                    <a:pt x="1058" y="84152"/>
                  </a:lnTo>
                  <a:lnTo>
                    <a:pt x="9701" y="131411"/>
                  </a:lnTo>
                  <a:lnTo>
                    <a:pt x="19148" y="179004"/>
                  </a:lnTo>
                  <a:lnTo>
                    <a:pt x="27930" y="226526"/>
                  </a:lnTo>
                  <a:lnTo>
                    <a:pt x="28447" y="247023"/>
                  </a:lnTo>
                  <a:lnTo>
                    <a:pt x="31340" y="254439"/>
                  </a:lnTo>
                  <a:lnTo>
                    <a:pt x="38100" y="26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070"/>
            <p:cNvSpPr/>
            <p:nvPr>
              <p:custDataLst>
                <p:tags r:id="rId171"/>
              </p:custDataLst>
            </p:nvPr>
          </p:nvSpPr>
          <p:spPr>
            <a:xfrm>
              <a:off x="1009650" y="277549"/>
              <a:ext cx="161403" cy="322466"/>
            </a:xfrm>
            <a:custGeom>
              <a:avLst/>
              <a:gdLst/>
              <a:ahLst/>
              <a:cxnLst/>
              <a:rect l="0" t="0" r="0" b="0"/>
              <a:pathLst>
                <a:path w="161403" h="32246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5057" y="12050"/>
                  </a:lnTo>
                  <a:lnTo>
                    <a:pt x="7539" y="20848"/>
                  </a:lnTo>
                  <a:lnTo>
                    <a:pt x="11759" y="37701"/>
                  </a:lnTo>
                  <a:lnTo>
                    <a:pt x="23680" y="78136"/>
                  </a:lnTo>
                  <a:lnTo>
                    <a:pt x="33202" y="124111"/>
                  </a:lnTo>
                  <a:lnTo>
                    <a:pt x="44994" y="167516"/>
                  </a:lnTo>
                  <a:lnTo>
                    <a:pt x="53825" y="208078"/>
                  </a:lnTo>
                  <a:lnTo>
                    <a:pt x="61769" y="247770"/>
                  </a:lnTo>
                  <a:lnTo>
                    <a:pt x="67446" y="290293"/>
                  </a:lnTo>
                  <a:lnTo>
                    <a:pt x="76189" y="322465"/>
                  </a:lnTo>
                  <a:lnTo>
                    <a:pt x="76199" y="304207"/>
                  </a:lnTo>
                  <a:lnTo>
                    <a:pt x="73377" y="295687"/>
                  </a:lnTo>
                  <a:lnTo>
                    <a:pt x="71143" y="291933"/>
                  </a:lnTo>
                  <a:lnTo>
                    <a:pt x="67999" y="276537"/>
                  </a:lnTo>
                  <a:lnTo>
                    <a:pt x="67067" y="258570"/>
                  </a:lnTo>
                  <a:lnTo>
                    <a:pt x="69672" y="248946"/>
                  </a:lnTo>
                  <a:lnTo>
                    <a:pt x="73298" y="240082"/>
                  </a:lnTo>
                  <a:lnTo>
                    <a:pt x="77004" y="212386"/>
                  </a:lnTo>
                  <a:lnTo>
                    <a:pt x="84367" y="200712"/>
                  </a:lnTo>
                  <a:lnTo>
                    <a:pt x="85323" y="194240"/>
                  </a:lnTo>
                  <a:lnTo>
                    <a:pt x="86515" y="192552"/>
                  </a:lnTo>
                  <a:lnTo>
                    <a:pt x="88369" y="191427"/>
                  </a:lnTo>
                  <a:lnTo>
                    <a:pt x="96033" y="189843"/>
                  </a:lnTo>
                  <a:lnTo>
                    <a:pt x="98947" y="189621"/>
                  </a:lnTo>
                  <a:lnTo>
                    <a:pt x="105007" y="192196"/>
                  </a:lnTo>
                  <a:lnTo>
                    <a:pt x="111228" y="195810"/>
                  </a:lnTo>
                  <a:lnTo>
                    <a:pt x="120681" y="198903"/>
                  </a:lnTo>
                  <a:lnTo>
                    <a:pt x="136529" y="211846"/>
                  </a:lnTo>
                  <a:lnTo>
                    <a:pt x="140055" y="217949"/>
                  </a:lnTo>
                  <a:lnTo>
                    <a:pt x="142680" y="224189"/>
                  </a:lnTo>
                  <a:lnTo>
                    <a:pt x="159277" y="246331"/>
                  </a:lnTo>
                  <a:lnTo>
                    <a:pt x="161402" y="264083"/>
                  </a:lnTo>
                  <a:lnTo>
                    <a:pt x="158870" y="272915"/>
                  </a:lnTo>
                  <a:lnTo>
                    <a:pt x="145648" y="290515"/>
                  </a:lnTo>
                  <a:lnTo>
                    <a:pt x="135178" y="301560"/>
                  </a:lnTo>
                  <a:lnTo>
                    <a:pt x="105187" y="319877"/>
                  </a:lnTo>
                  <a:lnTo>
                    <a:pt x="88954" y="322177"/>
                  </a:lnTo>
                  <a:lnTo>
                    <a:pt x="82574" y="322371"/>
                  </a:lnTo>
                  <a:lnTo>
                    <a:pt x="67976" y="317424"/>
                  </a:lnTo>
                  <a:lnTo>
                    <a:pt x="64367" y="314891"/>
                  </a:lnTo>
                  <a:lnTo>
                    <a:pt x="53044" y="300132"/>
                  </a:lnTo>
                  <a:lnTo>
                    <a:pt x="52296" y="297013"/>
                  </a:lnTo>
                  <a:lnTo>
                    <a:pt x="52856" y="293876"/>
                  </a:lnTo>
                  <a:lnTo>
                    <a:pt x="5715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071"/>
            <p:cNvSpPr/>
            <p:nvPr>
              <p:custDataLst>
                <p:tags r:id="rId172"/>
              </p:custDataLst>
            </p:nvPr>
          </p:nvSpPr>
          <p:spPr>
            <a:xfrm>
              <a:off x="781050" y="506317"/>
              <a:ext cx="152401" cy="141252"/>
            </a:xfrm>
            <a:custGeom>
              <a:avLst/>
              <a:gdLst/>
              <a:ahLst/>
              <a:cxnLst/>
              <a:rect l="0" t="0" r="0" b="0"/>
              <a:pathLst>
                <a:path w="152401" h="141252">
                  <a:moveTo>
                    <a:pt x="0" y="27083"/>
                  </a:moveTo>
                  <a:lnTo>
                    <a:pt x="0" y="27083"/>
                  </a:lnTo>
                  <a:lnTo>
                    <a:pt x="0" y="68404"/>
                  </a:lnTo>
                  <a:lnTo>
                    <a:pt x="2822" y="74728"/>
                  </a:lnTo>
                  <a:lnTo>
                    <a:pt x="6546" y="81067"/>
                  </a:lnTo>
                  <a:lnTo>
                    <a:pt x="8642" y="91644"/>
                  </a:lnTo>
                  <a:lnTo>
                    <a:pt x="9524" y="139134"/>
                  </a:lnTo>
                  <a:lnTo>
                    <a:pt x="9525" y="141251"/>
                  </a:lnTo>
                  <a:lnTo>
                    <a:pt x="14582" y="136288"/>
                  </a:lnTo>
                  <a:lnTo>
                    <a:pt x="17064" y="131004"/>
                  </a:lnTo>
                  <a:lnTo>
                    <a:pt x="19035" y="90929"/>
                  </a:lnTo>
                  <a:lnTo>
                    <a:pt x="20102" y="80859"/>
                  </a:lnTo>
                  <a:lnTo>
                    <a:pt x="27250" y="62400"/>
                  </a:lnTo>
                  <a:lnTo>
                    <a:pt x="28572" y="46183"/>
                  </a:lnTo>
                  <a:lnTo>
                    <a:pt x="33631" y="46148"/>
                  </a:lnTo>
                  <a:lnTo>
                    <a:pt x="35120" y="47201"/>
                  </a:lnTo>
                  <a:lnTo>
                    <a:pt x="36114" y="48962"/>
                  </a:lnTo>
                  <a:lnTo>
                    <a:pt x="37984" y="63467"/>
                  </a:lnTo>
                  <a:lnTo>
                    <a:pt x="38090" y="78290"/>
                  </a:lnTo>
                  <a:lnTo>
                    <a:pt x="40918" y="84414"/>
                  </a:lnTo>
                  <a:lnTo>
                    <a:pt x="46300" y="91912"/>
                  </a:lnTo>
                  <a:lnTo>
                    <a:pt x="47615" y="103153"/>
                  </a:lnTo>
                  <a:lnTo>
                    <a:pt x="52678" y="103244"/>
                  </a:lnTo>
                  <a:lnTo>
                    <a:pt x="54169" y="102199"/>
                  </a:lnTo>
                  <a:lnTo>
                    <a:pt x="55163" y="100444"/>
                  </a:lnTo>
                  <a:lnTo>
                    <a:pt x="56757" y="90022"/>
                  </a:lnTo>
                  <a:lnTo>
                    <a:pt x="58202" y="57765"/>
                  </a:lnTo>
                  <a:lnTo>
                    <a:pt x="65792" y="31140"/>
                  </a:lnTo>
                  <a:lnTo>
                    <a:pt x="66282" y="24300"/>
                  </a:lnTo>
                  <a:lnTo>
                    <a:pt x="69323" y="17732"/>
                  </a:lnTo>
                  <a:lnTo>
                    <a:pt x="71615" y="14499"/>
                  </a:lnTo>
                  <a:lnTo>
                    <a:pt x="76985" y="10907"/>
                  </a:lnTo>
                  <a:lnTo>
                    <a:pt x="79898" y="9949"/>
                  </a:lnTo>
                  <a:lnTo>
                    <a:pt x="81840" y="8252"/>
                  </a:lnTo>
                  <a:lnTo>
                    <a:pt x="83998" y="3544"/>
                  </a:lnTo>
                  <a:lnTo>
                    <a:pt x="85632" y="1865"/>
                  </a:lnTo>
                  <a:lnTo>
                    <a:pt x="90270" y="0"/>
                  </a:lnTo>
                  <a:lnTo>
                    <a:pt x="92988" y="561"/>
                  </a:lnTo>
                  <a:lnTo>
                    <a:pt x="104955" y="6244"/>
                  </a:lnTo>
                  <a:lnTo>
                    <a:pt x="108070" y="6840"/>
                  </a:lnTo>
                  <a:lnTo>
                    <a:pt x="110147" y="8296"/>
                  </a:lnTo>
                  <a:lnTo>
                    <a:pt x="111531" y="10325"/>
                  </a:lnTo>
                  <a:lnTo>
                    <a:pt x="114128" y="15402"/>
                  </a:lnTo>
                  <a:lnTo>
                    <a:pt x="120481" y="24210"/>
                  </a:lnTo>
                  <a:lnTo>
                    <a:pt x="123893" y="33522"/>
                  </a:lnTo>
                  <a:lnTo>
                    <a:pt x="130077" y="44043"/>
                  </a:lnTo>
                  <a:lnTo>
                    <a:pt x="133439" y="59037"/>
                  </a:lnTo>
                  <a:lnTo>
                    <a:pt x="149769" y="91598"/>
                  </a:lnTo>
                  <a:lnTo>
                    <a:pt x="152400" y="1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072"/>
            <p:cNvSpPr/>
            <p:nvPr>
              <p:custDataLst>
                <p:tags r:id="rId173"/>
              </p:custDataLst>
            </p:nvPr>
          </p:nvSpPr>
          <p:spPr>
            <a:xfrm>
              <a:off x="485775" y="400090"/>
              <a:ext cx="199731" cy="380819"/>
            </a:xfrm>
            <a:custGeom>
              <a:avLst/>
              <a:gdLst/>
              <a:ahLst/>
              <a:cxnLst/>
              <a:rect l="0" t="0" r="0" b="0"/>
              <a:pathLst>
                <a:path w="199731" h="380819">
                  <a:moveTo>
                    <a:pt x="9525" y="28535"/>
                  </a:moveTo>
                  <a:lnTo>
                    <a:pt x="9525" y="28535"/>
                  </a:lnTo>
                  <a:lnTo>
                    <a:pt x="9525" y="23478"/>
                  </a:lnTo>
                  <a:lnTo>
                    <a:pt x="8467" y="21989"/>
                  </a:lnTo>
                  <a:lnTo>
                    <a:pt x="6703" y="20996"/>
                  </a:lnTo>
                  <a:lnTo>
                    <a:pt x="116" y="19044"/>
                  </a:lnTo>
                  <a:lnTo>
                    <a:pt x="0" y="363"/>
                  </a:lnTo>
                  <a:lnTo>
                    <a:pt x="8201" y="8196"/>
                  </a:lnTo>
                  <a:lnTo>
                    <a:pt x="9133" y="14160"/>
                  </a:lnTo>
                  <a:lnTo>
                    <a:pt x="9515" y="46330"/>
                  </a:lnTo>
                  <a:lnTo>
                    <a:pt x="6698" y="55141"/>
                  </a:lnTo>
                  <a:lnTo>
                    <a:pt x="2977" y="63643"/>
                  </a:lnTo>
                  <a:lnTo>
                    <a:pt x="261" y="105226"/>
                  </a:lnTo>
                  <a:lnTo>
                    <a:pt x="23" y="152320"/>
                  </a:lnTo>
                  <a:lnTo>
                    <a:pt x="2827" y="183122"/>
                  </a:lnTo>
                  <a:lnTo>
                    <a:pt x="8643" y="227790"/>
                  </a:lnTo>
                  <a:lnTo>
                    <a:pt x="14465" y="268022"/>
                  </a:lnTo>
                  <a:lnTo>
                    <a:pt x="31905" y="310672"/>
                  </a:lnTo>
                  <a:lnTo>
                    <a:pt x="57156" y="354354"/>
                  </a:lnTo>
                  <a:lnTo>
                    <a:pt x="60329" y="360048"/>
                  </a:lnTo>
                  <a:lnTo>
                    <a:pt x="64561" y="363843"/>
                  </a:lnTo>
                  <a:lnTo>
                    <a:pt x="92251" y="377314"/>
                  </a:lnTo>
                  <a:lnTo>
                    <a:pt x="134774" y="380818"/>
                  </a:lnTo>
                  <a:lnTo>
                    <a:pt x="150588" y="375861"/>
                  </a:lnTo>
                  <a:lnTo>
                    <a:pt x="163622" y="367690"/>
                  </a:lnTo>
                  <a:lnTo>
                    <a:pt x="177508" y="347843"/>
                  </a:lnTo>
                  <a:lnTo>
                    <a:pt x="186180" y="329755"/>
                  </a:lnTo>
                  <a:lnTo>
                    <a:pt x="197786" y="282864"/>
                  </a:lnTo>
                  <a:lnTo>
                    <a:pt x="199730" y="237710"/>
                  </a:lnTo>
                  <a:lnTo>
                    <a:pt x="197145" y="199911"/>
                  </a:lnTo>
                  <a:lnTo>
                    <a:pt x="190317" y="153409"/>
                  </a:lnTo>
                  <a:lnTo>
                    <a:pt x="180876" y="105968"/>
                  </a:lnTo>
                  <a:lnTo>
                    <a:pt x="173625" y="84361"/>
                  </a:lnTo>
                  <a:lnTo>
                    <a:pt x="169272" y="66243"/>
                  </a:lnTo>
                  <a:lnTo>
                    <a:pt x="161280" y="50291"/>
                  </a:lnTo>
                  <a:lnTo>
                    <a:pt x="147023" y="25520"/>
                  </a:lnTo>
                  <a:lnTo>
                    <a:pt x="144719" y="17317"/>
                  </a:lnTo>
                  <a:lnTo>
                    <a:pt x="143046" y="14707"/>
                  </a:lnTo>
                  <a:lnTo>
                    <a:pt x="140872" y="12966"/>
                  </a:lnTo>
                  <a:lnTo>
                    <a:pt x="138365" y="11806"/>
                  </a:lnTo>
                  <a:lnTo>
                    <a:pt x="136693" y="9974"/>
                  </a:lnTo>
                  <a:lnTo>
                    <a:pt x="133361" y="0"/>
                  </a:lnTo>
                  <a:lnTo>
                    <a:pt x="123825" y="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720"/>
          <p:cNvGrpSpPr/>
          <p:nvPr/>
        </p:nvGrpSpPr>
        <p:grpSpPr>
          <a:xfrm>
            <a:off x="9040587" y="857286"/>
            <a:ext cx="3141889" cy="2523973"/>
            <a:chOff x="9040587" y="857286"/>
            <a:chExt cx="3141889" cy="2523973"/>
          </a:xfrm>
        </p:grpSpPr>
        <p:sp>
          <p:nvSpPr>
            <p:cNvPr id="362" name="SMARTInkShape-3073"/>
            <p:cNvSpPr/>
            <p:nvPr>
              <p:custDataLst>
                <p:tags r:id="rId164"/>
              </p:custDataLst>
            </p:nvPr>
          </p:nvSpPr>
          <p:spPr>
            <a:xfrm>
              <a:off x="9163060" y="857286"/>
              <a:ext cx="2867016" cy="76164"/>
            </a:xfrm>
            <a:custGeom>
              <a:avLst/>
              <a:gdLst/>
              <a:ahLst/>
              <a:cxnLst/>
              <a:rect l="0" t="0" r="0" b="0"/>
              <a:pathLst>
                <a:path w="2867016" h="76164">
                  <a:moveTo>
                    <a:pt x="104765" y="47589"/>
                  </a:moveTo>
                  <a:lnTo>
                    <a:pt x="104765" y="47589"/>
                  </a:lnTo>
                  <a:lnTo>
                    <a:pt x="99708" y="47589"/>
                  </a:lnTo>
                  <a:lnTo>
                    <a:pt x="72034" y="38456"/>
                  </a:lnTo>
                  <a:lnTo>
                    <a:pt x="63199" y="38180"/>
                  </a:lnTo>
                  <a:lnTo>
                    <a:pt x="57011" y="40938"/>
                  </a:lnTo>
                  <a:lnTo>
                    <a:pt x="49471" y="46275"/>
                  </a:lnTo>
                  <a:lnTo>
                    <a:pt x="40377" y="47329"/>
                  </a:lnTo>
                  <a:lnTo>
                    <a:pt x="34521" y="47474"/>
                  </a:lnTo>
                  <a:lnTo>
                    <a:pt x="28391" y="50360"/>
                  </a:lnTo>
                  <a:lnTo>
                    <a:pt x="20887" y="55780"/>
                  </a:lnTo>
                  <a:lnTo>
                    <a:pt x="9646" y="57104"/>
                  </a:lnTo>
                  <a:lnTo>
                    <a:pt x="107" y="57114"/>
                  </a:lnTo>
                  <a:lnTo>
                    <a:pt x="0" y="65315"/>
                  </a:lnTo>
                  <a:lnTo>
                    <a:pt x="1056" y="65756"/>
                  </a:lnTo>
                  <a:lnTo>
                    <a:pt x="35003" y="67695"/>
                  </a:lnTo>
                  <a:lnTo>
                    <a:pt x="45524" y="73184"/>
                  </a:lnTo>
                  <a:lnTo>
                    <a:pt x="88787" y="75990"/>
                  </a:lnTo>
                  <a:lnTo>
                    <a:pt x="134803" y="76141"/>
                  </a:lnTo>
                  <a:lnTo>
                    <a:pt x="181882" y="76159"/>
                  </a:lnTo>
                  <a:lnTo>
                    <a:pt x="219337" y="76163"/>
                  </a:lnTo>
                  <a:lnTo>
                    <a:pt x="260068" y="76163"/>
                  </a:lnTo>
                  <a:lnTo>
                    <a:pt x="305650" y="73341"/>
                  </a:lnTo>
                  <a:lnTo>
                    <a:pt x="352670" y="68625"/>
                  </a:lnTo>
                  <a:lnTo>
                    <a:pt x="385337" y="67522"/>
                  </a:lnTo>
                  <a:lnTo>
                    <a:pt x="421022" y="67031"/>
                  </a:lnTo>
                  <a:lnTo>
                    <a:pt x="458049" y="63991"/>
                  </a:lnTo>
                  <a:lnTo>
                    <a:pt x="496731" y="60170"/>
                  </a:lnTo>
                  <a:lnTo>
                    <a:pt x="538617" y="58472"/>
                  </a:lnTo>
                  <a:lnTo>
                    <a:pt x="579104" y="57718"/>
                  </a:lnTo>
                  <a:lnTo>
                    <a:pt x="619324" y="56324"/>
                  </a:lnTo>
                  <a:lnTo>
                    <a:pt x="661894" y="52177"/>
                  </a:lnTo>
                  <a:lnTo>
                    <a:pt x="705509" y="49628"/>
                  </a:lnTo>
                  <a:lnTo>
                    <a:pt x="750646" y="47437"/>
                  </a:lnTo>
                  <a:lnTo>
                    <a:pt x="774536" y="45371"/>
                  </a:lnTo>
                  <a:lnTo>
                    <a:pt x="798928" y="42935"/>
                  </a:lnTo>
                  <a:lnTo>
                    <a:pt x="845789" y="37407"/>
                  </a:lnTo>
                  <a:lnTo>
                    <a:pt x="892367" y="32480"/>
                  </a:lnTo>
                  <a:lnTo>
                    <a:pt x="916641" y="31166"/>
                  </a:lnTo>
                  <a:lnTo>
                    <a:pt x="941291" y="30291"/>
                  </a:lnTo>
                  <a:lnTo>
                    <a:pt x="967249" y="29707"/>
                  </a:lnTo>
                  <a:lnTo>
                    <a:pt x="994079" y="29317"/>
                  </a:lnTo>
                  <a:lnTo>
                    <a:pt x="1021491" y="29058"/>
                  </a:lnTo>
                  <a:lnTo>
                    <a:pt x="1048233" y="28885"/>
                  </a:lnTo>
                  <a:lnTo>
                    <a:pt x="1074527" y="28770"/>
                  </a:lnTo>
                  <a:lnTo>
                    <a:pt x="1100522" y="28693"/>
                  </a:lnTo>
                  <a:lnTo>
                    <a:pt x="1126320" y="27583"/>
                  </a:lnTo>
                  <a:lnTo>
                    <a:pt x="1151986" y="25785"/>
                  </a:lnTo>
                  <a:lnTo>
                    <a:pt x="1177562" y="23528"/>
                  </a:lnTo>
                  <a:lnTo>
                    <a:pt x="1203079" y="20965"/>
                  </a:lnTo>
                  <a:lnTo>
                    <a:pt x="1228558" y="18198"/>
                  </a:lnTo>
                  <a:lnTo>
                    <a:pt x="1254010" y="15295"/>
                  </a:lnTo>
                  <a:lnTo>
                    <a:pt x="1280504" y="13360"/>
                  </a:lnTo>
                  <a:lnTo>
                    <a:pt x="1307691" y="12070"/>
                  </a:lnTo>
                  <a:lnTo>
                    <a:pt x="1335341" y="11209"/>
                  </a:lnTo>
                  <a:lnTo>
                    <a:pt x="1362241" y="10636"/>
                  </a:lnTo>
                  <a:lnTo>
                    <a:pt x="1388641" y="10253"/>
                  </a:lnTo>
                  <a:lnTo>
                    <a:pt x="1414707" y="9999"/>
                  </a:lnTo>
                  <a:lnTo>
                    <a:pt x="1440552" y="8770"/>
                  </a:lnTo>
                  <a:lnTo>
                    <a:pt x="1466247" y="6893"/>
                  </a:lnTo>
                  <a:lnTo>
                    <a:pt x="1491844" y="4583"/>
                  </a:lnTo>
                  <a:lnTo>
                    <a:pt x="1517376" y="3044"/>
                  </a:lnTo>
                  <a:lnTo>
                    <a:pt x="1542863" y="2017"/>
                  </a:lnTo>
                  <a:lnTo>
                    <a:pt x="1568322" y="1333"/>
                  </a:lnTo>
                  <a:lnTo>
                    <a:pt x="1593762" y="876"/>
                  </a:lnTo>
                  <a:lnTo>
                    <a:pt x="1619187" y="572"/>
                  </a:lnTo>
                  <a:lnTo>
                    <a:pt x="1644605" y="370"/>
                  </a:lnTo>
                  <a:lnTo>
                    <a:pt x="1668958" y="234"/>
                  </a:lnTo>
                  <a:lnTo>
                    <a:pt x="1715773" y="84"/>
                  </a:lnTo>
                  <a:lnTo>
                    <a:pt x="1739688" y="44"/>
                  </a:lnTo>
                  <a:lnTo>
                    <a:pt x="1764097" y="17"/>
                  </a:lnTo>
                  <a:lnTo>
                    <a:pt x="1788837" y="0"/>
                  </a:lnTo>
                  <a:lnTo>
                    <a:pt x="1836080" y="2802"/>
                  </a:lnTo>
                  <a:lnTo>
                    <a:pt x="1880713" y="6517"/>
                  </a:lnTo>
                  <a:lnTo>
                    <a:pt x="1921717" y="8168"/>
                  </a:lnTo>
                  <a:lnTo>
                    <a:pt x="1963930" y="8902"/>
                  </a:lnTo>
                  <a:lnTo>
                    <a:pt x="2007386" y="9228"/>
                  </a:lnTo>
                  <a:lnTo>
                    <a:pt x="2051393" y="9373"/>
                  </a:lnTo>
                  <a:lnTo>
                    <a:pt x="2092826" y="12260"/>
                  </a:lnTo>
                  <a:lnTo>
                    <a:pt x="2132406" y="16012"/>
                  </a:lnTo>
                  <a:lnTo>
                    <a:pt x="2171163" y="17680"/>
                  </a:lnTo>
                  <a:lnTo>
                    <a:pt x="2209557" y="18421"/>
                  </a:lnTo>
                  <a:lnTo>
                    <a:pt x="2247787" y="19809"/>
                  </a:lnTo>
                  <a:lnTo>
                    <a:pt x="2285944" y="23953"/>
                  </a:lnTo>
                  <a:lnTo>
                    <a:pt x="2321248" y="26501"/>
                  </a:lnTo>
                  <a:lnTo>
                    <a:pt x="2354577" y="27633"/>
                  </a:lnTo>
                  <a:lnTo>
                    <a:pt x="2387028" y="28136"/>
                  </a:lnTo>
                  <a:lnTo>
                    <a:pt x="2421911" y="28360"/>
                  </a:lnTo>
                  <a:lnTo>
                    <a:pt x="2457524" y="28459"/>
                  </a:lnTo>
                  <a:lnTo>
                    <a:pt x="2490992" y="28504"/>
                  </a:lnTo>
                  <a:lnTo>
                    <a:pt x="2534527" y="33585"/>
                  </a:lnTo>
                  <a:lnTo>
                    <a:pt x="2579294" y="36737"/>
                  </a:lnTo>
                  <a:lnTo>
                    <a:pt x="2621017" y="37671"/>
                  </a:lnTo>
                  <a:lnTo>
                    <a:pt x="2660188" y="37948"/>
                  </a:lnTo>
                  <a:lnTo>
                    <a:pt x="2703747" y="38041"/>
                  </a:lnTo>
                  <a:lnTo>
                    <a:pt x="2742926" y="38059"/>
                  </a:lnTo>
                  <a:lnTo>
                    <a:pt x="2784233" y="38063"/>
                  </a:lnTo>
                  <a:lnTo>
                    <a:pt x="2830238" y="38064"/>
                  </a:lnTo>
                  <a:lnTo>
                    <a:pt x="2867015" y="38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074"/>
            <p:cNvSpPr/>
            <p:nvPr>
              <p:custDataLst>
                <p:tags r:id="rId165"/>
              </p:custDataLst>
            </p:nvPr>
          </p:nvSpPr>
          <p:spPr>
            <a:xfrm>
              <a:off x="9040587" y="895743"/>
              <a:ext cx="3141889" cy="2485516"/>
            </a:xfrm>
            <a:custGeom>
              <a:avLst/>
              <a:gdLst/>
              <a:ahLst/>
              <a:cxnLst/>
              <a:rect l="0" t="0" r="0" b="0"/>
              <a:pathLst>
                <a:path w="3141889" h="2485516">
                  <a:moveTo>
                    <a:pt x="179613" y="18657"/>
                  </a:moveTo>
                  <a:lnTo>
                    <a:pt x="179613" y="18657"/>
                  </a:lnTo>
                  <a:lnTo>
                    <a:pt x="174556" y="18657"/>
                  </a:lnTo>
                  <a:lnTo>
                    <a:pt x="173067" y="17599"/>
                  </a:lnTo>
                  <a:lnTo>
                    <a:pt x="172073" y="15835"/>
                  </a:lnTo>
                  <a:lnTo>
                    <a:pt x="171412" y="13600"/>
                  </a:lnTo>
                  <a:lnTo>
                    <a:pt x="169912" y="12111"/>
                  </a:lnTo>
                  <a:lnTo>
                    <a:pt x="162002" y="9524"/>
                  </a:lnTo>
                  <a:lnTo>
                    <a:pt x="151467" y="9142"/>
                  </a:lnTo>
                  <a:lnTo>
                    <a:pt x="141916" y="0"/>
                  </a:lnTo>
                  <a:lnTo>
                    <a:pt x="141548" y="7843"/>
                  </a:lnTo>
                  <a:lnTo>
                    <a:pt x="138707" y="8559"/>
                  </a:lnTo>
                  <a:lnTo>
                    <a:pt x="136468" y="8750"/>
                  </a:lnTo>
                  <a:lnTo>
                    <a:pt x="134974" y="9936"/>
                  </a:lnTo>
                  <a:lnTo>
                    <a:pt x="132382" y="17300"/>
                  </a:lnTo>
                  <a:lnTo>
                    <a:pt x="132103" y="23311"/>
                  </a:lnTo>
                  <a:lnTo>
                    <a:pt x="141123" y="59578"/>
                  </a:lnTo>
                  <a:lnTo>
                    <a:pt x="142549" y="99441"/>
                  </a:lnTo>
                  <a:lnTo>
                    <a:pt x="150154" y="145863"/>
                  </a:lnTo>
                  <a:lnTo>
                    <a:pt x="150923" y="190552"/>
                  </a:lnTo>
                  <a:lnTo>
                    <a:pt x="151022" y="237791"/>
                  </a:lnTo>
                  <a:lnTo>
                    <a:pt x="153856" y="266324"/>
                  </a:lnTo>
                  <a:lnTo>
                    <a:pt x="159238" y="309467"/>
                  </a:lnTo>
                  <a:lnTo>
                    <a:pt x="160170" y="346240"/>
                  </a:lnTo>
                  <a:lnTo>
                    <a:pt x="167032" y="391105"/>
                  </a:lnTo>
                  <a:lnTo>
                    <a:pt x="169183" y="432518"/>
                  </a:lnTo>
                  <a:lnTo>
                    <a:pt x="170878" y="472071"/>
                  </a:lnTo>
                  <a:lnTo>
                    <a:pt x="176555" y="511659"/>
                  </a:lnTo>
                  <a:lnTo>
                    <a:pt x="179765" y="556433"/>
                  </a:lnTo>
                  <a:lnTo>
                    <a:pt x="185891" y="603213"/>
                  </a:lnTo>
                  <a:lnTo>
                    <a:pt x="189233" y="650587"/>
                  </a:lnTo>
                  <a:lnTo>
                    <a:pt x="195399" y="698138"/>
                  </a:lnTo>
                  <a:lnTo>
                    <a:pt x="197213" y="729871"/>
                  </a:lnTo>
                  <a:lnTo>
                    <a:pt x="198019" y="764435"/>
                  </a:lnTo>
                  <a:lnTo>
                    <a:pt x="198377" y="800964"/>
                  </a:lnTo>
                  <a:lnTo>
                    <a:pt x="198536" y="838366"/>
                  </a:lnTo>
                  <a:lnTo>
                    <a:pt x="198606" y="876155"/>
                  </a:lnTo>
                  <a:lnTo>
                    <a:pt x="198637" y="913059"/>
                  </a:lnTo>
                  <a:lnTo>
                    <a:pt x="198651" y="947100"/>
                  </a:lnTo>
                  <a:lnTo>
                    <a:pt x="201481" y="982690"/>
                  </a:lnTo>
                  <a:lnTo>
                    <a:pt x="204149" y="1020733"/>
                  </a:lnTo>
                  <a:lnTo>
                    <a:pt x="201806" y="1062335"/>
                  </a:lnTo>
                  <a:lnTo>
                    <a:pt x="200061" y="1102697"/>
                  </a:lnTo>
                  <a:lnTo>
                    <a:pt x="199284" y="1141803"/>
                  </a:lnTo>
                  <a:lnTo>
                    <a:pt x="198939" y="1180349"/>
                  </a:lnTo>
                  <a:lnTo>
                    <a:pt x="195963" y="1218648"/>
                  </a:lnTo>
                  <a:lnTo>
                    <a:pt x="191113" y="1256836"/>
                  </a:lnTo>
                  <a:lnTo>
                    <a:pt x="185430" y="1294975"/>
                  </a:lnTo>
                  <a:lnTo>
                    <a:pt x="179377" y="1335915"/>
                  </a:lnTo>
                  <a:lnTo>
                    <a:pt x="173158" y="1377747"/>
                  </a:lnTo>
                  <a:lnTo>
                    <a:pt x="166866" y="1417505"/>
                  </a:lnTo>
                  <a:lnTo>
                    <a:pt x="160542" y="1456342"/>
                  </a:lnTo>
                  <a:lnTo>
                    <a:pt x="155262" y="1494770"/>
                  </a:lnTo>
                  <a:lnTo>
                    <a:pt x="152916" y="1533016"/>
                  </a:lnTo>
                  <a:lnTo>
                    <a:pt x="149050" y="1571180"/>
                  </a:lnTo>
                  <a:lnTo>
                    <a:pt x="142746" y="1608251"/>
                  </a:lnTo>
                  <a:lnTo>
                    <a:pt x="132888" y="1642365"/>
                  </a:lnTo>
                  <a:lnTo>
                    <a:pt x="124275" y="1677988"/>
                  </a:lnTo>
                  <a:lnTo>
                    <a:pt x="116918" y="1714988"/>
                  </a:lnTo>
                  <a:lnTo>
                    <a:pt x="110120" y="1752598"/>
                  </a:lnTo>
                  <a:lnTo>
                    <a:pt x="106395" y="1787659"/>
                  </a:lnTo>
                  <a:lnTo>
                    <a:pt x="102622" y="1821938"/>
                  </a:lnTo>
                  <a:lnTo>
                    <a:pt x="93889" y="1858340"/>
                  </a:lnTo>
                  <a:lnTo>
                    <a:pt x="85774" y="1892864"/>
                  </a:lnTo>
                  <a:lnTo>
                    <a:pt x="75256" y="1939228"/>
                  </a:lnTo>
                  <a:lnTo>
                    <a:pt x="68259" y="1982598"/>
                  </a:lnTo>
                  <a:lnTo>
                    <a:pt x="63364" y="2028963"/>
                  </a:lnTo>
                  <a:lnTo>
                    <a:pt x="58033" y="2073392"/>
                  </a:lnTo>
                  <a:lnTo>
                    <a:pt x="53631" y="2113367"/>
                  </a:lnTo>
                  <a:lnTo>
                    <a:pt x="45624" y="2152023"/>
                  </a:lnTo>
                  <a:lnTo>
                    <a:pt x="33437" y="2197954"/>
                  </a:lnTo>
                  <a:lnTo>
                    <a:pt x="27384" y="2244147"/>
                  </a:lnTo>
                  <a:lnTo>
                    <a:pt x="19173" y="2289633"/>
                  </a:lnTo>
                  <a:lnTo>
                    <a:pt x="10345" y="2333762"/>
                  </a:lnTo>
                  <a:lnTo>
                    <a:pt x="5533" y="2380067"/>
                  </a:lnTo>
                  <a:lnTo>
                    <a:pt x="0" y="2401045"/>
                  </a:lnTo>
                  <a:lnTo>
                    <a:pt x="8984" y="2444060"/>
                  </a:lnTo>
                  <a:lnTo>
                    <a:pt x="15655" y="2456998"/>
                  </a:lnTo>
                  <a:lnTo>
                    <a:pt x="16333" y="2460193"/>
                  </a:lnTo>
                  <a:lnTo>
                    <a:pt x="18900" y="2462322"/>
                  </a:lnTo>
                  <a:lnTo>
                    <a:pt x="30512" y="2466378"/>
                  </a:lnTo>
                  <a:lnTo>
                    <a:pt x="32587" y="2468563"/>
                  </a:lnTo>
                  <a:lnTo>
                    <a:pt x="33970" y="2471077"/>
                  </a:lnTo>
                  <a:lnTo>
                    <a:pt x="37010" y="2472754"/>
                  </a:lnTo>
                  <a:lnTo>
                    <a:pt x="61465" y="2475812"/>
                  </a:lnTo>
                  <a:lnTo>
                    <a:pt x="72522" y="2477078"/>
                  </a:lnTo>
                  <a:lnTo>
                    <a:pt x="94685" y="2483629"/>
                  </a:lnTo>
                  <a:lnTo>
                    <a:pt x="138385" y="2485515"/>
                  </a:lnTo>
                  <a:lnTo>
                    <a:pt x="180456" y="2482795"/>
                  </a:lnTo>
                  <a:lnTo>
                    <a:pt x="227349" y="2476988"/>
                  </a:lnTo>
                  <a:lnTo>
                    <a:pt x="268182" y="2476281"/>
                  </a:lnTo>
                  <a:lnTo>
                    <a:pt x="304281" y="2473336"/>
                  </a:lnTo>
                  <a:lnTo>
                    <a:pt x="344610" y="2468583"/>
                  </a:lnTo>
                  <a:lnTo>
                    <a:pt x="390074" y="2464353"/>
                  </a:lnTo>
                  <a:lnTo>
                    <a:pt x="437058" y="2456397"/>
                  </a:lnTo>
                  <a:lnTo>
                    <a:pt x="469715" y="2451472"/>
                  </a:lnTo>
                  <a:lnTo>
                    <a:pt x="505398" y="2449283"/>
                  </a:lnTo>
                  <a:lnTo>
                    <a:pt x="545246" y="2445488"/>
                  </a:lnTo>
                  <a:lnTo>
                    <a:pt x="587650" y="2441332"/>
                  </a:lnTo>
                  <a:lnTo>
                    <a:pt x="631191" y="2439484"/>
                  </a:lnTo>
                  <a:lnTo>
                    <a:pt x="678059" y="2435841"/>
                  </a:lnTo>
                  <a:lnTo>
                    <a:pt x="702410" y="2433388"/>
                  </a:lnTo>
                  <a:lnTo>
                    <a:pt x="749222" y="2427840"/>
                  </a:lnTo>
                  <a:lnTo>
                    <a:pt x="796840" y="2422905"/>
                  </a:lnTo>
                  <a:lnTo>
                    <a:pt x="822873" y="2421589"/>
                  </a:lnTo>
                  <a:lnTo>
                    <a:pt x="849753" y="2420712"/>
                  </a:lnTo>
                  <a:lnTo>
                    <a:pt x="877198" y="2419069"/>
                  </a:lnTo>
                  <a:lnTo>
                    <a:pt x="905020" y="2416915"/>
                  </a:lnTo>
                  <a:lnTo>
                    <a:pt x="933093" y="2414420"/>
                  </a:lnTo>
                  <a:lnTo>
                    <a:pt x="961333" y="2411699"/>
                  </a:lnTo>
                  <a:lnTo>
                    <a:pt x="989684" y="2408827"/>
                  </a:lnTo>
                  <a:lnTo>
                    <a:pt x="1018111" y="2405854"/>
                  </a:lnTo>
                  <a:lnTo>
                    <a:pt x="1047645" y="2403871"/>
                  </a:lnTo>
                  <a:lnTo>
                    <a:pt x="1077918" y="2402550"/>
                  </a:lnTo>
                  <a:lnTo>
                    <a:pt x="1108683" y="2401669"/>
                  </a:lnTo>
                  <a:lnTo>
                    <a:pt x="1140835" y="2400023"/>
                  </a:lnTo>
                  <a:lnTo>
                    <a:pt x="1173911" y="2397868"/>
                  </a:lnTo>
                  <a:lnTo>
                    <a:pt x="1207604" y="2395373"/>
                  </a:lnTo>
                  <a:lnTo>
                    <a:pt x="1240648" y="2392651"/>
                  </a:lnTo>
                  <a:lnTo>
                    <a:pt x="1273261" y="2389778"/>
                  </a:lnTo>
                  <a:lnTo>
                    <a:pt x="1305587" y="2386804"/>
                  </a:lnTo>
                  <a:lnTo>
                    <a:pt x="1338779" y="2384822"/>
                  </a:lnTo>
                  <a:lnTo>
                    <a:pt x="1372548" y="2383501"/>
                  </a:lnTo>
                  <a:lnTo>
                    <a:pt x="1406703" y="2382619"/>
                  </a:lnTo>
                  <a:lnTo>
                    <a:pt x="1441115" y="2382032"/>
                  </a:lnTo>
                  <a:lnTo>
                    <a:pt x="1475698" y="2381640"/>
                  </a:lnTo>
                  <a:lnTo>
                    <a:pt x="1510395" y="2381379"/>
                  </a:lnTo>
                  <a:lnTo>
                    <a:pt x="1545168" y="2380147"/>
                  </a:lnTo>
                  <a:lnTo>
                    <a:pt x="1579992" y="2378267"/>
                  </a:lnTo>
                  <a:lnTo>
                    <a:pt x="1614849" y="2375955"/>
                  </a:lnTo>
                  <a:lnTo>
                    <a:pt x="1650786" y="2374414"/>
                  </a:lnTo>
                  <a:lnTo>
                    <a:pt x="1687446" y="2373387"/>
                  </a:lnTo>
                  <a:lnTo>
                    <a:pt x="1724585" y="2372702"/>
                  </a:lnTo>
                  <a:lnTo>
                    <a:pt x="1762044" y="2372246"/>
                  </a:lnTo>
                  <a:lnTo>
                    <a:pt x="1799716" y="2371941"/>
                  </a:lnTo>
                  <a:lnTo>
                    <a:pt x="1837531" y="2371738"/>
                  </a:lnTo>
                  <a:lnTo>
                    <a:pt x="1875442" y="2371603"/>
                  </a:lnTo>
                  <a:lnTo>
                    <a:pt x="1913415" y="2371512"/>
                  </a:lnTo>
                  <a:lnTo>
                    <a:pt x="1951431" y="2371453"/>
                  </a:lnTo>
                  <a:lnTo>
                    <a:pt x="1990534" y="2370354"/>
                  </a:lnTo>
                  <a:lnTo>
                    <a:pt x="2030361" y="2368563"/>
                  </a:lnTo>
                  <a:lnTo>
                    <a:pt x="2070670" y="2366311"/>
                  </a:lnTo>
                  <a:lnTo>
                    <a:pt x="2109185" y="2364810"/>
                  </a:lnTo>
                  <a:lnTo>
                    <a:pt x="2146503" y="2363809"/>
                  </a:lnTo>
                  <a:lnTo>
                    <a:pt x="2183022" y="2363141"/>
                  </a:lnTo>
                  <a:lnTo>
                    <a:pt x="2221126" y="2362697"/>
                  </a:lnTo>
                  <a:lnTo>
                    <a:pt x="2260289" y="2362400"/>
                  </a:lnTo>
                  <a:lnTo>
                    <a:pt x="2300156" y="2362203"/>
                  </a:lnTo>
                  <a:lnTo>
                    <a:pt x="2338374" y="2362071"/>
                  </a:lnTo>
                  <a:lnTo>
                    <a:pt x="2375495" y="2361983"/>
                  </a:lnTo>
                  <a:lnTo>
                    <a:pt x="2411885" y="2361924"/>
                  </a:lnTo>
                  <a:lnTo>
                    <a:pt x="2448844" y="2361885"/>
                  </a:lnTo>
                  <a:lnTo>
                    <a:pt x="2486185" y="2361859"/>
                  </a:lnTo>
                  <a:lnTo>
                    <a:pt x="2523777" y="2361841"/>
                  </a:lnTo>
                  <a:lnTo>
                    <a:pt x="2560481" y="2361830"/>
                  </a:lnTo>
                  <a:lnTo>
                    <a:pt x="2596591" y="2361822"/>
                  </a:lnTo>
                  <a:lnTo>
                    <a:pt x="2632307" y="2361817"/>
                  </a:lnTo>
                  <a:lnTo>
                    <a:pt x="2667759" y="2361814"/>
                  </a:lnTo>
                  <a:lnTo>
                    <a:pt x="2703035" y="2361812"/>
                  </a:lnTo>
                  <a:lnTo>
                    <a:pt x="2738194" y="2361810"/>
                  </a:lnTo>
                  <a:lnTo>
                    <a:pt x="2773276" y="2361809"/>
                  </a:lnTo>
                  <a:lnTo>
                    <a:pt x="2808305" y="2361808"/>
                  </a:lnTo>
                  <a:lnTo>
                    <a:pt x="2843301" y="2361807"/>
                  </a:lnTo>
                  <a:lnTo>
                    <a:pt x="2875096" y="2361807"/>
                  </a:lnTo>
                  <a:lnTo>
                    <a:pt x="2904761" y="2361807"/>
                  </a:lnTo>
                  <a:lnTo>
                    <a:pt x="2933002" y="2361807"/>
                  </a:lnTo>
                  <a:lnTo>
                    <a:pt x="2961356" y="2362865"/>
                  </a:lnTo>
                  <a:lnTo>
                    <a:pt x="2989783" y="2364629"/>
                  </a:lnTo>
                  <a:lnTo>
                    <a:pt x="3018259" y="2366864"/>
                  </a:lnTo>
                  <a:lnTo>
                    <a:pt x="3044654" y="2368353"/>
                  </a:lnTo>
                  <a:lnTo>
                    <a:pt x="3069657" y="2369346"/>
                  </a:lnTo>
                  <a:lnTo>
                    <a:pt x="3109785" y="2370449"/>
                  </a:lnTo>
                  <a:lnTo>
                    <a:pt x="3132375" y="2370012"/>
                  </a:lnTo>
                  <a:lnTo>
                    <a:pt x="3135547" y="2368335"/>
                  </a:lnTo>
                  <a:lnTo>
                    <a:pt x="3137661" y="2366159"/>
                  </a:lnTo>
                  <a:lnTo>
                    <a:pt x="3140009" y="2360919"/>
                  </a:lnTo>
                  <a:lnTo>
                    <a:pt x="3141888" y="2342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3075"/>
          <p:cNvSpPr/>
          <p:nvPr>
            <p:custDataLst>
              <p:tags r:id="rId22"/>
            </p:custDataLst>
          </p:nvPr>
        </p:nvSpPr>
        <p:spPr>
          <a:xfrm>
            <a:off x="2914753" y="4268562"/>
            <a:ext cx="1504709" cy="1332128"/>
          </a:xfrm>
          <a:custGeom>
            <a:avLst/>
            <a:gdLst/>
            <a:ahLst/>
            <a:cxnLst/>
            <a:rect l="0" t="0" r="0" b="0"/>
            <a:pathLst>
              <a:path w="1504709" h="1332128">
                <a:moveTo>
                  <a:pt x="1228622" y="236763"/>
                </a:moveTo>
                <a:lnTo>
                  <a:pt x="1228622" y="236763"/>
                </a:lnTo>
                <a:lnTo>
                  <a:pt x="1238030" y="227354"/>
                </a:lnTo>
                <a:lnTo>
                  <a:pt x="1238147" y="194037"/>
                </a:lnTo>
                <a:lnTo>
                  <a:pt x="1237089" y="192403"/>
                </a:lnTo>
                <a:lnTo>
                  <a:pt x="1235325" y="191315"/>
                </a:lnTo>
                <a:lnTo>
                  <a:pt x="1233090" y="190589"/>
                </a:lnTo>
                <a:lnTo>
                  <a:pt x="1231601" y="189047"/>
                </a:lnTo>
                <a:lnTo>
                  <a:pt x="1229946" y="184512"/>
                </a:lnTo>
                <a:lnTo>
                  <a:pt x="1227826" y="172977"/>
                </a:lnTo>
                <a:lnTo>
                  <a:pt x="1212398" y="154188"/>
                </a:lnTo>
                <a:lnTo>
                  <a:pt x="1204177" y="144681"/>
                </a:lnTo>
                <a:lnTo>
                  <a:pt x="1201883" y="138335"/>
                </a:lnTo>
                <a:lnTo>
                  <a:pt x="1195218" y="131987"/>
                </a:lnTo>
                <a:lnTo>
                  <a:pt x="1187318" y="125638"/>
                </a:lnTo>
                <a:lnTo>
                  <a:pt x="1176772" y="109763"/>
                </a:lnTo>
                <a:lnTo>
                  <a:pt x="1130712" y="74838"/>
                </a:lnTo>
                <a:lnTo>
                  <a:pt x="1102330" y="52417"/>
                </a:lnTo>
                <a:lnTo>
                  <a:pt x="1093823" y="44412"/>
                </a:lnTo>
                <a:lnTo>
                  <a:pt x="1083692" y="40149"/>
                </a:lnTo>
                <a:lnTo>
                  <a:pt x="1053726" y="29583"/>
                </a:lnTo>
                <a:lnTo>
                  <a:pt x="1034867" y="21683"/>
                </a:lnTo>
                <a:lnTo>
                  <a:pt x="987670" y="10383"/>
                </a:lnTo>
                <a:lnTo>
                  <a:pt x="940638" y="5536"/>
                </a:lnTo>
                <a:lnTo>
                  <a:pt x="904331" y="0"/>
                </a:lnTo>
                <a:lnTo>
                  <a:pt x="857089" y="6357"/>
                </a:lnTo>
                <a:lnTo>
                  <a:pt x="819036" y="12862"/>
                </a:lnTo>
                <a:lnTo>
                  <a:pt x="774399" y="17793"/>
                </a:lnTo>
                <a:lnTo>
                  <a:pt x="733910" y="27861"/>
                </a:lnTo>
                <a:lnTo>
                  <a:pt x="690282" y="40041"/>
                </a:lnTo>
                <a:lnTo>
                  <a:pt x="653424" y="54533"/>
                </a:lnTo>
                <a:lnTo>
                  <a:pt x="609590" y="71846"/>
                </a:lnTo>
                <a:lnTo>
                  <a:pt x="573659" y="87475"/>
                </a:lnTo>
                <a:lnTo>
                  <a:pt x="526414" y="105595"/>
                </a:lnTo>
                <a:lnTo>
                  <a:pt x="481138" y="129244"/>
                </a:lnTo>
                <a:lnTo>
                  <a:pt x="439033" y="154299"/>
                </a:lnTo>
                <a:lnTo>
                  <a:pt x="397320" y="179630"/>
                </a:lnTo>
                <a:lnTo>
                  <a:pt x="353684" y="210073"/>
                </a:lnTo>
                <a:lnTo>
                  <a:pt x="314491" y="239056"/>
                </a:lnTo>
                <a:lnTo>
                  <a:pt x="276175" y="267986"/>
                </a:lnTo>
                <a:lnTo>
                  <a:pt x="229562" y="312253"/>
                </a:lnTo>
                <a:lnTo>
                  <a:pt x="189074" y="352432"/>
                </a:lnTo>
                <a:lnTo>
                  <a:pt x="152959" y="396046"/>
                </a:lnTo>
                <a:lnTo>
                  <a:pt x="120634" y="437695"/>
                </a:lnTo>
                <a:lnTo>
                  <a:pt x="93865" y="484533"/>
                </a:lnTo>
                <a:lnTo>
                  <a:pt x="65985" y="524514"/>
                </a:lnTo>
                <a:lnTo>
                  <a:pt x="46112" y="561008"/>
                </a:lnTo>
                <a:lnTo>
                  <a:pt x="28705" y="608290"/>
                </a:lnTo>
                <a:lnTo>
                  <a:pt x="19173" y="649324"/>
                </a:lnTo>
                <a:lnTo>
                  <a:pt x="5859" y="694356"/>
                </a:lnTo>
                <a:lnTo>
                  <a:pt x="682" y="741640"/>
                </a:lnTo>
                <a:lnTo>
                  <a:pt x="0" y="782674"/>
                </a:lnTo>
                <a:lnTo>
                  <a:pt x="2740" y="818377"/>
                </a:lnTo>
                <a:lnTo>
                  <a:pt x="9600" y="864432"/>
                </a:lnTo>
                <a:lnTo>
                  <a:pt x="22564" y="904847"/>
                </a:lnTo>
                <a:lnTo>
                  <a:pt x="38055" y="948492"/>
                </a:lnTo>
                <a:lnTo>
                  <a:pt x="54938" y="989086"/>
                </a:lnTo>
                <a:lnTo>
                  <a:pt x="82623" y="1031279"/>
                </a:lnTo>
                <a:lnTo>
                  <a:pt x="117666" y="1077229"/>
                </a:lnTo>
                <a:lnTo>
                  <a:pt x="161839" y="1122534"/>
                </a:lnTo>
                <a:lnTo>
                  <a:pt x="207463" y="1160683"/>
                </a:lnTo>
                <a:lnTo>
                  <a:pt x="222323" y="1172328"/>
                </a:lnTo>
                <a:lnTo>
                  <a:pt x="267038" y="1196937"/>
                </a:lnTo>
                <a:lnTo>
                  <a:pt x="314280" y="1219998"/>
                </a:lnTo>
                <a:lnTo>
                  <a:pt x="352333" y="1238608"/>
                </a:lnTo>
                <a:lnTo>
                  <a:pt x="396970" y="1253533"/>
                </a:lnTo>
                <a:lnTo>
                  <a:pt x="437459" y="1272945"/>
                </a:lnTo>
                <a:lnTo>
                  <a:pt x="481087" y="1287285"/>
                </a:lnTo>
                <a:lnTo>
                  <a:pt x="522867" y="1300308"/>
                </a:lnTo>
                <a:lnTo>
                  <a:pt x="564516" y="1310250"/>
                </a:lnTo>
                <a:lnTo>
                  <a:pt x="600755" y="1315069"/>
                </a:lnTo>
                <a:lnTo>
                  <a:pt x="645870" y="1321123"/>
                </a:lnTo>
                <a:lnTo>
                  <a:pt x="692960" y="1328865"/>
                </a:lnTo>
                <a:lnTo>
                  <a:pt x="740205" y="1331491"/>
                </a:lnTo>
                <a:lnTo>
                  <a:pt x="785481" y="1332010"/>
                </a:lnTo>
                <a:lnTo>
                  <a:pt x="822625" y="1332100"/>
                </a:lnTo>
                <a:lnTo>
                  <a:pt x="860441" y="1332127"/>
                </a:lnTo>
                <a:lnTo>
                  <a:pt x="904600" y="1331078"/>
                </a:lnTo>
                <a:lnTo>
                  <a:pt x="940586" y="1325591"/>
                </a:lnTo>
                <a:lnTo>
                  <a:pt x="978061" y="1322437"/>
                </a:lnTo>
                <a:lnTo>
                  <a:pt x="1014917" y="1315270"/>
                </a:lnTo>
                <a:lnTo>
                  <a:pt x="1056352" y="1306189"/>
                </a:lnTo>
                <a:lnTo>
                  <a:pt x="1100167" y="1299025"/>
                </a:lnTo>
                <a:lnTo>
                  <a:pt x="1143041" y="1287419"/>
                </a:lnTo>
                <a:lnTo>
                  <a:pt x="1188355" y="1272113"/>
                </a:lnTo>
                <a:lnTo>
                  <a:pt x="1228194" y="1254076"/>
                </a:lnTo>
                <a:lnTo>
                  <a:pt x="1273368" y="1226699"/>
                </a:lnTo>
                <a:lnTo>
                  <a:pt x="1315223" y="1195526"/>
                </a:lnTo>
                <a:lnTo>
                  <a:pt x="1357031" y="1163852"/>
                </a:lnTo>
                <a:lnTo>
                  <a:pt x="1396742" y="1117561"/>
                </a:lnTo>
                <a:lnTo>
                  <a:pt x="1428626" y="1074301"/>
                </a:lnTo>
                <a:lnTo>
                  <a:pt x="1448986" y="1036732"/>
                </a:lnTo>
                <a:lnTo>
                  <a:pt x="1468688" y="992191"/>
                </a:lnTo>
                <a:lnTo>
                  <a:pt x="1480419" y="951721"/>
                </a:lnTo>
                <a:lnTo>
                  <a:pt x="1488698" y="931288"/>
                </a:lnTo>
                <a:lnTo>
                  <a:pt x="1496836" y="883678"/>
                </a:lnTo>
                <a:lnTo>
                  <a:pt x="1503265" y="838564"/>
                </a:lnTo>
                <a:lnTo>
                  <a:pt x="1504378" y="798662"/>
                </a:lnTo>
                <a:lnTo>
                  <a:pt x="1504708" y="758381"/>
                </a:lnTo>
                <a:lnTo>
                  <a:pt x="1499749" y="719635"/>
                </a:lnTo>
                <a:lnTo>
                  <a:pt x="1491578" y="681344"/>
                </a:lnTo>
                <a:lnTo>
                  <a:pt x="1487510" y="638130"/>
                </a:lnTo>
                <a:lnTo>
                  <a:pt x="1476192" y="596869"/>
                </a:lnTo>
                <a:lnTo>
                  <a:pt x="1464489" y="552776"/>
                </a:lnTo>
                <a:lnTo>
                  <a:pt x="1449262" y="506197"/>
                </a:lnTo>
                <a:lnTo>
                  <a:pt x="1431345" y="458883"/>
                </a:lnTo>
                <a:lnTo>
                  <a:pt x="1407574" y="416406"/>
                </a:lnTo>
                <a:lnTo>
                  <a:pt x="1380422" y="371953"/>
                </a:lnTo>
                <a:lnTo>
                  <a:pt x="1347213" y="330324"/>
                </a:lnTo>
                <a:lnTo>
                  <a:pt x="1310562" y="286122"/>
                </a:lnTo>
                <a:lnTo>
                  <a:pt x="1267835" y="244568"/>
                </a:lnTo>
                <a:lnTo>
                  <a:pt x="1221661" y="210501"/>
                </a:lnTo>
                <a:lnTo>
                  <a:pt x="1187428" y="187343"/>
                </a:lnTo>
                <a:lnTo>
                  <a:pt x="1151047" y="162941"/>
                </a:lnTo>
                <a:lnTo>
                  <a:pt x="1113711" y="137983"/>
                </a:lnTo>
                <a:lnTo>
                  <a:pt x="1073128" y="115603"/>
                </a:lnTo>
                <a:lnTo>
                  <a:pt x="1009547" y="843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0" name="SMARTInkShape-Group722"/>
          <p:cNvGrpSpPr/>
          <p:nvPr/>
        </p:nvGrpSpPr>
        <p:grpSpPr>
          <a:xfrm>
            <a:off x="9335861" y="1066800"/>
            <a:ext cx="322489" cy="256769"/>
            <a:chOff x="9335861" y="1066800"/>
            <a:chExt cx="322489" cy="256769"/>
          </a:xfrm>
        </p:grpSpPr>
        <p:sp>
          <p:nvSpPr>
            <p:cNvPr id="366" name="SMARTInkShape-3076"/>
            <p:cNvSpPr/>
            <p:nvPr>
              <p:custDataLst>
                <p:tags r:id="rId160"/>
              </p:custDataLst>
            </p:nvPr>
          </p:nvSpPr>
          <p:spPr>
            <a:xfrm>
              <a:off x="9420228" y="1104900"/>
              <a:ext cx="57148" cy="180845"/>
            </a:xfrm>
            <a:custGeom>
              <a:avLst/>
              <a:gdLst/>
              <a:ahLst/>
              <a:cxnLst/>
              <a:rect l="0" t="0" r="0" b="0"/>
              <a:pathLst>
                <a:path w="57148" h="180845">
                  <a:moveTo>
                    <a:pt x="57147" y="19050"/>
                  </a:moveTo>
                  <a:lnTo>
                    <a:pt x="57147" y="19050"/>
                  </a:lnTo>
                  <a:lnTo>
                    <a:pt x="57147" y="0"/>
                  </a:lnTo>
                  <a:lnTo>
                    <a:pt x="57147" y="22666"/>
                  </a:lnTo>
                  <a:lnTo>
                    <a:pt x="54325" y="28771"/>
                  </a:lnTo>
                  <a:lnTo>
                    <a:pt x="50601" y="35012"/>
                  </a:lnTo>
                  <a:lnTo>
                    <a:pt x="35915" y="78435"/>
                  </a:lnTo>
                  <a:lnTo>
                    <a:pt x="30748" y="93090"/>
                  </a:lnTo>
                  <a:lnTo>
                    <a:pt x="28480" y="100640"/>
                  </a:lnTo>
                  <a:lnTo>
                    <a:pt x="22312" y="111899"/>
                  </a:lnTo>
                  <a:lnTo>
                    <a:pt x="18956" y="127112"/>
                  </a:lnTo>
                  <a:lnTo>
                    <a:pt x="11699" y="142270"/>
                  </a:lnTo>
                  <a:lnTo>
                    <a:pt x="8751" y="158670"/>
                  </a:lnTo>
                  <a:lnTo>
                    <a:pt x="1358" y="169558"/>
                  </a:lnTo>
                  <a:lnTo>
                    <a:pt x="7" y="180844"/>
                  </a:lnTo>
                  <a:lnTo>
                    <a:pt x="0" y="175880"/>
                  </a:lnTo>
                  <a:lnTo>
                    <a:pt x="2821" y="170597"/>
                  </a:lnTo>
                  <a:lnTo>
                    <a:pt x="6543" y="164721"/>
                  </a:lnTo>
                  <a:lnTo>
                    <a:pt x="8934" y="152325"/>
                  </a:lnTo>
                  <a:lnTo>
                    <a:pt x="9131" y="149175"/>
                  </a:lnTo>
                  <a:lnTo>
                    <a:pt x="12170" y="142853"/>
                  </a:lnTo>
                  <a:lnTo>
                    <a:pt x="28572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077"/>
            <p:cNvSpPr/>
            <p:nvPr>
              <p:custDataLst>
                <p:tags r:id="rId161"/>
              </p:custDataLst>
            </p:nvPr>
          </p:nvSpPr>
          <p:spPr>
            <a:xfrm>
              <a:off x="9515475" y="1095375"/>
              <a:ext cx="19051" cy="171320"/>
            </a:xfrm>
            <a:custGeom>
              <a:avLst/>
              <a:gdLst/>
              <a:ahLst/>
              <a:cxnLst/>
              <a:rect l="0" t="0" r="0" b="0"/>
              <a:pathLst>
                <a:path w="19051" h="171320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2" y="3"/>
                  </a:lnTo>
                  <a:lnTo>
                    <a:pt x="9525" y="0"/>
                  </a:lnTo>
                  <a:lnTo>
                    <a:pt x="9525" y="8201"/>
                  </a:lnTo>
                  <a:lnTo>
                    <a:pt x="17726" y="17610"/>
                  </a:lnTo>
                  <a:lnTo>
                    <a:pt x="18659" y="23680"/>
                  </a:lnTo>
                  <a:lnTo>
                    <a:pt x="19047" y="68537"/>
                  </a:lnTo>
                  <a:lnTo>
                    <a:pt x="19050" y="116141"/>
                  </a:lnTo>
                  <a:lnTo>
                    <a:pt x="19050" y="161727"/>
                  </a:lnTo>
                  <a:lnTo>
                    <a:pt x="19050" y="171319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078"/>
            <p:cNvSpPr/>
            <p:nvPr>
              <p:custDataLst>
                <p:tags r:id="rId162"/>
              </p:custDataLst>
            </p:nvPr>
          </p:nvSpPr>
          <p:spPr>
            <a:xfrm>
              <a:off x="9335861" y="1066800"/>
              <a:ext cx="246290" cy="38101"/>
            </a:xfrm>
            <a:custGeom>
              <a:avLst/>
              <a:gdLst/>
              <a:ahLst/>
              <a:cxnLst/>
              <a:rect l="0" t="0" r="0" b="0"/>
              <a:pathLst>
                <a:path w="246290" h="38101">
                  <a:moveTo>
                    <a:pt x="27214" y="38100"/>
                  </a:moveTo>
                  <a:lnTo>
                    <a:pt x="27214" y="38100"/>
                  </a:lnTo>
                  <a:lnTo>
                    <a:pt x="0" y="38100"/>
                  </a:lnTo>
                  <a:lnTo>
                    <a:pt x="4098" y="33044"/>
                  </a:lnTo>
                  <a:lnTo>
                    <a:pt x="9180" y="30561"/>
                  </a:lnTo>
                  <a:lnTo>
                    <a:pt x="41207" y="28653"/>
                  </a:lnTo>
                  <a:lnTo>
                    <a:pt x="59346" y="27540"/>
                  </a:lnTo>
                  <a:lnTo>
                    <a:pt x="97097" y="19935"/>
                  </a:lnTo>
                  <a:lnTo>
                    <a:pt x="141712" y="12582"/>
                  </a:lnTo>
                  <a:lnTo>
                    <a:pt x="188965" y="2165"/>
                  </a:lnTo>
                  <a:lnTo>
                    <a:pt x="234526" y="56"/>
                  </a:lnTo>
                  <a:lnTo>
                    <a:pt x="2462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079"/>
            <p:cNvSpPr/>
            <p:nvPr>
              <p:custDataLst>
                <p:tags r:id="rId163"/>
              </p:custDataLst>
            </p:nvPr>
          </p:nvSpPr>
          <p:spPr>
            <a:xfrm>
              <a:off x="9591710" y="1219593"/>
              <a:ext cx="66640" cy="103976"/>
            </a:xfrm>
            <a:custGeom>
              <a:avLst/>
              <a:gdLst/>
              <a:ahLst/>
              <a:cxnLst/>
              <a:rect l="0" t="0" r="0" b="0"/>
              <a:pathLst>
                <a:path w="66640" h="103976">
                  <a:moveTo>
                    <a:pt x="28540" y="28182"/>
                  </a:moveTo>
                  <a:lnTo>
                    <a:pt x="28540" y="28182"/>
                  </a:lnTo>
                  <a:lnTo>
                    <a:pt x="23483" y="23126"/>
                  </a:lnTo>
                  <a:lnTo>
                    <a:pt x="23052" y="21636"/>
                  </a:lnTo>
                  <a:lnTo>
                    <a:pt x="23823" y="20643"/>
                  </a:lnTo>
                  <a:lnTo>
                    <a:pt x="25395" y="19981"/>
                  </a:lnTo>
                  <a:lnTo>
                    <a:pt x="25384" y="19540"/>
                  </a:lnTo>
                  <a:lnTo>
                    <a:pt x="22552" y="19050"/>
                  </a:lnTo>
                  <a:lnTo>
                    <a:pt x="21372" y="17860"/>
                  </a:lnTo>
                  <a:lnTo>
                    <a:pt x="20063" y="13717"/>
                  </a:lnTo>
                  <a:lnTo>
                    <a:pt x="20771" y="12188"/>
                  </a:lnTo>
                  <a:lnTo>
                    <a:pt x="22302" y="11170"/>
                  </a:lnTo>
                  <a:lnTo>
                    <a:pt x="28431" y="9167"/>
                  </a:lnTo>
                  <a:lnTo>
                    <a:pt x="28537" y="0"/>
                  </a:lnTo>
                  <a:lnTo>
                    <a:pt x="28539" y="4780"/>
                  </a:lnTo>
                  <a:lnTo>
                    <a:pt x="27482" y="6231"/>
                  </a:lnTo>
                  <a:lnTo>
                    <a:pt x="23483" y="7843"/>
                  </a:lnTo>
                  <a:lnTo>
                    <a:pt x="21994" y="9331"/>
                  </a:lnTo>
                  <a:lnTo>
                    <a:pt x="20339" y="13806"/>
                  </a:lnTo>
                  <a:lnTo>
                    <a:pt x="18217" y="25303"/>
                  </a:lnTo>
                  <a:lnTo>
                    <a:pt x="12546" y="34620"/>
                  </a:lnTo>
                  <a:lnTo>
                    <a:pt x="10094" y="47249"/>
                  </a:lnTo>
                  <a:lnTo>
                    <a:pt x="9892" y="50419"/>
                  </a:lnTo>
                  <a:lnTo>
                    <a:pt x="6846" y="56762"/>
                  </a:lnTo>
                  <a:lnTo>
                    <a:pt x="1324" y="64402"/>
                  </a:lnTo>
                  <a:lnTo>
                    <a:pt x="232" y="73515"/>
                  </a:lnTo>
                  <a:lnTo>
                    <a:pt x="0" y="88623"/>
                  </a:lnTo>
                  <a:lnTo>
                    <a:pt x="1047" y="90701"/>
                  </a:lnTo>
                  <a:lnTo>
                    <a:pt x="2803" y="92087"/>
                  </a:lnTo>
                  <a:lnTo>
                    <a:pt x="8169" y="94310"/>
                  </a:lnTo>
                  <a:lnTo>
                    <a:pt x="16835" y="101295"/>
                  </a:lnTo>
                  <a:lnTo>
                    <a:pt x="26789" y="103975"/>
                  </a:lnTo>
                  <a:lnTo>
                    <a:pt x="36587" y="96145"/>
                  </a:lnTo>
                  <a:lnTo>
                    <a:pt x="45379" y="94053"/>
                  </a:lnTo>
                  <a:lnTo>
                    <a:pt x="64796" y="77533"/>
                  </a:lnTo>
                  <a:lnTo>
                    <a:pt x="65821" y="73752"/>
                  </a:lnTo>
                  <a:lnTo>
                    <a:pt x="66639" y="34136"/>
                  </a:lnTo>
                  <a:lnTo>
                    <a:pt x="63818" y="28006"/>
                  </a:lnTo>
                  <a:lnTo>
                    <a:pt x="61583" y="24890"/>
                  </a:lnTo>
                  <a:lnTo>
                    <a:pt x="56279" y="21427"/>
                  </a:lnTo>
                  <a:lnTo>
                    <a:pt x="50394" y="18830"/>
                  </a:lnTo>
                  <a:lnTo>
                    <a:pt x="3806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723"/>
          <p:cNvGrpSpPr/>
          <p:nvPr/>
        </p:nvGrpSpPr>
        <p:grpSpPr>
          <a:xfrm>
            <a:off x="9763125" y="1104900"/>
            <a:ext cx="142876" cy="95251"/>
            <a:chOff x="9763125" y="1104900"/>
            <a:chExt cx="142876" cy="95251"/>
          </a:xfrm>
        </p:grpSpPr>
        <p:sp>
          <p:nvSpPr>
            <p:cNvPr id="371" name="SMARTInkShape-3080"/>
            <p:cNvSpPr/>
            <p:nvPr>
              <p:custDataLst>
                <p:tags r:id="rId158"/>
              </p:custDataLst>
            </p:nvPr>
          </p:nvSpPr>
          <p:spPr>
            <a:xfrm>
              <a:off x="9763125" y="1104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9525" y="9525"/>
                  </a:moveTo>
                  <a:lnTo>
                    <a:pt x="9525" y="9525"/>
                  </a:lnTo>
                  <a:lnTo>
                    <a:pt x="2" y="19048"/>
                  </a:lnTo>
                  <a:lnTo>
                    <a:pt x="0" y="19050"/>
                  </a:lnTo>
                  <a:lnTo>
                    <a:pt x="44539" y="19050"/>
                  </a:lnTo>
                  <a:lnTo>
                    <a:pt x="56824" y="19050"/>
                  </a:lnTo>
                  <a:lnTo>
                    <a:pt x="65119" y="16228"/>
                  </a:lnTo>
                  <a:lnTo>
                    <a:pt x="85589" y="2575"/>
                  </a:lnTo>
                  <a:lnTo>
                    <a:pt x="101582" y="3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081"/>
            <p:cNvSpPr/>
            <p:nvPr>
              <p:custDataLst>
                <p:tags r:id="rId159"/>
              </p:custDataLst>
            </p:nvPr>
          </p:nvSpPr>
          <p:spPr>
            <a:xfrm>
              <a:off x="9772650" y="1181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6" y="16228"/>
                  </a:lnTo>
                  <a:lnTo>
                    <a:pt x="25509" y="12504"/>
                  </a:lnTo>
                  <a:lnTo>
                    <a:pt x="36016" y="10408"/>
                  </a:lnTo>
                  <a:lnTo>
                    <a:pt x="80370" y="8490"/>
                  </a:lnTo>
                  <a:lnTo>
                    <a:pt x="121062" y="5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724"/>
          <p:cNvGrpSpPr/>
          <p:nvPr/>
        </p:nvGrpSpPr>
        <p:grpSpPr>
          <a:xfrm>
            <a:off x="10031161" y="914435"/>
            <a:ext cx="989246" cy="371438"/>
            <a:chOff x="10031161" y="914435"/>
            <a:chExt cx="989246" cy="371438"/>
          </a:xfrm>
        </p:grpSpPr>
        <p:sp>
          <p:nvSpPr>
            <p:cNvPr id="374" name="SMARTInkShape-3082"/>
            <p:cNvSpPr/>
            <p:nvPr>
              <p:custDataLst>
                <p:tags r:id="rId149"/>
              </p:custDataLst>
            </p:nvPr>
          </p:nvSpPr>
          <p:spPr>
            <a:xfrm>
              <a:off x="10106420" y="1047750"/>
              <a:ext cx="47231" cy="171402"/>
            </a:xfrm>
            <a:custGeom>
              <a:avLst/>
              <a:gdLst/>
              <a:ahLst/>
              <a:cxnLst/>
              <a:rect l="0" t="0" r="0" b="0"/>
              <a:pathLst>
                <a:path w="47231" h="171402">
                  <a:moveTo>
                    <a:pt x="47230" y="0"/>
                  </a:moveTo>
                  <a:lnTo>
                    <a:pt x="47230" y="0"/>
                  </a:lnTo>
                  <a:lnTo>
                    <a:pt x="47230" y="22666"/>
                  </a:lnTo>
                  <a:lnTo>
                    <a:pt x="44406" y="28771"/>
                  </a:lnTo>
                  <a:lnTo>
                    <a:pt x="42173" y="31881"/>
                  </a:lnTo>
                  <a:lnTo>
                    <a:pt x="39028" y="46370"/>
                  </a:lnTo>
                  <a:lnTo>
                    <a:pt x="36723" y="73824"/>
                  </a:lnTo>
                  <a:lnTo>
                    <a:pt x="30182" y="96035"/>
                  </a:lnTo>
                  <a:lnTo>
                    <a:pt x="28012" y="107240"/>
                  </a:lnTo>
                  <a:lnTo>
                    <a:pt x="20817" y="123058"/>
                  </a:lnTo>
                  <a:lnTo>
                    <a:pt x="20097" y="126488"/>
                  </a:lnTo>
                  <a:lnTo>
                    <a:pt x="10580" y="146005"/>
                  </a:lnTo>
                  <a:lnTo>
                    <a:pt x="9258" y="165096"/>
                  </a:lnTo>
                  <a:lnTo>
                    <a:pt x="8156" y="167214"/>
                  </a:lnTo>
                  <a:lnTo>
                    <a:pt x="6364" y="168626"/>
                  </a:lnTo>
                  <a:lnTo>
                    <a:pt x="0" y="171285"/>
                  </a:lnTo>
                  <a:lnTo>
                    <a:pt x="4779" y="171401"/>
                  </a:lnTo>
                  <a:lnTo>
                    <a:pt x="6229" y="170359"/>
                  </a:lnTo>
                  <a:lnTo>
                    <a:pt x="7840" y="166379"/>
                  </a:lnTo>
                  <a:lnTo>
                    <a:pt x="9328" y="164894"/>
                  </a:lnTo>
                  <a:lnTo>
                    <a:pt x="1865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083"/>
            <p:cNvSpPr/>
            <p:nvPr>
              <p:custDataLst>
                <p:tags r:id="rId150"/>
              </p:custDataLst>
            </p:nvPr>
          </p:nvSpPr>
          <p:spPr>
            <a:xfrm>
              <a:off x="10210800" y="1038228"/>
              <a:ext cx="9526" cy="161923"/>
            </a:xfrm>
            <a:custGeom>
              <a:avLst/>
              <a:gdLst/>
              <a:ahLst/>
              <a:cxnLst/>
              <a:rect l="0" t="0" r="0" b="0"/>
              <a:pathLst>
                <a:path w="9526" h="161923">
                  <a:moveTo>
                    <a:pt x="0" y="19047"/>
                  </a:moveTo>
                  <a:lnTo>
                    <a:pt x="0" y="19047"/>
                  </a:lnTo>
                  <a:lnTo>
                    <a:pt x="0" y="13990"/>
                  </a:lnTo>
                  <a:lnTo>
                    <a:pt x="1058" y="12501"/>
                  </a:lnTo>
                  <a:lnTo>
                    <a:pt x="2824" y="11508"/>
                  </a:lnTo>
                  <a:lnTo>
                    <a:pt x="5057" y="10846"/>
                  </a:lnTo>
                  <a:lnTo>
                    <a:pt x="6546" y="9346"/>
                  </a:lnTo>
                  <a:lnTo>
                    <a:pt x="9521" y="14"/>
                  </a:lnTo>
                  <a:lnTo>
                    <a:pt x="9523" y="4"/>
                  </a:lnTo>
                  <a:lnTo>
                    <a:pt x="9524" y="2"/>
                  </a:lnTo>
                  <a:lnTo>
                    <a:pt x="9524" y="0"/>
                  </a:lnTo>
                  <a:lnTo>
                    <a:pt x="9525" y="46367"/>
                  </a:lnTo>
                  <a:lnTo>
                    <a:pt x="9525" y="91112"/>
                  </a:lnTo>
                  <a:lnTo>
                    <a:pt x="9525" y="136119"/>
                  </a:lnTo>
                  <a:lnTo>
                    <a:pt x="9525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084"/>
            <p:cNvSpPr/>
            <p:nvPr>
              <p:custDataLst>
                <p:tags r:id="rId151"/>
              </p:custDataLst>
            </p:nvPr>
          </p:nvSpPr>
          <p:spPr>
            <a:xfrm>
              <a:off x="10031161" y="1000255"/>
              <a:ext cx="198690" cy="47496"/>
            </a:xfrm>
            <a:custGeom>
              <a:avLst/>
              <a:gdLst/>
              <a:ahLst/>
              <a:cxnLst/>
              <a:rect l="0" t="0" r="0" b="0"/>
              <a:pathLst>
                <a:path w="198690" h="47496">
                  <a:moveTo>
                    <a:pt x="17714" y="47495"/>
                  </a:moveTo>
                  <a:lnTo>
                    <a:pt x="17714" y="47495"/>
                  </a:lnTo>
                  <a:lnTo>
                    <a:pt x="9512" y="47495"/>
                  </a:lnTo>
                  <a:lnTo>
                    <a:pt x="9072" y="46437"/>
                  </a:lnTo>
                  <a:lnTo>
                    <a:pt x="8304" y="39294"/>
                  </a:lnTo>
                  <a:lnTo>
                    <a:pt x="5418" y="38558"/>
                  </a:lnTo>
                  <a:lnTo>
                    <a:pt x="0" y="38086"/>
                  </a:lnTo>
                  <a:lnTo>
                    <a:pt x="4116" y="38005"/>
                  </a:lnTo>
                  <a:lnTo>
                    <a:pt x="5473" y="36935"/>
                  </a:lnTo>
                  <a:lnTo>
                    <a:pt x="6982" y="32924"/>
                  </a:lnTo>
                  <a:lnTo>
                    <a:pt x="8442" y="31431"/>
                  </a:lnTo>
                  <a:lnTo>
                    <a:pt x="12887" y="29772"/>
                  </a:lnTo>
                  <a:lnTo>
                    <a:pt x="24365" y="27649"/>
                  </a:lnTo>
                  <a:lnTo>
                    <a:pt x="50745" y="13280"/>
                  </a:lnTo>
                  <a:lnTo>
                    <a:pt x="93988" y="2083"/>
                  </a:lnTo>
                  <a:lnTo>
                    <a:pt x="138368" y="0"/>
                  </a:lnTo>
                  <a:lnTo>
                    <a:pt x="173113" y="936"/>
                  </a:lnTo>
                  <a:lnTo>
                    <a:pt x="198689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085"/>
            <p:cNvSpPr/>
            <p:nvPr>
              <p:custDataLst>
                <p:tags r:id="rId152"/>
              </p:custDataLst>
            </p:nvPr>
          </p:nvSpPr>
          <p:spPr>
            <a:xfrm>
              <a:off x="10267953" y="1181100"/>
              <a:ext cx="114298" cy="104773"/>
            </a:xfrm>
            <a:custGeom>
              <a:avLst/>
              <a:gdLst/>
              <a:ahLst/>
              <a:cxnLst/>
              <a:rect l="0" t="0" r="0" b="0"/>
              <a:pathLst>
                <a:path w="114298" h="104773">
                  <a:moveTo>
                    <a:pt x="9522" y="28575"/>
                  </a:moveTo>
                  <a:lnTo>
                    <a:pt x="9522" y="28575"/>
                  </a:lnTo>
                  <a:lnTo>
                    <a:pt x="1320" y="20374"/>
                  </a:lnTo>
                  <a:lnTo>
                    <a:pt x="0" y="9562"/>
                  </a:lnTo>
                  <a:lnTo>
                    <a:pt x="8199" y="1327"/>
                  </a:lnTo>
                  <a:lnTo>
                    <a:pt x="18620" y="34"/>
                  </a:lnTo>
                  <a:lnTo>
                    <a:pt x="46146" y="0"/>
                  </a:lnTo>
                  <a:lnTo>
                    <a:pt x="55694" y="8201"/>
                  </a:lnTo>
                  <a:lnTo>
                    <a:pt x="56716" y="14189"/>
                  </a:lnTo>
                  <a:lnTo>
                    <a:pt x="57019" y="22666"/>
                  </a:lnTo>
                  <a:lnTo>
                    <a:pt x="54267" y="28771"/>
                  </a:lnTo>
                  <a:lnTo>
                    <a:pt x="50577" y="35012"/>
                  </a:lnTo>
                  <a:lnTo>
                    <a:pt x="47439" y="44476"/>
                  </a:lnTo>
                  <a:lnTo>
                    <a:pt x="30748" y="67264"/>
                  </a:lnTo>
                  <a:lnTo>
                    <a:pt x="29001" y="79492"/>
                  </a:lnTo>
                  <a:lnTo>
                    <a:pt x="27800" y="81569"/>
                  </a:lnTo>
                  <a:lnTo>
                    <a:pt x="25940" y="82955"/>
                  </a:lnTo>
                  <a:lnTo>
                    <a:pt x="23643" y="83878"/>
                  </a:lnTo>
                  <a:lnTo>
                    <a:pt x="22110" y="85552"/>
                  </a:lnTo>
                  <a:lnTo>
                    <a:pt x="19450" y="93764"/>
                  </a:lnTo>
                  <a:lnTo>
                    <a:pt x="19082" y="103320"/>
                  </a:lnTo>
                  <a:lnTo>
                    <a:pt x="20129" y="103805"/>
                  </a:lnTo>
                  <a:lnTo>
                    <a:pt x="50927" y="104772"/>
                  </a:lnTo>
                  <a:lnTo>
                    <a:pt x="57206" y="101951"/>
                  </a:lnTo>
                  <a:lnTo>
                    <a:pt x="63522" y="98229"/>
                  </a:lnTo>
                  <a:lnTo>
                    <a:pt x="76201" y="95838"/>
                  </a:lnTo>
                  <a:lnTo>
                    <a:pt x="88897" y="95366"/>
                  </a:lnTo>
                  <a:lnTo>
                    <a:pt x="95247" y="92479"/>
                  </a:lnTo>
                  <a:lnTo>
                    <a:pt x="102891" y="87059"/>
                  </a:lnTo>
                  <a:lnTo>
                    <a:pt x="114297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086"/>
            <p:cNvSpPr/>
            <p:nvPr>
              <p:custDataLst>
                <p:tags r:id="rId153"/>
              </p:custDataLst>
            </p:nvPr>
          </p:nvSpPr>
          <p:spPr>
            <a:xfrm>
              <a:off x="10515603" y="990601"/>
              <a:ext cx="66673" cy="171439"/>
            </a:xfrm>
            <a:custGeom>
              <a:avLst/>
              <a:gdLst/>
              <a:ahLst/>
              <a:cxnLst/>
              <a:rect l="0" t="0" r="0" b="0"/>
              <a:pathLst>
                <a:path w="66673" h="171439">
                  <a:moveTo>
                    <a:pt x="57147" y="38099"/>
                  </a:moveTo>
                  <a:lnTo>
                    <a:pt x="57147" y="38099"/>
                  </a:lnTo>
                  <a:lnTo>
                    <a:pt x="57147" y="9"/>
                  </a:lnTo>
                  <a:lnTo>
                    <a:pt x="43890" y="0"/>
                  </a:lnTo>
                  <a:lnTo>
                    <a:pt x="41960" y="1058"/>
                  </a:lnTo>
                  <a:lnTo>
                    <a:pt x="40671" y="2822"/>
                  </a:lnTo>
                  <a:lnTo>
                    <a:pt x="38183" y="7603"/>
                  </a:lnTo>
                  <a:lnTo>
                    <a:pt x="31890" y="16246"/>
                  </a:lnTo>
                  <a:lnTo>
                    <a:pt x="28497" y="25509"/>
                  </a:lnTo>
                  <a:lnTo>
                    <a:pt x="13470" y="45517"/>
                  </a:lnTo>
                  <a:lnTo>
                    <a:pt x="7479" y="64690"/>
                  </a:lnTo>
                  <a:lnTo>
                    <a:pt x="4985" y="68526"/>
                  </a:lnTo>
                  <a:lnTo>
                    <a:pt x="1475" y="84039"/>
                  </a:lnTo>
                  <a:lnTo>
                    <a:pt x="15" y="131307"/>
                  </a:lnTo>
                  <a:lnTo>
                    <a:pt x="0" y="145646"/>
                  </a:lnTo>
                  <a:lnTo>
                    <a:pt x="2821" y="152220"/>
                  </a:lnTo>
                  <a:lnTo>
                    <a:pt x="8199" y="160007"/>
                  </a:lnTo>
                  <a:lnTo>
                    <a:pt x="9131" y="166413"/>
                  </a:lnTo>
                  <a:lnTo>
                    <a:pt x="10320" y="168091"/>
                  </a:lnTo>
                  <a:lnTo>
                    <a:pt x="12170" y="169211"/>
                  </a:lnTo>
                  <a:lnTo>
                    <a:pt x="19831" y="170786"/>
                  </a:lnTo>
                  <a:lnTo>
                    <a:pt x="50810" y="171438"/>
                  </a:lnTo>
                  <a:lnTo>
                    <a:pt x="57153" y="168622"/>
                  </a:lnTo>
                  <a:lnTo>
                    <a:pt x="66672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087"/>
            <p:cNvSpPr/>
            <p:nvPr>
              <p:custDataLst>
                <p:tags r:id="rId154"/>
              </p:custDataLst>
            </p:nvPr>
          </p:nvSpPr>
          <p:spPr>
            <a:xfrm>
              <a:off x="10648950" y="1019179"/>
              <a:ext cx="9526" cy="114297"/>
            </a:xfrm>
            <a:custGeom>
              <a:avLst/>
              <a:gdLst/>
              <a:ahLst/>
              <a:cxnLst/>
              <a:rect l="0" t="0" r="0" b="0"/>
              <a:pathLst>
                <a:path w="9526" h="114297">
                  <a:moveTo>
                    <a:pt x="0" y="19046"/>
                  </a:moveTo>
                  <a:lnTo>
                    <a:pt x="0" y="19046"/>
                  </a:lnTo>
                  <a:lnTo>
                    <a:pt x="5057" y="13989"/>
                  </a:lnTo>
                  <a:lnTo>
                    <a:pt x="7538" y="8685"/>
                  </a:lnTo>
                  <a:lnTo>
                    <a:pt x="9524" y="2"/>
                  </a:lnTo>
                  <a:lnTo>
                    <a:pt x="9524" y="0"/>
                  </a:lnTo>
                  <a:lnTo>
                    <a:pt x="9525" y="44526"/>
                  </a:lnTo>
                  <a:lnTo>
                    <a:pt x="9525" y="92071"/>
                  </a:lnTo>
                  <a:lnTo>
                    <a:pt x="9525" y="114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088"/>
            <p:cNvSpPr/>
            <p:nvPr>
              <p:custDataLst>
                <p:tags r:id="rId155"/>
              </p:custDataLst>
            </p:nvPr>
          </p:nvSpPr>
          <p:spPr>
            <a:xfrm>
              <a:off x="10715625" y="1066800"/>
              <a:ext cx="76201" cy="18935"/>
            </a:xfrm>
            <a:custGeom>
              <a:avLst/>
              <a:gdLst/>
              <a:ahLst/>
              <a:cxnLst/>
              <a:rect l="0" t="0" r="0" b="0"/>
              <a:pathLst>
                <a:path w="76201" h="18935">
                  <a:moveTo>
                    <a:pt x="0" y="9525"/>
                  </a:moveTo>
                  <a:lnTo>
                    <a:pt x="0" y="9525"/>
                  </a:lnTo>
                  <a:lnTo>
                    <a:pt x="8202" y="17726"/>
                  </a:lnTo>
                  <a:lnTo>
                    <a:pt x="17609" y="18934"/>
                  </a:lnTo>
                  <a:lnTo>
                    <a:pt x="27125" y="10839"/>
                  </a:lnTo>
                  <a:lnTo>
                    <a:pt x="33201" y="9914"/>
                  </a:lnTo>
                  <a:lnTo>
                    <a:pt x="45870" y="9559"/>
                  </a:lnTo>
                  <a:lnTo>
                    <a:pt x="54883" y="2986"/>
                  </a:lnTo>
                  <a:lnTo>
                    <a:pt x="63769" y="8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089"/>
            <p:cNvSpPr/>
            <p:nvPr>
              <p:custDataLst>
                <p:tags r:id="rId156"/>
              </p:custDataLst>
            </p:nvPr>
          </p:nvSpPr>
          <p:spPr>
            <a:xfrm>
              <a:off x="10868025" y="1000126"/>
              <a:ext cx="76166" cy="228435"/>
            </a:xfrm>
            <a:custGeom>
              <a:avLst/>
              <a:gdLst/>
              <a:ahLst/>
              <a:cxnLst/>
              <a:rect l="0" t="0" r="0" b="0"/>
              <a:pathLst>
                <a:path w="76166" h="228435">
                  <a:moveTo>
                    <a:pt x="0" y="47624"/>
                  </a:moveTo>
                  <a:lnTo>
                    <a:pt x="0" y="47624"/>
                  </a:lnTo>
                  <a:lnTo>
                    <a:pt x="0" y="60881"/>
                  </a:lnTo>
                  <a:lnTo>
                    <a:pt x="1058" y="62812"/>
                  </a:lnTo>
                  <a:lnTo>
                    <a:pt x="2824" y="64099"/>
                  </a:lnTo>
                  <a:lnTo>
                    <a:pt x="5057" y="64958"/>
                  </a:lnTo>
                  <a:lnTo>
                    <a:pt x="6546" y="67647"/>
                  </a:lnTo>
                  <a:lnTo>
                    <a:pt x="9351" y="94842"/>
                  </a:lnTo>
                  <a:lnTo>
                    <a:pt x="9524" y="142282"/>
                  </a:lnTo>
                  <a:lnTo>
                    <a:pt x="9524" y="145654"/>
                  </a:lnTo>
                  <a:lnTo>
                    <a:pt x="174" y="190320"/>
                  </a:lnTo>
                  <a:lnTo>
                    <a:pt x="0" y="228434"/>
                  </a:lnTo>
                  <a:lnTo>
                    <a:pt x="0" y="196799"/>
                  </a:lnTo>
                  <a:lnTo>
                    <a:pt x="8937" y="149327"/>
                  </a:lnTo>
                  <a:lnTo>
                    <a:pt x="10323" y="133042"/>
                  </a:lnTo>
                  <a:lnTo>
                    <a:pt x="21268" y="85892"/>
                  </a:lnTo>
                  <a:lnTo>
                    <a:pt x="26410" y="66724"/>
                  </a:lnTo>
                  <a:lnTo>
                    <a:pt x="29549" y="23480"/>
                  </a:lnTo>
                  <a:lnTo>
                    <a:pt x="36097" y="9772"/>
                  </a:lnTo>
                  <a:lnTo>
                    <a:pt x="38097" y="14"/>
                  </a:lnTo>
                  <a:lnTo>
                    <a:pt x="46301" y="0"/>
                  </a:lnTo>
                  <a:lnTo>
                    <a:pt x="61780" y="14188"/>
                  </a:lnTo>
                  <a:lnTo>
                    <a:pt x="64499" y="19711"/>
                  </a:lnTo>
                  <a:lnTo>
                    <a:pt x="67447" y="35011"/>
                  </a:lnTo>
                  <a:lnTo>
                    <a:pt x="74157" y="47641"/>
                  </a:lnTo>
                  <a:lnTo>
                    <a:pt x="76165" y="70242"/>
                  </a:lnTo>
                  <a:lnTo>
                    <a:pt x="73362" y="76374"/>
                  </a:lnTo>
                  <a:lnTo>
                    <a:pt x="49099" y="103286"/>
                  </a:lnTo>
                  <a:lnTo>
                    <a:pt x="39553" y="104643"/>
                  </a:lnTo>
                  <a:lnTo>
                    <a:pt x="29005" y="104771"/>
                  </a:lnTo>
                  <a:lnTo>
                    <a:pt x="23646" y="99717"/>
                  </a:lnTo>
                  <a:lnTo>
                    <a:pt x="21093" y="94412"/>
                  </a:lnTo>
                  <a:lnTo>
                    <a:pt x="19050" y="8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090"/>
            <p:cNvSpPr/>
            <p:nvPr>
              <p:custDataLst>
                <p:tags r:id="rId157"/>
              </p:custDataLst>
            </p:nvPr>
          </p:nvSpPr>
          <p:spPr>
            <a:xfrm>
              <a:off x="10953750" y="914435"/>
              <a:ext cx="66657" cy="238091"/>
            </a:xfrm>
            <a:custGeom>
              <a:avLst/>
              <a:gdLst/>
              <a:ahLst/>
              <a:cxnLst/>
              <a:rect l="0" t="0" r="0" b="0"/>
              <a:pathLst>
                <a:path w="66657" h="238091">
                  <a:moveTo>
                    <a:pt x="9525" y="9490"/>
                  </a:moveTo>
                  <a:lnTo>
                    <a:pt x="9525" y="9490"/>
                  </a:lnTo>
                  <a:lnTo>
                    <a:pt x="9525" y="357"/>
                  </a:lnTo>
                  <a:lnTo>
                    <a:pt x="27839" y="0"/>
                  </a:lnTo>
                  <a:lnTo>
                    <a:pt x="31260" y="1046"/>
                  </a:lnTo>
                  <a:lnTo>
                    <a:pt x="33540" y="2803"/>
                  </a:lnTo>
                  <a:lnTo>
                    <a:pt x="35059" y="5032"/>
                  </a:lnTo>
                  <a:lnTo>
                    <a:pt x="37132" y="6518"/>
                  </a:lnTo>
                  <a:lnTo>
                    <a:pt x="42256" y="8169"/>
                  </a:lnTo>
                  <a:lnTo>
                    <a:pt x="44046" y="9668"/>
                  </a:lnTo>
                  <a:lnTo>
                    <a:pt x="46034" y="14155"/>
                  </a:lnTo>
                  <a:lnTo>
                    <a:pt x="52543" y="36902"/>
                  </a:lnTo>
                  <a:lnTo>
                    <a:pt x="62786" y="54141"/>
                  </a:lnTo>
                  <a:lnTo>
                    <a:pt x="66333" y="89161"/>
                  </a:lnTo>
                  <a:lnTo>
                    <a:pt x="66656" y="133332"/>
                  </a:lnTo>
                  <a:lnTo>
                    <a:pt x="65608" y="146023"/>
                  </a:lnTo>
                  <a:lnTo>
                    <a:pt x="54915" y="187643"/>
                  </a:lnTo>
                  <a:lnTo>
                    <a:pt x="37904" y="209267"/>
                  </a:lnTo>
                  <a:lnTo>
                    <a:pt x="12691" y="233847"/>
                  </a:lnTo>
                  <a:lnTo>
                    <a:pt x="0" y="23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4" name="SMARTInkShape-3091"/>
          <p:cNvSpPr/>
          <p:nvPr>
            <p:custDataLst>
              <p:tags r:id="rId23"/>
            </p:custDataLst>
          </p:nvPr>
        </p:nvSpPr>
        <p:spPr>
          <a:xfrm>
            <a:off x="5114925" y="4457700"/>
            <a:ext cx="1009641" cy="1062764"/>
          </a:xfrm>
          <a:custGeom>
            <a:avLst/>
            <a:gdLst/>
            <a:ahLst/>
            <a:cxnLst/>
            <a:rect l="0" t="0" r="0" b="0"/>
            <a:pathLst>
              <a:path w="1009641" h="1062764">
                <a:moveTo>
                  <a:pt x="666750" y="1038225"/>
                </a:moveTo>
                <a:lnTo>
                  <a:pt x="666750" y="1038225"/>
                </a:lnTo>
                <a:lnTo>
                  <a:pt x="666750" y="1029093"/>
                </a:lnTo>
                <a:lnTo>
                  <a:pt x="674951" y="1028734"/>
                </a:lnTo>
                <a:lnTo>
                  <a:pt x="680939" y="1033768"/>
                </a:lnTo>
                <a:lnTo>
                  <a:pt x="682560" y="1034194"/>
                </a:lnTo>
                <a:lnTo>
                  <a:pt x="683640" y="1033422"/>
                </a:lnTo>
                <a:lnTo>
                  <a:pt x="684360" y="1031847"/>
                </a:lnTo>
                <a:lnTo>
                  <a:pt x="685898" y="1031857"/>
                </a:lnTo>
                <a:lnTo>
                  <a:pt x="694895" y="1037915"/>
                </a:lnTo>
                <a:lnTo>
                  <a:pt x="717705" y="1038217"/>
                </a:lnTo>
                <a:lnTo>
                  <a:pt x="719770" y="1037161"/>
                </a:lnTo>
                <a:lnTo>
                  <a:pt x="721146" y="1035399"/>
                </a:lnTo>
                <a:lnTo>
                  <a:pt x="722064" y="1033166"/>
                </a:lnTo>
                <a:lnTo>
                  <a:pt x="723735" y="1031678"/>
                </a:lnTo>
                <a:lnTo>
                  <a:pt x="728413" y="1030023"/>
                </a:lnTo>
                <a:lnTo>
                  <a:pt x="740040" y="1027903"/>
                </a:lnTo>
                <a:lnTo>
                  <a:pt x="749378" y="1022231"/>
                </a:lnTo>
                <a:lnTo>
                  <a:pt x="762016" y="1019779"/>
                </a:lnTo>
                <a:lnTo>
                  <a:pt x="765185" y="1019577"/>
                </a:lnTo>
                <a:lnTo>
                  <a:pt x="771530" y="1016532"/>
                </a:lnTo>
                <a:lnTo>
                  <a:pt x="777877" y="1012709"/>
                </a:lnTo>
                <a:lnTo>
                  <a:pt x="787400" y="1009498"/>
                </a:lnTo>
                <a:lnTo>
                  <a:pt x="796925" y="1003372"/>
                </a:lnTo>
                <a:lnTo>
                  <a:pt x="806450" y="1001087"/>
                </a:lnTo>
                <a:lnTo>
                  <a:pt x="812800" y="1000553"/>
                </a:lnTo>
                <a:lnTo>
                  <a:pt x="819150" y="997493"/>
                </a:lnTo>
                <a:lnTo>
                  <a:pt x="825500" y="993663"/>
                </a:lnTo>
                <a:lnTo>
                  <a:pt x="831850" y="991962"/>
                </a:lnTo>
                <a:lnTo>
                  <a:pt x="833967" y="990450"/>
                </a:lnTo>
                <a:lnTo>
                  <a:pt x="835378" y="988383"/>
                </a:lnTo>
                <a:lnTo>
                  <a:pt x="836319" y="985947"/>
                </a:lnTo>
                <a:lnTo>
                  <a:pt x="838004" y="984323"/>
                </a:lnTo>
                <a:lnTo>
                  <a:pt x="848313" y="978895"/>
                </a:lnTo>
                <a:lnTo>
                  <a:pt x="855485" y="973001"/>
                </a:lnTo>
                <a:lnTo>
                  <a:pt x="861784" y="971980"/>
                </a:lnTo>
                <a:lnTo>
                  <a:pt x="863447" y="970778"/>
                </a:lnTo>
                <a:lnTo>
                  <a:pt x="864557" y="968919"/>
                </a:lnTo>
                <a:lnTo>
                  <a:pt x="865296" y="966620"/>
                </a:lnTo>
                <a:lnTo>
                  <a:pt x="866848" y="965089"/>
                </a:lnTo>
                <a:lnTo>
                  <a:pt x="871393" y="963387"/>
                </a:lnTo>
                <a:lnTo>
                  <a:pt x="873029" y="961875"/>
                </a:lnTo>
                <a:lnTo>
                  <a:pt x="875869" y="953944"/>
                </a:lnTo>
                <a:lnTo>
                  <a:pt x="876173" y="947871"/>
                </a:lnTo>
                <a:lnTo>
                  <a:pt x="877273" y="946240"/>
                </a:lnTo>
                <a:lnTo>
                  <a:pt x="879066" y="945151"/>
                </a:lnTo>
                <a:lnTo>
                  <a:pt x="881319" y="944426"/>
                </a:lnTo>
                <a:lnTo>
                  <a:pt x="882821" y="942884"/>
                </a:lnTo>
                <a:lnTo>
                  <a:pt x="885430" y="934901"/>
                </a:lnTo>
                <a:lnTo>
                  <a:pt x="885791" y="920320"/>
                </a:lnTo>
                <a:lnTo>
                  <a:pt x="886861" y="918347"/>
                </a:lnTo>
                <a:lnTo>
                  <a:pt x="888632" y="917031"/>
                </a:lnTo>
                <a:lnTo>
                  <a:pt x="890871" y="916154"/>
                </a:lnTo>
                <a:lnTo>
                  <a:pt x="892364" y="914511"/>
                </a:lnTo>
                <a:lnTo>
                  <a:pt x="894023" y="909863"/>
                </a:lnTo>
                <a:lnTo>
                  <a:pt x="895524" y="908200"/>
                </a:lnTo>
                <a:lnTo>
                  <a:pt x="900013" y="906353"/>
                </a:lnTo>
                <a:lnTo>
                  <a:pt x="901634" y="904802"/>
                </a:lnTo>
                <a:lnTo>
                  <a:pt x="903435" y="900256"/>
                </a:lnTo>
                <a:lnTo>
                  <a:pt x="904973" y="898621"/>
                </a:lnTo>
                <a:lnTo>
                  <a:pt x="909505" y="896803"/>
                </a:lnTo>
                <a:lnTo>
                  <a:pt x="911137" y="895261"/>
                </a:lnTo>
                <a:lnTo>
                  <a:pt x="913970" y="887276"/>
                </a:lnTo>
                <a:lnTo>
                  <a:pt x="914363" y="877751"/>
                </a:lnTo>
                <a:lnTo>
                  <a:pt x="915434" y="877267"/>
                </a:lnTo>
                <a:lnTo>
                  <a:pt x="919445" y="876730"/>
                </a:lnTo>
                <a:lnTo>
                  <a:pt x="920939" y="875528"/>
                </a:lnTo>
                <a:lnTo>
                  <a:pt x="923532" y="868137"/>
                </a:lnTo>
                <a:lnTo>
                  <a:pt x="923922" y="849176"/>
                </a:lnTo>
                <a:lnTo>
                  <a:pt x="930470" y="840408"/>
                </a:lnTo>
                <a:lnTo>
                  <a:pt x="932567" y="831563"/>
                </a:lnTo>
                <a:lnTo>
                  <a:pt x="933450" y="795566"/>
                </a:lnTo>
                <a:lnTo>
                  <a:pt x="934508" y="793903"/>
                </a:lnTo>
                <a:lnTo>
                  <a:pt x="936272" y="792793"/>
                </a:lnTo>
                <a:lnTo>
                  <a:pt x="938506" y="792054"/>
                </a:lnTo>
                <a:lnTo>
                  <a:pt x="939995" y="790502"/>
                </a:lnTo>
                <a:lnTo>
                  <a:pt x="941651" y="785957"/>
                </a:lnTo>
                <a:lnTo>
                  <a:pt x="942972" y="754237"/>
                </a:lnTo>
                <a:lnTo>
                  <a:pt x="949520" y="745218"/>
                </a:lnTo>
                <a:lnTo>
                  <a:pt x="952107" y="735187"/>
                </a:lnTo>
                <a:lnTo>
                  <a:pt x="960667" y="725379"/>
                </a:lnTo>
                <a:lnTo>
                  <a:pt x="961623" y="719282"/>
                </a:lnTo>
                <a:lnTo>
                  <a:pt x="961906" y="710772"/>
                </a:lnTo>
                <a:lnTo>
                  <a:pt x="963004" y="708798"/>
                </a:lnTo>
                <a:lnTo>
                  <a:pt x="964795" y="707482"/>
                </a:lnTo>
                <a:lnTo>
                  <a:pt x="967047" y="706605"/>
                </a:lnTo>
                <a:lnTo>
                  <a:pt x="968547" y="704962"/>
                </a:lnTo>
                <a:lnTo>
                  <a:pt x="971155" y="696803"/>
                </a:lnTo>
                <a:lnTo>
                  <a:pt x="971433" y="690706"/>
                </a:lnTo>
                <a:lnTo>
                  <a:pt x="974320" y="685158"/>
                </a:lnTo>
                <a:lnTo>
                  <a:pt x="979741" y="678030"/>
                </a:lnTo>
                <a:lnTo>
                  <a:pt x="980811" y="669018"/>
                </a:lnTo>
                <a:lnTo>
                  <a:pt x="980958" y="663172"/>
                </a:lnTo>
                <a:lnTo>
                  <a:pt x="983845" y="657046"/>
                </a:lnTo>
                <a:lnTo>
                  <a:pt x="989266" y="649546"/>
                </a:lnTo>
                <a:lnTo>
                  <a:pt x="990483" y="639661"/>
                </a:lnTo>
                <a:lnTo>
                  <a:pt x="998791" y="630105"/>
                </a:lnTo>
                <a:lnTo>
                  <a:pt x="999730" y="624025"/>
                </a:lnTo>
                <a:lnTo>
                  <a:pt x="1000125" y="586947"/>
                </a:lnTo>
                <a:lnTo>
                  <a:pt x="1002947" y="580835"/>
                </a:lnTo>
                <a:lnTo>
                  <a:pt x="1008326" y="573344"/>
                </a:lnTo>
                <a:lnTo>
                  <a:pt x="1009388" y="564260"/>
                </a:lnTo>
                <a:lnTo>
                  <a:pt x="1009640" y="547916"/>
                </a:lnTo>
                <a:lnTo>
                  <a:pt x="1006823" y="542321"/>
                </a:lnTo>
                <a:lnTo>
                  <a:pt x="1001448" y="535162"/>
                </a:lnTo>
                <a:lnTo>
                  <a:pt x="1000387" y="526144"/>
                </a:lnTo>
                <a:lnTo>
                  <a:pt x="1000125" y="479516"/>
                </a:lnTo>
                <a:lnTo>
                  <a:pt x="1000125" y="433613"/>
                </a:lnTo>
                <a:lnTo>
                  <a:pt x="999067" y="431950"/>
                </a:lnTo>
                <a:lnTo>
                  <a:pt x="997303" y="430842"/>
                </a:lnTo>
                <a:lnTo>
                  <a:pt x="995069" y="430103"/>
                </a:lnTo>
                <a:lnTo>
                  <a:pt x="993580" y="428552"/>
                </a:lnTo>
                <a:lnTo>
                  <a:pt x="991924" y="424006"/>
                </a:lnTo>
                <a:lnTo>
                  <a:pt x="990600" y="377398"/>
                </a:lnTo>
                <a:lnTo>
                  <a:pt x="990600" y="368173"/>
                </a:lnTo>
                <a:lnTo>
                  <a:pt x="989542" y="366099"/>
                </a:lnTo>
                <a:lnTo>
                  <a:pt x="987778" y="364716"/>
                </a:lnTo>
                <a:lnTo>
                  <a:pt x="985544" y="363794"/>
                </a:lnTo>
                <a:lnTo>
                  <a:pt x="984055" y="362121"/>
                </a:lnTo>
                <a:lnTo>
                  <a:pt x="981468" y="353911"/>
                </a:lnTo>
                <a:lnTo>
                  <a:pt x="981075" y="325219"/>
                </a:lnTo>
                <a:lnTo>
                  <a:pt x="974530" y="316516"/>
                </a:lnTo>
                <a:lnTo>
                  <a:pt x="971943" y="306552"/>
                </a:lnTo>
                <a:lnTo>
                  <a:pt x="963383" y="296753"/>
                </a:lnTo>
                <a:lnTo>
                  <a:pt x="962144" y="287204"/>
                </a:lnTo>
                <a:lnTo>
                  <a:pt x="962060" y="281124"/>
                </a:lnTo>
                <a:lnTo>
                  <a:pt x="960991" y="279491"/>
                </a:lnTo>
                <a:lnTo>
                  <a:pt x="959218" y="278402"/>
                </a:lnTo>
                <a:lnTo>
                  <a:pt x="956979" y="277676"/>
                </a:lnTo>
                <a:lnTo>
                  <a:pt x="955486" y="276134"/>
                </a:lnTo>
                <a:lnTo>
                  <a:pt x="951704" y="266609"/>
                </a:lnTo>
                <a:lnTo>
                  <a:pt x="934893" y="249101"/>
                </a:lnTo>
                <a:lnTo>
                  <a:pt x="933487" y="238555"/>
                </a:lnTo>
                <a:lnTo>
                  <a:pt x="926911" y="230606"/>
                </a:lnTo>
                <a:lnTo>
                  <a:pt x="925252" y="224905"/>
                </a:lnTo>
                <a:lnTo>
                  <a:pt x="923751" y="222962"/>
                </a:lnTo>
                <a:lnTo>
                  <a:pt x="919262" y="220803"/>
                </a:lnTo>
                <a:lnTo>
                  <a:pt x="917641" y="219168"/>
                </a:lnTo>
                <a:lnTo>
                  <a:pt x="913626" y="209476"/>
                </a:lnTo>
                <a:lnTo>
                  <a:pt x="906237" y="201478"/>
                </a:lnTo>
                <a:lnTo>
                  <a:pt x="905279" y="195399"/>
                </a:lnTo>
                <a:lnTo>
                  <a:pt x="904086" y="193766"/>
                </a:lnTo>
                <a:lnTo>
                  <a:pt x="902232" y="192677"/>
                </a:lnTo>
                <a:lnTo>
                  <a:pt x="899938" y="191951"/>
                </a:lnTo>
                <a:lnTo>
                  <a:pt x="898409" y="190409"/>
                </a:lnTo>
                <a:lnTo>
                  <a:pt x="894561" y="180884"/>
                </a:lnTo>
                <a:lnTo>
                  <a:pt x="887183" y="172901"/>
                </a:lnTo>
                <a:lnTo>
                  <a:pt x="886227" y="166824"/>
                </a:lnTo>
                <a:lnTo>
                  <a:pt x="885035" y="165191"/>
                </a:lnTo>
                <a:lnTo>
                  <a:pt x="883182" y="164102"/>
                </a:lnTo>
                <a:lnTo>
                  <a:pt x="877658" y="162355"/>
                </a:lnTo>
                <a:lnTo>
                  <a:pt x="876904" y="159294"/>
                </a:lnTo>
                <a:lnTo>
                  <a:pt x="876419" y="153762"/>
                </a:lnTo>
                <a:lnTo>
                  <a:pt x="868109" y="144318"/>
                </a:lnTo>
                <a:lnTo>
                  <a:pt x="867170" y="138246"/>
                </a:lnTo>
                <a:lnTo>
                  <a:pt x="865980" y="136615"/>
                </a:lnTo>
                <a:lnTo>
                  <a:pt x="864129" y="135526"/>
                </a:lnTo>
                <a:lnTo>
                  <a:pt x="861836" y="134801"/>
                </a:lnTo>
                <a:lnTo>
                  <a:pt x="847818" y="123734"/>
                </a:lnTo>
                <a:lnTo>
                  <a:pt x="838637" y="114730"/>
                </a:lnTo>
                <a:lnTo>
                  <a:pt x="833273" y="114427"/>
                </a:lnTo>
                <a:lnTo>
                  <a:pt x="827896" y="111534"/>
                </a:lnTo>
                <a:lnTo>
                  <a:pt x="820878" y="106110"/>
                </a:lnTo>
                <a:lnTo>
                  <a:pt x="811887" y="103980"/>
                </a:lnTo>
                <a:lnTo>
                  <a:pt x="801861" y="96608"/>
                </a:lnTo>
                <a:lnTo>
                  <a:pt x="795565" y="95653"/>
                </a:lnTo>
                <a:lnTo>
                  <a:pt x="793902" y="94460"/>
                </a:lnTo>
                <a:lnTo>
                  <a:pt x="792793" y="92607"/>
                </a:lnTo>
                <a:lnTo>
                  <a:pt x="792054" y="90313"/>
                </a:lnTo>
                <a:lnTo>
                  <a:pt x="790502" y="88784"/>
                </a:lnTo>
                <a:lnTo>
                  <a:pt x="780961" y="84935"/>
                </a:lnTo>
                <a:lnTo>
                  <a:pt x="773733" y="79259"/>
                </a:lnTo>
                <a:lnTo>
                  <a:pt x="763754" y="76603"/>
                </a:lnTo>
                <a:lnTo>
                  <a:pt x="753953" y="68034"/>
                </a:lnTo>
                <a:lnTo>
                  <a:pt x="745162" y="65885"/>
                </a:lnTo>
                <a:lnTo>
                  <a:pt x="735180" y="58509"/>
                </a:lnTo>
                <a:lnTo>
                  <a:pt x="726168" y="57418"/>
                </a:lnTo>
                <a:lnTo>
                  <a:pt x="720321" y="57269"/>
                </a:lnTo>
                <a:lnTo>
                  <a:pt x="718339" y="56171"/>
                </a:lnTo>
                <a:lnTo>
                  <a:pt x="717018" y="54380"/>
                </a:lnTo>
                <a:lnTo>
                  <a:pt x="716137" y="52129"/>
                </a:lnTo>
                <a:lnTo>
                  <a:pt x="714491" y="50628"/>
                </a:lnTo>
                <a:lnTo>
                  <a:pt x="709840" y="48959"/>
                </a:lnTo>
                <a:lnTo>
                  <a:pt x="708177" y="47456"/>
                </a:lnTo>
                <a:lnTo>
                  <a:pt x="706329" y="42964"/>
                </a:lnTo>
                <a:lnTo>
                  <a:pt x="704777" y="41342"/>
                </a:lnTo>
                <a:lnTo>
                  <a:pt x="695236" y="37326"/>
                </a:lnTo>
                <a:lnTo>
                  <a:pt x="688008" y="31638"/>
                </a:lnTo>
                <a:lnTo>
                  <a:pt x="678029" y="28978"/>
                </a:lnTo>
                <a:lnTo>
                  <a:pt x="669018" y="22109"/>
                </a:lnTo>
                <a:lnTo>
                  <a:pt x="660131" y="19957"/>
                </a:lnTo>
                <a:lnTo>
                  <a:pt x="649546" y="19169"/>
                </a:lnTo>
                <a:lnTo>
                  <a:pt x="629465" y="10414"/>
                </a:lnTo>
                <a:lnTo>
                  <a:pt x="607080" y="8545"/>
                </a:lnTo>
                <a:lnTo>
                  <a:pt x="604745" y="6755"/>
                </a:lnTo>
                <a:lnTo>
                  <a:pt x="603188" y="4503"/>
                </a:lnTo>
                <a:lnTo>
                  <a:pt x="601092" y="3003"/>
                </a:lnTo>
                <a:lnTo>
                  <a:pt x="595941" y="1334"/>
                </a:lnTo>
                <a:lnTo>
                  <a:pt x="549384" y="10"/>
                </a:lnTo>
                <a:lnTo>
                  <a:pt x="502043" y="0"/>
                </a:lnTo>
                <a:lnTo>
                  <a:pt x="454971" y="0"/>
                </a:lnTo>
                <a:lnTo>
                  <a:pt x="444568" y="1058"/>
                </a:lnTo>
                <a:lnTo>
                  <a:pt x="426443" y="7539"/>
                </a:lnTo>
                <a:lnTo>
                  <a:pt x="380355" y="12295"/>
                </a:lnTo>
                <a:lnTo>
                  <a:pt x="361759" y="17049"/>
                </a:lnTo>
                <a:lnTo>
                  <a:pt x="342844" y="21279"/>
                </a:lnTo>
                <a:lnTo>
                  <a:pt x="301591" y="33205"/>
                </a:lnTo>
                <a:lnTo>
                  <a:pt x="260626" y="42727"/>
                </a:lnTo>
                <a:lnTo>
                  <a:pt x="224558" y="62526"/>
                </a:lnTo>
                <a:lnTo>
                  <a:pt x="193561" y="71185"/>
                </a:lnTo>
                <a:lnTo>
                  <a:pt x="150711" y="98459"/>
                </a:lnTo>
                <a:lnTo>
                  <a:pt x="106899" y="139700"/>
                </a:lnTo>
                <a:lnTo>
                  <a:pt x="60403" y="177800"/>
                </a:lnTo>
                <a:lnTo>
                  <a:pt x="51881" y="187325"/>
                </a:lnTo>
                <a:lnTo>
                  <a:pt x="45644" y="200025"/>
                </a:lnTo>
                <a:lnTo>
                  <a:pt x="32547" y="215900"/>
                </a:lnTo>
                <a:lnTo>
                  <a:pt x="29752" y="225425"/>
                </a:lnTo>
                <a:lnTo>
                  <a:pt x="27865" y="236008"/>
                </a:lnTo>
                <a:lnTo>
                  <a:pt x="20419" y="259026"/>
                </a:lnTo>
                <a:lnTo>
                  <a:pt x="18262" y="272788"/>
                </a:lnTo>
                <a:lnTo>
                  <a:pt x="12584" y="283556"/>
                </a:lnTo>
                <a:lnTo>
                  <a:pt x="9579" y="326496"/>
                </a:lnTo>
                <a:lnTo>
                  <a:pt x="9535" y="344716"/>
                </a:lnTo>
                <a:lnTo>
                  <a:pt x="6708" y="351821"/>
                </a:lnTo>
                <a:lnTo>
                  <a:pt x="4472" y="355197"/>
                </a:lnTo>
                <a:lnTo>
                  <a:pt x="1325" y="370062"/>
                </a:lnTo>
                <a:lnTo>
                  <a:pt x="23" y="414962"/>
                </a:lnTo>
                <a:lnTo>
                  <a:pt x="0" y="449489"/>
                </a:lnTo>
                <a:lnTo>
                  <a:pt x="9350" y="495110"/>
                </a:lnTo>
                <a:lnTo>
                  <a:pt x="10561" y="517696"/>
                </a:lnTo>
                <a:lnTo>
                  <a:pt x="21282" y="542749"/>
                </a:lnTo>
                <a:lnTo>
                  <a:pt x="23713" y="545983"/>
                </a:lnTo>
                <a:lnTo>
                  <a:pt x="26415" y="555220"/>
                </a:lnTo>
                <a:lnTo>
                  <a:pt x="31341" y="602133"/>
                </a:lnTo>
                <a:lnTo>
                  <a:pt x="38920" y="616913"/>
                </a:lnTo>
                <a:lnTo>
                  <a:pt x="43756" y="624492"/>
                </a:lnTo>
                <a:lnTo>
                  <a:pt x="62712" y="669213"/>
                </a:lnTo>
                <a:lnTo>
                  <a:pt x="66559" y="681473"/>
                </a:lnTo>
                <a:lnTo>
                  <a:pt x="81761" y="708120"/>
                </a:lnTo>
                <a:lnTo>
                  <a:pt x="92981" y="736526"/>
                </a:lnTo>
                <a:lnTo>
                  <a:pt x="121018" y="780405"/>
                </a:lnTo>
                <a:lnTo>
                  <a:pt x="123635" y="787114"/>
                </a:lnTo>
                <a:lnTo>
                  <a:pt x="155609" y="831455"/>
                </a:lnTo>
                <a:lnTo>
                  <a:pt x="167224" y="844471"/>
                </a:lnTo>
                <a:lnTo>
                  <a:pt x="181564" y="874309"/>
                </a:lnTo>
                <a:lnTo>
                  <a:pt x="225427" y="920743"/>
                </a:lnTo>
                <a:lnTo>
                  <a:pt x="269522" y="962025"/>
                </a:lnTo>
                <a:lnTo>
                  <a:pt x="294687" y="981075"/>
                </a:lnTo>
                <a:lnTo>
                  <a:pt x="301363" y="986367"/>
                </a:lnTo>
                <a:lnTo>
                  <a:pt x="314273" y="992586"/>
                </a:lnTo>
                <a:lnTo>
                  <a:pt x="332072" y="1003693"/>
                </a:lnTo>
                <a:lnTo>
                  <a:pt x="351836" y="1011687"/>
                </a:lnTo>
                <a:lnTo>
                  <a:pt x="368222" y="1024736"/>
                </a:lnTo>
                <a:lnTo>
                  <a:pt x="374616" y="1026937"/>
                </a:lnTo>
                <a:lnTo>
                  <a:pt x="400881" y="1031290"/>
                </a:lnTo>
                <a:lnTo>
                  <a:pt x="420557" y="1036856"/>
                </a:lnTo>
                <a:lnTo>
                  <a:pt x="441182" y="1039013"/>
                </a:lnTo>
                <a:lnTo>
                  <a:pt x="459367" y="1045711"/>
                </a:lnTo>
                <a:lnTo>
                  <a:pt x="487951" y="1050393"/>
                </a:lnTo>
                <a:lnTo>
                  <a:pt x="506549" y="1055917"/>
                </a:lnTo>
                <a:lnTo>
                  <a:pt x="550726" y="1057240"/>
                </a:lnTo>
                <a:lnTo>
                  <a:pt x="597330" y="1057275"/>
                </a:lnTo>
                <a:lnTo>
                  <a:pt x="631674" y="1058333"/>
                </a:lnTo>
                <a:lnTo>
                  <a:pt x="639872" y="1062331"/>
                </a:lnTo>
                <a:lnTo>
                  <a:pt x="644598" y="1062763"/>
                </a:lnTo>
                <a:lnTo>
                  <a:pt x="692065" y="1057329"/>
                </a:lnTo>
                <a:lnTo>
                  <a:pt x="739513" y="1057275"/>
                </a:lnTo>
                <a:lnTo>
                  <a:pt x="746009" y="1057275"/>
                </a:lnTo>
                <a:lnTo>
                  <a:pt x="752423" y="1054453"/>
                </a:lnTo>
                <a:lnTo>
                  <a:pt x="758802" y="1050730"/>
                </a:lnTo>
                <a:lnTo>
                  <a:pt x="768343" y="1047574"/>
                </a:lnTo>
                <a:lnTo>
                  <a:pt x="777873" y="1041465"/>
                </a:lnTo>
                <a:lnTo>
                  <a:pt x="788694" y="1038652"/>
                </a:lnTo>
                <a:lnTo>
                  <a:pt x="798611" y="1030062"/>
                </a:lnTo>
                <a:lnTo>
                  <a:pt x="804715" y="1029104"/>
                </a:lnTo>
                <a:lnTo>
                  <a:pt x="806352" y="1027911"/>
                </a:lnTo>
                <a:lnTo>
                  <a:pt x="807443" y="1026057"/>
                </a:lnTo>
                <a:lnTo>
                  <a:pt x="808170" y="1023763"/>
                </a:lnTo>
                <a:lnTo>
                  <a:pt x="809713" y="1022234"/>
                </a:lnTo>
                <a:lnTo>
                  <a:pt x="817698" y="1019578"/>
                </a:lnTo>
                <a:lnTo>
                  <a:pt x="823776" y="1019294"/>
                </a:lnTo>
                <a:lnTo>
                  <a:pt x="825409" y="1018196"/>
                </a:lnTo>
                <a:lnTo>
                  <a:pt x="826498" y="1016405"/>
                </a:lnTo>
                <a:lnTo>
                  <a:pt x="828245" y="1010984"/>
                </a:lnTo>
                <a:lnTo>
                  <a:pt x="831306" y="1010243"/>
                </a:lnTo>
                <a:lnTo>
                  <a:pt x="833605" y="1010045"/>
                </a:lnTo>
                <a:lnTo>
                  <a:pt x="835136" y="1008855"/>
                </a:lnTo>
                <a:lnTo>
                  <a:pt x="838080" y="1000527"/>
                </a:lnTo>
                <a:lnTo>
                  <a:pt x="838197" y="991002"/>
                </a:lnTo>
                <a:lnTo>
                  <a:pt x="846401" y="982433"/>
                </a:lnTo>
                <a:lnTo>
                  <a:pt x="845784" y="981981"/>
                </a:lnTo>
                <a:lnTo>
                  <a:pt x="842276" y="981477"/>
                </a:lnTo>
                <a:lnTo>
                  <a:pt x="841976" y="980285"/>
                </a:lnTo>
                <a:lnTo>
                  <a:pt x="846759" y="972908"/>
                </a:lnTo>
                <a:lnTo>
                  <a:pt x="844474" y="969332"/>
                </a:lnTo>
                <a:lnTo>
                  <a:pt x="839439" y="963468"/>
                </a:lnTo>
                <a:lnTo>
                  <a:pt x="838567" y="957396"/>
                </a:lnTo>
                <a:lnTo>
                  <a:pt x="837386" y="955765"/>
                </a:lnTo>
                <a:lnTo>
                  <a:pt x="835541" y="954676"/>
                </a:lnTo>
                <a:lnTo>
                  <a:pt x="828675" y="952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726"/>
          <p:cNvGrpSpPr/>
          <p:nvPr/>
        </p:nvGrpSpPr>
        <p:grpSpPr>
          <a:xfrm>
            <a:off x="9363113" y="1543050"/>
            <a:ext cx="981038" cy="323812"/>
            <a:chOff x="9363113" y="1543050"/>
            <a:chExt cx="981038" cy="323812"/>
          </a:xfrm>
        </p:grpSpPr>
        <p:sp>
          <p:nvSpPr>
            <p:cNvPr id="385" name="SMARTInkShape-3092"/>
            <p:cNvSpPr/>
            <p:nvPr>
              <p:custDataLst>
                <p:tags r:id="rId141"/>
              </p:custDataLst>
            </p:nvPr>
          </p:nvSpPr>
          <p:spPr>
            <a:xfrm>
              <a:off x="9429750" y="1590685"/>
              <a:ext cx="28573" cy="161901"/>
            </a:xfrm>
            <a:custGeom>
              <a:avLst/>
              <a:gdLst/>
              <a:ahLst/>
              <a:cxnLst/>
              <a:rect l="0" t="0" r="0" b="0"/>
              <a:pathLst>
                <a:path w="28573" h="161901">
                  <a:moveTo>
                    <a:pt x="9525" y="28565"/>
                  </a:moveTo>
                  <a:lnTo>
                    <a:pt x="9525" y="28565"/>
                  </a:lnTo>
                  <a:lnTo>
                    <a:pt x="9525" y="23509"/>
                  </a:lnTo>
                  <a:lnTo>
                    <a:pt x="10583" y="22019"/>
                  </a:lnTo>
                  <a:lnTo>
                    <a:pt x="12347" y="21026"/>
                  </a:lnTo>
                  <a:lnTo>
                    <a:pt x="14582" y="20364"/>
                  </a:lnTo>
                  <a:lnTo>
                    <a:pt x="16071" y="18864"/>
                  </a:lnTo>
                  <a:lnTo>
                    <a:pt x="19016" y="9641"/>
                  </a:lnTo>
                  <a:lnTo>
                    <a:pt x="28565" y="0"/>
                  </a:lnTo>
                  <a:lnTo>
                    <a:pt x="28572" y="5049"/>
                  </a:lnTo>
                  <a:lnTo>
                    <a:pt x="27515" y="6538"/>
                  </a:lnTo>
                  <a:lnTo>
                    <a:pt x="25751" y="7530"/>
                  </a:lnTo>
                  <a:lnTo>
                    <a:pt x="23518" y="8192"/>
                  </a:lnTo>
                  <a:lnTo>
                    <a:pt x="22029" y="9691"/>
                  </a:lnTo>
                  <a:lnTo>
                    <a:pt x="20374" y="14180"/>
                  </a:lnTo>
                  <a:lnTo>
                    <a:pt x="19055" y="59967"/>
                  </a:lnTo>
                  <a:lnTo>
                    <a:pt x="17992" y="82716"/>
                  </a:lnTo>
                  <a:lnTo>
                    <a:pt x="10406" y="110155"/>
                  </a:lnTo>
                  <a:lnTo>
                    <a:pt x="9640" y="126863"/>
                  </a:lnTo>
                  <a:lnTo>
                    <a:pt x="6754" y="133284"/>
                  </a:lnTo>
                  <a:lnTo>
                    <a:pt x="3002" y="139665"/>
                  </a:lnTo>
                  <a:lnTo>
                    <a:pt x="593" y="152385"/>
                  </a:lnTo>
                  <a:lnTo>
                    <a:pt x="1" y="161900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093"/>
            <p:cNvSpPr/>
            <p:nvPr>
              <p:custDataLst>
                <p:tags r:id="rId142"/>
              </p:custDataLst>
            </p:nvPr>
          </p:nvSpPr>
          <p:spPr>
            <a:xfrm>
              <a:off x="9515475" y="1571659"/>
              <a:ext cx="28576" cy="171417"/>
            </a:xfrm>
            <a:custGeom>
              <a:avLst/>
              <a:gdLst/>
              <a:ahLst/>
              <a:cxnLst/>
              <a:rect l="0" t="0" r="0" b="0"/>
              <a:pathLst>
                <a:path w="28576" h="171417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9525" y="47608"/>
                  </a:lnTo>
                  <a:lnTo>
                    <a:pt x="10583" y="82692"/>
                  </a:lnTo>
                  <a:lnTo>
                    <a:pt x="18169" y="110131"/>
                  </a:lnTo>
                  <a:lnTo>
                    <a:pt x="19040" y="146005"/>
                  </a:lnTo>
                  <a:lnTo>
                    <a:pt x="21868" y="152361"/>
                  </a:lnTo>
                  <a:lnTo>
                    <a:pt x="25595" y="158714"/>
                  </a:lnTo>
                  <a:lnTo>
                    <a:pt x="28575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094"/>
            <p:cNvSpPr/>
            <p:nvPr>
              <p:custDataLst>
                <p:tags r:id="rId143"/>
              </p:custDataLst>
            </p:nvPr>
          </p:nvSpPr>
          <p:spPr>
            <a:xfrm>
              <a:off x="9363113" y="1543050"/>
              <a:ext cx="238088" cy="76201"/>
            </a:xfrm>
            <a:custGeom>
              <a:avLst/>
              <a:gdLst/>
              <a:ahLst/>
              <a:cxnLst/>
              <a:rect l="0" t="0" r="0" b="0"/>
              <a:pathLst>
                <a:path w="238088" h="76201">
                  <a:moveTo>
                    <a:pt x="19012" y="76200"/>
                  </a:moveTo>
                  <a:lnTo>
                    <a:pt x="19012" y="76200"/>
                  </a:lnTo>
                  <a:lnTo>
                    <a:pt x="4821" y="76200"/>
                  </a:lnTo>
                  <a:lnTo>
                    <a:pt x="3202" y="75142"/>
                  </a:lnTo>
                  <a:lnTo>
                    <a:pt x="2122" y="73378"/>
                  </a:lnTo>
                  <a:lnTo>
                    <a:pt x="89" y="67068"/>
                  </a:lnTo>
                  <a:lnTo>
                    <a:pt x="0" y="61735"/>
                  </a:lnTo>
                  <a:lnTo>
                    <a:pt x="1046" y="60206"/>
                  </a:lnTo>
                  <a:lnTo>
                    <a:pt x="2801" y="59188"/>
                  </a:lnTo>
                  <a:lnTo>
                    <a:pt x="10328" y="57754"/>
                  </a:lnTo>
                  <a:lnTo>
                    <a:pt x="13223" y="57552"/>
                  </a:lnTo>
                  <a:lnTo>
                    <a:pt x="19261" y="54506"/>
                  </a:lnTo>
                  <a:lnTo>
                    <a:pt x="36818" y="43928"/>
                  </a:lnTo>
                  <a:lnTo>
                    <a:pt x="80508" y="31895"/>
                  </a:lnTo>
                  <a:lnTo>
                    <a:pt x="119303" y="23956"/>
                  </a:lnTo>
                  <a:lnTo>
                    <a:pt x="155012" y="12157"/>
                  </a:lnTo>
                  <a:lnTo>
                    <a:pt x="200878" y="9679"/>
                  </a:lnTo>
                  <a:lnTo>
                    <a:pt x="2380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095"/>
            <p:cNvSpPr/>
            <p:nvPr>
              <p:custDataLst>
                <p:tags r:id="rId144"/>
              </p:custDataLst>
            </p:nvPr>
          </p:nvSpPr>
          <p:spPr>
            <a:xfrm>
              <a:off x="9667875" y="1704975"/>
              <a:ext cx="9135" cy="85726"/>
            </a:xfrm>
            <a:custGeom>
              <a:avLst/>
              <a:gdLst/>
              <a:ahLst/>
              <a:cxnLst/>
              <a:rect l="0" t="0" r="0" b="0"/>
              <a:pathLst>
                <a:path w="9135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6546" y="10322"/>
                  </a:lnTo>
                  <a:lnTo>
                    <a:pt x="9134" y="17692"/>
                  </a:lnTo>
                  <a:lnTo>
                    <a:pt x="1289" y="27132"/>
                  </a:lnTo>
                  <a:lnTo>
                    <a:pt x="382" y="33204"/>
                  </a:lnTo>
                  <a:lnTo>
                    <a:pt x="0" y="8073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096"/>
            <p:cNvSpPr/>
            <p:nvPr>
              <p:custDataLst>
                <p:tags r:id="rId145"/>
              </p:custDataLst>
            </p:nvPr>
          </p:nvSpPr>
          <p:spPr>
            <a:xfrm>
              <a:off x="9772650" y="1666991"/>
              <a:ext cx="1" cy="9410"/>
            </a:xfrm>
            <a:custGeom>
              <a:avLst/>
              <a:gdLst/>
              <a:ahLst/>
              <a:cxnLst/>
              <a:rect l="0" t="0" r="0" b="0"/>
              <a:pathLst>
                <a:path w="1" h="94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097"/>
            <p:cNvSpPr/>
            <p:nvPr>
              <p:custDataLst>
                <p:tags r:id="rId146"/>
              </p:custDataLst>
            </p:nvPr>
          </p:nvSpPr>
          <p:spPr>
            <a:xfrm>
              <a:off x="9867935" y="1581317"/>
              <a:ext cx="123361" cy="285545"/>
            </a:xfrm>
            <a:custGeom>
              <a:avLst/>
              <a:gdLst/>
              <a:ahLst/>
              <a:cxnLst/>
              <a:rect l="0" t="0" r="0" b="0"/>
              <a:pathLst>
                <a:path w="123361" h="285545">
                  <a:moveTo>
                    <a:pt x="19015" y="66508"/>
                  </a:moveTo>
                  <a:lnTo>
                    <a:pt x="19015" y="66508"/>
                  </a:lnTo>
                  <a:lnTo>
                    <a:pt x="24072" y="66508"/>
                  </a:lnTo>
                  <a:lnTo>
                    <a:pt x="25561" y="67566"/>
                  </a:lnTo>
                  <a:lnTo>
                    <a:pt x="26553" y="69330"/>
                  </a:lnTo>
                  <a:lnTo>
                    <a:pt x="27217" y="71564"/>
                  </a:lnTo>
                  <a:lnTo>
                    <a:pt x="26599" y="73054"/>
                  </a:lnTo>
                  <a:lnTo>
                    <a:pt x="25129" y="74047"/>
                  </a:lnTo>
                  <a:lnTo>
                    <a:pt x="23091" y="74709"/>
                  </a:lnTo>
                  <a:lnTo>
                    <a:pt x="21732" y="76209"/>
                  </a:lnTo>
                  <a:lnTo>
                    <a:pt x="20223" y="80697"/>
                  </a:lnTo>
                  <a:lnTo>
                    <a:pt x="19019" y="126485"/>
                  </a:lnTo>
                  <a:lnTo>
                    <a:pt x="17957" y="154722"/>
                  </a:lnTo>
                  <a:lnTo>
                    <a:pt x="11477" y="173343"/>
                  </a:lnTo>
                  <a:lnTo>
                    <a:pt x="9605" y="215854"/>
                  </a:lnTo>
                  <a:lnTo>
                    <a:pt x="9492" y="262367"/>
                  </a:lnTo>
                  <a:lnTo>
                    <a:pt x="9490" y="274046"/>
                  </a:lnTo>
                  <a:lnTo>
                    <a:pt x="0" y="285544"/>
                  </a:lnTo>
                  <a:lnTo>
                    <a:pt x="5031" y="280515"/>
                  </a:lnTo>
                  <a:lnTo>
                    <a:pt x="7508" y="275217"/>
                  </a:lnTo>
                  <a:lnTo>
                    <a:pt x="9438" y="228163"/>
                  </a:lnTo>
                  <a:lnTo>
                    <a:pt x="10541" y="190101"/>
                  </a:lnTo>
                  <a:lnTo>
                    <a:pt x="17690" y="150739"/>
                  </a:lnTo>
                  <a:lnTo>
                    <a:pt x="26379" y="107233"/>
                  </a:lnTo>
                  <a:lnTo>
                    <a:pt x="34801" y="66658"/>
                  </a:lnTo>
                  <a:lnTo>
                    <a:pt x="38157" y="46326"/>
                  </a:lnTo>
                  <a:lnTo>
                    <a:pt x="49767" y="19188"/>
                  </a:lnTo>
                  <a:lnTo>
                    <a:pt x="53850" y="12669"/>
                  </a:lnTo>
                  <a:lnTo>
                    <a:pt x="55664" y="6243"/>
                  </a:lnTo>
                  <a:lnTo>
                    <a:pt x="57206" y="4107"/>
                  </a:lnTo>
                  <a:lnTo>
                    <a:pt x="59292" y="2682"/>
                  </a:lnTo>
                  <a:lnTo>
                    <a:pt x="67287" y="677"/>
                  </a:lnTo>
                  <a:lnTo>
                    <a:pt x="79467" y="0"/>
                  </a:lnTo>
                  <a:lnTo>
                    <a:pt x="81541" y="1003"/>
                  </a:lnTo>
                  <a:lnTo>
                    <a:pt x="82924" y="2729"/>
                  </a:lnTo>
                  <a:lnTo>
                    <a:pt x="83846" y="4939"/>
                  </a:lnTo>
                  <a:lnTo>
                    <a:pt x="85519" y="6412"/>
                  </a:lnTo>
                  <a:lnTo>
                    <a:pt x="95808" y="11598"/>
                  </a:lnTo>
                  <a:lnTo>
                    <a:pt x="98786" y="14027"/>
                  </a:lnTo>
                  <a:lnTo>
                    <a:pt x="102094" y="19547"/>
                  </a:lnTo>
                  <a:lnTo>
                    <a:pt x="114337" y="52951"/>
                  </a:lnTo>
                  <a:lnTo>
                    <a:pt x="120519" y="64137"/>
                  </a:lnTo>
                  <a:lnTo>
                    <a:pt x="123360" y="87376"/>
                  </a:lnTo>
                  <a:lnTo>
                    <a:pt x="120776" y="94480"/>
                  </a:lnTo>
                  <a:lnTo>
                    <a:pt x="117159" y="101165"/>
                  </a:lnTo>
                  <a:lnTo>
                    <a:pt x="114064" y="110879"/>
                  </a:lnTo>
                  <a:lnTo>
                    <a:pt x="91907" y="136355"/>
                  </a:lnTo>
                  <a:lnTo>
                    <a:pt x="85631" y="139884"/>
                  </a:lnTo>
                  <a:lnTo>
                    <a:pt x="79315" y="142511"/>
                  </a:lnTo>
                  <a:lnTo>
                    <a:pt x="57114" y="159110"/>
                  </a:lnTo>
                  <a:lnTo>
                    <a:pt x="44415" y="161235"/>
                  </a:lnTo>
                  <a:lnTo>
                    <a:pt x="38065" y="158703"/>
                  </a:lnTo>
                  <a:lnTo>
                    <a:pt x="31715" y="155109"/>
                  </a:lnTo>
                  <a:lnTo>
                    <a:pt x="19015" y="152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098"/>
            <p:cNvSpPr/>
            <p:nvPr>
              <p:custDataLst>
                <p:tags r:id="rId147"/>
              </p:custDataLst>
            </p:nvPr>
          </p:nvSpPr>
          <p:spPr>
            <a:xfrm>
              <a:off x="10202598" y="1590675"/>
              <a:ext cx="132028" cy="28573"/>
            </a:xfrm>
            <a:custGeom>
              <a:avLst/>
              <a:gdLst/>
              <a:ahLst/>
              <a:cxnLst/>
              <a:rect l="0" t="0" r="0" b="0"/>
              <a:pathLst>
                <a:path w="132028" h="28573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618" y="27692"/>
                  </a:lnTo>
                  <a:lnTo>
                    <a:pt x="30836" y="28572"/>
                  </a:lnTo>
                  <a:lnTo>
                    <a:pt x="36960" y="25751"/>
                  </a:lnTo>
                  <a:lnTo>
                    <a:pt x="40074" y="23518"/>
                  </a:lnTo>
                  <a:lnTo>
                    <a:pt x="54570" y="20374"/>
                  </a:lnTo>
                  <a:lnTo>
                    <a:pt x="70825" y="18253"/>
                  </a:lnTo>
                  <a:lnTo>
                    <a:pt x="82027" y="12581"/>
                  </a:lnTo>
                  <a:lnTo>
                    <a:pt x="108896" y="8735"/>
                  </a:lnTo>
                  <a:lnTo>
                    <a:pt x="122323" y="2039"/>
                  </a:lnTo>
                  <a:lnTo>
                    <a:pt x="132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099"/>
            <p:cNvSpPr/>
            <p:nvPr>
              <p:custDataLst>
                <p:tags r:id="rId148"/>
              </p:custDataLst>
            </p:nvPr>
          </p:nvSpPr>
          <p:spPr>
            <a:xfrm>
              <a:off x="10220752" y="1676400"/>
              <a:ext cx="123399" cy="9525"/>
            </a:xfrm>
            <a:custGeom>
              <a:avLst/>
              <a:gdLst/>
              <a:ahLst/>
              <a:cxnLst/>
              <a:rect l="0" t="0" r="0" b="0"/>
              <a:pathLst>
                <a:path w="123399" h="9525">
                  <a:moveTo>
                    <a:pt x="18623" y="0"/>
                  </a:moveTo>
                  <a:lnTo>
                    <a:pt x="18623" y="0"/>
                  </a:lnTo>
                  <a:lnTo>
                    <a:pt x="10421" y="0"/>
                  </a:lnTo>
                  <a:lnTo>
                    <a:pt x="0" y="9133"/>
                  </a:lnTo>
                  <a:lnTo>
                    <a:pt x="45270" y="9524"/>
                  </a:lnTo>
                  <a:lnTo>
                    <a:pt x="82222" y="8467"/>
                  </a:lnTo>
                  <a:lnTo>
                    <a:pt x="109731" y="883"/>
                  </a:lnTo>
                  <a:lnTo>
                    <a:pt x="1233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727"/>
          <p:cNvGrpSpPr/>
          <p:nvPr/>
        </p:nvGrpSpPr>
        <p:grpSpPr>
          <a:xfrm>
            <a:off x="10610977" y="1485900"/>
            <a:ext cx="817535" cy="380555"/>
            <a:chOff x="10610977" y="1485900"/>
            <a:chExt cx="817535" cy="380555"/>
          </a:xfrm>
        </p:grpSpPr>
        <p:sp>
          <p:nvSpPr>
            <p:cNvPr id="394" name="SMARTInkShape-3100"/>
            <p:cNvSpPr/>
            <p:nvPr>
              <p:custDataLst>
                <p:tags r:id="rId135"/>
              </p:custDataLst>
            </p:nvPr>
          </p:nvSpPr>
          <p:spPr>
            <a:xfrm>
              <a:off x="10634021" y="1514475"/>
              <a:ext cx="39468" cy="189127"/>
            </a:xfrm>
            <a:custGeom>
              <a:avLst/>
              <a:gdLst/>
              <a:ahLst/>
              <a:cxnLst/>
              <a:rect l="0" t="0" r="0" b="0"/>
              <a:pathLst>
                <a:path w="39468" h="189127">
                  <a:moveTo>
                    <a:pt x="33979" y="0"/>
                  </a:moveTo>
                  <a:lnTo>
                    <a:pt x="33979" y="0"/>
                  </a:lnTo>
                  <a:lnTo>
                    <a:pt x="33979" y="14189"/>
                  </a:lnTo>
                  <a:lnTo>
                    <a:pt x="36803" y="19712"/>
                  </a:lnTo>
                  <a:lnTo>
                    <a:pt x="39036" y="22666"/>
                  </a:lnTo>
                  <a:lnTo>
                    <a:pt x="39467" y="25694"/>
                  </a:lnTo>
                  <a:lnTo>
                    <a:pt x="34256" y="64069"/>
                  </a:lnTo>
                  <a:lnTo>
                    <a:pt x="32975" y="82466"/>
                  </a:lnTo>
                  <a:lnTo>
                    <a:pt x="25785" y="111532"/>
                  </a:lnTo>
                  <a:lnTo>
                    <a:pt x="23658" y="130060"/>
                  </a:lnTo>
                  <a:lnTo>
                    <a:pt x="12711" y="161268"/>
                  </a:lnTo>
                  <a:lnTo>
                    <a:pt x="8651" y="167983"/>
                  </a:lnTo>
                  <a:lnTo>
                    <a:pt x="5832" y="179055"/>
                  </a:lnTo>
                  <a:lnTo>
                    <a:pt x="4631" y="179695"/>
                  </a:lnTo>
                  <a:lnTo>
                    <a:pt x="474" y="180406"/>
                  </a:lnTo>
                  <a:lnTo>
                    <a:pt x="0" y="181654"/>
                  </a:lnTo>
                  <a:lnTo>
                    <a:pt x="4483" y="189126"/>
                  </a:lnTo>
                  <a:lnTo>
                    <a:pt x="4790" y="188526"/>
                  </a:lnTo>
                  <a:lnTo>
                    <a:pt x="5404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101"/>
            <p:cNvSpPr/>
            <p:nvPr>
              <p:custDataLst>
                <p:tags r:id="rId136"/>
              </p:custDataLst>
            </p:nvPr>
          </p:nvSpPr>
          <p:spPr>
            <a:xfrm>
              <a:off x="10763250" y="1504950"/>
              <a:ext cx="9526" cy="179486"/>
            </a:xfrm>
            <a:custGeom>
              <a:avLst/>
              <a:gdLst/>
              <a:ahLst/>
              <a:cxnLst/>
              <a:rect l="0" t="0" r="0" b="0"/>
              <a:pathLst>
                <a:path w="9526" h="17948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265" y="9701"/>
                  </a:lnTo>
                  <a:lnTo>
                    <a:pt x="9524" y="55181"/>
                  </a:lnTo>
                  <a:lnTo>
                    <a:pt x="8467" y="63683"/>
                  </a:lnTo>
                  <a:lnTo>
                    <a:pt x="1323" y="87461"/>
                  </a:lnTo>
                  <a:lnTo>
                    <a:pt x="35" y="134771"/>
                  </a:lnTo>
                  <a:lnTo>
                    <a:pt x="0" y="179485"/>
                  </a:lnTo>
                  <a:lnTo>
                    <a:pt x="2824" y="177491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102"/>
            <p:cNvSpPr/>
            <p:nvPr>
              <p:custDataLst>
                <p:tags r:id="rId137"/>
              </p:custDataLst>
            </p:nvPr>
          </p:nvSpPr>
          <p:spPr>
            <a:xfrm>
              <a:off x="10610977" y="1485900"/>
              <a:ext cx="285624" cy="34064"/>
            </a:xfrm>
            <a:custGeom>
              <a:avLst/>
              <a:gdLst/>
              <a:ahLst/>
              <a:cxnLst/>
              <a:rect l="0" t="0" r="0" b="0"/>
              <a:pathLst>
                <a:path w="285624" h="34064">
                  <a:moveTo>
                    <a:pt x="18923" y="28575"/>
                  </a:moveTo>
                  <a:lnTo>
                    <a:pt x="18923" y="28575"/>
                  </a:lnTo>
                  <a:lnTo>
                    <a:pt x="10721" y="28575"/>
                  </a:lnTo>
                  <a:lnTo>
                    <a:pt x="4732" y="33631"/>
                  </a:lnTo>
                  <a:lnTo>
                    <a:pt x="3113" y="34063"/>
                  </a:lnTo>
                  <a:lnTo>
                    <a:pt x="2034" y="33292"/>
                  </a:lnTo>
                  <a:lnTo>
                    <a:pt x="0" y="28851"/>
                  </a:lnTo>
                  <a:lnTo>
                    <a:pt x="38885" y="25756"/>
                  </a:lnTo>
                  <a:lnTo>
                    <a:pt x="57293" y="21037"/>
                  </a:lnTo>
                  <a:lnTo>
                    <a:pt x="97471" y="12766"/>
                  </a:lnTo>
                  <a:lnTo>
                    <a:pt x="141017" y="10165"/>
                  </a:lnTo>
                  <a:lnTo>
                    <a:pt x="180505" y="9651"/>
                  </a:lnTo>
                  <a:lnTo>
                    <a:pt x="224369" y="8492"/>
                  </a:lnTo>
                  <a:lnTo>
                    <a:pt x="267495" y="1327"/>
                  </a:lnTo>
                  <a:lnTo>
                    <a:pt x="2856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103"/>
            <p:cNvSpPr/>
            <p:nvPr>
              <p:custDataLst>
                <p:tags r:id="rId138"/>
              </p:custDataLst>
            </p:nvPr>
          </p:nvSpPr>
          <p:spPr>
            <a:xfrm>
              <a:off x="10906125" y="165735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0"/>
                  </a:moveTo>
                  <a:lnTo>
                    <a:pt x="0" y="0"/>
                  </a:lnTo>
                  <a:lnTo>
                    <a:pt x="36264" y="0"/>
                  </a:lnTo>
                  <a:lnTo>
                    <a:pt x="45341" y="6546"/>
                  </a:lnTo>
                  <a:lnTo>
                    <a:pt x="55386" y="9133"/>
                  </a:lnTo>
                  <a:lnTo>
                    <a:pt x="65196" y="17692"/>
                  </a:lnTo>
                  <a:lnTo>
                    <a:pt x="66020" y="21268"/>
                  </a:lnTo>
                  <a:lnTo>
                    <a:pt x="66546" y="32188"/>
                  </a:lnTo>
                  <a:lnTo>
                    <a:pt x="63795" y="38295"/>
                  </a:lnTo>
                  <a:lnTo>
                    <a:pt x="60104" y="44537"/>
                  </a:lnTo>
                  <a:lnTo>
                    <a:pt x="56967" y="54001"/>
                  </a:lnTo>
                  <a:lnTo>
                    <a:pt x="12873" y="101424"/>
                  </a:lnTo>
                  <a:lnTo>
                    <a:pt x="38" y="114262"/>
                  </a:lnTo>
                  <a:lnTo>
                    <a:pt x="45660" y="114300"/>
                  </a:lnTo>
                  <a:lnTo>
                    <a:pt x="82649" y="113242"/>
                  </a:lnTo>
                  <a:lnTo>
                    <a:pt x="106499" y="106099"/>
                  </a:lnTo>
                  <a:lnTo>
                    <a:pt x="1333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104"/>
            <p:cNvSpPr/>
            <p:nvPr>
              <p:custDataLst>
                <p:tags r:id="rId139"/>
              </p:custDataLst>
            </p:nvPr>
          </p:nvSpPr>
          <p:spPr>
            <a:xfrm>
              <a:off x="11144250" y="1676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105"/>
            <p:cNvSpPr/>
            <p:nvPr>
              <p:custDataLst>
                <p:tags r:id="rId140"/>
              </p:custDataLst>
            </p:nvPr>
          </p:nvSpPr>
          <p:spPr>
            <a:xfrm>
              <a:off x="11259874" y="1514655"/>
              <a:ext cx="168638" cy="351800"/>
            </a:xfrm>
            <a:custGeom>
              <a:avLst/>
              <a:gdLst/>
              <a:ahLst/>
              <a:cxnLst/>
              <a:rect l="0" t="0" r="0" b="0"/>
              <a:pathLst>
                <a:path w="168638" h="351800">
                  <a:moveTo>
                    <a:pt x="36776" y="95070"/>
                  </a:moveTo>
                  <a:lnTo>
                    <a:pt x="36776" y="95070"/>
                  </a:lnTo>
                  <a:lnTo>
                    <a:pt x="31719" y="95070"/>
                  </a:lnTo>
                  <a:lnTo>
                    <a:pt x="30230" y="96128"/>
                  </a:lnTo>
                  <a:lnTo>
                    <a:pt x="29238" y="97892"/>
                  </a:lnTo>
                  <a:lnTo>
                    <a:pt x="27511" y="104771"/>
                  </a:lnTo>
                  <a:lnTo>
                    <a:pt x="27252" y="150251"/>
                  </a:lnTo>
                  <a:lnTo>
                    <a:pt x="27251" y="193790"/>
                  </a:lnTo>
                  <a:lnTo>
                    <a:pt x="27251" y="236105"/>
                  </a:lnTo>
                  <a:lnTo>
                    <a:pt x="26193" y="260434"/>
                  </a:lnTo>
                  <a:lnTo>
                    <a:pt x="18609" y="298293"/>
                  </a:lnTo>
                  <a:lnTo>
                    <a:pt x="16928" y="316269"/>
                  </a:lnTo>
                  <a:lnTo>
                    <a:pt x="8603" y="340674"/>
                  </a:lnTo>
                  <a:lnTo>
                    <a:pt x="8211" y="351799"/>
                  </a:lnTo>
                  <a:lnTo>
                    <a:pt x="3148" y="347057"/>
                  </a:lnTo>
                  <a:lnTo>
                    <a:pt x="663" y="341825"/>
                  </a:lnTo>
                  <a:lnTo>
                    <a:pt x="0" y="338948"/>
                  </a:lnTo>
                  <a:lnTo>
                    <a:pt x="618" y="335972"/>
                  </a:lnTo>
                  <a:lnTo>
                    <a:pt x="5484" y="325669"/>
                  </a:lnTo>
                  <a:lnTo>
                    <a:pt x="9020" y="284992"/>
                  </a:lnTo>
                  <a:lnTo>
                    <a:pt x="16370" y="245930"/>
                  </a:lnTo>
                  <a:lnTo>
                    <a:pt x="24005" y="202520"/>
                  </a:lnTo>
                  <a:lnTo>
                    <a:pt x="29431" y="162273"/>
                  </a:lnTo>
                  <a:lnTo>
                    <a:pt x="35326" y="123749"/>
                  </a:lnTo>
                  <a:lnTo>
                    <a:pt x="54486" y="78856"/>
                  </a:lnTo>
                  <a:lnTo>
                    <a:pt x="70466" y="44643"/>
                  </a:lnTo>
                  <a:lnTo>
                    <a:pt x="72916" y="31736"/>
                  </a:lnTo>
                  <a:lnTo>
                    <a:pt x="75686" y="26389"/>
                  </a:lnTo>
                  <a:lnTo>
                    <a:pt x="96162" y="6742"/>
                  </a:lnTo>
                  <a:lnTo>
                    <a:pt x="103035" y="2896"/>
                  </a:lnTo>
                  <a:lnTo>
                    <a:pt x="116068" y="428"/>
                  </a:lnTo>
                  <a:lnTo>
                    <a:pt x="125651" y="0"/>
                  </a:lnTo>
                  <a:lnTo>
                    <a:pt x="132014" y="2722"/>
                  </a:lnTo>
                  <a:lnTo>
                    <a:pt x="144723" y="13093"/>
                  </a:lnTo>
                  <a:lnTo>
                    <a:pt x="154250" y="27271"/>
                  </a:lnTo>
                  <a:lnTo>
                    <a:pt x="166775" y="61148"/>
                  </a:lnTo>
                  <a:lnTo>
                    <a:pt x="168637" y="73291"/>
                  </a:lnTo>
                  <a:lnTo>
                    <a:pt x="166643" y="82921"/>
                  </a:lnTo>
                  <a:lnTo>
                    <a:pt x="163286" y="91787"/>
                  </a:lnTo>
                  <a:lnTo>
                    <a:pt x="161794" y="102783"/>
                  </a:lnTo>
                  <a:lnTo>
                    <a:pt x="159280" y="107620"/>
                  </a:lnTo>
                  <a:lnTo>
                    <a:pt x="124790" y="148076"/>
                  </a:lnTo>
                  <a:lnTo>
                    <a:pt x="114346" y="154964"/>
                  </a:lnTo>
                  <a:lnTo>
                    <a:pt x="91510" y="159736"/>
                  </a:lnTo>
                  <a:lnTo>
                    <a:pt x="44765" y="161568"/>
                  </a:lnTo>
                  <a:lnTo>
                    <a:pt x="27251" y="161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1" name="SMARTInkShape-3106"/>
          <p:cNvSpPr/>
          <p:nvPr>
            <p:custDataLst>
              <p:tags r:id="rId24"/>
            </p:custDataLst>
          </p:nvPr>
        </p:nvSpPr>
        <p:spPr>
          <a:xfrm>
            <a:off x="9763140" y="1447800"/>
            <a:ext cx="314311" cy="512862"/>
          </a:xfrm>
          <a:custGeom>
            <a:avLst/>
            <a:gdLst/>
            <a:ahLst/>
            <a:cxnLst/>
            <a:rect l="0" t="0" r="0" b="0"/>
            <a:pathLst>
              <a:path w="314311" h="512862">
                <a:moveTo>
                  <a:pt x="314310" y="0"/>
                </a:moveTo>
                <a:lnTo>
                  <a:pt x="314310" y="0"/>
                </a:lnTo>
                <a:lnTo>
                  <a:pt x="308822" y="0"/>
                </a:lnTo>
                <a:lnTo>
                  <a:pt x="313379" y="0"/>
                </a:lnTo>
                <a:lnTo>
                  <a:pt x="308978" y="0"/>
                </a:lnTo>
                <a:lnTo>
                  <a:pt x="307579" y="1058"/>
                </a:lnTo>
                <a:lnTo>
                  <a:pt x="303973" y="9701"/>
                </a:lnTo>
                <a:lnTo>
                  <a:pt x="298312" y="16868"/>
                </a:lnTo>
                <a:lnTo>
                  <a:pt x="296617" y="22666"/>
                </a:lnTo>
                <a:lnTo>
                  <a:pt x="294469" y="41558"/>
                </a:lnTo>
                <a:lnTo>
                  <a:pt x="288793" y="54177"/>
                </a:lnTo>
                <a:lnTo>
                  <a:pt x="278399" y="89196"/>
                </a:lnTo>
                <a:lnTo>
                  <a:pt x="257102" y="133367"/>
                </a:lnTo>
                <a:lnTo>
                  <a:pt x="238106" y="174274"/>
                </a:lnTo>
                <a:lnTo>
                  <a:pt x="215689" y="218389"/>
                </a:lnTo>
                <a:lnTo>
                  <a:pt x="192169" y="258548"/>
                </a:lnTo>
                <a:lnTo>
                  <a:pt x="161714" y="304981"/>
                </a:lnTo>
                <a:lnTo>
                  <a:pt x="131332" y="351605"/>
                </a:lnTo>
                <a:lnTo>
                  <a:pt x="88768" y="396827"/>
                </a:lnTo>
                <a:lnTo>
                  <a:pt x="54130" y="440264"/>
                </a:lnTo>
                <a:lnTo>
                  <a:pt x="9528" y="485753"/>
                </a:lnTo>
                <a:lnTo>
                  <a:pt x="4226" y="492115"/>
                </a:lnTo>
                <a:lnTo>
                  <a:pt x="544" y="502942"/>
                </a:lnTo>
                <a:lnTo>
                  <a:pt x="34" y="512861"/>
                </a:lnTo>
                <a:lnTo>
                  <a:pt x="0" y="508852"/>
                </a:lnTo>
                <a:lnTo>
                  <a:pt x="1052" y="507510"/>
                </a:lnTo>
                <a:lnTo>
                  <a:pt x="10348" y="502533"/>
                </a:lnTo>
                <a:lnTo>
                  <a:pt x="19035" y="495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SMARTInkShape-3107"/>
          <p:cNvSpPr/>
          <p:nvPr>
            <p:custDataLst>
              <p:tags r:id="rId25"/>
            </p:custDataLst>
          </p:nvPr>
        </p:nvSpPr>
        <p:spPr>
          <a:xfrm>
            <a:off x="11144250" y="1447803"/>
            <a:ext cx="352391" cy="504823"/>
          </a:xfrm>
          <a:custGeom>
            <a:avLst/>
            <a:gdLst/>
            <a:ahLst/>
            <a:cxnLst/>
            <a:rect l="0" t="0" r="0" b="0"/>
            <a:pathLst>
              <a:path w="352391" h="504823">
                <a:moveTo>
                  <a:pt x="342900" y="9522"/>
                </a:moveTo>
                <a:lnTo>
                  <a:pt x="342900" y="9522"/>
                </a:lnTo>
                <a:lnTo>
                  <a:pt x="347957" y="9522"/>
                </a:lnTo>
                <a:lnTo>
                  <a:pt x="349446" y="8464"/>
                </a:lnTo>
                <a:lnTo>
                  <a:pt x="350438" y="6700"/>
                </a:lnTo>
                <a:lnTo>
                  <a:pt x="352390" y="113"/>
                </a:lnTo>
                <a:lnTo>
                  <a:pt x="343291" y="0"/>
                </a:lnTo>
                <a:lnTo>
                  <a:pt x="343015" y="5054"/>
                </a:lnTo>
                <a:lnTo>
                  <a:pt x="340129" y="10359"/>
                </a:lnTo>
                <a:lnTo>
                  <a:pt x="314253" y="57416"/>
                </a:lnTo>
                <a:lnTo>
                  <a:pt x="290836" y="103083"/>
                </a:lnTo>
                <a:lnTo>
                  <a:pt x="263628" y="142538"/>
                </a:lnTo>
                <a:lnTo>
                  <a:pt x="227993" y="185963"/>
                </a:lnTo>
                <a:lnTo>
                  <a:pt x="199845" y="222785"/>
                </a:lnTo>
                <a:lnTo>
                  <a:pt x="171397" y="260506"/>
                </a:lnTo>
                <a:lnTo>
                  <a:pt x="142859" y="298494"/>
                </a:lnTo>
                <a:lnTo>
                  <a:pt x="114296" y="336561"/>
                </a:lnTo>
                <a:lnTo>
                  <a:pt x="77257" y="379745"/>
                </a:lnTo>
                <a:lnTo>
                  <a:pt x="46889" y="423401"/>
                </a:lnTo>
                <a:lnTo>
                  <a:pt x="21358" y="464467"/>
                </a:lnTo>
                <a:lnTo>
                  <a:pt x="13031" y="482282"/>
                </a:lnTo>
                <a:lnTo>
                  <a:pt x="10025" y="490571"/>
                </a:lnTo>
                <a:lnTo>
                  <a:pt x="0" y="5048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730"/>
          <p:cNvGrpSpPr/>
          <p:nvPr/>
        </p:nvGrpSpPr>
        <p:grpSpPr>
          <a:xfrm>
            <a:off x="9296564" y="2067815"/>
            <a:ext cx="1904837" cy="294386"/>
            <a:chOff x="9296564" y="2067815"/>
            <a:chExt cx="1904837" cy="294386"/>
          </a:xfrm>
        </p:grpSpPr>
        <p:sp>
          <p:nvSpPr>
            <p:cNvPr id="403" name="SMARTInkShape-3108"/>
            <p:cNvSpPr/>
            <p:nvPr>
              <p:custDataLst>
                <p:tags r:id="rId116"/>
              </p:custDataLst>
            </p:nvPr>
          </p:nvSpPr>
          <p:spPr>
            <a:xfrm>
              <a:off x="11163300" y="2105025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5276" y="19712"/>
                  </a:lnTo>
                  <a:lnTo>
                    <a:pt x="33043" y="22666"/>
                  </a:lnTo>
                  <a:lnTo>
                    <a:pt x="30562" y="31593"/>
                  </a:lnTo>
                  <a:lnTo>
                    <a:pt x="25927" y="59401"/>
                  </a:lnTo>
                  <a:lnTo>
                    <a:pt x="21088" y="76867"/>
                  </a:lnTo>
                  <a:lnTo>
                    <a:pt x="16832" y="95447"/>
                  </a:lnTo>
                  <a:lnTo>
                    <a:pt x="11690" y="114358"/>
                  </a:lnTo>
                  <a:lnTo>
                    <a:pt x="6893" y="152405"/>
                  </a:lnTo>
                  <a:lnTo>
                    <a:pt x="1361" y="17274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109"/>
            <p:cNvSpPr/>
            <p:nvPr>
              <p:custDataLst>
                <p:tags r:id="rId117"/>
              </p:custDataLst>
            </p:nvPr>
          </p:nvSpPr>
          <p:spPr>
            <a:xfrm>
              <a:off x="10944375" y="2219325"/>
              <a:ext cx="133201" cy="19051"/>
            </a:xfrm>
            <a:custGeom>
              <a:avLst/>
              <a:gdLst/>
              <a:ahLst/>
              <a:cxnLst/>
              <a:rect l="0" t="0" r="0" b="0"/>
              <a:pathLst>
                <a:path w="133201" h="19051">
                  <a:moveTo>
                    <a:pt x="18900" y="9525"/>
                  </a:moveTo>
                  <a:lnTo>
                    <a:pt x="18900" y="9525"/>
                  </a:lnTo>
                  <a:lnTo>
                    <a:pt x="13843" y="9525"/>
                  </a:lnTo>
                  <a:lnTo>
                    <a:pt x="8539" y="12347"/>
                  </a:lnTo>
                  <a:lnTo>
                    <a:pt x="0" y="18934"/>
                  </a:lnTo>
                  <a:lnTo>
                    <a:pt x="45547" y="19050"/>
                  </a:lnTo>
                  <a:lnTo>
                    <a:pt x="70701" y="17992"/>
                  </a:lnTo>
                  <a:lnTo>
                    <a:pt x="114209" y="7292"/>
                  </a:lnTo>
                  <a:lnTo>
                    <a:pt x="13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110"/>
            <p:cNvSpPr/>
            <p:nvPr>
              <p:custDataLst>
                <p:tags r:id="rId118"/>
              </p:custDataLst>
            </p:nvPr>
          </p:nvSpPr>
          <p:spPr>
            <a:xfrm>
              <a:off x="10934712" y="2162182"/>
              <a:ext cx="95239" cy="19044"/>
            </a:xfrm>
            <a:custGeom>
              <a:avLst/>
              <a:gdLst/>
              <a:ahLst/>
              <a:cxnLst/>
              <a:rect l="0" t="0" r="0" b="0"/>
              <a:pathLst>
                <a:path w="95239" h="19044">
                  <a:moveTo>
                    <a:pt x="19038" y="9518"/>
                  </a:moveTo>
                  <a:lnTo>
                    <a:pt x="19038" y="9518"/>
                  </a:lnTo>
                  <a:lnTo>
                    <a:pt x="13981" y="9518"/>
                  </a:lnTo>
                  <a:lnTo>
                    <a:pt x="8677" y="6696"/>
                  </a:lnTo>
                  <a:lnTo>
                    <a:pt x="138" y="109"/>
                  </a:lnTo>
                  <a:lnTo>
                    <a:pt x="17" y="5504"/>
                  </a:lnTo>
                  <a:lnTo>
                    <a:pt x="0" y="3148"/>
                  </a:lnTo>
                  <a:lnTo>
                    <a:pt x="1055" y="2096"/>
                  </a:lnTo>
                  <a:lnTo>
                    <a:pt x="5049" y="928"/>
                  </a:lnTo>
                  <a:lnTo>
                    <a:pt x="37201" y="0"/>
                  </a:lnTo>
                  <a:lnTo>
                    <a:pt x="45808" y="2818"/>
                  </a:lnTo>
                  <a:lnTo>
                    <a:pt x="53160" y="6541"/>
                  </a:lnTo>
                  <a:lnTo>
                    <a:pt x="69732" y="9126"/>
                  </a:lnTo>
                  <a:lnTo>
                    <a:pt x="79332" y="9402"/>
                  </a:lnTo>
                  <a:lnTo>
                    <a:pt x="85698" y="12289"/>
                  </a:lnTo>
                  <a:lnTo>
                    <a:pt x="95238" y="19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111"/>
            <p:cNvSpPr/>
            <p:nvPr>
              <p:custDataLst>
                <p:tags r:id="rId119"/>
              </p:custDataLst>
            </p:nvPr>
          </p:nvSpPr>
          <p:spPr>
            <a:xfrm>
              <a:off x="10687053" y="2209800"/>
              <a:ext cx="57148" cy="95237"/>
            </a:xfrm>
            <a:custGeom>
              <a:avLst/>
              <a:gdLst/>
              <a:ahLst/>
              <a:cxnLst/>
              <a:rect l="0" t="0" r="0" b="0"/>
              <a:pathLst>
                <a:path w="57148" h="95237">
                  <a:moveTo>
                    <a:pt x="57147" y="0"/>
                  </a:moveTo>
                  <a:lnTo>
                    <a:pt x="57147" y="0"/>
                  </a:lnTo>
                  <a:lnTo>
                    <a:pt x="48945" y="0"/>
                  </a:lnTo>
                  <a:lnTo>
                    <a:pt x="48505" y="1058"/>
                  </a:lnTo>
                  <a:lnTo>
                    <a:pt x="48013" y="5056"/>
                  </a:lnTo>
                  <a:lnTo>
                    <a:pt x="46824" y="6546"/>
                  </a:lnTo>
                  <a:lnTo>
                    <a:pt x="39456" y="9133"/>
                  </a:lnTo>
                  <a:lnTo>
                    <a:pt x="33444" y="9409"/>
                  </a:lnTo>
                  <a:lnTo>
                    <a:pt x="31819" y="10506"/>
                  </a:lnTo>
                  <a:lnTo>
                    <a:pt x="30737" y="12295"/>
                  </a:lnTo>
                  <a:lnTo>
                    <a:pt x="30015" y="14547"/>
                  </a:lnTo>
                  <a:lnTo>
                    <a:pt x="28477" y="16048"/>
                  </a:lnTo>
                  <a:lnTo>
                    <a:pt x="23943" y="17716"/>
                  </a:lnTo>
                  <a:lnTo>
                    <a:pt x="22311" y="19219"/>
                  </a:lnTo>
                  <a:lnTo>
                    <a:pt x="10973" y="36349"/>
                  </a:lnTo>
                  <a:lnTo>
                    <a:pt x="3262" y="45358"/>
                  </a:lnTo>
                  <a:lnTo>
                    <a:pt x="964" y="54244"/>
                  </a:lnTo>
                  <a:lnTo>
                    <a:pt x="0" y="89293"/>
                  </a:lnTo>
                  <a:lnTo>
                    <a:pt x="1057" y="91279"/>
                  </a:lnTo>
                  <a:lnTo>
                    <a:pt x="2821" y="92603"/>
                  </a:lnTo>
                  <a:lnTo>
                    <a:pt x="7603" y="94073"/>
                  </a:lnTo>
                  <a:lnTo>
                    <a:pt x="33086" y="95236"/>
                  </a:lnTo>
                  <a:lnTo>
                    <a:pt x="34757" y="94183"/>
                  </a:lnTo>
                  <a:lnTo>
                    <a:pt x="35868" y="92422"/>
                  </a:lnTo>
                  <a:lnTo>
                    <a:pt x="36612" y="90190"/>
                  </a:lnTo>
                  <a:lnTo>
                    <a:pt x="38164" y="88701"/>
                  </a:lnTo>
                  <a:lnTo>
                    <a:pt x="42713" y="87048"/>
                  </a:lnTo>
                  <a:lnTo>
                    <a:pt x="44350" y="85548"/>
                  </a:lnTo>
                  <a:lnTo>
                    <a:pt x="46168" y="81060"/>
                  </a:lnTo>
                  <a:lnTo>
                    <a:pt x="47619" y="39978"/>
                  </a:lnTo>
                  <a:lnTo>
                    <a:pt x="39420" y="30064"/>
                  </a:lnTo>
                  <a:lnTo>
                    <a:pt x="38132" y="19481"/>
                  </a:lnTo>
                  <a:lnTo>
                    <a:pt x="3809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112"/>
            <p:cNvSpPr/>
            <p:nvPr>
              <p:custDataLst>
                <p:tags r:id="rId120"/>
              </p:custDataLst>
            </p:nvPr>
          </p:nvSpPr>
          <p:spPr>
            <a:xfrm>
              <a:off x="10477550" y="2076450"/>
              <a:ext cx="180926" cy="19051"/>
            </a:xfrm>
            <a:custGeom>
              <a:avLst/>
              <a:gdLst/>
              <a:ahLst/>
              <a:cxnLst/>
              <a:rect l="0" t="0" r="0" b="0"/>
              <a:pathLst>
                <a:path w="180926" h="19051">
                  <a:moveTo>
                    <a:pt x="38050" y="19050"/>
                  </a:moveTo>
                  <a:lnTo>
                    <a:pt x="38050" y="19050"/>
                  </a:lnTo>
                  <a:lnTo>
                    <a:pt x="20150" y="11511"/>
                  </a:lnTo>
                  <a:lnTo>
                    <a:pt x="121" y="9535"/>
                  </a:lnTo>
                  <a:lnTo>
                    <a:pt x="0" y="4472"/>
                  </a:lnTo>
                  <a:lnTo>
                    <a:pt x="1041" y="2981"/>
                  </a:lnTo>
                  <a:lnTo>
                    <a:pt x="2794" y="1987"/>
                  </a:lnTo>
                  <a:lnTo>
                    <a:pt x="13212" y="393"/>
                  </a:lnTo>
                  <a:lnTo>
                    <a:pt x="60656" y="7"/>
                  </a:lnTo>
                  <a:lnTo>
                    <a:pt x="107946" y="0"/>
                  </a:lnTo>
                  <a:lnTo>
                    <a:pt x="155342" y="0"/>
                  </a:lnTo>
                  <a:lnTo>
                    <a:pt x="180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113"/>
            <p:cNvSpPr/>
            <p:nvPr>
              <p:custDataLst>
                <p:tags r:id="rId121"/>
              </p:custDataLst>
            </p:nvPr>
          </p:nvSpPr>
          <p:spPr>
            <a:xfrm>
              <a:off x="10601325" y="21145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19050" y="0"/>
                  </a:moveTo>
                  <a:lnTo>
                    <a:pt x="19050" y="0"/>
                  </a:lnTo>
                  <a:lnTo>
                    <a:pt x="19050" y="22666"/>
                  </a:lnTo>
                  <a:lnTo>
                    <a:pt x="16226" y="28771"/>
                  </a:lnTo>
                  <a:lnTo>
                    <a:pt x="13993" y="31881"/>
                  </a:lnTo>
                  <a:lnTo>
                    <a:pt x="10848" y="46370"/>
                  </a:lnTo>
                  <a:lnTo>
                    <a:pt x="8543" y="79312"/>
                  </a:lnTo>
                  <a:lnTo>
                    <a:pt x="1336" y="9799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114"/>
            <p:cNvSpPr/>
            <p:nvPr>
              <p:custDataLst>
                <p:tags r:id="rId122"/>
              </p:custDataLst>
            </p:nvPr>
          </p:nvSpPr>
          <p:spPr>
            <a:xfrm>
              <a:off x="10515600" y="210502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25751" y="28771"/>
                  </a:lnTo>
                  <a:lnTo>
                    <a:pt x="22029" y="35012"/>
                  </a:lnTo>
                  <a:lnTo>
                    <a:pt x="19933" y="45534"/>
                  </a:lnTo>
                  <a:lnTo>
                    <a:pt x="19165" y="68529"/>
                  </a:lnTo>
                  <a:lnTo>
                    <a:pt x="16279" y="75613"/>
                  </a:lnTo>
                  <a:lnTo>
                    <a:pt x="12527" y="82289"/>
                  </a:lnTo>
                  <a:lnTo>
                    <a:pt x="10118" y="95199"/>
                  </a:lnTo>
                  <a:lnTo>
                    <a:pt x="9920" y="98391"/>
                  </a:lnTo>
                  <a:lnTo>
                    <a:pt x="6879" y="104760"/>
                  </a:lnTo>
                  <a:lnTo>
                    <a:pt x="3058" y="11111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115"/>
            <p:cNvSpPr/>
            <p:nvPr>
              <p:custDataLst>
                <p:tags r:id="rId123"/>
              </p:custDataLst>
            </p:nvPr>
          </p:nvSpPr>
          <p:spPr>
            <a:xfrm>
              <a:off x="10401300" y="2124075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28575" y="0"/>
                  </a:moveTo>
                  <a:lnTo>
                    <a:pt x="28575" y="0"/>
                  </a:lnTo>
                  <a:lnTo>
                    <a:pt x="10884" y="0"/>
                  </a:lnTo>
                  <a:lnTo>
                    <a:pt x="10430" y="1058"/>
                  </a:lnTo>
                  <a:lnTo>
                    <a:pt x="9525" y="47642"/>
                  </a:lnTo>
                  <a:lnTo>
                    <a:pt x="9525" y="88508"/>
                  </a:lnTo>
                  <a:lnTo>
                    <a:pt x="6701" y="95076"/>
                  </a:lnTo>
                  <a:lnTo>
                    <a:pt x="2979" y="101522"/>
                  </a:lnTo>
                  <a:lnTo>
                    <a:pt x="260" y="11409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116"/>
            <p:cNvSpPr/>
            <p:nvPr>
              <p:custDataLst>
                <p:tags r:id="rId124"/>
              </p:custDataLst>
            </p:nvPr>
          </p:nvSpPr>
          <p:spPr>
            <a:xfrm>
              <a:off x="10334625" y="2171700"/>
              <a:ext cx="142876" cy="9516"/>
            </a:xfrm>
            <a:custGeom>
              <a:avLst/>
              <a:gdLst/>
              <a:ahLst/>
              <a:cxnLst/>
              <a:rect l="0" t="0" r="0" b="0"/>
              <a:pathLst>
                <a:path w="142876" h="951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16401" y="9515"/>
                  </a:lnTo>
                  <a:lnTo>
                    <a:pt x="43783" y="882"/>
                  </a:lnTo>
                  <a:lnTo>
                    <a:pt x="70349" y="116"/>
                  </a:lnTo>
                  <a:lnTo>
                    <a:pt x="81714" y="2874"/>
                  </a:lnTo>
                  <a:lnTo>
                    <a:pt x="86227" y="5091"/>
                  </a:lnTo>
                  <a:lnTo>
                    <a:pt x="96884" y="4732"/>
                  </a:lnTo>
                  <a:lnTo>
                    <a:pt x="120669" y="6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117"/>
            <p:cNvSpPr/>
            <p:nvPr>
              <p:custDataLst>
                <p:tags r:id="rId125"/>
              </p:custDataLst>
            </p:nvPr>
          </p:nvSpPr>
          <p:spPr>
            <a:xfrm>
              <a:off x="10115550" y="2200275"/>
              <a:ext cx="95251" cy="104775"/>
            </a:xfrm>
            <a:custGeom>
              <a:avLst/>
              <a:gdLst/>
              <a:ahLst/>
              <a:cxnLst/>
              <a:rect l="0" t="0" r="0" b="0"/>
              <a:pathLst>
                <a:path w="95251" h="104775">
                  <a:moveTo>
                    <a:pt x="0" y="0"/>
                  </a:moveTo>
                  <a:lnTo>
                    <a:pt x="0" y="0"/>
                  </a:lnTo>
                  <a:lnTo>
                    <a:pt x="41681" y="0"/>
                  </a:lnTo>
                  <a:lnTo>
                    <a:pt x="43662" y="1058"/>
                  </a:lnTo>
                  <a:lnTo>
                    <a:pt x="44983" y="2822"/>
                  </a:lnTo>
                  <a:lnTo>
                    <a:pt x="45864" y="5056"/>
                  </a:lnTo>
                  <a:lnTo>
                    <a:pt x="47510" y="6546"/>
                  </a:lnTo>
                  <a:lnTo>
                    <a:pt x="52160" y="8201"/>
                  </a:lnTo>
                  <a:lnTo>
                    <a:pt x="60728" y="9133"/>
                  </a:lnTo>
                  <a:lnTo>
                    <a:pt x="62710" y="10322"/>
                  </a:lnTo>
                  <a:lnTo>
                    <a:pt x="64031" y="12172"/>
                  </a:lnTo>
                  <a:lnTo>
                    <a:pt x="65500" y="17052"/>
                  </a:lnTo>
                  <a:lnTo>
                    <a:pt x="66153" y="22748"/>
                  </a:lnTo>
                  <a:lnTo>
                    <a:pt x="63621" y="28808"/>
                  </a:lnTo>
                  <a:lnTo>
                    <a:pt x="58427" y="36264"/>
                  </a:lnTo>
                  <a:lnTo>
                    <a:pt x="56344" y="45342"/>
                  </a:lnTo>
                  <a:lnTo>
                    <a:pt x="21279" y="86315"/>
                  </a:lnTo>
                  <a:lnTo>
                    <a:pt x="19088" y="103296"/>
                  </a:lnTo>
                  <a:lnTo>
                    <a:pt x="20133" y="103789"/>
                  </a:lnTo>
                  <a:lnTo>
                    <a:pt x="60365" y="104774"/>
                  </a:lnTo>
                  <a:lnTo>
                    <a:pt x="66693" y="101952"/>
                  </a:lnTo>
                  <a:lnTo>
                    <a:pt x="73034" y="98229"/>
                  </a:lnTo>
                  <a:lnTo>
                    <a:pt x="82552" y="95074"/>
                  </a:lnTo>
                  <a:lnTo>
                    <a:pt x="952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118"/>
            <p:cNvSpPr/>
            <p:nvPr>
              <p:custDataLst>
                <p:tags r:id="rId126"/>
              </p:custDataLst>
            </p:nvPr>
          </p:nvSpPr>
          <p:spPr>
            <a:xfrm>
              <a:off x="9915654" y="2067815"/>
              <a:ext cx="218947" cy="46736"/>
            </a:xfrm>
            <a:custGeom>
              <a:avLst/>
              <a:gdLst/>
              <a:ahLst/>
              <a:cxnLst/>
              <a:rect l="0" t="0" r="0" b="0"/>
              <a:pathLst>
                <a:path w="218947" h="46736">
                  <a:moveTo>
                    <a:pt x="28446" y="46735"/>
                  </a:moveTo>
                  <a:lnTo>
                    <a:pt x="28446" y="46735"/>
                  </a:lnTo>
                  <a:lnTo>
                    <a:pt x="23389" y="46735"/>
                  </a:lnTo>
                  <a:lnTo>
                    <a:pt x="18085" y="43913"/>
                  </a:lnTo>
                  <a:lnTo>
                    <a:pt x="308" y="28112"/>
                  </a:lnTo>
                  <a:lnTo>
                    <a:pt x="0" y="22755"/>
                  </a:lnTo>
                  <a:lnTo>
                    <a:pt x="1015" y="21224"/>
                  </a:lnTo>
                  <a:lnTo>
                    <a:pt x="2751" y="20202"/>
                  </a:lnTo>
                  <a:lnTo>
                    <a:pt x="35084" y="9598"/>
                  </a:lnTo>
                  <a:lnTo>
                    <a:pt x="76571" y="7661"/>
                  </a:lnTo>
                  <a:lnTo>
                    <a:pt x="123658" y="0"/>
                  </a:lnTo>
                  <a:lnTo>
                    <a:pt x="171235" y="247"/>
                  </a:lnTo>
                  <a:lnTo>
                    <a:pt x="218946" y="8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119"/>
            <p:cNvSpPr/>
            <p:nvPr>
              <p:custDataLst>
                <p:tags r:id="rId127"/>
              </p:custDataLst>
            </p:nvPr>
          </p:nvSpPr>
          <p:spPr>
            <a:xfrm>
              <a:off x="10020300" y="2105192"/>
              <a:ext cx="28566" cy="123659"/>
            </a:xfrm>
            <a:custGeom>
              <a:avLst/>
              <a:gdLst/>
              <a:ahLst/>
              <a:cxnLst/>
              <a:rect l="0" t="0" r="0" b="0"/>
              <a:pathLst>
                <a:path w="28566" h="123659">
                  <a:moveTo>
                    <a:pt x="0" y="47458"/>
                  </a:moveTo>
                  <a:lnTo>
                    <a:pt x="0" y="47458"/>
                  </a:lnTo>
                  <a:lnTo>
                    <a:pt x="0" y="37345"/>
                  </a:lnTo>
                  <a:lnTo>
                    <a:pt x="2117" y="33308"/>
                  </a:lnTo>
                  <a:lnTo>
                    <a:pt x="15077" y="19224"/>
                  </a:lnTo>
                  <a:lnTo>
                    <a:pt x="17874" y="9459"/>
                  </a:lnTo>
                  <a:lnTo>
                    <a:pt x="18266" y="6250"/>
                  </a:lnTo>
                  <a:lnTo>
                    <a:pt x="19586" y="4111"/>
                  </a:lnTo>
                  <a:lnTo>
                    <a:pt x="21523" y="2685"/>
                  </a:lnTo>
                  <a:lnTo>
                    <a:pt x="28163" y="0"/>
                  </a:lnTo>
                  <a:lnTo>
                    <a:pt x="28565" y="22228"/>
                  </a:lnTo>
                  <a:lnTo>
                    <a:pt x="19310" y="69620"/>
                  </a:lnTo>
                  <a:lnTo>
                    <a:pt x="19051" y="114117"/>
                  </a:lnTo>
                  <a:lnTo>
                    <a:pt x="19050" y="12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120"/>
            <p:cNvSpPr/>
            <p:nvPr>
              <p:custDataLst>
                <p:tags r:id="rId128"/>
              </p:custDataLst>
            </p:nvPr>
          </p:nvSpPr>
          <p:spPr>
            <a:xfrm>
              <a:off x="9963277" y="2095500"/>
              <a:ext cx="37974" cy="142876"/>
            </a:xfrm>
            <a:custGeom>
              <a:avLst/>
              <a:gdLst/>
              <a:ahLst/>
              <a:cxnLst/>
              <a:rect l="0" t="0" r="0" b="0"/>
              <a:pathLst>
                <a:path w="37974" h="142876">
                  <a:moveTo>
                    <a:pt x="37973" y="0"/>
                  </a:moveTo>
                  <a:lnTo>
                    <a:pt x="37973" y="0"/>
                  </a:lnTo>
                  <a:lnTo>
                    <a:pt x="37973" y="22748"/>
                  </a:lnTo>
                  <a:lnTo>
                    <a:pt x="25800" y="69329"/>
                  </a:lnTo>
                  <a:lnTo>
                    <a:pt x="20282" y="87543"/>
                  </a:lnTo>
                  <a:lnTo>
                    <a:pt x="18132" y="107878"/>
                  </a:lnTo>
                  <a:lnTo>
                    <a:pt x="7180" y="133160"/>
                  </a:lnTo>
                  <a:lnTo>
                    <a:pt x="0" y="142707"/>
                  </a:lnTo>
                  <a:lnTo>
                    <a:pt x="9398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121"/>
            <p:cNvSpPr/>
            <p:nvPr>
              <p:custDataLst>
                <p:tags r:id="rId129"/>
              </p:custDataLst>
            </p:nvPr>
          </p:nvSpPr>
          <p:spPr>
            <a:xfrm>
              <a:off x="9696450" y="2143241"/>
              <a:ext cx="38101" cy="161810"/>
            </a:xfrm>
            <a:custGeom>
              <a:avLst/>
              <a:gdLst/>
              <a:ahLst/>
              <a:cxnLst/>
              <a:rect l="0" t="0" r="0" b="0"/>
              <a:pathLst>
                <a:path w="38101" h="161810">
                  <a:moveTo>
                    <a:pt x="38100" y="9409"/>
                  </a:moveTo>
                  <a:lnTo>
                    <a:pt x="38100" y="9409"/>
                  </a:lnTo>
                  <a:lnTo>
                    <a:pt x="29899" y="1208"/>
                  </a:lnTo>
                  <a:lnTo>
                    <a:pt x="20489" y="0"/>
                  </a:lnTo>
                  <a:lnTo>
                    <a:pt x="19068" y="21409"/>
                  </a:lnTo>
                  <a:lnTo>
                    <a:pt x="19050" y="65278"/>
                  </a:lnTo>
                  <a:lnTo>
                    <a:pt x="17992" y="111107"/>
                  </a:lnTo>
                  <a:lnTo>
                    <a:pt x="10406" y="138617"/>
                  </a:lnTo>
                  <a:lnTo>
                    <a:pt x="9916" y="145504"/>
                  </a:lnTo>
                  <a:lnTo>
                    <a:pt x="6877" y="152093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122"/>
            <p:cNvSpPr/>
            <p:nvPr>
              <p:custDataLst>
                <p:tags r:id="rId130"/>
              </p:custDataLst>
            </p:nvPr>
          </p:nvSpPr>
          <p:spPr>
            <a:xfrm>
              <a:off x="9658350" y="22098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40" y="25753"/>
                  </a:lnTo>
                  <a:lnTo>
                    <a:pt x="8201" y="23519"/>
                  </a:lnTo>
                  <a:lnTo>
                    <a:pt x="9701" y="22029"/>
                  </a:lnTo>
                  <a:lnTo>
                    <a:pt x="14191" y="20374"/>
                  </a:lnTo>
                  <a:lnTo>
                    <a:pt x="25694" y="18253"/>
                  </a:lnTo>
                  <a:lnTo>
                    <a:pt x="36070" y="12581"/>
                  </a:lnTo>
                  <a:lnTo>
                    <a:pt x="82472" y="9548"/>
                  </a:lnTo>
                  <a:lnTo>
                    <a:pt x="93359" y="952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123"/>
            <p:cNvSpPr/>
            <p:nvPr>
              <p:custDataLst>
                <p:tags r:id="rId131"/>
              </p:custDataLst>
            </p:nvPr>
          </p:nvSpPr>
          <p:spPr>
            <a:xfrm>
              <a:off x="9554899" y="2238375"/>
              <a:ext cx="8202" cy="123826"/>
            </a:xfrm>
            <a:custGeom>
              <a:avLst/>
              <a:gdLst/>
              <a:ahLst/>
              <a:cxnLst/>
              <a:rect l="0" t="0" r="0" b="0"/>
              <a:pathLst>
                <a:path w="8202" h="123826">
                  <a:moveTo>
                    <a:pt x="8201" y="0"/>
                  </a:moveTo>
                  <a:lnTo>
                    <a:pt x="8201" y="0"/>
                  </a:lnTo>
                  <a:lnTo>
                    <a:pt x="8201" y="44460"/>
                  </a:lnTo>
                  <a:lnTo>
                    <a:pt x="8201" y="69851"/>
                  </a:lnTo>
                  <a:lnTo>
                    <a:pt x="5379" y="76200"/>
                  </a:lnTo>
                  <a:lnTo>
                    <a:pt x="1655" y="82550"/>
                  </a:lnTo>
                  <a:lnTo>
                    <a:pt x="0" y="88900"/>
                  </a:lnTo>
                  <a:lnTo>
                    <a:pt x="616" y="91017"/>
                  </a:lnTo>
                  <a:lnTo>
                    <a:pt x="2087" y="92428"/>
                  </a:lnTo>
                  <a:lnTo>
                    <a:pt x="4125" y="93369"/>
                  </a:lnTo>
                  <a:lnTo>
                    <a:pt x="5484" y="95054"/>
                  </a:lnTo>
                  <a:lnTo>
                    <a:pt x="6993" y="99749"/>
                  </a:lnTo>
                  <a:lnTo>
                    <a:pt x="820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124"/>
            <p:cNvSpPr/>
            <p:nvPr>
              <p:custDataLst>
                <p:tags r:id="rId132"/>
              </p:custDataLst>
            </p:nvPr>
          </p:nvSpPr>
          <p:spPr>
            <a:xfrm>
              <a:off x="9296564" y="2076450"/>
              <a:ext cx="190337" cy="47626"/>
            </a:xfrm>
            <a:custGeom>
              <a:avLst/>
              <a:gdLst/>
              <a:ahLst/>
              <a:cxnLst/>
              <a:rect l="0" t="0" r="0" b="0"/>
              <a:pathLst>
                <a:path w="190337" h="47626">
                  <a:moveTo>
                    <a:pt x="37936" y="47625"/>
                  </a:moveTo>
                  <a:lnTo>
                    <a:pt x="37936" y="47625"/>
                  </a:lnTo>
                  <a:lnTo>
                    <a:pt x="32879" y="42568"/>
                  </a:lnTo>
                  <a:lnTo>
                    <a:pt x="27575" y="40086"/>
                  </a:lnTo>
                  <a:lnTo>
                    <a:pt x="389" y="38110"/>
                  </a:lnTo>
                  <a:lnTo>
                    <a:pt x="0" y="33047"/>
                  </a:lnTo>
                  <a:lnTo>
                    <a:pt x="1004" y="31556"/>
                  </a:lnTo>
                  <a:lnTo>
                    <a:pt x="2731" y="30562"/>
                  </a:lnTo>
                  <a:lnTo>
                    <a:pt x="16092" y="27779"/>
                  </a:lnTo>
                  <a:lnTo>
                    <a:pt x="25348" y="22107"/>
                  </a:lnTo>
                  <a:lnTo>
                    <a:pt x="60651" y="11690"/>
                  </a:lnTo>
                  <a:lnTo>
                    <a:pt x="83825" y="7344"/>
                  </a:lnTo>
                  <a:lnTo>
                    <a:pt x="104096" y="2176"/>
                  </a:lnTo>
                  <a:lnTo>
                    <a:pt x="149031" y="128"/>
                  </a:lnTo>
                  <a:lnTo>
                    <a:pt x="1903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125"/>
            <p:cNvSpPr/>
            <p:nvPr>
              <p:custDataLst>
                <p:tags r:id="rId133"/>
              </p:custDataLst>
            </p:nvPr>
          </p:nvSpPr>
          <p:spPr>
            <a:xfrm>
              <a:off x="9382125" y="2106349"/>
              <a:ext cx="37986" cy="160602"/>
            </a:xfrm>
            <a:custGeom>
              <a:avLst/>
              <a:gdLst/>
              <a:ahLst/>
              <a:cxnLst/>
              <a:rect l="0" t="0" r="0" b="0"/>
              <a:pathLst>
                <a:path w="37986" h="16060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33632" y="4125"/>
                  </a:lnTo>
                  <a:lnTo>
                    <a:pt x="36115" y="9211"/>
                  </a:lnTo>
                  <a:lnTo>
                    <a:pt x="37985" y="25429"/>
                  </a:lnTo>
                  <a:lnTo>
                    <a:pt x="29889" y="48550"/>
                  </a:lnTo>
                  <a:lnTo>
                    <a:pt x="28609" y="91284"/>
                  </a:lnTo>
                  <a:lnTo>
                    <a:pt x="25768" y="100866"/>
                  </a:lnTo>
                  <a:lnTo>
                    <a:pt x="22036" y="109711"/>
                  </a:lnTo>
                  <a:lnTo>
                    <a:pt x="18254" y="137393"/>
                  </a:lnTo>
                  <a:lnTo>
                    <a:pt x="8741" y="150882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126"/>
            <p:cNvSpPr/>
            <p:nvPr>
              <p:custDataLst>
                <p:tags r:id="rId134"/>
              </p:custDataLst>
            </p:nvPr>
          </p:nvSpPr>
          <p:spPr>
            <a:xfrm>
              <a:off x="9458325" y="21240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0"/>
                  </a:moveTo>
                  <a:lnTo>
                    <a:pt x="0" y="0"/>
                  </a:lnTo>
                  <a:lnTo>
                    <a:pt x="9410" y="0"/>
                  </a:lnTo>
                  <a:lnTo>
                    <a:pt x="9525" y="45518"/>
                  </a:lnTo>
                  <a:lnTo>
                    <a:pt x="8467" y="60524"/>
                  </a:lnTo>
                  <a:lnTo>
                    <a:pt x="1985" y="78434"/>
                  </a:lnTo>
                  <a:lnTo>
                    <a:pt x="52" y="12304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731"/>
          <p:cNvGrpSpPr/>
          <p:nvPr/>
        </p:nvGrpSpPr>
        <p:grpSpPr>
          <a:xfrm>
            <a:off x="9305959" y="2428875"/>
            <a:ext cx="1219167" cy="561975"/>
            <a:chOff x="9305959" y="2428875"/>
            <a:chExt cx="1219167" cy="561975"/>
          </a:xfrm>
        </p:grpSpPr>
        <p:sp>
          <p:nvSpPr>
            <p:cNvPr id="423" name="SMARTInkShape-3127"/>
            <p:cNvSpPr/>
            <p:nvPr>
              <p:custDataLst>
                <p:tags r:id="rId103"/>
              </p:custDataLst>
            </p:nvPr>
          </p:nvSpPr>
          <p:spPr>
            <a:xfrm>
              <a:off x="10467975" y="267652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6546" y="26370"/>
                  </a:lnTo>
                  <a:lnTo>
                    <a:pt x="8642" y="35213"/>
                  </a:lnTo>
                  <a:lnTo>
                    <a:pt x="9518" y="81669"/>
                  </a:lnTo>
                  <a:lnTo>
                    <a:pt x="9525" y="126997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128"/>
            <p:cNvSpPr/>
            <p:nvPr>
              <p:custDataLst>
                <p:tags r:id="rId104"/>
              </p:custDataLst>
            </p:nvPr>
          </p:nvSpPr>
          <p:spPr>
            <a:xfrm>
              <a:off x="10374061" y="2752725"/>
              <a:ext cx="151065" cy="9526"/>
            </a:xfrm>
            <a:custGeom>
              <a:avLst/>
              <a:gdLst/>
              <a:ahLst/>
              <a:cxnLst/>
              <a:rect l="0" t="0" r="0" b="0"/>
              <a:pathLst>
                <a:path w="151065" h="9526">
                  <a:moveTo>
                    <a:pt x="17714" y="9525"/>
                  </a:moveTo>
                  <a:lnTo>
                    <a:pt x="17714" y="9525"/>
                  </a:lnTo>
                  <a:lnTo>
                    <a:pt x="0" y="9525"/>
                  </a:lnTo>
                  <a:lnTo>
                    <a:pt x="45769" y="9525"/>
                  </a:lnTo>
                  <a:lnTo>
                    <a:pt x="91288" y="9525"/>
                  </a:lnTo>
                  <a:lnTo>
                    <a:pt x="133715" y="9525"/>
                  </a:lnTo>
                  <a:lnTo>
                    <a:pt x="140884" y="6703"/>
                  </a:lnTo>
                  <a:lnTo>
                    <a:pt x="1510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129"/>
            <p:cNvSpPr/>
            <p:nvPr>
              <p:custDataLst>
                <p:tags r:id="rId105"/>
              </p:custDataLst>
            </p:nvPr>
          </p:nvSpPr>
          <p:spPr>
            <a:xfrm>
              <a:off x="10134715" y="2800360"/>
              <a:ext cx="142761" cy="123688"/>
            </a:xfrm>
            <a:custGeom>
              <a:avLst/>
              <a:gdLst/>
              <a:ahLst/>
              <a:cxnLst/>
              <a:rect l="0" t="0" r="0" b="0"/>
              <a:pathLst>
                <a:path w="142761" h="123688">
                  <a:moveTo>
                    <a:pt x="9410" y="9515"/>
                  </a:moveTo>
                  <a:lnTo>
                    <a:pt x="9410" y="9515"/>
                  </a:lnTo>
                  <a:lnTo>
                    <a:pt x="0" y="9515"/>
                  </a:lnTo>
                  <a:lnTo>
                    <a:pt x="8096" y="9515"/>
                  </a:lnTo>
                  <a:lnTo>
                    <a:pt x="16755" y="2969"/>
                  </a:lnTo>
                  <a:lnTo>
                    <a:pt x="26709" y="382"/>
                  </a:lnTo>
                  <a:lnTo>
                    <a:pt x="45749" y="0"/>
                  </a:lnTo>
                  <a:lnTo>
                    <a:pt x="55556" y="8192"/>
                  </a:lnTo>
                  <a:lnTo>
                    <a:pt x="56378" y="11749"/>
                  </a:lnTo>
                  <a:lnTo>
                    <a:pt x="57032" y="46726"/>
                  </a:lnTo>
                  <a:lnTo>
                    <a:pt x="54211" y="55334"/>
                  </a:lnTo>
                  <a:lnTo>
                    <a:pt x="50489" y="62687"/>
                  </a:lnTo>
                  <a:lnTo>
                    <a:pt x="47901" y="74203"/>
                  </a:lnTo>
                  <a:lnTo>
                    <a:pt x="41042" y="83402"/>
                  </a:lnTo>
                  <a:lnTo>
                    <a:pt x="38890" y="92320"/>
                  </a:lnTo>
                  <a:lnTo>
                    <a:pt x="38387" y="98529"/>
                  </a:lnTo>
                  <a:lnTo>
                    <a:pt x="37194" y="100607"/>
                  </a:lnTo>
                  <a:lnTo>
                    <a:pt x="35341" y="101993"/>
                  </a:lnTo>
                  <a:lnTo>
                    <a:pt x="33047" y="102917"/>
                  </a:lnTo>
                  <a:lnTo>
                    <a:pt x="31518" y="104591"/>
                  </a:lnTo>
                  <a:lnTo>
                    <a:pt x="28862" y="112804"/>
                  </a:lnTo>
                  <a:lnTo>
                    <a:pt x="36697" y="122360"/>
                  </a:lnTo>
                  <a:lnTo>
                    <a:pt x="40235" y="123169"/>
                  </a:lnTo>
                  <a:lnTo>
                    <a:pt x="51129" y="123687"/>
                  </a:lnTo>
                  <a:lnTo>
                    <a:pt x="57233" y="120936"/>
                  </a:lnTo>
                  <a:lnTo>
                    <a:pt x="63473" y="117244"/>
                  </a:lnTo>
                  <a:lnTo>
                    <a:pt x="76103" y="114873"/>
                  </a:lnTo>
                  <a:lnTo>
                    <a:pt x="106512" y="114324"/>
                  </a:lnTo>
                  <a:lnTo>
                    <a:pt x="113597" y="111483"/>
                  </a:lnTo>
                  <a:lnTo>
                    <a:pt x="120275" y="107751"/>
                  </a:lnTo>
                  <a:lnTo>
                    <a:pt x="133183" y="105355"/>
                  </a:lnTo>
                  <a:lnTo>
                    <a:pt x="142760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130"/>
            <p:cNvSpPr/>
            <p:nvPr>
              <p:custDataLst>
                <p:tags r:id="rId106"/>
              </p:custDataLst>
            </p:nvPr>
          </p:nvSpPr>
          <p:spPr>
            <a:xfrm>
              <a:off x="9944227" y="2657486"/>
              <a:ext cx="218949" cy="57140"/>
            </a:xfrm>
            <a:custGeom>
              <a:avLst/>
              <a:gdLst/>
              <a:ahLst/>
              <a:cxnLst/>
              <a:rect l="0" t="0" r="0" b="0"/>
              <a:pathLst>
                <a:path w="218949" h="57140">
                  <a:moveTo>
                    <a:pt x="18923" y="57139"/>
                  </a:moveTo>
                  <a:lnTo>
                    <a:pt x="18923" y="57139"/>
                  </a:lnTo>
                  <a:lnTo>
                    <a:pt x="13866" y="57139"/>
                  </a:lnTo>
                  <a:lnTo>
                    <a:pt x="12377" y="56081"/>
                  </a:lnTo>
                  <a:lnTo>
                    <a:pt x="11385" y="54317"/>
                  </a:lnTo>
                  <a:lnTo>
                    <a:pt x="10721" y="52083"/>
                  </a:lnTo>
                  <a:lnTo>
                    <a:pt x="9221" y="50593"/>
                  </a:lnTo>
                  <a:lnTo>
                    <a:pt x="0" y="47649"/>
                  </a:lnTo>
                  <a:lnTo>
                    <a:pt x="4967" y="42568"/>
                  </a:lnTo>
                  <a:lnTo>
                    <a:pt x="10251" y="40080"/>
                  </a:lnTo>
                  <a:lnTo>
                    <a:pt x="13141" y="39416"/>
                  </a:lnTo>
                  <a:lnTo>
                    <a:pt x="55091" y="13660"/>
                  </a:lnTo>
                  <a:lnTo>
                    <a:pt x="98769" y="3332"/>
                  </a:lnTo>
                  <a:lnTo>
                    <a:pt x="144989" y="283"/>
                  </a:lnTo>
                  <a:lnTo>
                    <a:pt x="191630" y="0"/>
                  </a:lnTo>
                  <a:lnTo>
                    <a:pt x="218948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131"/>
            <p:cNvSpPr/>
            <p:nvPr>
              <p:custDataLst>
                <p:tags r:id="rId107"/>
              </p:custDataLst>
            </p:nvPr>
          </p:nvSpPr>
          <p:spPr>
            <a:xfrm>
              <a:off x="10077450" y="2714755"/>
              <a:ext cx="28564" cy="142746"/>
            </a:xfrm>
            <a:custGeom>
              <a:avLst/>
              <a:gdLst/>
              <a:ahLst/>
              <a:cxnLst/>
              <a:rect l="0" t="0" r="0" b="0"/>
              <a:pathLst>
                <a:path w="28564" h="142746">
                  <a:moveTo>
                    <a:pt x="0" y="28445"/>
                  </a:moveTo>
                  <a:lnTo>
                    <a:pt x="0" y="28445"/>
                  </a:lnTo>
                  <a:lnTo>
                    <a:pt x="5057" y="23389"/>
                  </a:lnTo>
                  <a:lnTo>
                    <a:pt x="7538" y="18084"/>
                  </a:lnTo>
                  <a:lnTo>
                    <a:pt x="8202" y="15188"/>
                  </a:lnTo>
                  <a:lnTo>
                    <a:pt x="9702" y="13257"/>
                  </a:lnTo>
                  <a:lnTo>
                    <a:pt x="14191" y="11111"/>
                  </a:lnTo>
                  <a:lnTo>
                    <a:pt x="15810" y="9481"/>
                  </a:lnTo>
                  <a:lnTo>
                    <a:pt x="17609" y="4847"/>
                  </a:lnTo>
                  <a:lnTo>
                    <a:pt x="19149" y="3188"/>
                  </a:lnTo>
                  <a:lnTo>
                    <a:pt x="28146" y="0"/>
                  </a:lnTo>
                  <a:lnTo>
                    <a:pt x="28563" y="22264"/>
                  </a:lnTo>
                  <a:lnTo>
                    <a:pt x="25748" y="28520"/>
                  </a:lnTo>
                  <a:lnTo>
                    <a:pt x="23516" y="31670"/>
                  </a:lnTo>
                  <a:lnTo>
                    <a:pt x="20373" y="46216"/>
                  </a:lnTo>
                  <a:lnTo>
                    <a:pt x="19066" y="93082"/>
                  </a:lnTo>
                  <a:lnTo>
                    <a:pt x="19050" y="139918"/>
                  </a:lnTo>
                  <a:lnTo>
                    <a:pt x="19050" y="142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132"/>
            <p:cNvSpPr/>
            <p:nvPr>
              <p:custDataLst>
                <p:tags r:id="rId108"/>
              </p:custDataLst>
            </p:nvPr>
          </p:nvSpPr>
          <p:spPr>
            <a:xfrm>
              <a:off x="10001250" y="2714751"/>
              <a:ext cx="38101" cy="152275"/>
            </a:xfrm>
            <a:custGeom>
              <a:avLst/>
              <a:gdLst/>
              <a:ahLst/>
              <a:cxnLst/>
              <a:rect l="0" t="0" r="0" b="0"/>
              <a:pathLst>
                <a:path w="38101" h="152275">
                  <a:moveTo>
                    <a:pt x="38100" y="18924"/>
                  </a:moveTo>
                  <a:lnTo>
                    <a:pt x="38100" y="18924"/>
                  </a:lnTo>
                  <a:lnTo>
                    <a:pt x="38100" y="0"/>
                  </a:lnTo>
                  <a:lnTo>
                    <a:pt x="38100" y="45694"/>
                  </a:lnTo>
                  <a:lnTo>
                    <a:pt x="38100" y="49471"/>
                  </a:lnTo>
                  <a:lnTo>
                    <a:pt x="33043" y="64899"/>
                  </a:lnTo>
                  <a:lnTo>
                    <a:pt x="21624" y="84964"/>
                  </a:lnTo>
                  <a:lnTo>
                    <a:pt x="9450" y="119616"/>
                  </a:lnTo>
                  <a:lnTo>
                    <a:pt x="2180" y="133044"/>
                  </a:lnTo>
                  <a:lnTo>
                    <a:pt x="0" y="152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133"/>
            <p:cNvSpPr/>
            <p:nvPr>
              <p:custDataLst>
                <p:tags r:id="rId109"/>
              </p:custDataLst>
            </p:nvPr>
          </p:nvSpPr>
          <p:spPr>
            <a:xfrm>
              <a:off x="9763125" y="2762250"/>
              <a:ext cx="9516" cy="161926"/>
            </a:xfrm>
            <a:custGeom>
              <a:avLst/>
              <a:gdLst/>
              <a:ahLst/>
              <a:cxnLst/>
              <a:rect l="0" t="0" r="0" b="0"/>
              <a:pathLst>
                <a:path w="9516" h="161926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9134" y="74517"/>
                  </a:lnTo>
                  <a:lnTo>
                    <a:pt x="9515" y="122013"/>
                  </a:lnTo>
                  <a:lnTo>
                    <a:pt x="8465" y="13977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134"/>
            <p:cNvSpPr/>
            <p:nvPr>
              <p:custDataLst>
                <p:tags r:id="rId110"/>
              </p:custDataLst>
            </p:nvPr>
          </p:nvSpPr>
          <p:spPr>
            <a:xfrm>
              <a:off x="9696450" y="28384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2390" y="13994"/>
                  </a:lnTo>
                  <a:lnTo>
                    <a:pt x="36856" y="10849"/>
                  </a:lnTo>
                  <a:lnTo>
                    <a:pt x="69788" y="8544"/>
                  </a:lnTo>
                  <a:lnTo>
                    <a:pt x="87908" y="200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135"/>
            <p:cNvSpPr/>
            <p:nvPr>
              <p:custDataLst>
                <p:tags r:id="rId111"/>
              </p:custDataLst>
            </p:nvPr>
          </p:nvSpPr>
          <p:spPr>
            <a:xfrm>
              <a:off x="9496425" y="2895600"/>
              <a:ext cx="123826" cy="95250"/>
            </a:xfrm>
            <a:custGeom>
              <a:avLst/>
              <a:gdLst/>
              <a:ahLst/>
              <a:cxnLst/>
              <a:rect l="0" t="0" r="0" b="0"/>
              <a:pathLst>
                <a:path w="123826" h="95250">
                  <a:moveTo>
                    <a:pt x="0" y="0"/>
                  </a:moveTo>
                  <a:lnTo>
                    <a:pt x="0" y="0"/>
                  </a:lnTo>
                  <a:lnTo>
                    <a:pt x="26824" y="0"/>
                  </a:lnTo>
                  <a:lnTo>
                    <a:pt x="27408" y="1058"/>
                  </a:lnTo>
                  <a:lnTo>
                    <a:pt x="28056" y="5056"/>
                  </a:lnTo>
                  <a:lnTo>
                    <a:pt x="29288" y="6546"/>
                  </a:lnTo>
                  <a:lnTo>
                    <a:pt x="38246" y="10322"/>
                  </a:lnTo>
                  <a:lnTo>
                    <a:pt x="42751" y="14465"/>
                  </a:lnTo>
                  <a:lnTo>
                    <a:pt x="45458" y="19834"/>
                  </a:lnTo>
                  <a:lnTo>
                    <a:pt x="47197" y="26849"/>
                  </a:lnTo>
                  <a:lnTo>
                    <a:pt x="40029" y="38709"/>
                  </a:lnTo>
                  <a:lnTo>
                    <a:pt x="39387" y="41681"/>
                  </a:lnTo>
                  <a:lnTo>
                    <a:pt x="29533" y="56978"/>
                  </a:lnTo>
                  <a:lnTo>
                    <a:pt x="29001" y="61660"/>
                  </a:lnTo>
                  <a:lnTo>
                    <a:pt x="25942" y="67268"/>
                  </a:lnTo>
                  <a:lnTo>
                    <a:pt x="22113" y="73289"/>
                  </a:lnTo>
                  <a:lnTo>
                    <a:pt x="20411" y="79492"/>
                  </a:lnTo>
                  <a:lnTo>
                    <a:pt x="18899" y="81570"/>
                  </a:lnTo>
                  <a:lnTo>
                    <a:pt x="16833" y="82955"/>
                  </a:lnTo>
                  <a:lnTo>
                    <a:pt x="14397" y="83878"/>
                  </a:lnTo>
                  <a:lnTo>
                    <a:pt x="12774" y="85552"/>
                  </a:lnTo>
                  <a:lnTo>
                    <a:pt x="9652" y="94810"/>
                  </a:lnTo>
                  <a:lnTo>
                    <a:pt x="38262" y="95249"/>
                  </a:lnTo>
                  <a:lnTo>
                    <a:pt x="46286" y="92427"/>
                  </a:lnTo>
                  <a:lnTo>
                    <a:pt x="49908" y="90194"/>
                  </a:lnTo>
                  <a:lnTo>
                    <a:pt x="74097" y="83492"/>
                  </a:lnTo>
                  <a:lnTo>
                    <a:pt x="81614" y="79441"/>
                  </a:lnTo>
                  <a:lnTo>
                    <a:pt x="108064" y="68880"/>
                  </a:lnTo>
                  <a:lnTo>
                    <a:pt x="1238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136"/>
            <p:cNvSpPr/>
            <p:nvPr>
              <p:custDataLst>
                <p:tags r:id="rId112"/>
              </p:custDataLst>
            </p:nvPr>
          </p:nvSpPr>
          <p:spPr>
            <a:xfrm>
              <a:off x="9305959" y="2743200"/>
              <a:ext cx="199992" cy="47626"/>
            </a:xfrm>
            <a:custGeom>
              <a:avLst/>
              <a:gdLst/>
              <a:ahLst/>
              <a:cxnLst/>
              <a:rect l="0" t="0" r="0" b="0"/>
              <a:pathLst>
                <a:path w="199992" h="47626">
                  <a:moveTo>
                    <a:pt x="9491" y="47625"/>
                  </a:moveTo>
                  <a:lnTo>
                    <a:pt x="9491" y="47625"/>
                  </a:lnTo>
                  <a:lnTo>
                    <a:pt x="4434" y="47625"/>
                  </a:lnTo>
                  <a:lnTo>
                    <a:pt x="2945" y="46567"/>
                  </a:lnTo>
                  <a:lnTo>
                    <a:pt x="1951" y="44803"/>
                  </a:lnTo>
                  <a:lnTo>
                    <a:pt x="357" y="39424"/>
                  </a:lnTo>
                  <a:lnTo>
                    <a:pt x="0" y="46417"/>
                  </a:lnTo>
                  <a:lnTo>
                    <a:pt x="7577" y="40840"/>
                  </a:lnTo>
                  <a:lnTo>
                    <a:pt x="16214" y="37854"/>
                  </a:lnTo>
                  <a:lnTo>
                    <a:pt x="36822" y="24949"/>
                  </a:lnTo>
                  <a:lnTo>
                    <a:pt x="79455" y="11791"/>
                  </a:lnTo>
                  <a:lnTo>
                    <a:pt x="104763" y="2643"/>
                  </a:lnTo>
                  <a:lnTo>
                    <a:pt x="149192" y="154"/>
                  </a:lnTo>
                  <a:lnTo>
                    <a:pt x="1999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137"/>
            <p:cNvSpPr/>
            <p:nvPr>
              <p:custDataLst>
                <p:tags r:id="rId113"/>
              </p:custDataLst>
            </p:nvPr>
          </p:nvSpPr>
          <p:spPr>
            <a:xfrm>
              <a:off x="9353560" y="2800354"/>
              <a:ext cx="28566" cy="152397"/>
            </a:xfrm>
            <a:custGeom>
              <a:avLst/>
              <a:gdLst/>
              <a:ahLst/>
              <a:cxnLst/>
              <a:rect l="0" t="0" r="0" b="0"/>
              <a:pathLst>
                <a:path w="28566" h="152397">
                  <a:moveTo>
                    <a:pt x="19040" y="19046"/>
                  </a:moveTo>
                  <a:lnTo>
                    <a:pt x="19040" y="19046"/>
                  </a:lnTo>
                  <a:lnTo>
                    <a:pt x="24097" y="13990"/>
                  </a:lnTo>
                  <a:lnTo>
                    <a:pt x="26580" y="8685"/>
                  </a:lnTo>
                  <a:lnTo>
                    <a:pt x="28564" y="0"/>
                  </a:lnTo>
                  <a:lnTo>
                    <a:pt x="28565" y="27719"/>
                  </a:lnTo>
                  <a:lnTo>
                    <a:pt x="25743" y="36306"/>
                  </a:lnTo>
                  <a:lnTo>
                    <a:pt x="22019" y="44709"/>
                  </a:lnTo>
                  <a:lnTo>
                    <a:pt x="12571" y="89868"/>
                  </a:lnTo>
                  <a:lnTo>
                    <a:pt x="8725" y="119477"/>
                  </a:lnTo>
                  <a:lnTo>
                    <a:pt x="2029" y="133115"/>
                  </a:lnTo>
                  <a:lnTo>
                    <a:pt x="0" y="152230"/>
                  </a:lnTo>
                  <a:lnTo>
                    <a:pt x="9515" y="152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138"/>
            <p:cNvSpPr/>
            <p:nvPr>
              <p:custDataLst>
                <p:tags r:id="rId114"/>
              </p:custDataLst>
            </p:nvPr>
          </p:nvSpPr>
          <p:spPr>
            <a:xfrm>
              <a:off x="9420225" y="2771926"/>
              <a:ext cx="19051" cy="161775"/>
            </a:xfrm>
            <a:custGeom>
              <a:avLst/>
              <a:gdLst/>
              <a:ahLst/>
              <a:cxnLst/>
              <a:rect l="0" t="0" r="0" b="0"/>
              <a:pathLst>
                <a:path w="19051" h="161775">
                  <a:moveTo>
                    <a:pt x="0" y="18899"/>
                  </a:moveTo>
                  <a:lnTo>
                    <a:pt x="0" y="18899"/>
                  </a:lnTo>
                  <a:lnTo>
                    <a:pt x="0" y="13843"/>
                  </a:lnTo>
                  <a:lnTo>
                    <a:pt x="2822" y="8538"/>
                  </a:lnTo>
                  <a:lnTo>
                    <a:pt x="9410" y="0"/>
                  </a:lnTo>
                  <a:lnTo>
                    <a:pt x="9522" y="17187"/>
                  </a:lnTo>
                  <a:lnTo>
                    <a:pt x="14581" y="23448"/>
                  </a:lnTo>
                  <a:lnTo>
                    <a:pt x="15011" y="27223"/>
                  </a:lnTo>
                  <a:lnTo>
                    <a:pt x="10456" y="49446"/>
                  </a:lnTo>
                  <a:lnTo>
                    <a:pt x="18681" y="96527"/>
                  </a:lnTo>
                  <a:lnTo>
                    <a:pt x="9909" y="135936"/>
                  </a:lnTo>
                  <a:lnTo>
                    <a:pt x="12517" y="142529"/>
                  </a:lnTo>
                  <a:lnTo>
                    <a:pt x="16147" y="148988"/>
                  </a:lnTo>
                  <a:lnTo>
                    <a:pt x="19050" y="161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139"/>
            <p:cNvSpPr/>
            <p:nvPr>
              <p:custDataLst>
                <p:tags r:id="rId115"/>
              </p:custDataLst>
            </p:nvPr>
          </p:nvSpPr>
          <p:spPr>
            <a:xfrm>
              <a:off x="9334891" y="2428875"/>
              <a:ext cx="266310" cy="28575"/>
            </a:xfrm>
            <a:custGeom>
              <a:avLst/>
              <a:gdLst/>
              <a:ahLst/>
              <a:cxnLst/>
              <a:rect l="0" t="0" r="0" b="0"/>
              <a:pathLst>
                <a:path w="266310" h="28575">
                  <a:moveTo>
                    <a:pt x="9134" y="19050"/>
                  </a:moveTo>
                  <a:lnTo>
                    <a:pt x="9134" y="19050"/>
                  </a:lnTo>
                  <a:lnTo>
                    <a:pt x="0" y="9917"/>
                  </a:lnTo>
                  <a:lnTo>
                    <a:pt x="45981" y="9525"/>
                  </a:lnTo>
                  <a:lnTo>
                    <a:pt x="88621" y="8467"/>
                  </a:lnTo>
                  <a:lnTo>
                    <a:pt x="133164" y="883"/>
                  </a:lnTo>
                  <a:lnTo>
                    <a:pt x="180410" y="52"/>
                  </a:lnTo>
                  <a:lnTo>
                    <a:pt x="227018" y="1"/>
                  </a:lnTo>
                  <a:lnTo>
                    <a:pt x="236115" y="0"/>
                  </a:lnTo>
                  <a:lnTo>
                    <a:pt x="234191" y="2822"/>
                  </a:lnTo>
                  <a:lnTo>
                    <a:pt x="232197" y="5056"/>
                  </a:lnTo>
                  <a:lnTo>
                    <a:pt x="229810" y="5488"/>
                  </a:lnTo>
                  <a:lnTo>
                    <a:pt x="227159" y="4717"/>
                  </a:lnTo>
                  <a:lnTo>
                    <a:pt x="224334" y="3145"/>
                  </a:lnTo>
                  <a:lnTo>
                    <a:pt x="221393" y="3155"/>
                  </a:lnTo>
                  <a:lnTo>
                    <a:pt x="206244" y="7953"/>
                  </a:lnTo>
                  <a:lnTo>
                    <a:pt x="160870" y="9484"/>
                  </a:lnTo>
                  <a:lnTo>
                    <a:pt x="136243" y="10578"/>
                  </a:lnTo>
                  <a:lnTo>
                    <a:pt x="107155" y="17725"/>
                  </a:lnTo>
                  <a:lnTo>
                    <a:pt x="89683" y="19846"/>
                  </a:lnTo>
                  <a:lnTo>
                    <a:pt x="76041" y="26537"/>
                  </a:lnTo>
                  <a:lnTo>
                    <a:pt x="66452" y="28540"/>
                  </a:lnTo>
                  <a:lnTo>
                    <a:pt x="97811" y="28574"/>
                  </a:lnTo>
                  <a:lnTo>
                    <a:pt x="137551" y="19933"/>
                  </a:lnTo>
                  <a:lnTo>
                    <a:pt x="181189" y="19166"/>
                  </a:lnTo>
                  <a:lnTo>
                    <a:pt x="224529" y="10859"/>
                  </a:lnTo>
                  <a:lnTo>
                    <a:pt x="2663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SMARTInkShape-3140"/>
          <p:cNvSpPr/>
          <p:nvPr>
            <p:custDataLst>
              <p:tags r:id="rId26"/>
            </p:custDataLst>
          </p:nvPr>
        </p:nvSpPr>
        <p:spPr>
          <a:xfrm>
            <a:off x="9116284" y="628658"/>
            <a:ext cx="2103955" cy="771518"/>
          </a:xfrm>
          <a:custGeom>
            <a:avLst/>
            <a:gdLst/>
            <a:ahLst/>
            <a:cxnLst/>
            <a:rect l="0" t="0" r="0" b="0"/>
            <a:pathLst>
              <a:path w="2103955" h="771518">
                <a:moveTo>
                  <a:pt x="256316" y="752467"/>
                </a:moveTo>
                <a:lnTo>
                  <a:pt x="256316" y="752467"/>
                </a:lnTo>
                <a:lnTo>
                  <a:pt x="256316" y="757523"/>
                </a:lnTo>
                <a:lnTo>
                  <a:pt x="257374" y="759013"/>
                </a:lnTo>
                <a:lnTo>
                  <a:pt x="259138" y="760006"/>
                </a:lnTo>
                <a:lnTo>
                  <a:pt x="265450" y="761876"/>
                </a:lnTo>
                <a:lnTo>
                  <a:pt x="312037" y="761992"/>
                </a:lnTo>
                <a:lnTo>
                  <a:pt x="358449" y="761992"/>
                </a:lnTo>
                <a:lnTo>
                  <a:pt x="403455" y="761992"/>
                </a:lnTo>
                <a:lnTo>
                  <a:pt x="427971" y="763050"/>
                </a:lnTo>
                <a:lnTo>
                  <a:pt x="475327" y="770634"/>
                </a:lnTo>
                <a:lnTo>
                  <a:pt x="514946" y="771401"/>
                </a:lnTo>
                <a:lnTo>
                  <a:pt x="552937" y="771494"/>
                </a:lnTo>
                <a:lnTo>
                  <a:pt x="597287" y="771512"/>
                </a:lnTo>
                <a:lnTo>
                  <a:pt x="641992" y="771516"/>
                </a:lnTo>
                <a:lnTo>
                  <a:pt x="685041" y="771517"/>
                </a:lnTo>
                <a:lnTo>
                  <a:pt x="720836" y="771517"/>
                </a:lnTo>
                <a:lnTo>
                  <a:pt x="758254" y="771517"/>
                </a:lnTo>
                <a:lnTo>
                  <a:pt x="796150" y="771517"/>
                </a:lnTo>
                <a:lnTo>
                  <a:pt x="835250" y="770459"/>
                </a:lnTo>
                <a:lnTo>
                  <a:pt x="878820" y="764971"/>
                </a:lnTo>
                <a:lnTo>
                  <a:pt x="920070" y="762875"/>
                </a:lnTo>
                <a:lnTo>
                  <a:pt x="965336" y="761195"/>
                </a:lnTo>
                <a:lnTo>
                  <a:pt x="1011201" y="755523"/>
                </a:lnTo>
                <a:lnTo>
                  <a:pt x="1053132" y="753373"/>
                </a:lnTo>
                <a:lnTo>
                  <a:pt x="1097541" y="751677"/>
                </a:lnTo>
                <a:lnTo>
                  <a:pt x="1139040" y="746000"/>
                </a:lnTo>
                <a:lnTo>
                  <a:pt x="1183320" y="742790"/>
                </a:lnTo>
                <a:lnTo>
                  <a:pt x="1224780" y="736665"/>
                </a:lnTo>
                <a:lnTo>
                  <a:pt x="1270108" y="734379"/>
                </a:lnTo>
                <a:lnTo>
                  <a:pt x="1317052" y="732644"/>
                </a:lnTo>
                <a:lnTo>
                  <a:pt x="1363417" y="726956"/>
                </a:lnTo>
                <a:lnTo>
                  <a:pt x="1405495" y="723741"/>
                </a:lnTo>
                <a:lnTo>
                  <a:pt x="1451006" y="716557"/>
                </a:lnTo>
                <a:lnTo>
                  <a:pt x="1498005" y="708784"/>
                </a:lnTo>
                <a:lnTo>
                  <a:pt x="1544386" y="704952"/>
                </a:lnTo>
                <a:lnTo>
                  <a:pt x="1586468" y="697584"/>
                </a:lnTo>
                <a:lnTo>
                  <a:pt x="1631981" y="688698"/>
                </a:lnTo>
                <a:lnTo>
                  <a:pt x="1677921" y="679362"/>
                </a:lnTo>
                <a:lnTo>
                  <a:pt x="1718815" y="669893"/>
                </a:lnTo>
                <a:lnTo>
                  <a:pt x="1757741" y="660385"/>
                </a:lnTo>
                <a:lnTo>
                  <a:pt x="1796089" y="650865"/>
                </a:lnTo>
                <a:lnTo>
                  <a:pt x="1834260" y="640283"/>
                </a:lnTo>
                <a:lnTo>
                  <a:pt x="1871324" y="625271"/>
                </a:lnTo>
                <a:lnTo>
                  <a:pt x="1912828" y="610180"/>
                </a:lnTo>
                <a:lnTo>
                  <a:pt x="1951599" y="591952"/>
                </a:lnTo>
                <a:lnTo>
                  <a:pt x="1991831" y="564557"/>
                </a:lnTo>
                <a:lnTo>
                  <a:pt x="2016200" y="550387"/>
                </a:lnTo>
                <a:lnTo>
                  <a:pt x="2048838" y="520421"/>
                </a:lnTo>
                <a:lnTo>
                  <a:pt x="2078149" y="476226"/>
                </a:lnTo>
                <a:lnTo>
                  <a:pt x="2087311" y="463535"/>
                </a:lnTo>
                <a:lnTo>
                  <a:pt x="2101751" y="416269"/>
                </a:lnTo>
                <a:lnTo>
                  <a:pt x="2103954" y="369233"/>
                </a:lnTo>
                <a:lnTo>
                  <a:pt x="2103013" y="352482"/>
                </a:lnTo>
                <a:lnTo>
                  <a:pt x="2092402" y="304982"/>
                </a:lnTo>
                <a:lnTo>
                  <a:pt x="2067856" y="259170"/>
                </a:lnTo>
                <a:lnTo>
                  <a:pt x="2048663" y="232163"/>
                </a:lnTo>
                <a:lnTo>
                  <a:pt x="2005652" y="187340"/>
                </a:lnTo>
                <a:lnTo>
                  <a:pt x="1961087" y="148161"/>
                </a:lnTo>
                <a:lnTo>
                  <a:pt x="1938888" y="124680"/>
                </a:lnTo>
                <a:lnTo>
                  <a:pt x="1899230" y="97485"/>
                </a:lnTo>
                <a:lnTo>
                  <a:pt x="1858524" y="73891"/>
                </a:lnTo>
                <a:lnTo>
                  <a:pt x="1818813" y="57942"/>
                </a:lnTo>
                <a:lnTo>
                  <a:pt x="1780394" y="44600"/>
                </a:lnTo>
                <a:lnTo>
                  <a:pt x="1734628" y="31773"/>
                </a:lnTo>
                <a:lnTo>
                  <a:pt x="1697399" y="23285"/>
                </a:lnTo>
                <a:lnTo>
                  <a:pt x="1659557" y="19241"/>
                </a:lnTo>
                <a:lnTo>
                  <a:pt x="1621534" y="12868"/>
                </a:lnTo>
                <a:lnTo>
                  <a:pt x="1583457" y="9452"/>
                </a:lnTo>
                <a:lnTo>
                  <a:pt x="1545363" y="3265"/>
                </a:lnTo>
                <a:lnTo>
                  <a:pt x="1506208" y="962"/>
                </a:lnTo>
                <a:lnTo>
                  <a:pt x="1462620" y="279"/>
                </a:lnTo>
                <a:lnTo>
                  <a:pt x="1421364" y="77"/>
                </a:lnTo>
                <a:lnTo>
                  <a:pt x="1376098" y="17"/>
                </a:lnTo>
                <a:lnTo>
                  <a:pt x="1329171" y="0"/>
                </a:lnTo>
                <a:lnTo>
                  <a:pt x="1281753" y="1053"/>
                </a:lnTo>
                <a:lnTo>
                  <a:pt x="1234190" y="7597"/>
                </a:lnTo>
                <a:lnTo>
                  <a:pt x="1186584" y="15181"/>
                </a:lnTo>
                <a:lnTo>
                  <a:pt x="1138964" y="18956"/>
                </a:lnTo>
                <a:lnTo>
                  <a:pt x="1107215" y="23590"/>
                </a:lnTo>
                <a:lnTo>
                  <a:pt x="1072642" y="29177"/>
                </a:lnTo>
                <a:lnTo>
                  <a:pt x="1037170" y="35188"/>
                </a:lnTo>
                <a:lnTo>
                  <a:pt x="1003765" y="41388"/>
                </a:lnTo>
                <a:lnTo>
                  <a:pt x="971279" y="50493"/>
                </a:lnTo>
                <a:lnTo>
                  <a:pt x="939202" y="60537"/>
                </a:lnTo>
                <a:lnTo>
                  <a:pt x="907306" y="68529"/>
                </a:lnTo>
                <a:lnTo>
                  <a:pt x="875493" y="78430"/>
                </a:lnTo>
                <a:lnTo>
                  <a:pt x="842655" y="88829"/>
                </a:lnTo>
                <a:lnTo>
                  <a:pt x="806896" y="96978"/>
                </a:lnTo>
                <a:lnTo>
                  <a:pt x="772657" y="106950"/>
                </a:lnTo>
                <a:lnTo>
                  <a:pt x="739800" y="117379"/>
                </a:lnTo>
                <a:lnTo>
                  <a:pt x="707560" y="125542"/>
                </a:lnTo>
                <a:lnTo>
                  <a:pt x="675590" y="135520"/>
                </a:lnTo>
                <a:lnTo>
                  <a:pt x="630664" y="153037"/>
                </a:lnTo>
                <a:lnTo>
                  <a:pt x="587720" y="171633"/>
                </a:lnTo>
                <a:lnTo>
                  <a:pt x="541482" y="190549"/>
                </a:lnTo>
                <a:lnTo>
                  <a:pt x="497091" y="209559"/>
                </a:lnTo>
                <a:lnTo>
                  <a:pt x="457126" y="228597"/>
                </a:lnTo>
                <a:lnTo>
                  <a:pt x="415652" y="247644"/>
                </a:lnTo>
                <a:lnTo>
                  <a:pt x="375493" y="266693"/>
                </a:lnTo>
                <a:lnTo>
                  <a:pt x="328423" y="292092"/>
                </a:lnTo>
                <a:lnTo>
                  <a:pt x="290969" y="311142"/>
                </a:lnTo>
                <a:lnTo>
                  <a:pt x="253060" y="335248"/>
                </a:lnTo>
                <a:lnTo>
                  <a:pt x="209929" y="365293"/>
                </a:lnTo>
                <a:lnTo>
                  <a:pt x="168014" y="397882"/>
                </a:lnTo>
                <a:lnTo>
                  <a:pt x="146162" y="412840"/>
                </a:lnTo>
                <a:lnTo>
                  <a:pt x="102998" y="452567"/>
                </a:lnTo>
                <a:lnTo>
                  <a:pt x="59943" y="500191"/>
                </a:lnTo>
                <a:lnTo>
                  <a:pt x="26464" y="547816"/>
                </a:lnTo>
                <a:lnTo>
                  <a:pt x="5659" y="592296"/>
                </a:lnTo>
                <a:lnTo>
                  <a:pt x="0" y="630859"/>
                </a:lnTo>
                <a:lnTo>
                  <a:pt x="582" y="646561"/>
                </a:lnTo>
                <a:lnTo>
                  <a:pt x="21546" y="692408"/>
                </a:lnTo>
                <a:lnTo>
                  <a:pt x="30618" y="702138"/>
                </a:lnTo>
                <a:lnTo>
                  <a:pt x="58746" y="722064"/>
                </a:lnTo>
                <a:lnTo>
                  <a:pt x="76432" y="728371"/>
                </a:lnTo>
                <a:lnTo>
                  <a:pt x="118713" y="737477"/>
                </a:lnTo>
                <a:lnTo>
                  <a:pt x="155337" y="741323"/>
                </a:lnTo>
                <a:lnTo>
                  <a:pt x="198057" y="747519"/>
                </a:lnTo>
                <a:lnTo>
                  <a:pt x="244228" y="751001"/>
                </a:lnTo>
                <a:lnTo>
                  <a:pt x="278460" y="751815"/>
                </a:lnTo>
                <a:lnTo>
                  <a:pt x="314842" y="752177"/>
                </a:lnTo>
                <a:lnTo>
                  <a:pt x="352177" y="752338"/>
                </a:lnTo>
                <a:lnTo>
                  <a:pt x="392760" y="752410"/>
                </a:lnTo>
                <a:lnTo>
                  <a:pt x="434433" y="752442"/>
                </a:lnTo>
                <a:lnTo>
                  <a:pt x="474121" y="752456"/>
                </a:lnTo>
                <a:lnTo>
                  <a:pt x="513491" y="7524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733"/>
          <p:cNvGrpSpPr/>
          <p:nvPr/>
        </p:nvGrpSpPr>
        <p:grpSpPr>
          <a:xfrm>
            <a:off x="10614989" y="2505467"/>
            <a:ext cx="762764" cy="304374"/>
            <a:chOff x="10614989" y="2505467"/>
            <a:chExt cx="762764" cy="304374"/>
          </a:xfrm>
        </p:grpSpPr>
        <p:sp>
          <p:nvSpPr>
            <p:cNvPr id="438" name="SMARTInkShape-3141"/>
            <p:cNvSpPr/>
            <p:nvPr>
              <p:custDataLst>
                <p:tags r:id="rId94"/>
              </p:custDataLst>
            </p:nvPr>
          </p:nvSpPr>
          <p:spPr>
            <a:xfrm>
              <a:off x="11296650" y="2505467"/>
              <a:ext cx="81103" cy="209159"/>
            </a:xfrm>
            <a:custGeom>
              <a:avLst/>
              <a:gdLst/>
              <a:ahLst/>
              <a:cxnLst/>
              <a:rect l="0" t="0" r="0" b="0"/>
              <a:pathLst>
                <a:path w="81103" h="209159">
                  <a:moveTo>
                    <a:pt x="38100" y="9133"/>
                  </a:moveTo>
                  <a:lnTo>
                    <a:pt x="38100" y="9133"/>
                  </a:lnTo>
                  <a:lnTo>
                    <a:pt x="38100" y="4077"/>
                  </a:lnTo>
                  <a:lnTo>
                    <a:pt x="39158" y="2587"/>
                  </a:lnTo>
                  <a:lnTo>
                    <a:pt x="40924" y="1594"/>
                  </a:lnTo>
                  <a:lnTo>
                    <a:pt x="51357" y="0"/>
                  </a:lnTo>
                  <a:lnTo>
                    <a:pt x="53287" y="928"/>
                  </a:lnTo>
                  <a:lnTo>
                    <a:pt x="54576" y="2605"/>
                  </a:lnTo>
                  <a:lnTo>
                    <a:pt x="57064" y="7290"/>
                  </a:lnTo>
                  <a:lnTo>
                    <a:pt x="72237" y="25125"/>
                  </a:lnTo>
                  <a:lnTo>
                    <a:pt x="75026" y="34568"/>
                  </a:lnTo>
                  <a:lnTo>
                    <a:pt x="76911" y="45126"/>
                  </a:lnTo>
                  <a:lnTo>
                    <a:pt x="81102" y="55469"/>
                  </a:lnTo>
                  <a:lnTo>
                    <a:pt x="80849" y="67121"/>
                  </a:lnTo>
                  <a:lnTo>
                    <a:pt x="71416" y="110782"/>
                  </a:lnTo>
                  <a:lnTo>
                    <a:pt x="47563" y="157315"/>
                  </a:lnTo>
                  <a:lnTo>
                    <a:pt x="30683" y="183399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142"/>
            <p:cNvSpPr/>
            <p:nvPr>
              <p:custDataLst>
                <p:tags r:id="rId95"/>
              </p:custDataLst>
            </p:nvPr>
          </p:nvSpPr>
          <p:spPr>
            <a:xfrm>
              <a:off x="11239500" y="2581336"/>
              <a:ext cx="76081" cy="190425"/>
            </a:xfrm>
            <a:custGeom>
              <a:avLst/>
              <a:gdLst/>
              <a:ahLst/>
              <a:cxnLst/>
              <a:rect l="0" t="0" r="0" b="0"/>
              <a:pathLst>
                <a:path w="76081" h="190425">
                  <a:moveTo>
                    <a:pt x="38100" y="47564"/>
                  </a:moveTo>
                  <a:lnTo>
                    <a:pt x="38100" y="47564"/>
                  </a:lnTo>
                  <a:lnTo>
                    <a:pt x="29898" y="55765"/>
                  </a:lnTo>
                  <a:lnTo>
                    <a:pt x="19643" y="94792"/>
                  </a:lnTo>
                  <a:lnTo>
                    <a:pt x="19085" y="125592"/>
                  </a:lnTo>
                  <a:lnTo>
                    <a:pt x="16244" y="132690"/>
                  </a:lnTo>
                  <a:lnTo>
                    <a:pt x="12511" y="139373"/>
                  </a:lnTo>
                  <a:lnTo>
                    <a:pt x="10116" y="152286"/>
                  </a:lnTo>
                  <a:lnTo>
                    <a:pt x="9560" y="174561"/>
                  </a:lnTo>
                  <a:lnTo>
                    <a:pt x="6718" y="180913"/>
                  </a:lnTo>
                  <a:lnTo>
                    <a:pt x="9" y="190424"/>
                  </a:lnTo>
                  <a:lnTo>
                    <a:pt x="0" y="144369"/>
                  </a:lnTo>
                  <a:lnTo>
                    <a:pt x="1058" y="120269"/>
                  </a:lnTo>
                  <a:lnTo>
                    <a:pt x="11760" y="76120"/>
                  </a:lnTo>
                  <a:lnTo>
                    <a:pt x="28466" y="31884"/>
                  </a:lnTo>
                  <a:lnTo>
                    <a:pt x="38174" y="5165"/>
                  </a:lnTo>
                  <a:lnTo>
                    <a:pt x="40265" y="3423"/>
                  </a:lnTo>
                  <a:lnTo>
                    <a:pt x="46172" y="627"/>
                  </a:lnTo>
                  <a:lnTo>
                    <a:pt x="60755" y="0"/>
                  </a:lnTo>
                  <a:lnTo>
                    <a:pt x="62729" y="1038"/>
                  </a:lnTo>
                  <a:lnTo>
                    <a:pt x="64043" y="2788"/>
                  </a:lnTo>
                  <a:lnTo>
                    <a:pt x="65505" y="7555"/>
                  </a:lnTo>
                  <a:lnTo>
                    <a:pt x="66155" y="13202"/>
                  </a:lnTo>
                  <a:lnTo>
                    <a:pt x="69267" y="19239"/>
                  </a:lnTo>
                  <a:lnTo>
                    <a:pt x="73119" y="25450"/>
                  </a:lnTo>
                  <a:lnTo>
                    <a:pt x="75590" y="38061"/>
                  </a:lnTo>
                  <a:lnTo>
                    <a:pt x="76080" y="50743"/>
                  </a:lnTo>
                  <a:lnTo>
                    <a:pt x="73323" y="57091"/>
                  </a:lnTo>
                  <a:lnTo>
                    <a:pt x="69630" y="63440"/>
                  </a:lnTo>
                  <a:lnTo>
                    <a:pt x="66492" y="72964"/>
                  </a:lnTo>
                  <a:lnTo>
                    <a:pt x="62006" y="79314"/>
                  </a:lnTo>
                  <a:lnTo>
                    <a:pt x="56486" y="82842"/>
                  </a:lnTo>
                  <a:lnTo>
                    <a:pt x="50505" y="85468"/>
                  </a:lnTo>
                  <a:lnTo>
                    <a:pt x="39943" y="93700"/>
                  </a:lnTo>
                  <a:lnTo>
                    <a:pt x="28575" y="95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143"/>
            <p:cNvSpPr/>
            <p:nvPr>
              <p:custDataLst>
                <p:tags r:id="rId96"/>
              </p:custDataLst>
            </p:nvPr>
          </p:nvSpPr>
          <p:spPr>
            <a:xfrm>
              <a:off x="11134725" y="26574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8202" y="10883"/>
                  </a:lnTo>
                  <a:lnTo>
                    <a:pt x="14191" y="9927"/>
                  </a:lnTo>
                  <a:lnTo>
                    <a:pt x="15810" y="8735"/>
                  </a:lnTo>
                  <a:lnTo>
                    <a:pt x="17609" y="4588"/>
                  </a:lnTo>
                  <a:lnTo>
                    <a:pt x="19147" y="3058"/>
                  </a:lnTo>
                  <a:lnTo>
                    <a:pt x="23680" y="136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144"/>
            <p:cNvSpPr/>
            <p:nvPr>
              <p:custDataLst>
                <p:tags r:id="rId97"/>
              </p:custDataLst>
            </p:nvPr>
          </p:nvSpPr>
          <p:spPr>
            <a:xfrm>
              <a:off x="11096625" y="26479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3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145"/>
            <p:cNvSpPr/>
            <p:nvPr>
              <p:custDataLst>
                <p:tags r:id="rId98"/>
              </p:custDataLst>
            </p:nvPr>
          </p:nvSpPr>
          <p:spPr>
            <a:xfrm>
              <a:off x="10982337" y="2562627"/>
              <a:ext cx="76189" cy="180574"/>
            </a:xfrm>
            <a:custGeom>
              <a:avLst/>
              <a:gdLst/>
              <a:ahLst/>
              <a:cxnLst/>
              <a:rect l="0" t="0" r="0" b="0"/>
              <a:pathLst>
                <a:path w="76189" h="180574">
                  <a:moveTo>
                    <a:pt x="76188" y="18648"/>
                  </a:moveTo>
                  <a:lnTo>
                    <a:pt x="76188" y="18648"/>
                  </a:lnTo>
                  <a:lnTo>
                    <a:pt x="71131" y="18648"/>
                  </a:lnTo>
                  <a:lnTo>
                    <a:pt x="69642" y="17590"/>
                  </a:lnTo>
                  <a:lnTo>
                    <a:pt x="68650" y="15826"/>
                  </a:lnTo>
                  <a:lnTo>
                    <a:pt x="67986" y="13592"/>
                  </a:lnTo>
                  <a:lnTo>
                    <a:pt x="66486" y="12102"/>
                  </a:lnTo>
                  <a:lnTo>
                    <a:pt x="57041" y="8326"/>
                  </a:lnTo>
                  <a:lnTo>
                    <a:pt x="49063" y="956"/>
                  </a:lnTo>
                  <a:lnTo>
                    <a:pt x="42987" y="0"/>
                  </a:lnTo>
                  <a:lnTo>
                    <a:pt x="41353" y="924"/>
                  </a:lnTo>
                  <a:lnTo>
                    <a:pt x="40265" y="2599"/>
                  </a:lnTo>
                  <a:lnTo>
                    <a:pt x="39539" y="4774"/>
                  </a:lnTo>
                  <a:lnTo>
                    <a:pt x="37997" y="6223"/>
                  </a:lnTo>
                  <a:lnTo>
                    <a:pt x="27916" y="11372"/>
                  </a:lnTo>
                  <a:lnTo>
                    <a:pt x="24957" y="13798"/>
                  </a:lnTo>
                  <a:lnTo>
                    <a:pt x="21670" y="19314"/>
                  </a:lnTo>
                  <a:lnTo>
                    <a:pt x="9439" y="52716"/>
                  </a:lnTo>
                  <a:lnTo>
                    <a:pt x="3259" y="63903"/>
                  </a:lnTo>
                  <a:lnTo>
                    <a:pt x="116" y="110878"/>
                  </a:lnTo>
                  <a:lnTo>
                    <a:pt x="0" y="135579"/>
                  </a:lnTo>
                  <a:lnTo>
                    <a:pt x="2815" y="142231"/>
                  </a:lnTo>
                  <a:lnTo>
                    <a:pt x="16465" y="161502"/>
                  </a:lnTo>
                  <a:lnTo>
                    <a:pt x="18954" y="167864"/>
                  </a:lnTo>
                  <a:lnTo>
                    <a:pt x="23587" y="174219"/>
                  </a:lnTo>
                  <a:lnTo>
                    <a:pt x="29173" y="177749"/>
                  </a:lnTo>
                  <a:lnTo>
                    <a:pt x="47613" y="180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146"/>
            <p:cNvSpPr/>
            <p:nvPr>
              <p:custDataLst>
                <p:tags r:id="rId99"/>
              </p:custDataLst>
            </p:nvPr>
          </p:nvSpPr>
          <p:spPr>
            <a:xfrm>
              <a:off x="10820400" y="2705100"/>
              <a:ext cx="85726" cy="104741"/>
            </a:xfrm>
            <a:custGeom>
              <a:avLst/>
              <a:gdLst/>
              <a:ahLst/>
              <a:cxnLst/>
              <a:rect l="0" t="0" r="0" b="0"/>
              <a:pathLst>
                <a:path w="85726" h="104741">
                  <a:moveTo>
                    <a:pt x="0" y="0"/>
                  </a:moveTo>
                  <a:lnTo>
                    <a:pt x="0" y="0"/>
                  </a:lnTo>
                  <a:lnTo>
                    <a:pt x="23598" y="0"/>
                  </a:lnTo>
                  <a:lnTo>
                    <a:pt x="25257" y="1058"/>
                  </a:lnTo>
                  <a:lnTo>
                    <a:pt x="26364" y="2822"/>
                  </a:lnTo>
                  <a:lnTo>
                    <a:pt x="27101" y="5056"/>
                  </a:lnTo>
                  <a:lnTo>
                    <a:pt x="28650" y="6546"/>
                  </a:lnTo>
                  <a:lnTo>
                    <a:pt x="33195" y="8201"/>
                  </a:lnTo>
                  <a:lnTo>
                    <a:pt x="45870" y="9409"/>
                  </a:lnTo>
                  <a:lnTo>
                    <a:pt x="61768" y="23711"/>
                  </a:lnTo>
                  <a:lnTo>
                    <a:pt x="62347" y="26391"/>
                  </a:lnTo>
                  <a:lnTo>
                    <a:pt x="61673" y="29235"/>
                  </a:lnTo>
                  <a:lnTo>
                    <a:pt x="59160" y="35219"/>
                  </a:lnTo>
                  <a:lnTo>
                    <a:pt x="58044" y="41405"/>
                  </a:lnTo>
                  <a:lnTo>
                    <a:pt x="56687" y="43479"/>
                  </a:lnTo>
                  <a:lnTo>
                    <a:pt x="54725" y="44861"/>
                  </a:lnTo>
                  <a:lnTo>
                    <a:pt x="52359" y="45782"/>
                  </a:lnTo>
                  <a:lnTo>
                    <a:pt x="50779" y="47455"/>
                  </a:lnTo>
                  <a:lnTo>
                    <a:pt x="45427" y="57744"/>
                  </a:lnTo>
                  <a:lnTo>
                    <a:pt x="20805" y="83963"/>
                  </a:lnTo>
                  <a:lnTo>
                    <a:pt x="19829" y="87764"/>
                  </a:lnTo>
                  <a:lnTo>
                    <a:pt x="19570" y="90259"/>
                  </a:lnTo>
                  <a:lnTo>
                    <a:pt x="18339" y="91923"/>
                  </a:lnTo>
                  <a:lnTo>
                    <a:pt x="10135" y="95055"/>
                  </a:lnTo>
                  <a:lnTo>
                    <a:pt x="9931" y="95120"/>
                  </a:lnTo>
                  <a:lnTo>
                    <a:pt x="9645" y="100268"/>
                  </a:lnTo>
                  <a:lnTo>
                    <a:pt x="10663" y="101771"/>
                  </a:lnTo>
                  <a:lnTo>
                    <a:pt x="12402" y="102772"/>
                  </a:lnTo>
                  <a:lnTo>
                    <a:pt x="19903" y="104181"/>
                  </a:lnTo>
                  <a:lnTo>
                    <a:pt x="33124" y="104740"/>
                  </a:lnTo>
                  <a:lnTo>
                    <a:pt x="38710" y="101937"/>
                  </a:lnTo>
                  <a:lnTo>
                    <a:pt x="44721" y="98222"/>
                  </a:lnTo>
                  <a:lnTo>
                    <a:pt x="54056" y="95072"/>
                  </a:lnTo>
                  <a:lnTo>
                    <a:pt x="63524" y="88965"/>
                  </a:lnTo>
                  <a:lnTo>
                    <a:pt x="73034" y="85627"/>
                  </a:lnTo>
                  <a:lnTo>
                    <a:pt x="857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147"/>
            <p:cNvSpPr/>
            <p:nvPr>
              <p:custDataLst>
                <p:tags r:id="rId100"/>
              </p:custDataLst>
            </p:nvPr>
          </p:nvSpPr>
          <p:spPr>
            <a:xfrm>
              <a:off x="10614989" y="2582326"/>
              <a:ext cx="186362" cy="46575"/>
            </a:xfrm>
            <a:custGeom>
              <a:avLst/>
              <a:gdLst/>
              <a:ahLst/>
              <a:cxnLst/>
              <a:rect l="0" t="0" r="0" b="0"/>
              <a:pathLst>
                <a:path w="186362" h="46575">
                  <a:moveTo>
                    <a:pt x="24436" y="46574"/>
                  </a:moveTo>
                  <a:lnTo>
                    <a:pt x="24436" y="46574"/>
                  </a:lnTo>
                  <a:lnTo>
                    <a:pt x="19379" y="41518"/>
                  </a:lnTo>
                  <a:lnTo>
                    <a:pt x="14075" y="39035"/>
                  </a:lnTo>
                  <a:lnTo>
                    <a:pt x="7101" y="37441"/>
                  </a:lnTo>
                  <a:lnTo>
                    <a:pt x="6530" y="36252"/>
                  </a:lnTo>
                  <a:lnTo>
                    <a:pt x="5894" y="32109"/>
                  </a:lnTo>
                  <a:lnTo>
                    <a:pt x="4667" y="30580"/>
                  </a:lnTo>
                  <a:lnTo>
                    <a:pt x="479" y="28882"/>
                  </a:lnTo>
                  <a:lnTo>
                    <a:pt x="0" y="28429"/>
                  </a:lnTo>
                  <a:lnTo>
                    <a:pt x="736" y="28128"/>
                  </a:lnTo>
                  <a:lnTo>
                    <a:pt x="2286" y="27926"/>
                  </a:lnTo>
                  <a:lnTo>
                    <a:pt x="3319" y="26734"/>
                  </a:lnTo>
                  <a:lnTo>
                    <a:pt x="5114" y="19359"/>
                  </a:lnTo>
                  <a:lnTo>
                    <a:pt x="19484" y="17209"/>
                  </a:lnTo>
                  <a:lnTo>
                    <a:pt x="31317" y="11532"/>
                  </a:lnTo>
                  <a:lnTo>
                    <a:pt x="78556" y="3537"/>
                  </a:lnTo>
                  <a:lnTo>
                    <a:pt x="93997" y="3810"/>
                  </a:lnTo>
                  <a:lnTo>
                    <a:pt x="110385" y="5343"/>
                  </a:lnTo>
                  <a:lnTo>
                    <a:pt x="144698" y="0"/>
                  </a:lnTo>
                  <a:lnTo>
                    <a:pt x="186361" y="84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148"/>
            <p:cNvSpPr/>
            <p:nvPr>
              <p:custDataLst>
                <p:tags r:id="rId101"/>
              </p:custDataLst>
            </p:nvPr>
          </p:nvSpPr>
          <p:spPr>
            <a:xfrm>
              <a:off x="10734675" y="2610276"/>
              <a:ext cx="27782" cy="161500"/>
            </a:xfrm>
            <a:custGeom>
              <a:avLst/>
              <a:gdLst/>
              <a:ahLst/>
              <a:cxnLst/>
              <a:rect l="0" t="0" r="0" b="0"/>
              <a:pathLst>
                <a:path w="27782" h="161500">
                  <a:moveTo>
                    <a:pt x="0" y="18624"/>
                  </a:moveTo>
                  <a:lnTo>
                    <a:pt x="0" y="18624"/>
                  </a:lnTo>
                  <a:lnTo>
                    <a:pt x="8202" y="10423"/>
                  </a:lnTo>
                  <a:lnTo>
                    <a:pt x="9134" y="4435"/>
                  </a:lnTo>
                  <a:lnTo>
                    <a:pt x="11381" y="2815"/>
                  </a:lnTo>
                  <a:lnTo>
                    <a:pt x="25893" y="0"/>
                  </a:lnTo>
                  <a:lnTo>
                    <a:pt x="26787" y="917"/>
                  </a:lnTo>
                  <a:lnTo>
                    <a:pt x="27781" y="4757"/>
                  </a:lnTo>
                  <a:lnTo>
                    <a:pt x="25400" y="9991"/>
                  </a:lnTo>
                  <a:lnTo>
                    <a:pt x="21872" y="15846"/>
                  </a:lnTo>
                  <a:lnTo>
                    <a:pt x="19607" y="28227"/>
                  </a:lnTo>
                  <a:lnTo>
                    <a:pt x="17998" y="72775"/>
                  </a:lnTo>
                  <a:lnTo>
                    <a:pt x="10849" y="96559"/>
                  </a:lnTo>
                  <a:lnTo>
                    <a:pt x="9540" y="142258"/>
                  </a:lnTo>
                  <a:lnTo>
                    <a:pt x="9525" y="161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149"/>
            <p:cNvSpPr/>
            <p:nvPr>
              <p:custDataLst>
                <p:tags r:id="rId102"/>
              </p:custDataLst>
            </p:nvPr>
          </p:nvSpPr>
          <p:spPr>
            <a:xfrm>
              <a:off x="10640876" y="2628935"/>
              <a:ext cx="46175" cy="150866"/>
            </a:xfrm>
            <a:custGeom>
              <a:avLst/>
              <a:gdLst/>
              <a:ahLst/>
              <a:cxnLst/>
              <a:rect l="0" t="0" r="0" b="0"/>
              <a:pathLst>
                <a:path w="46175" h="150866">
                  <a:moveTo>
                    <a:pt x="46174" y="9490"/>
                  </a:moveTo>
                  <a:lnTo>
                    <a:pt x="46174" y="9490"/>
                  </a:lnTo>
                  <a:lnTo>
                    <a:pt x="46174" y="0"/>
                  </a:lnTo>
                  <a:lnTo>
                    <a:pt x="46174" y="31846"/>
                  </a:lnTo>
                  <a:lnTo>
                    <a:pt x="36472" y="62590"/>
                  </a:lnTo>
                  <a:lnTo>
                    <a:pt x="30364" y="73789"/>
                  </a:lnTo>
                  <a:lnTo>
                    <a:pt x="27027" y="88984"/>
                  </a:lnTo>
                  <a:lnTo>
                    <a:pt x="20863" y="101718"/>
                  </a:lnTo>
                  <a:lnTo>
                    <a:pt x="17507" y="117368"/>
                  </a:lnTo>
                  <a:lnTo>
                    <a:pt x="10251" y="132674"/>
                  </a:lnTo>
                  <a:lnTo>
                    <a:pt x="9525" y="136063"/>
                  </a:lnTo>
                  <a:lnTo>
                    <a:pt x="7983" y="138322"/>
                  </a:lnTo>
                  <a:lnTo>
                    <a:pt x="5897" y="139828"/>
                  </a:lnTo>
                  <a:lnTo>
                    <a:pt x="3448" y="140832"/>
                  </a:lnTo>
                  <a:lnTo>
                    <a:pt x="1814" y="142560"/>
                  </a:lnTo>
                  <a:lnTo>
                    <a:pt x="0" y="147301"/>
                  </a:lnTo>
                  <a:lnTo>
                    <a:pt x="574" y="148989"/>
                  </a:lnTo>
                  <a:lnTo>
                    <a:pt x="2015" y="150115"/>
                  </a:lnTo>
                  <a:lnTo>
                    <a:pt x="4035" y="150865"/>
                  </a:lnTo>
                  <a:lnTo>
                    <a:pt x="5380" y="150306"/>
                  </a:lnTo>
                  <a:lnTo>
                    <a:pt x="6279" y="148876"/>
                  </a:lnTo>
                  <a:lnTo>
                    <a:pt x="8074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734"/>
          <p:cNvGrpSpPr/>
          <p:nvPr/>
        </p:nvGrpSpPr>
        <p:grpSpPr>
          <a:xfrm>
            <a:off x="11610975" y="2496874"/>
            <a:ext cx="276226" cy="160602"/>
            <a:chOff x="11610975" y="2496874"/>
            <a:chExt cx="276226" cy="160602"/>
          </a:xfrm>
        </p:grpSpPr>
        <p:sp>
          <p:nvSpPr>
            <p:cNvPr id="448" name="SMARTInkShape-3150"/>
            <p:cNvSpPr/>
            <p:nvPr>
              <p:custDataLst>
                <p:tags r:id="rId91"/>
              </p:custDataLst>
            </p:nvPr>
          </p:nvSpPr>
          <p:spPr>
            <a:xfrm>
              <a:off x="11877675" y="2496874"/>
              <a:ext cx="9526" cy="160602"/>
            </a:xfrm>
            <a:custGeom>
              <a:avLst/>
              <a:gdLst/>
              <a:ahLst/>
              <a:cxnLst/>
              <a:rect l="0" t="0" r="0" b="0"/>
              <a:pathLst>
                <a:path w="9526" h="16060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4375"/>
                  </a:lnTo>
                  <a:lnTo>
                    <a:pt x="9525" y="86585"/>
                  </a:lnTo>
                  <a:lnTo>
                    <a:pt x="8467" y="126644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151"/>
            <p:cNvSpPr/>
            <p:nvPr>
              <p:custDataLst>
                <p:tags r:id="rId92"/>
              </p:custDataLst>
            </p:nvPr>
          </p:nvSpPr>
          <p:spPr>
            <a:xfrm>
              <a:off x="11620615" y="2628900"/>
              <a:ext cx="104661" cy="18659"/>
            </a:xfrm>
            <a:custGeom>
              <a:avLst/>
              <a:gdLst/>
              <a:ahLst/>
              <a:cxnLst/>
              <a:rect l="0" t="0" r="0" b="0"/>
              <a:pathLst>
                <a:path w="104661" h="18659">
                  <a:moveTo>
                    <a:pt x="9410" y="9525"/>
                  </a:moveTo>
                  <a:lnTo>
                    <a:pt x="9410" y="9525"/>
                  </a:lnTo>
                  <a:lnTo>
                    <a:pt x="276" y="18658"/>
                  </a:lnTo>
                  <a:lnTo>
                    <a:pt x="0" y="13877"/>
                  </a:lnTo>
                  <a:lnTo>
                    <a:pt x="1021" y="12427"/>
                  </a:lnTo>
                  <a:lnTo>
                    <a:pt x="2758" y="11459"/>
                  </a:lnTo>
                  <a:lnTo>
                    <a:pt x="13152" y="9907"/>
                  </a:lnTo>
                  <a:lnTo>
                    <a:pt x="57876" y="9529"/>
                  </a:lnTo>
                  <a:lnTo>
                    <a:pt x="69052" y="8468"/>
                  </a:lnTo>
                  <a:lnTo>
                    <a:pt x="87671" y="1986"/>
                  </a:lnTo>
                  <a:lnTo>
                    <a:pt x="1046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152"/>
            <p:cNvSpPr/>
            <p:nvPr>
              <p:custDataLst>
                <p:tags r:id="rId93"/>
              </p:custDataLst>
            </p:nvPr>
          </p:nvSpPr>
          <p:spPr>
            <a:xfrm>
              <a:off x="11610975" y="25812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6071" y="9525"/>
                  </a:lnTo>
                  <a:lnTo>
                    <a:pt x="58924" y="9525"/>
                  </a:lnTo>
                  <a:lnTo>
                    <a:pt x="66053" y="6703"/>
                  </a:lnTo>
                  <a:lnTo>
                    <a:pt x="69435" y="4469"/>
                  </a:lnTo>
                  <a:lnTo>
                    <a:pt x="84309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735"/>
          <p:cNvGrpSpPr/>
          <p:nvPr/>
        </p:nvGrpSpPr>
        <p:grpSpPr>
          <a:xfrm>
            <a:off x="9954948" y="3076585"/>
            <a:ext cx="274853" cy="152391"/>
            <a:chOff x="9954948" y="3076585"/>
            <a:chExt cx="274853" cy="152391"/>
          </a:xfrm>
        </p:grpSpPr>
        <p:sp>
          <p:nvSpPr>
            <p:cNvPr id="452" name="SMARTInkShape-3153"/>
            <p:cNvSpPr/>
            <p:nvPr>
              <p:custDataLst>
                <p:tags r:id="rId88"/>
              </p:custDataLst>
            </p:nvPr>
          </p:nvSpPr>
          <p:spPr>
            <a:xfrm>
              <a:off x="10100876" y="3076585"/>
              <a:ext cx="128925" cy="152391"/>
            </a:xfrm>
            <a:custGeom>
              <a:avLst/>
              <a:gdLst/>
              <a:ahLst/>
              <a:cxnLst/>
              <a:rect l="0" t="0" r="0" b="0"/>
              <a:pathLst>
                <a:path w="128925" h="152391">
                  <a:moveTo>
                    <a:pt x="24199" y="9515"/>
                  </a:moveTo>
                  <a:lnTo>
                    <a:pt x="24199" y="9515"/>
                  </a:lnTo>
                  <a:lnTo>
                    <a:pt x="19142" y="9515"/>
                  </a:lnTo>
                  <a:lnTo>
                    <a:pt x="13838" y="6693"/>
                  </a:lnTo>
                  <a:lnTo>
                    <a:pt x="6864" y="1314"/>
                  </a:lnTo>
                  <a:lnTo>
                    <a:pt x="0" y="251"/>
                  </a:lnTo>
                  <a:lnTo>
                    <a:pt x="9943" y="0"/>
                  </a:lnTo>
                  <a:lnTo>
                    <a:pt x="15393" y="2817"/>
                  </a:lnTo>
                  <a:lnTo>
                    <a:pt x="18329" y="5050"/>
                  </a:lnTo>
                  <a:lnTo>
                    <a:pt x="27234" y="7530"/>
                  </a:lnTo>
                  <a:lnTo>
                    <a:pt x="48746" y="10312"/>
                  </a:lnTo>
                  <a:lnTo>
                    <a:pt x="76178" y="24681"/>
                  </a:lnTo>
                  <a:lnTo>
                    <a:pt x="93340" y="28472"/>
                  </a:lnTo>
                  <a:lnTo>
                    <a:pt x="105599" y="35828"/>
                  </a:lnTo>
                  <a:lnTo>
                    <a:pt x="122472" y="50910"/>
                  </a:lnTo>
                  <a:lnTo>
                    <a:pt x="126084" y="57193"/>
                  </a:lnTo>
                  <a:lnTo>
                    <a:pt x="128403" y="69851"/>
                  </a:lnTo>
                  <a:lnTo>
                    <a:pt x="128924" y="88891"/>
                  </a:lnTo>
                  <a:lnTo>
                    <a:pt x="123904" y="103472"/>
                  </a:lnTo>
                  <a:lnTo>
                    <a:pt x="121359" y="107078"/>
                  </a:lnTo>
                  <a:lnTo>
                    <a:pt x="84515" y="138686"/>
                  </a:lnTo>
                  <a:lnTo>
                    <a:pt x="71822" y="144861"/>
                  </a:lnTo>
                  <a:lnTo>
                    <a:pt x="62299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154"/>
            <p:cNvSpPr/>
            <p:nvPr>
              <p:custDataLst>
                <p:tags r:id="rId89"/>
              </p:custDataLst>
            </p:nvPr>
          </p:nvSpPr>
          <p:spPr>
            <a:xfrm>
              <a:off x="9992205" y="3181350"/>
              <a:ext cx="180496" cy="17726"/>
            </a:xfrm>
            <a:custGeom>
              <a:avLst/>
              <a:gdLst/>
              <a:ahLst/>
              <a:cxnLst/>
              <a:rect l="0" t="0" r="0" b="0"/>
              <a:pathLst>
                <a:path w="180496" h="17726">
                  <a:moveTo>
                    <a:pt x="75720" y="0"/>
                  </a:moveTo>
                  <a:lnTo>
                    <a:pt x="75720" y="0"/>
                  </a:lnTo>
                  <a:lnTo>
                    <a:pt x="60512" y="1058"/>
                  </a:lnTo>
                  <a:lnTo>
                    <a:pt x="31246" y="8642"/>
                  </a:lnTo>
                  <a:lnTo>
                    <a:pt x="0" y="9522"/>
                  </a:lnTo>
                  <a:lnTo>
                    <a:pt x="4719" y="14581"/>
                  </a:lnTo>
                  <a:lnTo>
                    <a:pt x="9944" y="17064"/>
                  </a:lnTo>
                  <a:lnTo>
                    <a:pt x="12819" y="17725"/>
                  </a:lnTo>
                  <a:lnTo>
                    <a:pt x="15795" y="17109"/>
                  </a:lnTo>
                  <a:lnTo>
                    <a:pt x="26096" y="12243"/>
                  </a:lnTo>
                  <a:lnTo>
                    <a:pt x="69272" y="9684"/>
                  </a:lnTo>
                  <a:lnTo>
                    <a:pt x="116648" y="9534"/>
                  </a:lnTo>
                  <a:lnTo>
                    <a:pt x="143816" y="8468"/>
                  </a:lnTo>
                  <a:lnTo>
                    <a:pt x="163293" y="1986"/>
                  </a:lnTo>
                  <a:lnTo>
                    <a:pt x="1804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155"/>
            <p:cNvSpPr/>
            <p:nvPr>
              <p:custDataLst>
                <p:tags r:id="rId90"/>
              </p:custDataLst>
            </p:nvPr>
          </p:nvSpPr>
          <p:spPr>
            <a:xfrm>
              <a:off x="9954948" y="3133740"/>
              <a:ext cx="208228" cy="28561"/>
            </a:xfrm>
            <a:custGeom>
              <a:avLst/>
              <a:gdLst/>
              <a:ahLst/>
              <a:cxnLst/>
              <a:rect l="0" t="0" r="0" b="0"/>
              <a:pathLst>
                <a:path w="208228" h="28561">
                  <a:moveTo>
                    <a:pt x="8202" y="28560"/>
                  </a:moveTo>
                  <a:lnTo>
                    <a:pt x="8202" y="28560"/>
                  </a:lnTo>
                  <a:lnTo>
                    <a:pt x="3145" y="28560"/>
                  </a:lnTo>
                  <a:lnTo>
                    <a:pt x="1656" y="27502"/>
                  </a:lnTo>
                  <a:lnTo>
                    <a:pt x="664" y="25738"/>
                  </a:lnTo>
                  <a:lnTo>
                    <a:pt x="0" y="23504"/>
                  </a:lnTo>
                  <a:lnTo>
                    <a:pt x="618" y="22014"/>
                  </a:lnTo>
                  <a:lnTo>
                    <a:pt x="2088" y="21021"/>
                  </a:lnTo>
                  <a:lnTo>
                    <a:pt x="8097" y="19070"/>
                  </a:lnTo>
                  <a:lnTo>
                    <a:pt x="8171" y="13989"/>
                  </a:lnTo>
                  <a:lnTo>
                    <a:pt x="9240" y="12496"/>
                  </a:lnTo>
                  <a:lnTo>
                    <a:pt x="13250" y="10837"/>
                  </a:lnTo>
                  <a:lnTo>
                    <a:pt x="40257" y="8529"/>
                  </a:lnTo>
                  <a:lnTo>
                    <a:pt x="53918" y="2987"/>
                  </a:lnTo>
                  <a:lnTo>
                    <a:pt x="96516" y="249"/>
                  </a:lnTo>
                  <a:lnTo>
                    <a:pt x="141518" y="0"/>
                  </a:lnTo>
                  <a:lnTo>
                    <a:pt x="178785" y="1045"/>
                  </a:lnTo>
                  <a:lnTo>
                    <a:pt x="208227" y="9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736"/>
          <p:cNvGrpSpPr/>
          <p:nvPr/>
        </p:nvGrpSpPr>
        <p:grpSpPr>
          <a:xfrm>
            <a:off x="10468013" y="3019425"/>
            <a:ext cx="552413" cy="171450"/>
            <a:chOff x="10468013" y="3019425"/>
            <a:chExt cx="552413" cy="171450"/>
          </a:xfrm>
        </p:grpSpPr>
        <p:sp>
          <p:nvSpPr>
            <p:cNvPr id="456" name="SMARTInkShape-3156"/>
            <p:cNvSpPr/>
            <p:nvPr>
              <p:custDataLst>
                <p:tags r:id="rId82"/>
              </p:custDataLst>
            </p:nvPr>
          </p:nvSpPr>
          <p:spPr>
            <a:xfrm>
              <a:off x="10916041" y="3095625"/>
              <a:ext cx="104385" cy="28570"/>
            </a:xfrm>
            <a:custGeom>
              <a:avLst/>
              <a:gdLst/>
              <a:ahLst/>
              <a:cxnLst/>
              <a:rect l="0" t="0" r="0" b="0"/>
              <a:pathLst>
                <a:path w="104385" h="28570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6"/>
                  </a:lnTo>
                  <a:lnTo>
                    <a:pt x="6310" y="7539"/>
                  </a:lnTo>
                  <a:lnTo>
                    <a:pt x="0" y="9409"/>
                  </a:lnTo>
                  <a:lnTo>
                    <a:pt x="4782" y="19603"/>
                  </a:lnTo>
                  <a:lnTo>
                    <a:pt x="7291" y="22594"/>
                  </a:lnTo>
                  <a:lnTo>
                    <a:pt x="12901" y="25917"/>
                  </a:lnTo>
                  <a:lnTo>
                    <a:pt x="25126" y="28050"/>
                  </a:lnTo>
                  <a:lnTo>
                    <a:pt x="68136" y="28569"/>
                  </a:lnTo>
                  <a:lnTo>
                    <a:pt x="10438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157"/>
            <p:cNvSpPr/>
            <p:nvPr>
              <p:custDataLst>
                <p:tags r:id="rId83"/>
              </p:custDataLst>
            </p:nvPr>
          </p:nvSpPr>
          <p:spPr>
            <a:xfrm>
              <a:off x="10891112" y="3038475"/>
              <a:ext cx="91214" cy="19051"/>
            </a:xfrm>
            <a:custGeom>
              <a:avLst/>
              <a:gdLst/>
              <a:ahLst/>
              <a:cxnLst/>
              <a:rect l="0" t="0" r="0" b="0"/>
              <a:pathLst>
                <a:path w="9121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1" y="13994"/>
                  </a:lnTo>
                  <a:lnTo>
                    <a:pt x="0" y="12504"/>
                  </a:lnTo>
                  <a:lnTo>
                    <a:pt x="771" y="11511"/>
                  </a:lnTo>
                  <a:lnTo>
                    <a:pt x="4557" y="9917"/>
                  </a:lnTo>
                  <a:lnTo>
                    <a:pt x="23593" y="8469"/>
                  </a:lnTo>
                  <a:lnTo>
                    <a:pt x="45594" y="1325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158"/>
            <p:cNvSpPr/>
            <p:nvPr>
              <p:custDataLst>
                <p:tags r:id="rId84"/>
              </p:custDataLst>
            </p:nvPr>
          </p:nvSpPr>
          <p:spPr>
            <a:xfrm>
              <a:off x="10658475" y="3105153"/>
              <a:ext cx="133351" cy="85722"/>
            </a:xfrm>
            <a:custGeom>
              <a:avLst/>
              <a:gdLst/>
              <a:ahLst/>
              <a:cxnLst/>
              <a:rect l="0" t="0" r="0" b="0"/>
              <a:pathLst>
                <a:path w="133351" h="85722">
                  <a:moveTo>
                    <a:pt x="0" y="9522"/>
                  </a:moveTo>
                  <a:lnTo>
                    <a:pt x="0" y="9522"/>
                  </a:lnTo>
                  <a:lnTo>
                    <a:pt x="17691" y="9522"/>
                  </a:lnTo>
                  <a:lnTo>
                    <a:pt x="27132" y="1321"/>
                  </a:lnTo>
                  <a:lnTo>
                    <a:pt x="33204" y="389"/>
                  </a:lnTo>
                  <a:lnTo>
                    <a:pt x="47472" y="0"/>
                  </a:lnTo>
                  <a:lnTo>
                    <a:pt x="52636" y="5055"/>
                  </a:lnTo>
                  <a:lnTo>
                    <a:pt x="53082" y="6544"/>
                  </a:lnTo>
                  <a:lnTo>
                    <a:pt x="52322" y="7536"/>
                  </a:lnTo>
                  <a:lnTo>
                    <a:pt x="50757" y="8199"/>
                  </a:lnTo>
                  <a:lnTo>
                    <a:pt x="49712" y="9698"/>
                  </a:lnTo>
                  <a:lnTo>
                    <a:pt x="48243" y="16865"/>
                  </a:lnTo>
                  <a:lnTo>
                    <a:pt x="47708" y="26821"/>
                  </a:lnTo>
                  <a:lnTo>
                    <a:pt x="30293" y="45860"/>
                  </a:lnTo>
                  <a:lnTo>
                    <a:pt x="29340" y="49661"/>
                  </a:lnTo>
                  <a:lnTo>
                    <a:pt x="29086" y="52156"/>
                  </a:lnTo>
                  <a:lnTo>
                    <a:pt x="27856" y="53820"/>
                  </a:lnTo>
                  <a:lnTo>
                    <a:pt x="25980" y="54929"/>
                  </a:lnTo>
                  <a:lnTo>
                    <a:pt x="23670" y="55668"/>
                  </a:lnTo>
                  <a:lnTo>
                    <a:pt x="22129" y="57220"/>
                  </a:lnTo>
                  <a:lnTo>
                    <a:pt x="20418" y="61766"/>
                  </a:lnTo>
                  <a:lnTo>
                    <a:pt x="19086" y="75677"/>
                  </a:lnTo>
                  <a:lnTo>
                    <a:pt x="27253" y="84352"/>
                  </a:lnTo>
                  <a:lnTo>
                    <a:pt x="33241" y="85316"/>
                  </a:lnTo>
                  <a:lnTo>
                    <a:pt x="79379" y="85721"/>
                  </a:lnTo>
                  <a:lnTo>
                    <a:pt x="125952" y="68112"/>
                  </a:lnTo>
                  <a:lnTo>
                    <a:pt x="133350" y="66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159"/>
            <p:cNvSpPr/>
            <p:nvPr>
              <p:custDataLst>
                <p:tags r:id="rId85"/>
              </p:custDataLst>
            </p:nvPr>
          </p:nvSpPr>
          <p:spPr>
            <a:xfrm>
              <a:off x="10468013" y="3019425"/>
              <a:ext cx="180938" cy="66676"/>
            </a:xfrm>
            <a:custGeom>
              <a:avLst/>
              <a:gdLst/>
              <a:ahLst/>
              <a:cxnLst/>
              <a:rect l="0" t="0" r="0" b="0"/>
              <a:pathLst>
                <a:path w="180938" h="66676">
                  <a:moveTo>
                    <a:pt x="19012" y="66675"/>
                  </a:moveTo>
                  <a:lnTo>
                    <a:pt x="19012" y="66675"/>
                  </a:lnTo>
                  <a:lnTo>
                    <a:pt x="4821" y="52486"/>
                  </a:lnTo>
                  <a:lnTo>
                    <a:pt x="2123" y="44141"/>
                  </a:lnTo>
                  <a:lnTo>
                    <a:pt x="0" y="23788"/>
                  </a:lnTo>
                  <a:lnTo>
                    <a:pt x="1045" y="22209"/>
                  </a:lnTo>
                  <a:lnTo>
                    <a:pt x="2801" y="21156"/>
                  </a:lnTo>
                  <a:lnTo>
                    <a:pt x="5031" y="20454"/>
                  </a:lnTo>
                  <a:lnTo>
                    <a:pt x="19262" y="11696"/>
                  </a:lnTo>
                  <a:lnTo>
                    <a:pt x="45622" y="6893"/>
                  </a:lnTo>
                  <a:lnTo>
                    <a:pt x="49451" y="4596"/>
                  </a:lnTo>
                  <a:lnTo>
                    <a:pt x="84364" y="605"/>
                  </a:lnTo>
                  <a:lnTo>
                    <a:pt x="126915" y="35"/>
                  </a:lnTo>
                  <a:lnTo>
                    <a:pt x="173014" y="1"/>
                  </a:lnTo>
                  <a:lnTo>
                    <a:pt x="1809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160"/>
            <p:cNvSpPr/>
            <p:nvPr>
              <p:custDataLst>
                <p:tags r:id="rId86"/>
              </p:custDataLst>
            </p:nvPr>
          </p:nvSpPr>
          <p:spPr>
            <a:xfrm>
              <a:off x="10601325" y="3028995"/>
              <a:ext cx="19016" cy="123781"/>
            </a:xfrm>
            <a:custGeom>
              <a:avLst/>
              <a:gdLst/>
              <a:ahLst/>
              <a:cxnLst/>
              <a:rect l="0" t="0" r="0" b="0"/>
              <a:pathLst>
                <a:path w="19016" h="123781">
                  <a:moveTo>
                    <a:pt x="9525" y="19005"/>
                  </a:moveTo>
                  <a:lnTo>
                    <a:pt x="9525" y="19005"/>
                  </a:lnTo>
                  <a:lnTo>
                    <a:pt x="9525" y="5748"/>
                  </a:lnTo>
                  <a:lnTo>
                    <a:pt x="10583" y="3817"/>
                  </a:lnTo>
                  <a:lnTo>
                    <a:pt x="12349" y="2529"/>
                  </a:lnTo>
                  <a:lnTo>
                    <a:pt x="18935" y="0"/>
                  </a:lnTo>
                  <a:lnTo>
                    <a:pt x="19015" y="5025"/>
                  </a:lnTo>
                  <a:lnTo>
                    <a:pt x="16213" y="10322"/>
                  </a:lnTo>
                  <a:lnTo>
                    <a:pt x="12498" y="16204"/>
                  </a:lnTo>
                  <a:lnTo>
                    <a:pt x="10113" y="28604"/>
                  </a:lnTo>
                  <a:lnTo>
                    <a:pt x="9560" y="50759"/>
                  </a:lnTo>
                  <a:lnTo>
                    <a:pt x="6718" y="57107"/>
                  </a:lnTo>
                  <a:lnTo>
                    <a:pt x="4480" y="60281"/>
                  </a:lnTo>
                  <a:lnTo>
                    <a:pt x="1327" y="74862"/>
                  </a:lnTo>
                  <a:lnTo>
                    <a:pt x="0" y="123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161"/>
            <p:cNvSpPr/>
            <p:nvPr>
              <p:custDataLst>
                <p:tags r:id="rId87"/>
              </p:custDataLst>
            </p:nvPr>
          </p:nvSpPr>
          <p:spPr>
            <a:xfrm>
              <a:off x="10525125" y="3038475"/>
              <a:ext cx="28185" cy="114301"/>
            </a:xfrm>
            <a:custGeom>
              <a:avLst/>
              <a:gdLst/>
              <a:ahLst/>
              <a:cxnLst/>
              <a:rect l="0" t="0" r="0" b="0"/>
              <a:pathLst>
                <a:path w="28185" h="114301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8" y="2822"/>
                  </a:lnTo>
                  <a:lnTo>
                    <a:pt x="28184" y="8201"/>
                  </a:lnTo>
                  <a:lnTo>
                    <a:pt x="21951" y="16868"/>
                  </a:lnTo>
                  <a:lnTo>
                    <a:pt x="19910" y="26752"/>
                  </a:lnTo>
                  <a:lnTo>
                    <a:pt x="19164" y="49515"/>
                  </a:lnTo>
                  <a:lnTo>
                    <a:pt x="16278" y="56579"/>
                  </a:lnTo>
                  <a:lnTo>
                    <a:pt x="12526" y="63246"/>
                  </a:lnTo>
                  <a:lnTo>
                    <a:pt x="9357" y="72950"/>
                  </a:lnTo>
                  <a:lnTo>
                    <a:pt x="3243" y="82528"/>
                  </a:lnTo>
                  <a:lnTo>
                    <a:pt x="960" y="9206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737"/>
          <p:cNvGrpSpPr/>
          <p:nvPr/>
        </p:nvGrpSpPr>
        <p:grpSpPr>
          <a:xfrm>
            <a:off x="11334750" y="2857535"/>
            <a:ext cx="180967" cy="295241"/>
            <a:chOff x="11334750" y="2857535"/>
            <a:chExt cx="180967" cy="295241"/>
          </a:xfrm>
        </p:grpSpPr>
        <p:sp>
          <p:nvSpPr>
            <p:cNvPr id="463" name="SMARTInkShape-3162"/>
            <p:cNvSpPr/>
            <p:nvPr>
              <p:custDataLst>
                <p:tags r:id="rId80"/>
              </p:custDataLst>
            </p:nvPr>
          </p:nvSpPr>
          <p:spPr>
            <a:xfrm>
              <a:off x="11353800" y="2857535"/>
              <a:ext cx="161917" cy="295241"/>
            </a:xfrm>
            <a:custGeom>
              <a:avLst/>
              <a:gdLst/>
              <a:ahLst/>
              <a:cxnLst/>
              <a:rect l="0" t="0" r="0" b="0"/>
              <a:pathLst>
                <a:path w="161917" h="295241">
                  <a:moveTo>
                    <a:pt x="152400" y="9490"/>
                  </a:moveTo>
                  <a:lnTo>
                    <a:pt x="152400" y="9490"/>
                  </a:lnTo>
                  <a:lnTo>
                    <a:pt x="161890" y="0"/>
                  </a:lnTo>
                  <a:lnTo>
                    <a:pt x="161916" y="5032"/>
                  </a:lnTo>
                  <a:lnTo>
                    <a:pt x="160861" y="6518"/>
                  </a:lnTo>
                  <a:lnTo>
                    <a:pt x="159098" y="7509"/>
                  </a:lnTo>
                  <a:lnTo>
                    <a:pt x="156866" y="8169"/>
                  </a:lnTo>
                  <a:lnTo>
                    <a:pt x="151562" y="14547"/>
                  </a:lnTo>
                  <a:lnTo>
                    <a:pt x="146735" y="23379"/>
                  </a:lnTo>
                  <a:lnTo>
                    <a:pt x="129769" y="63945"/>
                  </a:lnTo>
                  <a:lnTo>
                    <a:pt x="111090" y="109808"/>
                  </a:lnTo>
                  <a:lnTo>
                    <a:pt x="83872" y="157278"/>
                  </a:lnTo>
                  <a:lnTo>
                    <a:pt x="64027" y="197815"/>
                  </a:lnTo>
                  <a:lnTo>
                    <a:pt x="35327" y="244313"/>
                  </a:lnTo>
                  <a:lnTo>
                    <a:pt x="12724" y="281278"/>
                  </a:lnTo>
                  <a:lnTo>
                    <a:pt x="0" y="2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163"/>
            <p:cNvSpPr/>
            <p:nvPr>
              <p:custDataLst>
                <p:tags r:id="rId81"/>
              </p:custDataLst>
            </p:nvPr>
          </p:nvSpPr>
          <p:spPr>
            <a:xfrm>
              <a:off x="11334750" y="2876561"/>
              <a:ext cx="38101" cy="95240"/>
            </a:xfrm>
            <a:custGeom>
              <a:avLst/>
              <a:gdLst/>
              <a:ahLst/>
              <a:cxnLst/>
              <a:rect l="0" t="0" r="0" b="0"/>
              <a:pathLst>
                <a:path w="38101" h="95240">
                  <a:moveTo>
                    <a:pt x="0" y="19039"/>
                  </a:moveTo>
                  <a:lnTo>
                    <a:pt x="0" y="19039"/>
                  </a:lnTo>
                  <a:lnTo>
                    <a:pt x="0" y="26"/>
                  </a:lnTo>
                  <a:lnTo>
                    <a:pt x="5057" y="0"/>
                  </a:lnTo>
                  <a:lnTo>
                    <a:pt x="6546" y="1055"/>
                  </a:lnTo>
                  <a:lnTo>
                    <a:pt x="7538" y="2816"/>
                  </a:lnTo>
                  <a:lnTo>
                    <a:pt x="9265" y="9691"/>
                  </a:lnTo>
                  <a:lnTo>
                    <a:pt x="9410" y="14179"/>
                  </a:lnTo>
                  <a:lnTo>
                    <a:pt x="12296" y="19701"/>
                  </a:lnTo>
                  <a:lnTo>
                    <a:pt x="16048" y="25683"/>
                  </a:lnTo>
                  <a:lnTo>
                    <a:pt x="18457" y="38147"/>
                  </a:lnTo>
                  <a:lnTo>
                    <a:pt x="18932" y="50800"/>
                  </a:lnTo>
                  <a:lnTo>
                    <a:pt x="21820" y="57144"/>
                  </a:lnTo>
                  <a:lnTo>
                    <a:pt x="27239" y="64783"/>
                  </a:lnTo>
                  <a:lnTo>
                    <a:pt x="29369" y="73897"/>
                  </a:lnTo>
                  <a:lnTo>
                    <a:pt x="36741" y="83949"/>
                  </a:lnTo>
                  <a:lnTo>
                    <a:pt x="38100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738"/>
          <p:cNvGrpSpPr/>
          <p:nvPr/>
        </p:nvGrpSpPr>
        <p:grpSpPr>
          <a:xfrm>
            <a:off x="11449128" y="2895610"/>
            <a:ext cx="504712" cy="276085"/>
            <a:chOff x="11449128" y="2895610"/>
            <a:chExt cx="504712" cy="276085"/>
          </a:xfrm>
        </p:grpSpPr>
        <p:sp>
          <p:nvSpPr>
            <p:cNvPr id="466" name="SMARTInkShape-3164"/>
            <p:cNvSpPr/>
            <p:nvPr>
              <p:custDataLst>
                <p:tags r:id="rId75"/>
              </p:custDataLst>
            </p:nvPr>
          </p:nvSpPr>
          <p:spPr>
            <a:xfrm>
              <a:off x="11449128" y="2962391"/>
              <a:ext cx="66598" cy="180860"/>
            </a:xfrm>
            <a:custGeom>
              <a:avLst/>
              <a:gdLst/>
              <a:ahLst/>
              <a:cxnLst/>
              <a:rect l="0" t="0" r="0" b="0"/>
              <a:pathLst>
                <a:path w="66598" h="180860">
                  <a:moveTo>
                    <a:pt x="28497" y="9409"/>
                  </a:moveTo>
                  <a:lnTo>
                    <a:pt x="28497" y="9409"/>
                  </a:lnTo>
                  <a:lnTo>
                    <a:pt x="20295" y="9409"/>
                  </a:lnTo>
                  <a:lnTo>
                    <a:pt x="19855" y="8351"/>
                  </a:lnTo>
                  <a:lnTo>
                    <a:pt x="18981" y="0"/>
                  </a:lnTo>
                  <a:lnTo>
                    <a:pt x="18973" y="8095"/>
                  </a:lnTo>
                  <a:lnTo>
                    <a:pt x="17914" y="8533"/>
                  </a:lnTo>
                  <a:lnTo>
                    <a:pt x="13915" y="9020"/>
                  </a:lnTo>
                  <a:lnTo>
                    <a:pt x="12426" y="10208"/>
                  </a:lnTo>
                  <a:lnTo>
                    <a:pt x="10770" y="14350"/>
                  </a:lnTo>
                  <a:lnTo>
                    <a:pt x="8649" y="25633"/>
                  </a:lnTo>
                  <a:lnTo>
                    <a:pt x="2979" y="35971"/>
                  </a:lnTo>
                  <a:lnTo>
                    <a:pt x="0" y="80254"/>
                  </a:lnTo>
                  <a:lnTo>
                    <a:pt x="989" y="116388"/>
                  </a:lnTo>
                  <a:lnTo>
                    <a:pt x="7463" y="135238"/>
                  </a:lnTo>
                  <a:lnTo>
                    <a:pt x="9624" y="145766"/>
                  </a:lnTo>
                  <a:lnTo>
                    <a:pt x="14113" y="153973"/>
                  </a:lnTo>
                  <a:lnTo>
                    <a:pt x="27644" y="164544"/>
                  </a:lnTo>
                  <a:lnTo>
                    <a:pt x="66597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165"/>
            <p:cNvSpPr/>
            <p:nvPr>
              <p:custDataLst>
                <p:tags r:id="rId76"/>
              </p:custDataLst>
            </p:nvPr>
          </p:nvSpPr>
          <p:spPr>
            <a:xfrm>
              <a:off x="11906250" y="2895610"/>
              <a:ext cx="47590" cy="171441"/>
            </a:xfrm>
            <a:custGeom>
              <a:avLst/>
              <a:gdLst/>
              <a:ahLst/>
              <a:cxnLst/>
              <a:rect l="0" t="0" r="0" b="0"/>
              <a:pathLst>
                <a:path w="47590" h="171441">
                  <a:moveTo>
                    <a:pt x="0" y="9515"/>
                  </a:moveTo>
                  <a:lnTo>
                    <a:pt x="0" y="9515"/>
                  </a:lnTo>
                  <a:lnTo>
                    <a:pt x="8202" y="1314"/>
                  </a:lnTo>
                  <a:lnTo>
                    <a:pt x="17608" y="106"/>
                  </a:lnTo>
                  <a:lnTo>
                    <a:pt x="27125" y="0"/>
                  </a:lnTo>
                  <a:lnTo>
                    <a:pt x="36649" y="8192"/>
                  </a:lnTo>
                  <a:lnTo>
                    <a:pt x="37456" y="11749"/>
                  </a:lnTo>
                  <a:lnTo>
                    <a:pt x="37670" y="14180"/>
                  </a:lnTo>
                  <a:lnTo>
                    <a:pt x="40732" y="19702"/>
                  </a:lnTo>
                  <a:lnTo>
                    <a:pt x="43029" y="22656"/>
                  </a:lnTo>
                  <a:lnTo>
                    <a:pt x="45582" y="31583"/>
                  </a:lnTo>
                  <a:lnTo>
                    <a:pt x="47589" y="74784"/>
                  </a:lnTo>
                  <a:lnTo>
                    <a:pt x="46558" y="98764"/>
                  </a:lnTo>
                  <a:lnTo>
                    <a:pt x="40018" y="116510"/>
                  </a:lnTo>
                  <a:lnTo>
                    <a:pt x="9503" y="161255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166"/>
            <p:cNvSpPr/>
            <p:nvPr>
              <p:custDataLst>
                <p:tags r:id="rId77"/>
              </p:custDataLst>
            </p:nvPr>
          </p:nvSpPr>
          <p:spPr>
            <a:xfrm>
              <a:off x="11772900" y="2947375"/>
              <a:ext cx="85724" cy="224320"/>
            </a:xfrm>
            <a:custGeom>
              <a:avLst/>
              <a:gdLst/>
              <a:ahLst/>
              <a:cxnLst/>
              <a:rect l="0" t="0" r="0" b="0"/>
              <a:pathLst>
                <a:path w="85724" h="224320">
                  <a:moveTo>
                    <a:pt x="0" y="53000"/>
                  </a:moveTo>
                  <a:lnTo>
                    <a:pt x="0" y="53000"/>
                  </a:lnTo>
                  <a:lnTo>
                    <a:pt x="16401" y="61201"/>
                  </a:lnTo>
                  <a:lnTo>
                    <a:pt x="17283" y="62701"/>
                  </a:lnTo>
                  <a:lnTo>
                    <a:pt x="18817" y="70610"/>
                  </a:lnTo>
                  <a:lnTo>
                    <a:pt x="19050" y="117566"/>
                  </a:lnTo>
                  <a:lnTo>
                    <a:pt x="19050" y="160423"/>
                  </a:lnTo>
                  <a:lnTo>
                    <a:pt x="19050" y="178641"/>
                  </a:lnTo>
                  <a:lnTo>
                    <a:pt x="16226" y="185746"/>
                  </a:lnTo>
                  <a:lnTo>
                    <a:pt x="12504" y="192432"/>
                  </a:lnTo>
                  <a:lnTo>
                    <a:pt x="10113" y="205347"/>
                  </a:lnTo>
                  <a:lnTo>
                    <a:pt x="9525" y="224319"/>
                  </a:lnTo>
                  <a:lnTo>
                    <a:pt x="9525" y="192650"/>
                  </a:lnTo>
                  <a:lnTo>
                    <a:pt x="18659" y="149935"/>
                  </a:lnTo>
                  <a:lnTo>
                    <a:pt x="27670" y="106888"/>
                  </a:lnTo>
                  <a:lnTo>
                    <a:pt x="29366" y="87899"/>
                  </a:lnTo>
                  <a:lnTo>
                    <a:pt x="37195" y="56369"/>
                  </a:lnTo>
                  <a:lnTo>
                    <a:pt x="37981" y="32264"/>
                  </a:lnTo>
                  <a:lnTo>
                    <a:pt x="40870" y="25086"/>
                  </a:lnTo>
                  <a:lnTo>
                    <a:pt x="44623" y="18369"/>
                  </a:lnTo>
                  <a:lnTo>
                    <a:pt x="47506" y="5944"/>
                  </a:lnTo>
                  <a:lnTo>
                    <a:pt x="52647" y="487"/>
                  </a:lnTo>
                  <a:lnTo>
                    <a:pt x="55206" y="0"/>
                  </a:lnTo>
                  <a:lnTo>
                    <a:pt x="57971" y="733"/>
                  </a:lnTo>
                  <a:lnTo>
                    <a:pt x="64955" y="4458"/>
                  </a:lnTo>
                  <a:lnTo>
                    <a:pt x="71223" y="5104"/>
                  </a:lnTo>
                  <a:lnTo>
                    <a:pt x="72882" y="6252"/>
                  </a:lnTo>
                  <a:lnTo>
                    <a:pt x="73989" y="8077"/>
                  </a:lnTo>
                  <a:lnTo>
                    <a:pt x="75763" y="13552"/>
                  </a:lnTo>
                  <a:lnTo>
                    <a:pt x="82659" y="22238"/>
                  </a:lnTo>
                  <a:lnTo>
                    <a:pt x="84817" y="31067"/>
                  </a:lnTo>
                  <a:lnTo>
                    <a:pt x="85723" y="75226"/>
                  </a:lnTo>
                  <a:lnTo>
                    <a:pt x="84665" y="77343"/>
                  </a:lnTo>
                  <a:lnTo>
                    <a:pt x="82901" y="78753"/>
                  </a:lnTo>
                  <a:lnTo>
                    <a:pt x="80667" y="79694"/>
                  </a:lnTo>
                  <a:lnTo>
                    <a:pt x="79179" y="81379"/>
                  </a:lnTo>
                  <a:lnTo>
                    <a:pt x="77523" y="86075"/>
                  </a:lnTo>
                  <a:lnTo>
                    <a:pt x="76023" y="87750"/>
                  </a:lnTo>
                  <a:lnTo>
                    <a:pt x="71534" y="89611"/>
                  </a:lnTo>
                  <a:lnTo>
                    <a:pt x="63059" y="90659"/>
                  </a:lnTo>
                  <a:lnTo>
                    <a:pt x="61090" y="91864"/>
                  </a:lnTo>
                  <a:lnTo>
                    <a:pt x="59776" y="93726"/>
                  </a:lnTo>
                  <a:lnTo>
                    <a:pt x="58900" y="96026"/>
                  </a:lnTo>
                  <a:lnTo>
                    <a:pt x="56200" y="96500"/>
                  </a:lnTo>
                  <a:lnTo>
                    <a:pt x="33873" y="91373"/>
                  </a:lnTo>
                  <a:lnTo>
                    <a:pt x="32107" y="90224"/>
                  </a:lnTo>
                  <a:lnTo>
                    <a:pt x="30929" y="88399"/>
                  </a:lnTo>
                  <a:lnTo>
                    <a:pt x="28575" y="81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167"/>
            <p:cNvSpPr/>
            <p:nvPr>
              <p:custDataLst>
                <p:tags r:id="rId78"/>
              </p:custDataLst>
            </p:nvPr>
          </p:nvSpPr>
          <p:spPr>
            <a:xfrm>
              <a:off x="11649084" y="3038475"/>
              <a:ext cx="66667" cy="19051"/>
            </a:xfrm>
            <a:custGeom>
              <a:avLst/>
              <a:gdLst/>
              <a:ahLst/>
              <a:cxnLst/>
              <a:rect l="0" t="0" r="0" b="0"/>
              <a:pathLst>
                <a:path w="66667" h="19051">
                  <a:moveTo>
                    <a:pt x="9516" y="19050"/>
                  </a:moveTo>
                  <a:lnTo>
                    <a:pt x="9516" y="19050"/>
                  </a:lnTo>
                  <a:lnTo>
                    <a:pt x="106" y="19050"/>
                  </a:lnTo>
                  <a:lnTo>
                    <a:pt x="0" y="10849"/>
                  </a:lnTo>
                  <a:lnTo>
                    <a:pt x="1055" y="10408"/>
                  </a:lnTo>
                  <a:lnTo>
                    <a:pt x="17599" y="9535"/>
                  </a:lnTo>
                  <a:lnTo>
                    <a:pt x="26361" y="2981"/>
                  </a:lnTo>
                  <a:lnTo>
                    <a:pt x="35204" y="883"/>
                  </a:lnTo>
                  <a:lnTo>
                    <a:pt x="666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168"/>
            <p:cNvSpPr/>
            <p:nvPr>
              <p:custDataLst>
                <p:tags r:id="rId79"/>
              </p:custDataLst>
            </p:nvPr>
          </p:nvSpPr>
          <p:spPr>
            <a:xfrm>
              <a:off x="11506209" y="2990860"/>
              <a:ext cx="104636" cy="152261"/>
            </a:xfrm>
            <a:custGeom>
              <a:avLst/>
              <a:gdLst/>
              <a:ahLst/>
              <a:cxnLst/>
              <a:rect l="0" t="0" r="0" b="0"/>
              <a:pathLst>
                <a:path w="104636" h="152261">
                  <a:moveTo>
                    <a:pt x="9516" y="28565"/>
                  </a:moveTo>
                  <a:lnTo>
                    <a:pt x="9516" y="28565"/>
                  </a:lnTo>
                  <a:lnTo>
                    <a:pt x="106" y="28565"/>
                  </a:lnTo>
                  <a:lnTo>
                    <a:pt x="0" y="20364"/>
                  </a:lnTo>
                  <a:lnTo>
                    <a:pt x="1055" y="19923"/>
                  </a:lnTo>
                  <a:lnTo>
                    <a:pt x="5050" y="19432"/>
                  </a:lnTo>
                  <a:lnTo>
                    <a:pt x="6539" y="18243"/>
                  </a:lnTo>
                  <a:lnTo>
                    <a:pt x="8193" y="14100"/>
                  </a:lnTo>
                  <a:lnTo>
                    <a:pt x="9693" y="12571"/>
                  </a:lnTo>
                  <a:lnTo>
                    <a:pt x="19138" y="8725"/>
                  </a:lnTo>
                  <a:lnTo>
                    <a:pt x="26361" y="3048"/>
                  </a:lnTo>
                  <a:lnTo>
                    <a:pt x="35204" y="896"/>
                  </a:lnTo>
                  <a:lnTo>
                    <a:pt x="64788" y="0"/>
                  </a:lnTo>
                  <a:lnTo>
                    <a:pt x="74702" y="8192"/>
                  </a:lnTo>
                  <a:lnTo>
                    <a:pt x="75530" y="11749"/>
                  </a:lnTo>
                  <a:lnTo>
                    <a:pt x="76189" y="33192"/>
                  </a:lnTo>
                  <a:lnTo>
                    <a:pt x="75131" y="34825"/>
                  </a:lnTo>
                  <a:lnTo>
                    <a:pt x="73367" y="35913"/>
                  </a:lnTo>
                  <a:lnTo>
                    <a:pt x="71133" y="36639"/>
                  </a:lnTo>
                  <a:lnTo>
                    <a:pt x="69645" y="38181"/>
                  </a:lnTo>
                  <a:lnTo>
                    <a:pt x="67989" y="42717"/>
                  </a:lnTo>
                  <a:lnTo>
                    <a:pt x="66489" y="44350"/>
                  </a:lnTo>
                  <a:lnTo>
                    <a:pt x="62000" y="46164"/>
                  </a:lnTo>
                  <a:lnTo>
                    <a:pt x="60381" y="47706"/>
                  </a:lnTo>
                  <a:lnTo>
                    <a:pt x="58583" y="52242"/>
                  </a:lnTo>
                  <a:lnTo>
                    <a:pt x="57044" y="53875"/>
                  </a:lnTo>
                  <a:lnTo>
                    <a:pt x="48045" y="57012"/>
                  </a:lnTo>
                  <a:lnTo>
                    <a:pt x="38494" y="57136"/>
                  </a:lnTo>
                  <a:lnTo>
                    <a:pt x="46328" y="57140"/>
                  </a:lnTo>
                  <a:lnTo>
                    <a:pt x="46757" y="58198"/>
                  </a:lnTo>
                  <a:lnTo>
                    <a:pt x="47234" y="62196"/>
                  </a:lnTo>
                  <a:lnTo>
                    <a:pt x="48419" y="63686"/>
                  </a:lnTo>
                  <a:lnTo>
                    <a:pt x="52558" y="65341"/>
                  </a:lnTo>
                  <a:lnTo>
                    <a:pt x="73930" y="67700"/>
                  </a:lnTo>
                  <a:lnTo>
                    <a:pt x="82812" y="73204"/>
                  </a:lnTo>
                  <a:lnTo>
                    <a:pt x="89011" y="74863"/>
                  </a:lnTo>
                  <a:lnTo>
                    <a:pt x="91089" y="76364"/>
                  </a:lnTo>
                  <a:lnTo>
                    <a:pt x="92472" y="78422"/>
                  </a:lnTo>
                  <a:lnTo>
                    <a:pt x="95067" y="83532"/>
                  </a:lnTo>
                  <a:lnTo>
                    <a:pt x="101421" y="92359"/>
                  </a:lnTo>
                  <a:lnTo>
                    <a:pt x="104326" y="102923"/>
                  </a:lnTo>
                  <a:lnTo>
                    <a:pt x="104635" y="109275"/>
                  </a:lnTo>
                  <a:lnTo>
                    <a:pt x="101885" y="114884"/>
                  </a:lnTo>
                  <a:lnTo>
                    <a:pt x="88953" y="131071"/>
                  </a:lnTo>
                  <a:lnTo>
                    <a:pt x="87155" y="136917"/>
                  </a:lnTo>
                  <a:lnTo>
                    <a:pt x="85617" y="138900"/>
                  </a:lnTo>
                  <a:lnTo>
                    <a:pt x="66476" y="150172"/>
                  </a:lnTo>
                  <a:lnTo>
                    <a:pt x="44429" y="152260"/>
                  </a:lnTo>
                  <a:lnTo>
                    <a:pt x="41257" y="150186"/>
                  </a:lnTo>
                  <a:lnTo>
                    <a:pt x="24066" y="129065"/>
                  </a:lnTo>
                  <a:lnTo>
                    <a:pt x="23450" y="127315"/>
                  </a:lnTo>
                  <a:lnTo>
                    <a:pt x="24097" y="126148"/>
                  </a:lnTo>
                  <a:lnTo>
                    <a:pt x="25587" y="125371"/>
                  </a:lnTo>
                  <a:lnTo>
                    <a:pt x="25522" y="123794"/>
                  </a:lnTo>
                  <a:lnTo>
                    <a:pt x="19041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739"/>
          <p:cNvGrpSpPr/>
          <p:nvPr/>
        </p:nvGrpSpPr>
        <p:grpSpPr>
          <a:xfrm>
            <a:off x="4881745" y="3705225"/>
            <a:ext cx="109356" cy="2886076"/>
            <a:chOff x="4881745" y="3705225"/>
            <a:chExt cx="109356" cy="2886076"/>
          </a:xfrm>
        </p:grpSpPr>
        <p:sp>
          <p:nvSpPr>
            <p:cNvPr id="472" name="SMARTInkShape-3169"/>
            <p:cNvSpPr/>
            <p:nvPr>
              <p:custDataLst>
                <p:tags r:id="rId65"/>
              </p:custDataLst>
            </p:nvPr>
          </p:nvSpPr>
          <p:spPr>
            <a:xfrm>
              <a:off x="4953000" y="65246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701" y="22793"/>
                  </a:lnTo>
                  <a:lnTo>
                    <a:pt x="16890" y="37585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170"/>
            <p:cNvSpPr/>
            <p:nvPr>
              <p:custDataLst>
                <p:tags r:id="rId66"/>
              </p:custDataLst>
            </p:nvPr>
          </p:nvSpPr>
          <p:spPr>
            <a:xfrm>
              <a:off x="4953000" y="6315075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38100" y="21459"/>
                  </a:lnTo>
                  <a:lnTo>
                    <a:pt x="28967" y="64969"/>
                  </a:lnTo>
                  <a:lnTo>
                    <a:pt x="18898" y="10697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171"/>
            <p:cNvSpPr/>
            <p:nvPr>
              <p:custDataLst>
                <p:tags r:id="rId67"/>
              </p:custDataLst>
            </p:nvPr>
          </p:nvSpPr>
          <p:spPr>
            <a:xfrm>
              <a:off x="4933950" y="5838825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0" y="0"/>
                  </a:moveTo>
                  <a:lnTo>
                    <a:pt x="0" y="0"/>
                  </a:lnTo>
                  <a:lnTo>
                    <a:pt x="0" y="44474"/>
                  </a:lnTo>
                  <a:lnTo>
                    <a:pt x="1058" y="89865"/>
                  </a:lnTo>
                  <a:lnTo>
                    <a:pt x="8642" y="120538"/>
                  </a:lnTo>
                  <a:lnTo>
                    <a:pt x="10321" y="136374"/>
                  </a:lnTo>
                  <a:lnTo>
                    <a:pt x="17013" y="154566"/>
                  </a:lnTo>
                  <a:lnTo>
                    <a:pt x="19840" y="183377"/>
                  </a:lnTo>
                  <a:lnTo>
                    <a:pt x="26575" y="195680"/>
                  </a:lnTo>
                  <a:lnTo>
                    <a:pt x="34215" y="206028"/>
                  </a:lnTo>
                  <a:lnTo>
                    <a:pt x="40155" y="219006"/>
                  </a:lnTo>
                  <a:lnTo>
                    <a:pt x="4762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172"/>
            <p:cNvSpPr/>
            <p:nvPr>
              <p:custDataLst>
                <p:tags r:id="rId68"/>
              </p:custDataLst>
            </p:nvPr>
          </p:nvSpPr>
          <p:spPr>
            <a:xfrm>
              <a:off x="4905375" y="5457825"/>
              <a:ext cx="38101" cy="295276"/>
            </a:xfrm>
            <a:custGeom>
              <a:avLst/>
              <a:gdLst/>
              <a:ahLst/>
              <a:cxnLst/>
              <a:rect l="0" t="0" r="0" b="0"/>
              <a:pathLst>
                <a:path w="38101" h="295276">
                  <a:moveTo>
                    <a:pt x="38100" y="0"/>
                  </a:moveTo>
                  <a:lnTo>
                    <a:pt x="38100" y="0"/>
                  </a:lnTo>
                  <a:lnTo>
                    <a:pt x="37042" y="15209"/>
                  </a:lnTo>
                  <a:lnTo>
                    <a:pt x="30561" y="41418"/>
                  </a:lnTo>
                  <a:lnTo>
                    <a:pt x="26341" y="64835"/>
                  </a:lnTo>
                  <a:lnTo>
                    <a:pt x="21210" y="85180"/>
                  </a:lnTo>
                  <a:lnTo>
                    <a:pt x="16418" y="126599"/>
                  </a:lnTo>
                  <a:lnTo>
                    <a:pt x="10130" y="170857"/>
                  </a:lnTo>
                  <a:lnTo>
                    <a:pt x="8547" y="196576"/>
                  </a:lnTo>
                  <a:lnTo>
                    <a:pt x="1335" y="225806"/>
                  </a:lnTo>
                  <a:lnTo>
                    <a:pt x="23" y="27312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173"/>
            <p:cNvSpPr/>
            <p:nvPr>
              <p:custDataLst>
                <p:tags r:id="rId69"/>
              </p:custDataLst>
            </p:nvPr>
          </p:nvSpPr>
          <p:spPr>
            <a:xfrm>
              <a:off x="4933950" y="51054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1058" y="80277"/>
                  </a:lnTo>
                  <a:lnTo>
                    <a:pt x="5488" y="97634"/>
                  </a:lnTo>
                  <a:lnTo>
                    <a:pt x="3155" y="111008"/>
                  </a:lnTo>
                  <a:lnTo>
                    <a:pt x="9060" y="152579"/>
                  </a:lnTo>
                  <a:lnTo>
                    <a:pt x="10522" y="184174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174"/>
            <p:cNvSpPr/>
            <p:nvPr>
              <p:custDataLst>
                <p:tags r:id="rId70"/>
              </p:custDataLst>
            </p:nvPr>
          </p:nvSpPr>
          <p:spPr>
            <a:xfrm>
              <a:off x="4881745" y="4733925"/>
              <a:ext cx="33156" cy="209551"/>
            </a:xfrm>
            <a:custGeom>
              <a:avLst/>
              <a:gdLst/>
              <a:ahLst/>
              <a:cxnLst/>
              <a:rect l="0" t="0" r="0" b="0"/>
              <a:pathLst>
                <a:path w="33156" h="209551">
                  <a:moveTo>
                    <a:pt x="33155" y="0"/>
                  </a:moveTo>
                  <a:lnTo>
                    <a:pt x="33155" y="0"/>
                  </a:lnTo>
                  <a:lnTo>
                    <a:pt x="32097" y="15209"/>
                  </a:lnTo>
                  <a:lnTo>
                    <a:pt x="21396" y="57297"/>
                  </a:lnTo>
                  <a:lnTo>
                    <a:pt x="16265" y="76243"/>
                  </a:lnTo>
                  <a:lnTo>
                    <a:pt x="11473" y="114303"/>
                  </a:lnTo>
                  <a:lnTo>
                    <a:pt x="3800" y="130530"/>
                  </a:lnTo>
                  <a:lnTo>
                    <a:pt x="885" y="134644"/>
                  </a:lnTo>
                  <a:lnTo>
                    <a:pt x="0" y="139504"/>
                  </a:lnTo>
                  <a:lnTo>
                    <a:pt x="4339" y="182385"/>
                  </a:lnTo>
                  <a:lnTo>
                    <a:pt x="1410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175"/>
            <p:cNvSpPr/>
            <p:nvPr>
              <p:custDataLst>
                <p:tags r:id="rId71"/>
              </p:custDataLst>
            </p:nvPr>
          </p:nvSpPr>
          <p:spPr>
            <a:xfrm>
              <a:off x="4962525" y="438150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45124"/>
                  </a:lnTo>
                  <a:lnTo>
                    <a:pt x="8467" y="82628"/>
                  </a:lnTo>
                  <a:lnTo>
                    <a:pt x="1324" y="10649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176"/>
            <p:cNvSpPr/>
            <p:nvPr>
              <p:custDataLst>
                <p:tags r:id="rId72"/>
              </p:custDataLst>
            </p:nvPr>
          </p:nvSpPr>
          <p:spPr>
            <a:xfrm>
              <a:off x="4924541" y="4133850"/>
              <a:ext cx="18935" cy="104776"/>
            </a:xfrm>
            <a:custGeom>
              <a:avLst/>
              <a:gdLst/>
              <a:ahLst/>
              <a:cxnLst/>
              <a:rect l="0" t="0" r="0" b="0"/>
              <a:pathLst>
                <a:path w="18935" h="104776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6587" y="10361"/>
                  </a:lnTo>
                  <a:lnTo>
                    <a:pt x="2864" y="16247"/>
                  </a:lnTo>
                  <a:lnTo>
                    <a:pt x="472" y="28648"/>
                  </a:lnTo>
                  <a:lnTo>
                    <a:pt x="0" y="41289"/>
                  </a:lnTo>
                  <a:lnTo>
                    <a:pt x="2758" y="47631"/>
                  </a:lnTo>
                  <a:lnTo>
                    <a:pt x="8096" y="55269"/>
                  </a:lnTo>
                  <a:lnTo>
                    <a:pt x="9150" y="64383"/>
                  </a:lnTo>
                  <a:lnTo>
                    <a:pt x="9293" y="70243"/>
                  </a:lnTo>
                  <a:lnTo>
                    <a:pt x="12180" y="76375"/>
                  </a:lnTo>
                  <a:lnTo>
                    <a:pt x="15933" y="82628"/>
                  </a:lnTo>
                  <a:lnTo>
                    <a:pt x="18341" y="95266"/>
                  </a:lnTo>
                  <a:lnTo>
                    <a:pt x="18934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177"/>
            <p:cNvSpPr/>
            <p:nvPr>
              <p:custDataLst>
                <p:tags r:id="rId73"/>
              </p:custDataLst>
            </p:nvPr>
          </p:nvSpPr>
          <p:spPr>
            <a:xfrm>
              <a:off x="4933950" y="38576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8" y="10361"/>
                  </a:lnTo>
                  <a:lnTo>
                    <a:pt x="12505" y="16247"/>
                  </a:lnTo>
                  <a:lnTo>
                    <a:pt x="10113" y="28648"/>
                  </a:lnTo>
                  <a:lnTo>
                    <a:pt x="9559" y="50804"/>
                  </a:lnTo>
                  <a:lnTo>
                    <a:pt x="6718" y="57152"/>
                  </a:lnTo>
                  <a:lnTo>
                    <a:pt x="2986" y="63501"/>
                  </a:lnTo>
                  <a:lnTo>
                    <a:pt x="885" y="74083"/>
                  </a:lnTo>
                  <a:lnTo>
                    <a:pt x="16" y="12166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178"/>
            <p:cNvSpPr/>
            <p:nvPr>
              <p:custDataLst>
                <p:tags r:id="rId74"/>
              </p:custDataLst>
            </p:nvPr>
          </p:nvSpPr>
          <p:spPr>
            <a:xfrm>
              <a:off x="4924425" y="37052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133" y="9408"/>
                  </a:lnTo>
                  <a:lnTo>
                    <a:pt x="9409" y="14547"/>
                  </a:lnTo>
                  <a:lnTo>
                    <a:pt x="8389" y="16048"/>
                  </a:lnTo>
                  <a:lnTo>
                    <a:pt x="6651" y="17049"/>
                  </a:lnTo>
                  <a:lnTo>
                    <a:pt x="4434" y="17716"/>
                  </a:lnTo>
                  <a:lnTo>
                    <a:pt x="2956" y="19219"/>
                  </a:lnTo>
                  <a:lnTo>
                    <a:pt x="1313" y="23711"/>
                  </a:lnTo>
                  <a:lnTo>
                    <a:pt x="34" y="42638"/>
                  </a:lnTo>
                  <a:lnTo>
                    <a:pt x="2837" y="4823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740"/>
          <p:cNvGrpSpPr/>
          <p:nvPr/>
        </p:nvGrpSpPr>
        <p:grpSpPr>
          <a:xfrm>
            <a:off x="6457950" y="4162425"/>
            <a:ext cx="333376" cy="2609851"/>
            <a:chOff x="6457950" y="4162425"/>
            <a:chExt cx="333376" cy="2609851"/>
          </a:xfrm>
        </p:grpSpPr>
        <p:sp>
          <p:nvSpPr>
            <p:cNvPr id="483" name="SMARTInkShape-3179"/>
            <p:cNvSpPr/>
            <p:nvPr>
              <p:custDataLst>
                <p:tags r:id="rId58"/>
              </p:custDataLst>
            </p:nvPr>
          </p:nvSpPr>
          <p:spPr>
            <a:xfrm>
              <a:off x="6457950" y="66865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61120"/>
                  </a:lnTo>
                  <a:lnTo>
                    <a:pt x="2822" y="67028"/>
                  </a:lnTo>
                  <a:lnTo>
                    <a:pt x="9132" y="7566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180"/>
            <p:cNvSpPr/>
            <p:nvPr>
              <p:custDataLst>
                <p:tags r:id="rId59"/>
              </p:custDataLst>
            </p:nvPr>
          </p:nvSpPr>
          <p:spPr>
            <a:xfrm>
              <a:off x="6486525" y="63150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0" y="47532"/>
                  </a:lnTo>
                  <a:lnTo>
                    <a:pt x="0" y="92069"/>
                  </a:lnTo>
                  <a:lnTo>
                    <a:pt x="0" y="136476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181"/>
            <p:cNvSpPr/>
            <p:nvPr>
              <p:custDataLst>
                <p:tags r:id="rId60"/>
              </p:custDataLst>
            </p:nvPr>
          </p:nvSpPr>
          <p:spPr>
            <a:xfrm>
              <a:off x="6496050" y="5924550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37042" y="21755"/>
                  </a:lnTo>
                  <a:lnTo>
                    <a:pt x="28399" y="66829"/>
                  </a:lnTo>
                  <a:lnTo>
                    <a:pt x="21232" y="86947"/>
                  </a:lnTo>
                  <a:lnTo>
                    <a:pt x="4147" y="118279"/>
                  </a:lnTo>
                  <a:lnTo>
                    <a:pt x="161" y="16325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182"/>
            <p:cNvSpPr/>
            <p:nvPr>
              <p:custDataLst>
                <p:tags r:id="rId61"/>
              </p:custDataLst>
            </p:nvPr>
          </p:nvSpPr>
          <p:spPr>
            <a:xfrm>
              <a:off x="6591300" y="5419725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7517" y="41135"/>
                  </a:lnTo>
                  <a:lnTo>
                    <a:pt x="16817" y="85717"/>
                  </a:lnTo>
                  <a:lnTo>
                    <a:pt x="11685" y="104773"/>
                  </a:lnTo>
                  <a:lnTo>
                    <a:pt x="8751" y="135467"/>
                  </a:lnTo>
                  <a:lnTo>
                    <a:pt x="2042" y="15438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183"/>
            <p:cNvSpPr/>
            <p:nvPr>
              <p:custDataLst>
                <p:tags r:id="rId62"/>
              </p:custDataLst>
            </p:nvPr>
          </p:nvSpPr>
          <p:spPr>
            <a:xfrm>
              <a:off x="6650170" y="5029200"/>
              <a:ext cx="26856" cy="171451"/>
            </a:xfrm>
            <a:custGeom>
              <a:avLst/>
              <a:gdLst/>
              <a:ahLst/>
              <a:cxnLst/>
              <a:rect l="0" t="0" r="0" b="0"/>
              <a:pathLst>
                <a:path w="26856" h="171451">
                  <a:moveTo>
                    <a:pt x="26855" y="0"/>
                  </a:moveTo>
                  <a:lnTo>
                    <a:pt x="26855" y="0"/>
                  </a:lnTo>
                  <a:lnTo>
                    <a:pt x="25797" y="21755"/>
                  </a:lnTo>
                  <a:lnTo>
                    <a:pt x="17723" y="67950"/>
                  </a:lnTo>
                  <a:lnTo>
                    <a:pt x="16349" y="89779"/>
                  </a:lnTo>
                  <a:lnTo>
                    <a:pt x="9748" y="107152"/>
                  </a:lnTo>
                  <a:lnTo>
                    <a:pt x="2149" y="120532"/>
                  </a:lnTo>
                  <a:lnTo>
                    <a:pt x="0" y="131533"/>
                  </a:lnTo>
                  <a:lnTo>
                    <a:pt x="1867" y="140657"/>
                  </a:lnTo>
                  <a:lnTo>
                    <a:pt x="5166" y="149298"/>
                  </a:lnTo>
                  <a:lnTo>
                    <a:pt x="780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184"/>
            <p:cNvSpPr/>
            <p:nvPr>
              <p:custDataLst>
                <p:tags r:id="rId63"/>
              </p:custDataLst>
            </p:nvPr>
          </p:nvSpPr>
          <p:spPr>
            <a:xfrm>
              <a:off x="6644692" y="4514850"/>
              <a:ext cx="60909" cy="238126"/>
            </a:xfrm>
            <a:custGeom>
              <a:avLst/>
              <a:gdLst/>
              <a:ahLst/>
              <a:cxnLst/>
              <a:rect l="0" t="0" r="0" b="0"/>
              <a:pathLst>
                <a:path w="60909" h="238126">
                  <a:moveTo>
                    <a:pt x="60908" y="0"/>
                  </a:moveTo>
                  <a:lnTo>
                    <a:pt x="60908" y="0"/>
                  </a:lnTo>
                  <a:lnTo>
                    <a:pt x="59850" y="21755"/>
                  </a:lnTo>
                  <a:lnTo>
                    <a:pt x="41611" y="66647"/>
                  </a:lnTo>
                  <a:lnTo>
                    <a:pt x="36456" y="79363"/>
                  </a:lnTo>
                  <a:lnTo>
                    <a:pt x="31438" y="98422"/>
                  </a:lnTo>
                  <a:lnTo>
                    <a:pt x="4170" y="142875"/>
                  </a:lnTo>
                  <a:lnTo>
                    <a:pt x="858" y="149225"/>
                  </a:lnTo>
                  <a:lnTo>
                    <a:pt x="0" y="164747"/>
                  </a:lnTo>
                  <a:lnTo>
                    <a:pt x="3428" y="208962"/>
                  </a:lnTo>
                  <a:lnTo>
                    <a:pt x="4670" y="220930"/>
                  </a:lnTo>
                  <a:lnTo>
                    <a:pt x="13283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185"/>
            <p:cNvSpPr/>
            <p:nvPr>
              <p:custDataLst>
                <p:tags r:id="rId64"/>
              </p:custDataLst>
            </p:nvPr>
          </p:nvSpPr>
          <p:spPr>
            <a:xfrm>
              <a:off x="6781800" y="41624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1396"/>
                  </a:lnTo>
                  <a:lnTo>
                    <a:pt x="6703" y="47679"/>
                  </a:lnTo>
                  <a:lnTo>
                    <a:pt x="4469" y="50836"/>
                  </a:lnTo>
                  <a:lnTo>
                    <a:pt x="1325" y="653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1" name="SMARTInkShape-3186"/>
          <p:cNvSpPr/>
          <p:nvPr>
            <p:custDataLst>
              <p:tags r:id="rId27"/>
            </p:custDataLst>
          </p:nvPr>
        </p:nvSpPr>
        <p:spPr>
          <a:xfrm>
            <a:off x="1487039" y="2581391"/>
            <a:ext cx="6199557" cy="1675990"/>
          </a:xfrm>
          <a:custGeom>
            <a:avLst/>
            <a:gdLst/>
            <a:ahLst/>
            <a:cxnLst/>
            <a:rect l="0" t="0" r="0" b="0"/>
            <a:pathLst>
              <a:path w="6199557" h="1675990">
                <a:moveTo>
                  <a:pt x="94111" y="523759"/>
                </a:moveTo>
                <a:lnTo>
                  <a:pt x="94111" y="523759"/>
                </a:lnTo>
                <a:lnTo>
                  <a:pt x="76211" y="516220"/>
                </a:lnTo>
                <a:lnTo>
                  <a:pt x="67645" y="514626"/>
                </a:lnTo>
                <a:lnTo>
                  <a:pt x="66942" y="513437"/>
                </a:lnTo>
                <a:lnTo>
                  <a:pt x="65721" y="506067"/>
                </a:lnTo>
                <a:lnTo>
                  <a:pt x="62796" y="505313"/>
                </a:lnTo>
                <a:lnTo>
                  <a:pt x="57351" y="504828"/>
                </a:lnTo>
                <a:lnTo>
                  <a:pt x="102388" y="504709"/>
                </a:lnTo>
                <a:lnTo>
                  <a:pt x="146082" y="504709"/>
                </a:lnTo>
                <a:lnTo>
                  <a:pt x="180694" y="501887"/>
                </a:lnTo>
                <a:lnTo>
                  <a:pt x="218106" y="496508"/>
                </a:lnTo>
                <a:lnTo>
                  <a:pt x="263674" y="488900"/>
                </a:lnTo>
                <a:lnTo>
                  <a:pt x="301926" y="485561"/>
                </a:lnTo>
                <a:lnTo>
                  <a:pt x="346303" y="478339"/>
                </a:lnTo>
                <a:lnTo>
                  <a:pt x="377294" y="472527"/>
                </a:lnTo>
                <a:lnTo>
                  <a:pt x="411528" y="466417"/>
                </a:lnTo>
                <a:lnTo>
                  <a:pt x="447910" y="460174"/>
                </a:lnTo>
                <a:lnTo>
                  <a:pt x="485247" y="453871"/>
                </a:lnTo>
                <a:lnTo>
                  <a:pt x="525830" y="444720"/>
                </a:lnTo>
                <a:lnTo>
                  <a:pt x="569619" y="434655"/>
                </a:lnTo>
                <a:lnTo>
                  <a:pt x="593150" y="430490"/>
                </a:lnTo>
                <a:lnTo>
                  <a:pt x="617303" y="426655"/>
                </a:lnTo>
                <a:lnTo>
                  <a:pt x="663897" y="419571"/>
                </a:lnTo>
                <a:lnTo>
                  <a:pt x="710357" y="411836"/>
                </a:lnTo>
                <a:lnTo>
                  <a:pt x="734600" y="406811"/>
                </a:lnTo>
                <a:lnTo>
                  <a:pt x="759229" y="401344"/>
                </a:lnTo>
                <a:lnTo>
                  <a:pt x="785173" y="396641"/>
                </a:lnTo>
                <a:lnTo>
                  <a:pt x="811994" y="392447"/>
                </a:lnTo>
                <a:lnTo>
                  <a:pt x="839400" y="388593"/>
                </a:lnTo>
                <a:lnTo>
                  <a:pt x="867195" y="383906"/>
                </a:lnTo>
                <a:lnTo>
                  <a:pt x="895250" y="378666"/>
                </a:lnTo>
                <a:lnTo>
                  <a:pt x="923479" y="373056"/>
                </a:lnTo>
                <a:lnTo>
                  <a:pt x="951823" y="368257"/>
                </a:lnTo>
                <a:lnTo>
                  <a:pt x="980244" y="363999"/>
                </a:lnTo>
                <a:lnTo>
                  <a:pt x="1008716" y="360102"/>
                </a:lnTo>
                <a:lnTo>
                  <a:pt x="1037223" y="356446"/>
                </a:lnTo>
                <a:lnTo>
                  <a:pt x="1065752" y="352951"/>
                </a:lnTo>
                <a:lnTo>
                  <a:pt x="1094297" y="349562"/>
                </a:lnTo>
                <a:lnTo>
                  <a:pt x="1123910" y="345186"/>
                </a:lnTo>
                <a:lnTo>
                  <a:pt x="1154235" y="340152"/>
                </a:lnTo>
                <a:lnTo>
                  <a:pt x="1185035" y="334679"/>
                </a:lnTo>
                <a:lnTo>
                  <a:pt x="1216152" y="329972"/>
                </a:lnTo>
                <a:lnTo>
                  <a:pt x="1247480" y="325776"/>
                </a:lnTo>
                <a:lnTo>
                  <a:pt x="1278949" y="321920"/>
                </a:lnTo>
                <a:lnTo>
                  <a:pt x="1311569" y="317233"/>
                </a:lnTo>
                <a:lnTo>
                  <a:pt x="1344958" y="311991"/>
                </a:lnTo>
                <a:lnTo>
                  <a:pt x="1378860" y="306381"/>
                </a:lnTo>
                <a:lnTo>
                  <a:pt x="1413102" y="301582"/>
                </a:lnTo>
                <a:lnTo>
                  <a:pt x="1447572" y="297324"/>
                </a:lnTo>
                <a:lnTo>
                  <a:pt x="1482193" y="293427"/>
                </a:lnTo>
                <a:lnTo>
                  <a:pt x="1517974" y="288713"/>
                </a:lnTo>
                <a:lnTo>
                  <a:pt x="1554528" y="283453"/>
                </a:lnTo>
                <a:lnTo>
                  <a:pt x="1591597" y="277830"/>
                </a:lnTo>
                <a:lnTo>
                  <a:pt x="1629010" y="271965"/>
                </a:lnTo>
                <a:lnTo>
                  <a:pt x="1666652" y="265938"/>
                </a:lnTo>
                <a:lnTo>
                  <a:pt x="1704447" y="259803"/>
                </a:lnTo>
                <a:lnTo>
                  <a:pt x="1742343" y="254655"/>
                </a:lnTo>
                <a:lnTo>
                  <a:pt x="1780307" y="250165"/>
                </a:lnTo>
                <a:lnTo>
                  <a:pt x="1818317" y="246113"/>
                </a:lnTo>
                <a:lnTo>
                  <a:pt x="1857415" y="241295"/>
                </a:lnTo>
                <a:lnTo>
                  <a:pt x="1897239" y="235966"/>
                </a:lnTo>
                <a:lnTo>
                  <a:pt x="1937546" y="230298"/>
                </a:lnTo>
                <a:lnTo>
                  <a:pt x="1977117" y="225460"/>
                </a:lnTo>
                <a:lnTo>
                  <a:pt x="2016199" y="221177"/>
                </a:lnTo>
                <a:lnTo>
                  <a:pt x="2054953" y="217262"/>
                </a:lnTo>
                <a:lnTo>
                  <a:pt x="2094547" y="213594"/>
                </a:lnTo>
                <a:lnTo>
                  <a:pt x="2134702" y="210091"/>
                </a:lnTo>
                <a:lnTo>
                  <a:pt x="2175230" y="206697"/>
                </a:lnTo>
                <a:lnTo>
                  <a:pt x="2217065" y="202318"/>
                </a:lnTo>
                <a:lnTo>
                  <a:pt x="2259772" y="197281"/>
                </a:lnTo>
                <a:lnTo>
                  <a:pt x="2303060" y="191807"/>
                </a:lnTo>
                <a:lnTo>
                  <a:pt x="2345677" y="187100"/>
                </a:lnTo>
                <a:lnTo>
                  <a:pt x="2387847" y="182903"/>
                </a:lnTo>
                <a:lnTo>
                  <a:pt x="2429718" y="179047"/>
                </a:lnTo>
                <a:lnTo>
                  <a:pt x="2470333" y="175417"/>
                </a:lnTo>
                <a:lnTo>
                  <a:pt x="2510109" y="171940"/>
                </a:lnTo>
                <a:lnTo>
                  <a:pt x="2549326" y="168563"/>
                </a:lnTo>
                <a:lnTo>
                  <a:pt x="2590287" y="165253"/>
                </a:lnTo>
                <a:lnTo>
                  <a:pt x="2632412" y="161989"/>
                </a:lnTo>
                <a:lnTo>
                  <a:pt x="2675312" y="158754"/>
                </a:lnTo>
                <a:lnTo>
                  <a:pt x="2717670" y="154481"/>
                </a:lnTo>
                <a:lnTo>
                  <a:pt x="2759667" y="149515"/>
                </a:lnTo>
                <a:lnTo>
                  <a:pt x="2801423" y="144088"/>
                </a:lnTo>
                <a:lnTo>
                  <a:pt x="2841961" y="139412"/>
                </a:lnTo>
                <a:lnTo>
                  <a:pt x="2881686" y="135236"/>
                </a:lnTo>
                <a:lnTo>
                  <a:pt x="2920869" y="131394"/>
                </a:lnTo>
                <a:lnTo>
                  <a:pt x="2961808" y="127774"/>
                </a:lnTo>
                <a:lnTo>
                  <a:pt x="3003918" y="124302"/>
                </a:lnTo>
                <a:lnTo>
                  <a:pt x="3046807" y="120930"/>
                </a:lnTo>
                <a:lnTo>
                  <a:pt x="3091275" y="117623"/>
                </a:lnTo>
                <a:lnTo>
                  <a:pt x="3136795" y="114360"/>
                </a:lnTo>
                <a:lnTo>
                  <a:pt x="3183017" y="111126"/>
                </a:lnTo>
                <a:lnTo>
                  <a:pt x="3226532" y="107912"/>
                </a:lnTo>
                <a:lnTo>
                  <a:pt x="3268242" y="104711"/>
                </a:lnTo>
                <a:lnTo>
                  <a:pt x="3308749" y="101519"/>
                </a:lnTo>
                <a:lnTo>
                  <a:pt x="3349511" y="98332"/>
                </a:lnTo>
                <a:lnTo>
                  <a:pt x="3390444" y="95149"/>
                </a:lnTo>
                <a:lnTo>
                  <a:pt x="3431492" y="91969"/>
                </a:lnTo>
                <a:lnTo>
                  <a:pt x="3474731" y="88791"/>
                </a:lnTo>
                <a:lnTo>
                  <a:pt x="3519433" y="85614"/>
                </a:lnTo>
                <a:lnTo>
                  <a:pt x="3565109" y="82437"/>
                </a:lnTo>
                <a:lnTo>
                  <a:pt x="3609318" y="80319"/>
                </a:lnTo>
                <a:lnTo>
                  <a:pt x="3652548" y="78907"/>
                </a:lnTo>
                <a:lnTo>
                  <a:pt x="3695128" y="77967"/>
                </a:lnTo>
                <a:lnTo>
                  <a:pt x="3737272" y="76280"/>
                </a:lnTo>
                <a:lnTo>
                  <a:pt x="3779126" y="74098"/>
                </a:lnTo>
                <a:lnTo>
                  <a:pt x="3820788" y="71586"/>
                </a:lnTo>
                <a:lnTo>
                  <a:pt x="3863379" y="68852"/>
                </a:lnTo>
                <a:lnTo>
                  <a:pt x="3906590" y="65971"/>
                </a:lnTo>
                <a:lnTo>
                  <a:pt x="3950214" y="62992"/>
                </a:lnTo>
                <a:lnTo>
                  <a:pt x="3993054" y="61006"/>
                </a:lnTo>
                <a:lnTo>
                  <a:pt x="4035373" y="59682"/>
                </a:lnTo>
                <a:lnTo>
                  <a:pt x="4077344" y="58799"/>
                </a:lnTo>
                <a:lnTo>
                  <a:pt x="4116967" y="57153"/>
                </a:lnTo>
                <a:lnTo>
                  <a:pt x="4155023" y="54996"/>
                </a:lnTo>
                <a:lnTo>
                  <a:pt x="4192036" y="52500"/>
                </a:lnTo>
                <a:lnTo>
                  <a:pt x="4230469" y="50837"/>
                </a:lnTo>
                <a:lnTo>
                  <a:pt x="4269850" y="49727"/>
                </a:lnTo>
                <a:lnTo>
                  <a:pt x="4309862" y="48988"/>
                </a:lnTo>
                <a:lnTo>
                  <a:pt x="4349237" y="47436"/>
                </a:lnTo>
                <a:lnTo>
                  <a:pt x="4388186" y="45344"/>
                </a:lnTo>
                <a:lnTo>
                  <a:pt x="4426853" y="42890"/>
                </a:lnTo>
                <a:lnTo>
                  <a:pt x="4465331" y="41255"/>
                </a:lnTo>
                <a:lnTo>
                  <a:pt x="4503683" y="40165"/>
                </a:lnTo>
                <a:lnTo>
                  <a:pt x="4541951" y="39438"/>
                </a:lnTo>
                <a:lnTo>
                  <a:pt x="4580162" y="37895"/>
                </a:lnTo>
                <a:lnTo>
                  <a:pt x="4618337" y="35808"/>
                </a:lnTo>
                <a:lnTo>
                  <a:pt x="4656487" y="33359"/>
                </a:lnTo>
                <a:lnTo>
                  <a:pt x="4694620" y="31725"/>
                </a:lnTo>
                <a:lnTo>
                  <a:pt x="4732741" y="30636"/>
                </a:lnTo>
                <a:lnTo>
                  <a:pt x="4770857" y="29911"/>
                </a:lnTo>
                <a:lnTo>
                  <a:pt x="4806850" y="28369"/>
                </a:lnTo>
                <a:lnTo>
                  <a:pt x="4841429" y="26282"/>
                </a:lnTo>
                <a:lnTo>
                  <a:pt x="4875065" y="23833"/>
                </a:lnTo>
                <a:lnTo>
                  <a:pt x="4908072" y="22200"/>
                </a:lnTo>
                <a:lnTo>
                  <a:pt x="4940660" y="21111"/>
                </a:lnTo>
                <a:lnTo>
                  <a:pt x="4972968" y="20386"/>
                </a:lnTo>
                <a:lnTo>
                  <a:pt x="5006150" y="19902"/>
                </a:lnTo>
                <a:lnTo>
                  <a:pt x="5039911" y="19580"/>
                </a:lnTo>
                <a:lnTo>
                  <a:pt x="5074061" y="19364"/>
                </a:lnTo>
                <a:lnTo>
                  <a:pt x="5106353" y="18162"/>
                </a:lnTo>
                <a:lnTo>
                  <a:pt x="5137405" y="16303"/>
                </a:lnTo>
                <a:lnTo>
                  <a:pt x="5167633" y="14005"/>
                </a:lnTo>
                <a:lnTo>
                  <a:pt x="5197309" y="12473"/>
                </a:lnTo>
                <a:lnTo>
                  <a:pt x="5226618" y="11452"/>
                </a:lnTo>
                <a:lnTo>
                  <a:pt x="5255683" y="10771"/>
                </a:lnTo>
                <a:lnTo>
                  <a:pt x="5283525" y="10317"/>
                </a:lnTo>
                <a:lnTo>
                  <a:pt x="5310554" y="10014"/>
                </a:lnTo>
                <a:lnTo>
                  <a:pt x="5337039" y="9813"/>
                </a:lnTo>
                <a:lnTo>
                  <a:pt x="5363163" y="9678"/>
                </a:lnTo>
                <a:lnTo>
                  <a:pt x="5389046" y="9589"/>
                </a:lnTo>
                <a:lnTo>
                  <a:pt x="5414768" y="9529"/>
                </a:lnTo>
                <a:lnTo>
                  <a:pt x="5439323" y="9489"/>
                </a:lnTo>
                <a:lnTo>
                  <a:pt x="5486363" y="9444"/>
                </a:lnTo>
                <a:lnTo>
                  <a:pt x="5531964" y="6603"/>
                </a:lnTo>
                <a:lnTo>
                  <a:pt x="5575868" y="2870"/>
                </a:lnTo>
                <a:lnTo>
                  <a:pt x="5616547" y="1211"/>
                </a:lnTo>
                <a:lnTo>
                  <a:pt x="5652971" y="474"/>
                </a:lnTo>
                <a:lnTo>
                  <a:pt x="5687857" y="146"/>
                </a:lnTo>
                <a:lnTo>
                  <a:pt x="5724529" y="0"/>
                </a:lnTo>
                <a:lnTo>
                  <a:pt x="5770761" y="4975"/>
                </a:lnTo>
                <a:lnTo>
                  <a:pt x="5816328" y="8095"/>
                </a:lnTo>
                <a:lnTo>
                  <a:pt x="5858286" y="9020"/>
                </a:lnTo>
                <a:lnTo>
                  <a:pt x="5897530" y="9294"/>
                </a:lnTo>
                <a:lnTo>
                  <a:pt x="5941111" y="15932"/>
                </a:lnTo>
                <a:lnTo>
                  <a:pt x="5980294" y="21163"/>
                </a:lnTo>
                <a:lnTo>
                  <a:pt x="6027093" y="34044"/>
                </a:lnTo>
                <a:lnTo>
                  <a:pt x="6049147" y="38933"/>
                </a:lnTo>
                <a:lnTo>
                  <a:pt x="6087341" y="63829"/>
                </a:lnTo>
                <a:lnTo>
                  <a:pt x="6125117" y="111150"/>
                </a:lnTo>
                <a:lnTo>
                  <a:pt x="6145530" y="154178"/>
                </a:lnTo>
                <a:lnTo>
                  <a:pt x="6161519" y="200158"/>
                </a:lnTo>
                <a:lnTo>
                  <a:pt x="6168234" y="231380"/>
                </a:lnTo>
                <a:lnTo>
                  <a:pt x="6173045" y="267442"/>
                </a:lnTo>
                <a:lnTo>
                  <a:pt x="6179097" y="312497"/>
                </a:lnTo>
                <a:lnTo>
                  <a:pt x="6186838" y="359575"/>
                </a:lnTo>
                <a:lnTo>
                  <a:pt x="6189141" y="397030"/>
                </a:lnTo>
                <a:lnTo>
                  <a:pt x="6190882" y="433881"/>
                </a:lnTo>
                <a:lnTo>
                  <a:pt x="6197593" y="478136"/>
                </a:lnTo>
                <a:lnTo>
                  <a:pt x="6199232" y="522273"/>
                </a:lnTo>
                <a:lnTo>
                  <a:pt x="6199556" y="568112"/>
                </a:lnTo>
                <a:lnTo>
                  <a:pt x="6196798" y="608838"/>
                </a:lnTo>
                <a:lnTo>
                  <a:pt x="6191432" y="647456"/>
                </a:lnTo>
                <a:lnTo>
                  <a:pt x="6190372" y="685659"/>
                </a:lnTo>
                <a:lnTo>
                  <a:pt x="6187340" y="720957"/>
                </a:lnTo>
                <a:lnTo>
                  <a:pt x="6178357" y="764458"/>
                </a:lnTo>
                <a:lnTo>
                  <a:pt x="6161340" y="808899"/>
                </a:lnTo>
                <a:lnTo>
                  <a:pt x="6139300" y="853923"/>
                </a:lnTo>
                <a:lnTo>
                  <a:pt x="6127312" y="863821"/>
                </a:lnTo>
                <a:lnTo>
                  <a:pt x="6085676" y="892999"/>
                </a:lnTo>
                <a:lnTo>
                  <a:pt x="6046027" y="910814"/>
                </a:lnTo>
                <a:lnTo>
                  <a:pt x="6006075" y="923751"/>
                </a:lnTo>
                <a:lnTo>
                  <a:pt x="5970129" y="933317"/>
                </a:lnTo>
                <a:lnTo>
                  <a:pt x="5932667" y="945676"/>
                </a:lnTo>
                <a:lnTo>
                  <a:pt x="5906358" y="954695"/>
                </a:lnTo>
                <a:lnTo>
                  <a:pt x="5861796" y="961888"/>
                </a:lnTo>
                <a:lnTo>
                  <a:pt x="5830762" y="971072"/>
                </a:lnTo>
                <a:lnTo>
                  <a:pt x="5796509" y="979387"/>
                </a:lnTo>
                <a:lnTo>
                  <a:pt x="5761177" y="986610"/>
                </a:lnTo>
                <a:lnTo>
                  <a:pt x="5727835" y="993349"/>
                </a:lnTo>
                <a:lnTo>
                  <a:pt x="5689732" y="999871"/>
                </a:lnTo>
                <a:lnTo>
                  <a:pt x="5648104" y="1006297"/>
                </a:lnTo>
                <a:lnTo>
                  <a:pt x="5604908" y="1012681"/>
                </a:lnTo>
                <a:lnTo>
                  <a:pt x="5563838" y="1019047"/>
                </a:lnTo>
                <a:lnTo>
                  <a:pt x="5522301" y="1025403"/>
                </a:lnTo>
                <a:lnTo>
                  <a:pt x="5475617" y="1031756"/>
                </a:lnTo>
                <a:lnTo>
                  <a:pt x="5429470" y="1040930"/>
                </a:lnTo>
                <a:lnTo>
                  <a:pt x="5383206" y="1051005"/>
                </a:lnTo>
                <a:lnTo>
                  <a:pt x="5359016" y="1055173"/>
                </a:lnTo>
                <a:lnTo>
                  <a:pt x="5334423" y="1059010"/>
                </a:lnTo>
                <a:lnTo>
                  <a:pt x="5308502" y="1062626"/>
                </a:lnTo>
                <a:lnTo>
                  <a:pt x="5281697" y="1066095"/>
                </a:lnTo>
                <a:lnTo>
                  <a:pt x="5254302" y="1069467"/>
                </a:lnTo>
                <a:lnTo>
                  <a:pt x="5227571" y="1072772"/>
                </a:lnTo>
                <a:lnTo>
                  <a:pt x="5201285" y="1076034"/>
                </a:lnTo>
                <a:lnTo>
                  <a:pt x="5175293" y="1079267"/>
                </a:lnTo>
                <a:lnTo>
                  <a:pt x="5148440" y="1082481"/>
                </a:lnTo>
                <a:lnTo>
                  <a:pt x="5121014" y="1085682"/>
                </a:lnTo>
                <a:lnTo>
                  <a:pt x="5093205" y="1088875"/>
                </a:lnTo>
                <a:lnTo>
                  <a:pt x="5064082" y="1092061"/>
                </a:lnTo>
                <a:lnTo>
                  <a:pt x="5034083" y="1095244"/>
                </a:lnTo>
                <a:lnTo>
                  <a:pt x="5003501" y="1098424"/>
                </a:lnTo>
                <a:lnTo>
                  <a:pt x="4972530" y="1101602"/>
                </a:lnTo>
                <a:lnTo>
                  <a:pt x="4941298" y="1104779"/>
                </a:lnTo>
                <a:lnTo>
                  <a:pt x="4909895" y="1107956"/>
                </a:lnTo>
                <a:lnTo>
                  <a:pt x="4878375" y="1111132"/>
                </a:lnTo>
                <a:lnTo>
                  <a:pt x="4846779" y="1114308"/>
                </a:lnTo>
                <a:lnTo>
                  <a:pt x="4815130" y="1117483"/>
                </a:lnTo>
                <a:lnTo>
                  <a:pt x="4783449" y="1120659"/>
                </a:lnTo>
                <a:lnTo>
                  <a:pt x="4751745" y="1123834"/>
                </a:lnTo>
                <a:lnTo>
                  <a:pt x="4720025" y="1127009"/>
                </a:lnTo>
                <a:lnTo>
                  <a:pt x="4688296" y="1131242"/>
                </a:lnTo>
                <a:lnTo>
                  <a:pt x="4656559" y="1136181"/>
                </a:lnTo>
                <a:lnTo>
                  <a:pt x="4624819" y="1141591"/>
                </a:lnTo>
                <a:lnTo>
                  <a:pt x="4590957" y="1146255"/>
                </a:lnTo>
                <a:lnTo>
                  <a:pt x="4555684" y="1150423"/>
                </a:lnTo>
                <a:lnTo>
                  <a:pt x="4519468" y="1154260"/>
                </a:lnTo>
                <a:lnTo>
                  <a:pt x="4482624" y="1157876"/>
                </a:lnTo>
                <a:lnTo>
                  <a:pt x="4445362" y="1161345"/>
                </a:lnTo>
                <a:lnTo>
                  <a:pt x="4407820" y="1164717"/>
                </a:lnTo>
                <a:lnTo>
                  <a:pt x="4370092" y="1168022"/>
                </a:lnTo>
                <a:lnTo>
                  <a:pt x="4332240" y="1171284"/>
                </a:lnTo>
                <a:lnTo>
                  <a:pt x="4294305" y="1174517"/>
                </a:lnTo>
                <a:lnTo>
                  <a:pt x="4256316" y="1177731"/>
                </a:lnTo>
                <a:lnTo>
                  <a:pt x="4218289" y="1180932"/>
                </a:lnTo>
                <a:lnTo>
                  <a:pt x="4180238" y="1184125"/>
                </a:lnTo>
                <a:lnTo>
                  <a:pt x="4142171" y="1187311"/>
                </a:lnTo>
                <a:lnTo>
                  <a:pt x="4104093" y="1190494"/>
                </a:lnTo>
                <a:lnTo>
                  <a:pt x="4066007" y="1193674"/>
                </a:lnTo>
                <a:lnTo>
                  <a:pt x="4026858" y="1196852"/>
                </a:lnTo>
                <a:lnTo>
                  <a:pt x="3987001" y="1200029"/>
                </a:lnTo>
                <a:lnTo>
                  <a:pt x="3946671" y="1203206"/>
                </a:lnTo>
                <a:lnTo>
                  <a:pt x="3906026" y="1206382"/>
                </a:lnTo>
                <a:lnTo>
                  <a:pt x="3865171" y="1209558"/>
                </a:lnTo>
                <a:lnTo>
                  <a:pt x="3824176" y="1212733"/>
                </a:lnTo>
                <a:lnTo>
                  <a:pt x="3783087" y="1215909"/>
                </a:lnTo>
                <a:lnTo>
                  <a:pt x="3741937" y="1219084"/>
                </a:lnTo>
                <a:lnTo>
                  <a:pt x="3700746" y="1222259"/>
                </a:lnTo>
                <a:lnTo>
                  <a:pt x="3660584" y="1225434"/>
                </a:lnTo>
                <a:lnTo>
                  <a:pt x="3621110" y="1228609"/>
                </a:lnTo>
                <a:lnTo>
                  <a:pt x="3582093" y="1231784"/>
                </a:lnTo>
                <a:lnTo>
                  <a:pt x="3542324" y="1233901"/>
                </a:lnTo>
                <a:lnTo>
                  <a:pt x="3502053" y="1235312"/>
                </a:lnTo>
                <a:lnTo>
                  <a:pt x="3461448" y="1236252"/>
                </a:lnTo>
                <a:lnTo>
                  <a:pt x="3420619" y="1237938"/>
                </a:lnTo>
                <a:lnTo>
                  <a:pt x="3379641" y="1240120"/>
                </a:lnTo>
                <a:lnTo>
                  <a:pt x="3338565" y="1242633"/>
                </a:lnTo>
                <a:lnTo>
                  <a:pt x="3297421" y="1245367"/>
                </a:lnTo>
                <a:lnTo>
                  <a:pt x="3256235" y="1248248"/>
                </a:lnTo>
                <a:lnTo>
                  <a:pt x="3215019" y="1251227"/>
                </a:lnTo>
                <a:lnTo>
                  <a:pt x="3174841" y="1254271"/>
                </a:lnTo>
                <a:lnTo>
                  <a:pt x="3135356" y="1257359"/>
                </a:lnTo>
                <a:lnTo>
                  <a:pt x="3096333" y="1260475"/>
                </a:lnTo>
                <a:lnTo>
                  <a:pt x="3056558" y="1263612"/>
                </a:lnTo>
                <a:lnTo>
                  <a:pt x="3016285" y="1266761"/>
                </a:lnTo>
                <a:lnTo>
                  <a:pt x="2975677" y="1269918"/>
                </a:lnTo>
                <a:lnTo>
                  <a:pt x="2934847" y="1273082"/>
                </a:lnTo>
                <a:lnTo>
                  <a:pt x="2893868" y="1276249"/>
                </a:lnTo>
                <a:lnTo>
                  <a:pt x="2852791" y="1279419"/>
                </a:lnTo>
                <a:lnTo>
                  <a:pt x="2811647" y="1283649"/>
                </a:lnTo>
                <a:lnTo>
                  <a:pt x="2770460" y="1288586"/>
                </a:lnTo>
                <a:lnTo>
                  <a:pt x="2729244" y="1293993"/>
                </a:lnTo>
                <a:lnTo>
                  <a:pt x="2688008" y="1298657"/>
                </a:lnTo>
                <a:lnTo>
                  <a:pt x="2646759" y="1302824"/>
                </a:lnTo>
                <a:lnTo>
                  <a:pt x="2605502" y="1306661"/>
                </a:lnTo>
                <a:lnTo>
                  <a:pt x="2564238" y="1311335"/>
                </a:lnTo>
                <a:lnTo>
                  <a:pt x="2522971" y="1316568"/>
                </a:lnTo>
                <a:lnTo>
                  <a:pt x="2481701" y="1322173"/>
                </a:lnTo>
                <a:lnTo>
                  <a:pt x="2440429" y="1326969"/>
                </a:lnTo>
                <a:lnTo>
                  <a:pt x="2399156" y="1331224"/>
                </a:lnTo>
                <a:lnTo>
                  <a:pt x="2357883" y="1335119"/>
                </a:lnTo>
                <a:lnTo>
                  <a:pt x="2315551" y="1339832"/>
                </a:lnTo>
                <a:lnTo>
                  <a:pt x="2272513" y="1345091"/>
                </a:lnTo>
                <a:lnTo>
                  <a:pt x="2229004" y="1350714"/>
                </a:lnTo>
                <a:lnTo>
                  <a:pt x="2187298" y="1356579"/>
                </a:lnTo>
                <a:lnTo>
                  <a:pt x="2146794" y="1362606"/>
                </a:lnTo>
                <a:lnTo>
                  <a:pt x="2107091" y="1368740"/>
                </a:lnTo>
                <a:lnTo>
                  <a:pt x="2066865" y="1374947"/>
                </a:lnTo>
                <a:lnTo>
                  <a:pt x="2026288" y="1381201"/>
                </a:lnTo>
                <a:lnTo>
                  <a:pt x="1985480" y="1387487"/>
                </a:lnTo>
                <a:lnTo>
                  <a:pt x="1945573" y="1392736"/>
                </a:lnTo>
                <a:lnTo>
                  <a:pt x="1906269" y="1397294"/>
                </a:lnTo>
                <a:lnTo>
                  <a:pt x="1867366" y="1401391"/>
                </a:lnTo>
                <a:lnTo>
                  <a:pt x="1827673" y="1406238"/>
                </a:lnTo>
                <a:lnTo>
                  <a:pt x="1787452" y="1411587"/>
                </a:lnTo>
                <a:lnTo>
                  <a:pt x="1746880" y="1417269"/>
                </a:lnTo>
                <a:lnTo>
                  <a:pt x="1707133" y="1423174"/>
                </a:lnTo>
                <a:lnTo>
                  <a:pt x="1667934" y="1429227"/>
                </a:lnTo>
                <a:lnTo>
                  <a:pt x="1629101" y="1435380"/>
                </a:lnTo>
                <a:lnTo>
                  <a:pt x="1590513" y="1441598"/>
                </a:lnTo>
                <a:lnTo>
                  <a:pt x="1552087" y="1447860"/>
                </a:lnTo>
                <a:lnTo>
                  <a:pt x="1513770" y="1454151"/>
                </a:lnTo>
                <a:lnTo>
                  <a:pt x="1476584" y="1459404"/>
                </a:lnTo>
                <a:lnTo>
                  <a:pt x="1440151" y="1463964"/>
                </a:lnTo>
                <a:lnTo>
                  <a:pt x="1404221" y="1468062"/>
                </a:lnTo>
                <a:lnTo>
                  <a:pt x="1368626" y="1472911"/>
                </a:lnTo>
                <a:lnTo>
                  <a:pt x="1333254" y="1478260"/>
                </a:lnTo>
                <a:lnTo>
                  <a:pt x="1298031" y="1483943"/>
                </a:lnTo>
                <a:lnTo>
                  <a:pt x="1263966" y="1489848"/>
                </a:lnTo>
                <a:lnTo>
                  <a:pt x="1230673" y="1495902"/>
                </a:lnTo>
                <a:lnTo>
                  <a:pt x="1197894" y="1502054"/>
                </a:lnTo>
                <a:lnTo>
                  <a:pt x="1164400" y="1508273"/>
                </a:lnTo>
                <a:lnTo>
                  <a:pt x="1130428" y="1514535"/>
                </a:lnTo>
                <a:lnTo>
                  <a:pt x="1096139" y="1520826"/>
                </a:lnTo>
                <a:lnTo>
                  <a:pt x="1062696" y="1527137"/>
                </a:lnTo>
                <a:lnTo>
                  <a:pt x="1029818" y="1533461"/>
                </a:lnTo>
                <a:lnTo>
                  <a:pt x="997316" y="1539794"/>
                </a:lnTo>
                <a:lnTo>
                  <a:pt x="966123" y="1545074"/>
                </a:lnTo>
                <a:lnTo>
                  <a:pt x="935802" y="1549652"/>
                </a:lnTo>
                <a:lnTo>
                  <a:pt x="906063" y="1553763"/>
                </a:lnTo>
                <a:lnTo>
                  <a:pt x="875654" y="1558619"/>
                </a:lnTo>
                <a:lnTo>
                  <a:pt x="844798" y="1563975"/>
                </a:lnTo>
                <a:lnTo>
                  <a:pt x="813644" y="1569661"/>
                </a:lnTo>
                <a:lnTo>
                  <a:pt x="784408" y="1575569"/>
                </a:lnTo>
                <a:lnTo>
                  <a:pt x="756451" y="1581623"/>
                </a:lnTo>
                <a:lnTo>
                  <a:pt x="729346" y="1587777"/>
                </a:lnTo>
                <a:lnTo>
                  <a:pt x="702809" y="1592938"/>
                </a:lnTo>
                <a:lnTo>
                  <a:pt x="676652" y="1597436"/>
                </a:lnTo>
                <a:lnTo>
                  <a:pt x="650747" y="1601494"/>
                </a:lnTo>
                <a:lnTo>
                  <a:pt x="625010" y="1606316"/>
                </a:lnTo>
                <a:lnTo>
                  <a:pt x="599385" y="1611646"/>
                </a:lnTo>
                <a:lnTo>
                  <a:pt x="573835" y="1617317"/>
                </a:lnTo>
                <a:lnTo>
                  <a:pt x="549394" y="1622157"/>
                </a:lnTo>
                <a:lnTo>
                  <a:pt x="502481" y="1630355"/>
                </a:lnTo>
                <a:lnTo>
                  <a:pt x="456937" y="1637527"/>
                </a:lnTo>
                <a:lnTo>
                  <a:pt x="413059" y="1644242"/>
                </a:lnTo>
                <a:lnTo>
                  <a:pt x="372390" y="1650754"/>
                </a:lnTo>
                <a:lnTo>
                  <a:pt x="335971" y="1657177"/>
                </a:lnTo>
                <a:lnTo>
                  <a:pt x="302146" y="1662500"/>
                </a:lnTo>
                <a:lnTo>
                  <a:pt x="269474" y="1664866"/>
                </a:lnTo>
                <a:lnTo>
                  <a:pt x="226386" y="1671254"/>
                </a:lnTo>
                <a:lnTo>
                  <a:pt x="186808" y="1674794"/>
                </a:lnTo>
                <a:lnTo>
                  <a:pt x="143113" y="1675989"/>
                </a:lnTo>
                <a:lnTo>
                  <a:pt x="114627" y="1675138"/>
                </a:lnTo>
                <a:lnTo>
                  <a:pt x="68630" y="1664520"/>
                </a:lnTo>
                <a:lnTo>
                  <a:pt x="59503" y="1660473"/>
                </a:lnTo>
                <a:lnTo>
                  <a:pt x="43522" y="1657135"/>
                </a:lnTo>
                <a:lnTo>
                  <a:pt x="31614" y="1649914"/>
                </a:lnTo>
                <a:lnTo>
                  <a:pt x="14868" y="1634881"/>
                </a:lnTo>
                <a:lnTo>
                  <a:pt x="11267" y="1628602"/>
                </a:lnTo>
                <a:lnTo>
                  <a:pt x="9240" y="1616295"/>
                </a:lnTo>
                <a:lnTo>
                  <a:pt x="7707" y="1605172"/>
                </a:lnTo>
                <a:lnTo>
                  <a:pt x="235" y="1574518"/>
                </a:lnTo>
                <a:lnTo>
                  <a:pt x="0" y="1528107"/>
                </a:lnTo>
                <a:lnTo>
                  <a:pt x="6416" y="1486932"/>
                </a:lnTo>
                <a:lnTo>
                  <a:pt x="13053" y="1447911"/>
                </a:lnTo>
                <a:lnTo>
                  <a:pt x="16951" y="1400966"/>
                </a:lnTo>
                <a:lnTo>
                  <a:pt x="17627" y="1358229"/>
                </a:lnTo>
                <a:lnTo>
                  <a:pt x="18885" y="1316169"/>
                </a:lnTo>
                <a:lnTo>
                  <a:pt x="22930" y="1282341"/>
                </a:lnTo>
                <a:lnTo>
                  <a:pt x="25433" y="1248962"/>
                </a:lnTo>
                <a:lnTo>
                  <a:pt x="27604" y="1215430"/>
                </a:lnTo>
                <a:lnTo>
                  <a:pt x="32097" y="1179360"/>
                </a:lnTo>
                <a:lnTo>
                  <a:pt x="34799" y="1142162"/>
                </a:lnTo>
                <a:lnTo>
                  <a:pt x="37059" y="1103405"/>
                </a:lnTo>
                <a:lnTo>
                  <a:pt x="41591" y="1061485"/>
                </a:lnTo>
                <a:lnTo>
                  <a:pt x="47132" y="1018159"/>
                </a:lnTo>
                <a:lnTo>
                  <a:pt x="54182" y="974209"/>
                </a:lnTo>
                <a:lnTo>
                  <a:pt x="64370" y="929981"/>
                </a:lnTo>
                <a:lnTo>
                  <a:pt x="73132" y="885630"/>
                </a:lnTo>
                <a:lnTo>
                  <a:pt x="80554" y="841224"/>
                </a:lnTo>
                <a:lnTo>
                  <a:pt x="87380" y="796793"/>
                </a:lnTo>
                <a:lnTo>
                  <a:pt x="93942" y="752352"/>
                </a:lnTo>
                <a:lnTo>
                  <a:pt x="102502" y="707906"/>
                </a:lnTo>
                <a:lnTo>
                  <a:pt x="116891" y="663458"/>
                </a:lnTo>
                <a:lnTo>
                  <a:pt x="128224" y="619008"/>
                </a:lnTo>
                <a:lnTo>
                  <a:pt x="136789" y="574559"/>
                </a:lnTo>
                <a:lnTo>
                  <a:pt x="144123" y="530109"/>
                </a:lnTo>
                <a:lnTo>
                  <a:pt x="150911" y="485659"/>
                </a:lnTo>
                <a:lnTo>
                  <a:pt x="157456" y="442267"/>
                </a:lnTo>
                <a:lnTo>
                  <a:pt x="163892" y="401815"/>
                </a:lnTo>
                <a:lnTo>
                  <a:pt x="170311" y="361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8" name="SMARTInkShape-Group742"/>
          <p:cNvGrpSpPr/>
          <p:nvPr/>
        </p:nvGrpSpPr>
        <p:grpSpPr>
          <a:xfrm>
            <a:off x="304964" y="4695825"/>
            <a:ext cx="657062" cy="361937"/>
            <a:chOff x="304964" y="4695825"/>
            <a:chExt cx="657062" cy="361937"/>
          </a:xfrm>
        </p:grpSpPr>
        <p:sp>
          <p:nvSpPr>
            <p:cNvPr id="492" name="SMARTInkShape-3187"/>
            <p:cNvSpPr/>
            <p:nvPr>
              <p:custDataLst>
                <p:tags r:id="rId52"/>
              </p:custDataLst>
            </p:nvPr>
          </p:nvSpPr>
          <p:spPr>
            <a:xfrm>
              <a:off x="847759" y="4933950"/>
              <a:ext cx="114267" cy="19051"/>
            </a:xfrm>
            <a:custGeom>
              <a:avLst/>
              <a:gdLst/>
              <a:ahLst/>
              <a:cxnLst/>
              <a:rect l="0" t="0" r="0" b="0"/>
              <a:pathLst>
                <a:path w="114267" h="19051">
                  <a:moveTo>
                    <a:pt x="9491" y="9525"/>
                  </a:moveTo>
                  <a:lnTo>
                    <a:pt x="9491" y="9525"/>
                  </a:lnTo>
                  <a:lnTo>
                    <a:pt x="4434" y="9525"/>
                  </a:lnTo>
                  <a:lnTo>
                    <a:pt x="2945" y="10583"/>
                  </a:lnTo>
                  <a:lnTo>
                    <a:pt x="1952" y="12347"/>
                  </a:lnTo>
                  <a:lnTo>
                    <a:pt x="0" y="18934"/>
                  </a:lnTo>
                  <a:lnTo>
                    <a:pt x="40979" y="19050"/>
                  </a:lnTo>
                  <a:lnTo>
                    <a:pt x="47475" y="16228"/>
                  </a:lnTo>
                  <a:lnTo>
                    <a:pt x="50688" y="13994"/>
                  </a:lnTo>
                  <a:lnTo>
                    <a:pt x="65324" y="10849"/>
                  </a:lnTo>
                  <a:lnTo>
                    <a:pt x="88175" y="8729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188"/>
            <p:cNvSpPr/>
            <p:nvPr>
              <p:custDataLst>
                <p:tags r:id="rId53"/>
              </p:custDataLst>
            </p:nvPr>
          </p:nvSpPr>
          <p:spPr>
            <a:xfrm>
              <a:off x="828685" y="4811449"/>
              <a:ext cx="104766" cy="8202"/>
            </a:xfrm>
            <a:custGeom>
              <a:avLst/>
              <a:gdLst/>
              <a:ahLst/>
              <a:cxnLst/>
              <a:rect l="0" t="0" r="0" b="0"/>
              <a:pathLst>
                <a:path w="104766" h="8202">
                  <a:moveTo>
                    <a:pt x="9515" y="8201"/>
                  </a:moveTo>
                  <a:lnTo>
                    <a:pt x="9515" y="8201"/>
                  </a:lnTo>
                  <a:lnTo>
                    <a:pt x="0" y="8201"/>
                  </a:lnTo>
                  <a:lnTo>
                    <a:pt x="31871" y="8201"/>
                  </a:lnTo>
                  <a:lnTo>
                    <a:pt x="38148" y="5379"/>
                  </a:lnTo>
                  <a:lnTo>
                    <a:pt x="41304" y="3145"/>
                  </a:lnTo>
                  <a:lnTo>
                    <a:pt x="55858" y="0"/>
                  </a:lnTo>
                  <a:lnTo>
                    <a:pt x="64684" y="2087"/>
                  </a:lnTo>
                  <a:lnTo>
                    <a:pt x="73193" y="5484"/>
                  </a:lnTo>
                  <a:lnTo>
                    <a:pt x="10476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189"/>
            <p:cNvSpPr/>
            <p:nvPr>
              <p:custDataLst>
                <p:tags r:id="rId54"/>
              </p:custDataLst>
            </p:nvPr>
          </p:nvSpPr>
          <p:spPr>
            <a:xfrm>
              <a:off x="585165" y="4953000"/>
              <a:ext cx="89738" cy="104762"/>
            </a:xfrm>
            <a:custGeom>
              <a:avLst/>
              <a:gdLst/>
              <a:ahLst/>
              <a:cxnLst/>
              <a:rect l="0" t="0" r="0" b="0"/>
              <a:pathLst>
                <a:path w="89738" h="104762">
                  <a:moveTo>
                    <a:pt x="62535" y="0"/>
                  </a:moveTo>
                  <a:lnTo>
                    <a:pt x="62535" y="0"/>
                  </a:lnTo>
                  <a:lnTo>
                    <a:pt x="35403" y="0"/>
                  </a:lnTo>
                  <a:lnTo>
                    <a:pt x="29331" y="5056"/>
                  </a:lnTo>
                  <a:lnTo>
                    <a:pt x="26611" y="10361"/>
                  </a:lnTo>
                  <a:lnTo>
                    <a:pt x="25886" y="13257"/>
                  </a:lnTo>
                  <a:lnTo>
                    <a:pt x="19808" y="22390"/>
                  </a:lnTo>
                  <a:lnTo>
                    <a:pt x="9332" y="34958"/>
                  </a:lnTo>
                  <a:lnTo>
                    <a:pt x="6554" y="44460"/>
                  </a:lnTo>
                  <a:lnTo>
                    <a:pt x="5905" y="50805"/>
                  </a:lnTo>
                  <a:lnTo>
                    <a:pt x="2794" y="57152"/>
                  </a:lnTo>
                  <a:lnTo>
                    <a:pt x="483" y="60327"/>
                  </a:lnTo>
                  <a:lnTo>
                    <a:pt x="0" y="63501"/>
                  </a:lnTo>
                  <a:lnTo>
                    <a:pt x="737" y="66675"/>
                  </a:lnTo>
                  <a:lnTo>
                    <a:pt x="3319" y="73025"/>
                  </a:lnTo>
                  <a:lnTo>
                    <a:pt x="6262" y="92075"/>
                  </a:lnTo>
                  <a:lnTo>
                    <a:pt x="10361" y="98425"/>
                  </a:lnTo>
                  <a:lnTo>
                    <a:pt x="15710" y="101953"/>
                  </a:lnTo>
                  <a:lnTo>
                    <a:pt x="27768" y="104217"/>
                  </a:lnTo>
                  <a:lnTo>
                    <a:pt x="56189" y="104761"/>
                  </a:lnTo>
                  <a:lnTo>
                    <a:pt x="62537" y="101946"/>
                  </a:lnTo>
                  <a:lnTo>
                    <a:pt x="68886" y="98226"/>
                  </a:lnTo>
                  <a:lnTo>
                    <a:pt x="75235" y="96573"/>
                  </a:lnTo>
                  <a:lnTo>
                    <a:pt x="77352" y="95074"/>
                  </a:lnTo>
                  <a:lnTo>
                    <a:pt x="78763" y="93016"/>
                  </a:lnTo>
                  <a:lnTo>
                    <a:pt x="80749" y="85063"/>
                  </a:lnTo>
                  <a:lnTo>
                    <a:pt x="81028" y="82109"/>
                  </a:lnTo>
                  <a:lnTo>
                    <a:pt x="84159" y="76004"/>
                  </a:lnTo>
                  <a:lnTo>
                    <a:pt x="88021" y="69763"/>
                  </a:lnTo>
                  <a:lnTo>
                    <a:pt x="89737" y="63461"/>
                  </a:lnTo>
                  <a:lnTo>
                    <a:pt x="89136" y="61358"/>
                  </a:lnTo>
                  <a:lnTo>
                    <a:pt x="87678" y="59955"/>
                  </a:lnTo>
                  <a:lnTo>
                    <a:pt x="85647" y="59020"/>
                  </a:lnTo>
                  <a:lnTo>
                    <a:pt x="84293" y="57338"/>
                  </a:lnTo>
                  <a:lnTo>
                    <a:pt x="82788" y="52648"/>
                  </a:lnTo>
                  <a:lnTo>
                    <a:pt x="81329" y="50974"/>
                  </a:lnTo>
                  <a:lnTo>
                    <a:pt x="68433" y="43010"/>
                  </a:lnTo>
                  <a:lnTo>
                    <a:pt x="65156" y="37460"/>
                  </a:lnTo>
                  <a:lnTo>
                    <a:pt x="62642" y="31465"/>
                  </a:lnTo>
                  <a:lnTo>
                    <a:pt x="4348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190"/>
            <p:cNvSpPr/>
            <p:nvPr>
              <p:custDataLst>
                <p:tags r:id="rId55"/>
              </p:custDataLst>
            </p:nvPr>
          </p:nvSpPr>
          <p:spPr>
            <a:xfrm>
              <a:off x="304964" y="4695825"/>
              <a:ext cx="266537" cy="95251"/>
            </a:xfrm>
            <a:custGeom>
              <a:avLst/>
              <a:gdLst/>
              <a:ahLst/>
              <a:cxnLst/>
              <a:rect l="0" t="0" r="0" b="0"/>
              <a:pathLst>
                <a:path w="266537" h="95251">
                  <a:moveTo>
                    <a:pt x="37936" y="95250"/>
                  </a:moveTo>
                  <a:lnTo>
                    <a:pt x="37936" y="95250"/>
                  </a:lnTo>
                  <a:lnTo>
                    <a:pt x="6137" y="95250"/>
                  </a:lnTo>
                  <a:lnTo>
                    <a:pt x="4037" y="94192"/>
                  </a:lnTo>
                  <a:lnTo>
                    <a:pt x="2636" y="92428"/>
                  </a:lnTo>
                  <a:lnTo>
                    <a:pt x="389" y="87049"/>
                  </a:lnTo>
                  <a:lnTo>
                    <a:pt x="0" y="81061"/>
                  </a:lnTo>
                  <a:lnTo>
                    <a:pt x="1004" y="79440"/>
                  </a:lnTo>
                  <a:lnTo>
                    <a:pt x="2731" y="78360"/>
                  </a:lnTo>
                  <a:lnTo>
                    <a:pt x="4941" y="77641"/>
                  </a:lnTo>
                  <a:lnTo>
                    <a:pt x="52099" y="50714"/>
                  </a:lnTo>
                  <a:lnTo>
                    <a:pt x="95697" y="29857"/>
                  </a:lnTo>
                  <a:lnTo>
                    <a:pt x="133307" y="14639"/>
                  </a:lnTo>
                  <a:lnTo>
                    <a:pt x="174132" y="7713"/>
                  </a:lnTo>
                  <a:lnTo>
                    <a:pt x="217592" y="1524"/>
                  </a:lnTo>
                  <a:lnTo>
                    <a:pt x="266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191"/>
            <p:cNvSpPr/>
            <p:nvPr>
              <p:custDataLst>
                <p:tags r:id="rId56"/>
              </p:custDataLst>
            </p:nvPr>
          </p:nvSpPr>
          <p:spPr>
            <a:xfrm>
              <a:off x="514350" y="4734468"/>
              <a:ext cx="19051" cy="256633"/>
            </a:xfrm>
            <a:custGeom>
              <a:avLst/>
              <a:gdLst/>
              <a:ahLst/>
              <a:cxnLst/>
              <a:rect l="0" t="0" r="0" b="0"/>
              <a:pathLst>
                <a:path w="19051" h="256633">
                  <a:moveTo>
                    <a:pt x="0" y="28032"/>
                  </a:moveTo>
                  <a:lnTo>
                    <a:pt x="0" y="28032"/>
                  </a:lnTo>
                  <a:lnTo>
                    <a:pt x="15188" y="11785"/>
                  </a:lnTo>
                  <a:lnTo>
                    <a:pt x="18899" y="0"/>
                  </a:lnTo>
                  <a:lnTo>
                    <a:pt x="19046" y="21861"/>
                  </a:lnTo>
                  <a:lnTo>
                    <a:pt x="10113" y="66387"/>
                  </a:lnTo>
                  <a:lnTo>
                    <a:pt x="9577" y="111793"/>
                  </a:lnTo>
                  <a:lnTo>
                    <a:pt x="9530" y="159224"/>
                  </a:lnTo>
                  <a:lnTo>
                    <a:pt x="9525" y="205706"/>
                  </a:lnTo>
                  <a:lnTo>
                    <a:pt x="9525" y="249721"/>
                  </a:lnTo>
                  <a:lnTo>
                    <a:pt x="10583" y="252025"/>
                  </a:lnTo>
                  <a:lnTo>
                    <a:pt x="12347" y="253560"/>
                  </a:lnTo>
                  <a:lnTo>
                    <a:pt x="19050" y="25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192"/>
            <p:cNvSpPr/>
            <p:nvPr>
              <p:custDataLst>
                <p:tags r:id="rId57"/>
              </p:custDataLst>
            </p:nvPr>
          </p:nvSpPr>
          <p:spPr>
            <a:xfrm>
              <a:off x="409611" y="4733930"/>
              <a:ext cx="47590" cy="266696"/>
            </a:xfrm>
            <a:custGeom>
              <a:avLst/>
              <a:gdLst/>
              <a:ahLst/>
              <a:cxnLst/>
              <a:rect l="0" t="0" r="0" b="0"/>
              <a:pathLst>
                <a:path w="47590" h="266696">
                  <a:moveTo>
                    <a:pt x="38064" y="28570"/>
                  </a:moveTo>
                  <a:lnTo>
                    <a:pt x="38064" y="28570"/>
                  </a:lnTo>
                  <a:lnTo>
                    <a:pt x="45603" y="10670"/>
                  </a:lnTo>
                  <a:lnTo>
                    <a:pt x="47588" y="0"/>
                  </a:lnTo>
                  <a:lnTo>
                    <a:pt x="47589" y="41285"/>
                  </a:lnTo>
                  <a:lnTo>
                    <a:pt x="32401" y="86289"/>
                  </a:lnTo>
                  <a:lnTo>
                    <a:pt x="27820" y="127824"/>
                  </a:lnTo>
                  <a:lnTo>
                    <a:pt x="13380" y="173718"/>
                  </a:lnTo>
                  <a:lnTo>
                    <a:pt x="6895" y="219017"/>
                  </a:lnTo>
                  <a:lnTo>
                    <a:pt x="1333" y="239403"/>
                  </a:lnTo>
                  <a:lnTo>
                    <a:pt x="0" y="264764"/>
                  </a:lnTo>
                  <a:lnTo>
                    <a:pt x="1046" y="265408"/>
                  </a:lnTo>
                  <a:lnTo>
                    <a:pt x="9489" y="26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743"/>
          <p:cNvGrpSpPr/>
          <p:nvPr/>
        </p:nvGrpSpPr>
        <p:grpSpPr>
          <a:xfrm>
            <a:off x="1190776" y="4581692"/>
            <a:ext cx="628451" cy="742736"/>
            <a:chOff x="1190776" y="4581692"/>
            <a:chExt cx="628451" cy="742736"/>
          </a:xfrm>
        </p:grpSpPr>
        <p:sp>
          <p:nvSpPr>
            <p:cNvPr id="499" name="SMARTInkShape-3193"/>
            <p:cNvSpPr/>
            <p:nvPr>
              <p:custDataLst>
                <p:tags r:id="rId45"/>
              </p:custDataLst>
            </p:nvPr>
          </p:nvSpPr>
          <p:spPr>
            <a:xfrm>
              <a:off x="1699305" y="5067469"/>
              <a:ext cx="119922" cy="256959"/>
            </a:xfrm>
            <a:custGeom>
              <a:avLst/>
              <a:gdLst/>
              <a:ahLst/>
              <a:cxnLst/>
              <a:rect l="0" t="0" r="0" b="0"/>
              <a:pathLst>
                <a:path w="119922" h="256959">
                  <a:moveTo>
                    <a:pt x="15195" y="47456"/>
                  </a:moveTo>
                  <a:lnTo>
                    <a:pt x="15195" y="47456"/>
                  </a:lnTo>
                  <a:lnTo>
                    <a:pt x="6062" y="47456"/>
                  </a:lnTo>
                  <a:lnTo>
                    <a:pt x="730" y="52512"/>
                  </a:lnTo>
                  <a:lnTo>
                    <a:pt x="260" y="55060"/>
                  </a:lnTo>
                  <a:lnTo>
                    <a:pt x="1005" y="57817"/>
                  </a:lnTo>
                  <a:lnTo>
                    <a:pt x="3597" y="63703"/>
                  </a:lnTo>
                  <a:lnTo>
                    <a:pt x="4748" y="69846"/>
                  </a:lnTo>
                  <a:lnTo>
                    <a:pt x="3997" y="72966"/>
                  </a:lnTo>
                  <a:lnTo>
                    <a:pt x="340" y="79254"/>
                  </a:lnTo>
                  <a:lnTo>
                    <a:pt x="0" y="82414"/>
                  </a:lnTo>
                  <a:lnTo>
                    <a:pt x="5387" y="107783"/>
                  </a:lnTo>
                  <a:lnTo>
                    <a:pt x="5663" y="150546"/>
                  </a:lnTo>
                  <a:lnTo>
                    <a:pt x="5670" y="197394"/>
                  </a:lnTo>
                  <a:lnTo>
                    <a:pt x="5670" y="244226"/>
                  </a:lnTo>
                  <a:lnTo>
                    <a:pt x="5670" y="256958"/>
                  </a:lnTo>
                  <a:lnTo>
                    <a:pt x="5670" y="211949"/>
                  </a:lnTo>
                  <a:lnTo>
                    <a:pt x="6728" y="187037"/>
                  </a:lnTo>
                  <a:lnTo>
                    <a:pt x="14312" y="141441"/>
                  </a:lnTo>
                  <a:lnTo>
                    <a:pt x="15079" y="99971"/>
                  </a:lnTo>
                  <a:lnTo>
                    <a:pt x="16230" y="73194"/>
                  </a:lnTo>
                  <a:lnTo>
                    <a:pt x="32528" y="27125"/>
                  </a:lnTo>
                  <a:lnTo>
                    <a:pt x="38793" y="16268"/>
                  </a:lnTo>
                  <a:lnTo>
                    <a:pt x="47352" y="6347"/>
                  </a:lnTo>
                  <a:lnTo>
                    <a:pt x="53476" y="2727"/>
                  </a:lnTo>
                  <a:lnTo>
                    <a:pt x="62648" y="212"/>
                  </a:lnTo>
                  <a:lnTo>
                    <a:pt x="67330" y="0"/>
                  </a:lnTo>
                  <a:lnTo>
                    <a:pt x="72938" y="2728"/>
                  </a:lnTo>
                  <a:lnTo>
                    <a:pt x="78959" y="6411"/>
                  </a:lnTo>
                  <a:lnTo>
                    <a:pt x="88298" y="9542"/>
                  </a:lnTo>
                  <a:lnTo>
                    <a:pt x="104105" y="22499"/>
                  </a:lnTo>
                  <a:lnTo>
                    <a:pt x="113623" y="36769"/>
                  </a:lnTo>
                  <a:lnTo>
                    <a:pt x="118089" y="49345"/>
                  </a:lnTo>
                  <a:lnTo>
                    <a:pt x="119921" y="79173"/>
                  </a:lnTo>
                  <a:lnTo>
                    <a:pt x="111765" y="101397"/>
                  </a:lnTo>
                  <a:lnTo>
                    <a:pt x="105779" y="108712"/>
                  </a:lnTo>
                  <a:lnTo>
                    <a:pt x="79888" y="126913"/>
                  </a:lnTo>
                  <a:lnTo>
                    <a:pt x="70053" y="130395"/>
                  </a:lnTo>
                  <a:lnTo>
                    <a:pt x="34245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194"/>
            <p:cNvSpPr/>
            <p:nvPr>
              <p:custDataLst>
                <p:tags r:id="rId46"/>
              </p:custDataLst>
            </p:nvPr>
          </p:nvSpPr>
          <p:spPr>
            <a:xfrm>
              <a:off x="1552578" y="5172075"/>
              <a:ext cx="66673" cy="18648"/>
            </a:xfrm>
            <a:custGeom>
              <a:avLst/>
              <a:gdLst/>
              <a:ahLst/>
              <a:cxnLst/>
              <a:rect l="0" t="0" r="0" b="0"/>
              <a:pathLst>
                <a:path w="66673" h="18648">
                  <a:moveTo>
                    <a:pt x="9522" y="0"/>
                  </a:moveTo>
                  <a:lnTo>
                    <a:pt x="9522" y="0"/>
                  </a:lnTo>
                  <a:lnTo>
                    <a:pt x="390" y="9133"/>
                  </a:lnTo>
                  <a:lnTo>
                    <a:pt x="7" y="18647"/>
                  </a:lnTo>
                  <a:lnTo>
                    <a:pt x="0" y="13874"/>
                  </a:lnTo>
                  <a:lnTo>
                    <a:pt x="1057" y="12424"/>
                  </a:lnTo>
                  <a:lnTo>
                    <a:pt x="8198" y="9907"/>
                  </a:lnTo>
                  <a:lnTo>
                    <a:pt x="22663" y="9558"/>
                  </a:lnTo>
                  <a:lnTo>
                    <a:pt x="28768" y="6717"/>
                  </a:lnTo>
                  <a:lnTo>
                    <a:pt x="35009" y="2986"/>
                  </a:lnTo>
                  <a:lnTo>
                    <a:pt x="47639" y="589"/>
                  </a:lnTo>
                  <a:lnTo>
                    <a:pt x="66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195"/>
            <p:cNvSpPr/>
            <p:nvPr>
              <p:custDataLst>
                <p:tags r:id="rId47"/>
              </p:custDataLst>
            </p:nvPr>
          </p:nvSpPr>
          <p:spPr>
            <a:xfrm>
              <a:off x="1305317" y="5114925"/>
              <a:ext cx="142473" cy="152390"/>
            </a:xfrm>
            <a:custGeom>
              <a:avLst/>
              <a:gdLst/>
              <a:ahLst/>
              <a:cxnLst/>
              <a:rect l="0" t="0" r="0" b="0"/>
              <a:pathLst>
                <a:path w="142473" h="152390">
                  <a:moveTo>
                    <a:pt x="9133" y="19050"/>
                  </a:moveTo>
                  <a:lnTo>
                    <a:pt x="9133" y="19050"/>
                  </a:lnTo>
                  <a:lnTo>
                    <a:pt x="932" y="19050"/>
                  </a:lnTo>
                  <a:lnTo>
                    <a:pt x="491" y="17992"/>
                  </a:lnTo>
                  <a:lnTo>
                    <a:pt x="0" y="13994"/>
                  </a:lnTo>
                  <a:lnTo>
                    <a:pt x="928" y="12505"/>
                  </a:lnTo>
                  <a:lnTo>
                    <a:pt x="2605" y="11511"/>
                  </a:lnTo>
                  <a:lnTo>
                    <a:pt x="9332" y="9787"/>
                  </a:lnTo>
                  <a:lnTo>
                    <a:pt x="13807" y="9641"/>
                  </a:lnTo>
                  <a:lnTo>
                    <a:pt x="19324" y="6754"/>
                  </a:lnTo>
                  <a:lnTo>
                    <a:pt x="26433" y="1334"/>
                  </a:lnTo>
                  <a:lnTo>
                    <a:pt x="72579" y="7"/>
                  </a:lnTo>
                  <a:lnTo>
                    <a:pt x="102501" y="0"/>
                  </a:lnTo>
                  <a:lnTo>
                    <a:pt x="112419" y="8201"/>
                  </a:lnTo>
                  <a:lnTo>
                    <a:pt x="113246" y="11759"/>
                  </a:lnTo>
                  <a:lnTo>
                    <a:pt x="113869" y="26824"/>
                  </a:lnTo>
                  <a:lnTo>
                    <a:pt x="107354" y="35834"/>
                  </a:lnTo>
                  <a:lnTo>
                    <a:pt x="104499" y="47103"/>
                  </a:lnTo>
                  <a:lnTo>
                    <a:pt x="94893" y="57114"/>
                  </a:lnTo>
                  <a:lnTo>
                    <a:pt x="94868" y="62196"/>
                  </a:lnTo>
                  <a:lnTo>
                    <a:pt x="95923" y="63689"/>
                  </a:lnTo>
                  <a:lnTo>
                    <a:pt x="97685" y="64684"/>
                  </a:lnTo>
                  <a:lnTo>
                    <a:pt x="103991" y="66559"/>
                  </a:lnTo>
                  <a:lnTo>
                    <a:pt x="109323" y="66641"/>
                  </a:lnTo>
                  <a:lnTo>
                    <a:pt x="114693" y="69482"/>
                  </a:lnTo>
                  <a:lnTo>
                    <a:pt x="121706" y="74873"/>
                  </a:lnTo>
                  <a:lnTo>
                    <a:pt x="127978" y="75807"/>
                  </a:lnTo>
                  <a:lnTo>
                    <a:pt x="129638" y="76996"/>
                  </a:lnTo>
                  <a:lnTo>
                    <a:pt x="130745" y="78848"/>
                  </a:lnTo>
                  <a:lnTo>
                    <a:pt x="131482" y="81140"/>
                  </a:lnTo>
                  <a:lnTo>
                    <a:pt x="141030" y="93524"/>
                  </a:lnTo>
                  <a:lnTo>
                    <a:pt x="142052" y="99794"/>
                  </a:lnTo>
                  <a:lnTo>
                    <a:pt x="142472" y="118835"/>
                  </a:lnTo>
                  <a:lnTo>
                    <a:pt x="139656" y="124430"/>
                  </a:lnTo>
                  <a:lnTo>
                    <a:pt x="118885" y="147384"/>
                  </a:lnTo>
                  <a:lnTo>
                    <a:pt x="113298" y="150171"/>
                  </a:lnTo>
                  <a:lnTo>
                    <a:pt x="94804" y="152204"/>
                  </a:lnTo>
                  <a:lnTo>
                    <a:pt x="80831" y="152389"/>
                  </a:lnTo>
                  <a:lnTo>
                    <a:pt x="79157" y="151335"/>
                  </a:lnTo>
                  <a:lnTo>
                    <a:pt x="78040" y="149573"/>
                  </a:lnTo>
                  <a:lnTo>
                    <a:pt x="76469" y="142037"/>
                  </a:lnTo>
                  <a:lnTo>
                    <a:pt x="76249" y="139142"/>
                  </a:lnTo>
                  <a:lnTo>
                    <a:pt x="77160" y="137211"/>
                  </a:lnTo>
                  <a:lnTo>
                    <a:pt x="78826" y="135925"/>
                  </a:lnTo>
                  <a:lnTo>
                    <a:pt x="8533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196"/>
            <p:cNvSpPr/>
            <p:nvPr>
              <p:custDataLst>
                <p:tags r:id="rId48"/>
              </p:custDataLst>
            </p:nvPr>
          </p:nvSpPr>
          <p:spPr>
            <a:xfrm>
              <a:off x="1190776" y="4953000"/>
              <a:ext cx="542775" cy="57149"/>
            </a:xfrm>
            <a:custGeom>
              <a:avLst/>
              <a:gdLst/>
              <a:ahLst/>
              <a:cxnLst/>
              <a:rect l="0" t="0" r="0" b="0"/>
              <a:pathLst>
                <a:path w="542775" h="57149">
                  <a:moveTo>
                    <a:pt x="18899" y="38100"/>
                  </a:moveTo>
                  <a:lnTo>
                    <a:pt x="18899" y="38100"/>
                  </a:lnTo>
                  <a:lnTo>
                    <a:pt x="13843" y="43156"/>
                  </a:lnTo>
                  <a:lnTo>
                    <a:pt x="8538" y="45639"/>
                  </a:lnTo>
                  <a:lnTo>
                    <a:pt x="5642" y="46301"/>
                  </a:lnTo>
                  <a:lnTo>
                    <a:pt x="3711" y="47801"/>
                  </a:lnTo>
                  <a:lnTo>
                    <a:pt x="0" y="56723"/>
                  </a:lnTo>
                  <a:lnTo>
                    <a:pt x="42412" y="57148"/>
                  </a:lnTo>
                  <a:lnTo>
                    <a:pt x="88000" y="56092"/>
                  </a:lnTo>
                  <a:lnTo>
                    <a:pt x="131483" y="49611"/>
                  </a:lnTo>
                  <a:lnTo>
                    <a:pt x="176017" y="42961"/>
                  </a:lnTo>
                  <a:lnTo>
                    <a:pt x="213031" y="34484"/>
                  </a:lnTo>
                  <a:lnTo>
                    <a:pt x="255866" y="30326"/>
                  </a:lnTo>
                  <a:lnTo>
                    <a:pt x="302072" y="24037"/>
                  </a:lnTo>
                  <a:lnTo>
                    <a:pt x="344220" y="15471"/>
                  </a:lnTo>
                  <a:lnTo>
                    <a:pt x="383519" y="11287"/>
                  </a:lnTo>
                  <a:lnTo>
                    <a:pt x="428178" y="3327"/>
                  </a:lnTo>
                  <a:lnTo>
                    <a:pt x="471023" y="657"/>
                  </a:lnTo>
                  <a:lnTo>
                    <a:pt x="513753" y="57"/>
                  </a:lnTo>
                  <a:lnTo>
                    <a:pt x="542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197"/>
            <p:cNvSpPr/>
            <p:nvPr>
              <p:custDataLst>
                <p:tags r:id="rId49"/>
              </p:custDataLst>
            </p:nvPr>
          </p:nvSpPr>
          <p:spPr>
            <a:xfrm>
              <a:off x="1590675" y="4581692"/>
              <a:ext cx="123350" cy="266486"/>
            </a:xfrm>
            <a:custGeom>
              <a:avLst/>
              <a:gdLst/>
              <a:ahLst/>
              <a:cxnLst/>
              <a:rect l="0" t="0" r="0" b="0"/>
              <a:pathLst>
                <a:path w="123350" h="266486">
                  <a:moveTo>
                    <a:pt x="19050" y="85558"/>
                  </a:moveTo>
                  <a:lnTo>
                    <a:pt x="19050" y="85558"/>
                  </a:lnTo>
                  <a:lnTo>
                    <a:pt x="9559" y="95049"/>
                  </a:lnTo>
                  <a:lnTo>
                    <a:pt x="4479" y="95073"/>
                  </a:lnTo>
                  <a:lnTo>
                    <a:pt x="4044" y="96134"/>
                  </a:lnTo>
                  <a:lnTo>
                    <a:pt x="8129" y="105443"/>
                  </a:lnTo>
                  <a:lnTo>
                    <a:pt x="9518" y="150944"/>
                  </a:lnTo>
                  <a:lnTo>
                    <a:pt x="9525" y="195723"/>
                  </a:lnTo>
                  <a:lnTo>
                    <a:pt x="9525" y="240730"/>
                  </a:lnTo>
                  <a:lnTo>
                    <a:pt x="6703" y="247304"/>
                  </a:lnTo>
                  <a:lnTo>
                    <a:pt x="2979" y="253753"/>
                  </a:lnTo>
                  <a:lnTo>
                    <a:pt x="10" y="266485"/>
                  </a:lnTo>
                  <a:lnTo>
                    <a:pt x="0" y="244142"/>
                  </a:lnTo>
                  <a:lnTo>
                    <a:pt x="8937" y="199604"/>
                  </a:lnTo>
                  <a:lnTo>
                    <a:pt x="12173" y="177911"/>
                  </a:lnTo>
                  <a:lnTo>
                    <a:pt x="18144" y="133860"/>
                  </a:lnTo>
                  <a:lnTo>
                    <a:pt x="23987" y="93708"/>
                  </a:lnTo>
                  <a:lnTo>
                    <a:pt x="28172" y="51070"/>
                  </a:lnTo>
                  <a:lnTo>
                    <a:pt x="31218" y="40949"/>
                  </a:lnTo>
                  <a:lnTo>
                    <a:pt x="35041" y="32924"/>
                  </a:lnTo>
                  <a:lnTo>
                    <a:pt x="38890" y="12651"/>
                  </a:lnTo>
                  <a:lnTo>
                    <a:pt x="43037" y="6236"/>
                  </a:lnTo>
                  <a:lnTo>
                    <a:pt x="48408" y="2678"/>
                  </a:lnTo>
                  <a:lnTo>
                    <a:pt x="57057" y="208"/>
                  </a:lnTo>
                  <a:lnTo>
                    <a:pt x="61695" y="0"/>
                  </a:lnTo>
                  <a:lnTo>
                    <a:pt x="67284" y="2729"/>
                  </a:lnTo>
                  <a:lnTo>
                    <a:pt x="73296" y="6411"/>
                  </a:lnTo>
                  <a:lnTo>
                    <a:pt x="82630" y="9544"/>
                  </a:lnTo>
                  <a:lnTo>
                    <a:pt x="107095" y="25528"/>
                  </a:lnTo>
                  <a:lnTo>
                    <a:pt x="120213" y="44309"/>
                  </a:lnTo>
                  <a:lnTo>
                    <a:pt x="122220" y="50644"/>
                  </a:lnTo>
                  <a:lnTo>
                    <a:pt x="123349" y="65218"/>
                  </a:lnTo>
                  <a:lnTo>
                    <a:pt x="120791" y="74049"/>
                  </a:lnTo>
                  <a:lnTo>
                    <a:pt x="95171" y="113493"/>
                  </a:lnTo>
                  <a:lnTo>
                    <a:pt x="64819" y="144521"/>
                  </a:lnTo>
                  <a:lnTo>
                    <a:pt x="54914" y="148806"/>
                  </a:lnTo>
                  <a:lnTo>
                    <a:pt x="44515" y="151768"/>
                  </a:lnTo>
                  <a:lnTo>
                    <a:pt x="29215" y="159471"/>
                  </a:lnTo>
                  <a:lnTo>
                    <a:pt x="19050" y="16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198"/>
            <p:cNvSpPr/>
            <p:nvPr>
              <p:custDataLst>
                <p:tags r:id="rId50"/>
              </p:custDataLst>
            </p:nvPr>
          </p:nvSpPr>
          <p:spPr>
            <a:xfrm>
              <a:off x="1362075" y="472440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7539" y="37264"/>
                  </a:lnTo>
                  <a:lnTo>
                    <a:pt x="8201" y="34368"/>
                  </a:lnTo>
                  <a:lnTo>
                    <a:pt x="9701" y="32437"/>
                  </a:lnTo>
                  <a:lnTo>
                    <a:pt x="14189" y="30291"/>
                  </a:lnTo>
                  <a:lnTo>
                    <a:pt x="22666" y="29083"/>
                  </a:lnTo>
                  <a:lnTo>
                    <a:pt x="24636" y="27856"/>
                  </a:lnTo>
                  <a:lnTo>
                    <a:pt x="25949" y="25979"/>
                  </a:lnTo>
                  <a:lnTo>
                    <a:pt x="26824" y="23669"/>
                  </a:lnTo>
                  <a:lnTo>
                    <a:pt x="29525" y="22129"/>
                  </a:lnTo>
                  <a:lnTo>
                    <a:pt x="76915" y="87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199"/>
            <p:cNvSpPr/>
            <p:nvPr>
              <p:custDataLst>
                <p:tags r:id="rId51"/>
              </p:custDataLst>
            </p:nvPr>
          </p:nvSpPr>
          <p:spPr>
            <a:xfrm>
              <a:off x="1247775" y="465772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822" y="28771"/>
                  </a:lnTo>
                  <a:lnTo>
                    <a:pt x="6546" y="35012"/>
                  </a:lnTo>
                  <a:lnTo>
                    <a:pt x="8937" y="47642"/>
                  </a:lnTo>
                  <a:lnTo>
                    <a:pt x="10506" y="70048"/>
                  </a:lnTo>
                  <a:lnTo>
                    <a:pt x="17049" y="87959"/>
                  </a:lnTo>
                  <a:lnTo>
                    <a:pt x="19027" y="131149"/>
                  </a:lnTo>
                  <a:lnTo>
                    <a:pt x="19040" y="141544"/>
                  </a:lnTo>
                  <a:lnTo>
                    <a:pt x="20101" y="145163"/>
                  </a:lnTo>
                  <a:lnTo>
                    <a:pt x="21868" y="147574"/>
                  </a:lnTo>
                  <a:lnTo>
                    <a:pt x="24103" y="149183"/>
                  </a:lnTo>
                  <a:lnTo>
                    <a:pt x="25594" y="151314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744"/>
          <p:cNvGrpSpPr/>
          <p:nvPr/>
        </p:nvGrpSpPr>
        <p:grpSpPr>
          <a:xfrm>
            <a:off x="285750" y="5962650"/>
            <a:ext cx="2170347" cy="474750"/>
            <a:chOff x="285750" y="5962650"/>
            <a:chExt cx="2170347" cy="474750"/>
          </a:xfrm>
        </p:grpSpPr>
        <p:sp>
          <p:nvSpPr>
            <p:cNvPr id="507" name="SMARTInkShape-3200"/>
            <p:cNvSpPr/>
            <p:nvPr>
              <p:custDataLst>
                <p:tags r:id="rId30"/>
              </p:custDataLst>
            </p:nvPr>
          </p:nvSpPr>
          <p:spPr>
            <a:xfrm>
              <a:off x="752475" y="6200775"/>
              <a:ext cx="66676" cy="161483"/>
            </a:xfrm>
            <a:custGeom>
              <a:avLst/>
              <a:gdLst/>
              <a:ahLst/>
              <a:cxnLst/>
              <a:rect l="0" t="0" r="0" b="0"/>
              <a:pathLst>
                <a:path w="66676" h="161483">
                  <a:moveTo>
                    <a:pt x="0" y="38100"/>
                  </a:moveTo>
                  <a:lnTo>
                    <a:pt x="0" y="38100"/>
                  </a:lnTo>
                  <a:lnTo>
                    <a:pt x="0" y="28575"/>
                  </a:lnTo>
                  <a:lnTo>
                    <a:pt x="5057" y="28575"/>
                  </a:lnTo>
                  <a:lnTo>
                    <a:pt x="6546" y="29633"/>
                  </a:lnTo>
                  <a:lnTo>
                    <a:pt x="7539" y="31397"/>
                  </a:lnTo>
                  <a:lnTo>
                    <a:pt x="8201" y="33631"/>
                  </a:lnTo>
                  <a:lnTo>
                    <a:pt x="14189" y="41832"/>
                  </a:lnTo>
                  <a:lnTo>
                    <a:pt x="19712" y="45050"/>
                  </a:lnTo>
                  <a:lnTo>
                    <a:pt x="22666" y="45908"/>
                  </a:lnTo>
                  <a:lnTo>
                    <a:pt x="24636" y="48597"/>
                  </a:lnTo>
                  <a:lnTo>
                    <a:pt x="30619" y="65300"/>
                  </a:lnTo>
                  <a:lnTo>
                    <a:pt x="34775" y="72414"/>
                  </a:lnTo>
                  <a:lnTo>
                    <a:pt x="46656" y="111285"/>
                  </a:lnTo>
                  <a:lnTo>
                    <a:pt x="47614" y="150392"/>
                  </a:lnTo>
                  <a:lnTo>
                    <a:pt x="38492" y="161482"/>
                  </a:lnTo>
                  <a:lnTo>
                    <a:pt x="38216" y="156737"/>
                  </a:lnTo>
                  <a:lnTo>
                    <a:pt x="37119" y="155291"/>
                  </a:lnTo>
                  <a:lnTo>
                    <a:pt x="33078" y="153685"/>
                  </a:lnTo>
                  <a:lnTo>
                    <a:pt x="31577" y="152198"/>
                  </a:lnTo>
                  <a:lnTo>
                    <a:pt x="29909" y="147724"/>
                  </a:lnTo>
                  <a:lnTo>
                    <a:pt x="28610" y="103277"/>
                  </a:lnTo>
                  <a:lnTo>
                    <a:pt x="29635" y="64284"/>
                  </a:lnTo>
                  <a:lnTo>
                    <a:pt x="49684" y="1970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201"/>
            <p:cNvSpPr/>
            <p:nvPr>
              <p:custDataLst>
                <p:tags r:id="rId31"/>
              </p:custDataLst>
            </p:nvPr>
          </p:nvSpPr>
          <p:spPr>
            <a:xfrm>
              <a:off x="647703" y="6088382"/>
              <a:ext cx="76198" cy="283402"/>
            </a:xfrm>
            <a:custGeom>
              <a:avLst/>
              <a:gdLst/>
              <a:ahLst/>
              <a:cxnLst/>
              <a:rect l="0" t="0" r="0" b="0"/>
              <a:pathLst>
                <a:path w="76198" h="283402">
                  <a:moveTo>
                    <a:pt x="47622" y="198118"/>
                  </a:moveTo>
                  <a:lnTo>
                    <a:pt x="47622" y="198118"/>
                  </a:lnTo>
                  <a:lnTo>
                    <a:pt x="47622" y="189917"/>
                  </a:lnTo>
                  <a:lnTo>
                    <a:pt x="46564" y="189476"/>
                  </a:lnTo>
                  <a:lnTo>
                    <a:pt x="42565" y="188986"/>
                  </a:lnTo>
                  <a:lnTo>
                    <a:pt x="41076" y="187797"/>
                  </a:lnTo>
                  <a:lnTo>
                    <a:pt x="39421" y="183653"/>
                  </a:lnTo>
                  <a:lnTo>
                    <a:pt x="37921" y="183183"/>
                  </a:lnTo>
                  <a:lnTo>
                    <a:pt x="33433" y="185483"/>
                  </a:lnTo>
                  <a:lnTo>
                    <a:pt x="31813" y="185461"/>
                  </a:lnTo>
                  <a:lnTo>
                    <a:pt x="30732" y="184389"/>
                  </a:lnTo>
                  <a:lnTo>
                    <a:pt x="28999" y="180119"/>
                  </a:lnTo>
                  <a:lnTo>
                    <a:pt x="20408" y="179161"/>
                  </a:lnTo>
                  <a:lnTo>
                    <a:pt x="19955" y="180188"/>
                  </a:lnTo>
                  <a:lnTo>
                    <a:pt x="19167" y="187277"/>
                  </a:lnTo>
                  <a:lnTo>
                    <a:pt x="3240" y="205438"/>
                  </a:lnTo>
                  <a:lnTo>
                    <a:pt x="958" y="214280"/>
                  </a:lnTo>
                  <a:lnTo>
                    <a:pt x="4" y="261359"/>
                  </a:lnTo>
                  <a:lnTo>
                    <a:pt x="0" y="267853"/>
                  </a:lnTo>
                  <a:lnTo>
                    <a:pt x="1058" y="270008"/>
                  </a:lnTo>
                  <a:lnTo>
                    <a:pt x="2821" y="271444"/>
                  </a:lnTo>
                  <a:lnTo>
                    <a:pt x="5054" y="272402"/>
                  </a:lnTo>
                  <a:lnTo>
                    <a:pt x="6544" y="274099"/>
                  </a:lnTo>
                  <a:lnTo>
                    <a:pt x="8198" y="278806"/>
                  </a:lnTo>
                  <a:lnTo>
                    <a:pt x="9698" y="280485"/>
                  </a:lnTo>
                  <a:lnTo>
                    <a:pt x="17607" y="283401"/>
                  </a:lnTo>
                  <a:lnTo>
                    <a:pt x="23677" y="278656"/>
                  </a:lnTo>
                  <a:lnTo>
                    <a:pt x="26396" y="273424"/>
                  </a:lnTo>
                  <a:lnTo>
                    <a:pt x="27122" y="270547"/>
                  </a:lnTo>
                  <a:lnTo>
                    <a:pt x="33199" y="261441"/>
                  </a:lnTo>
                  <a:lnTo>
                    <a:pt x="41702" y="252041"/>
                  </a:lnTo>
                  <a:lnTo>
                    <a:pt x="44991" y="242898"/>
                  </a:lnTo>
                  <a:lnTo>
                    <a:pt x="49665" y="225850"/>
                  </a:lnTo>
                  <a:lnTo>
                    <a:pt x="54930" y="207393"/>
                  </a:lnTo>
                  <a:lnTo>
                    <a:pt x="56855" y="168256"/>
                  </a:lnTo>
                  <a:lnTo>
                    <a:pt x="59912" y="134011"/>
                  </a:lnTo>
                  <a:lnTo>
                    <a:pt x="64669" y="110331"/>
                  </a:lnTo>
                  <a:lnTo>
                    <a:pt x="66408" y="71042"/>
                  </a:lnTo>
                  <a:lnTo>
                    <a:pt x="66662" y="24481"/>
                  </a:lnTo>
                  <a:lnTo>
                    <a:pt x="63845" y="17582"/>
                  </a:lnTo>
                  <a:lnTo>
                    <a:pt x="60124" y="10988"/>
                  </a:lnTo>
                  <a:lnTo>
                    <a:pt x="57539" y="0"/>
                  </a:lnTo>
                  <a:lnTo>
                    <a:pt x="57408" y="423"/>
                  </a:lnTo>
                  <a:lnTo>
                    <a:pt x="57181" y="6461"/>
                  </a:lnTo>
                  <a:lnTo>
                    <a:pt x="52101" y="12332"/>
                  </a:lnTo>
                  <a:lnTo>
                    <a:pt x="49613" y="20649"/>
                  </a:lnTo>
                  <a:lnTo>
                    <a:pt x="47739" y="53598"/>
                  </a:lnTo>
                  <a:lnTo>
                    <a:pt x="55833" y="98504"/>
                  </a:lnTo>
                  <a:lnTo>
                    <a:pt x="57070" y="144073"/>
                  </a:lnTo>
                  <a:lnTo>
                    <a:pt x="58183" y="163172"/>
                  </a:lnTo>
                  <a:lnTo>
                    <a:pt x="66846" y="193687"/>
                  </a:lnTo>
                  <a:lnTo>
                    <a:pt x="76197" y="20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202"/>
            <p:cNvSpPr/>
            <p:nvPr>
              <p:custDataLst>
                <p:tags r:id="rId32"/>
              </p:custDataLst>
            </p:nvPr>
          </p:nvSpPr>
          <p:spPr>
            <a:xfrm>
              <a:off x="533420" y="6124578"/>
              <a:ext cx="66656" cy="247648"/>
            </a:xfrm>
            <a:custGeom>
              <a:avLst/>
              <a:gdLst/>
              <a:ahLst/>
              <a:cxnLst/>
              <a:rect l="0" t="0" r="0" b="0"/>
              <a:pathLst>
                <a:path w="66656" h="247648">
                  <a:moveTo>
                    <a:pt x="66655" y="19047"/>
                  </a:moveTo>
                  <a:lnTo>
                    <a:pt x="66655" y="19047"/>
                  </a:lnTo>
                  <a:lnTo>
                    <a:pt x="66655" y="424"/>
                  </a:lnTo>
                  <a:lnTo>
                    <a:pt x="49045" y="0"/>
                  </a:lnTo>
                  <a:lnTo>
                    <a:pt x="42975" y="5054"/>
                  </a:lnTo>
                  <a:lnTo>
                    <a:pt x="40256" y="10359"/>
                  </a:lnTo>
                  <a:lnTo>
                    <a:pt x="39530" y="13255"/>
                  </a:lnTo>
                  <a:lnTo>
                    <a:pt x="22977" y="42559"/>
                  </a:lnTo>
                  <a:lnTo>
                    <a:pt x="8900" y="85798"/>
                  </a:lnTo>
                  <a:lnTo>
                    <a:pt x="3944" y="99513"/>
                  </a:lnTo>
                  <a:lnTo>
                    <a:pt x="328" y="145166"/>
                  </a:lnTo>
                  <a:lnTo>
                    <a:pt x="0" y="190445"/>
                  </a:lnTo>
                  <a:lnTo>
                    <a:pt x="1047" y="202115"/>
                  </a:lnTo>
                  <a:lnTo>
                    <a:pt x="7587" y="214635"/>
                  </a:lnTo>
                  <a:lnTo>
                    <a:pt x="31779" y="241248"/>
                  </a:lnTo>
                  <a:lnTo>
                    <a:pt x="40924" y="244803"/>
                  </a:lnTo>
                  <a:lnTo>
                    <a:pt x="57130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203"/>
            <p:cNvSpPr/>
            <p:nvPr>
              <p:custDataLst>
                <p:tags r:id="rId33"/>
              </p:custDataLst>
            </p:nvPr>
          </p:nvSpPr>
          <p:spPr>
            <a:xfrm>
              <a:off x="381000" y="6257925"/>
              <a:ext cx="95251" cy="142745"/>
            </a:xfrm>
            <a:custGeom>
              <a:avLst/>
              <a:gdLst/>
              <a:ahLst/>
              <a:cxnLst/>
              <a:rect l="0" t="0" r="0" b="0"/>
              <a:pathLst>
                <a:path w="95251" h="142745">
                  <a:moveTo>
                    <a:pt x="0" y="38100"/>
                  </a:moveTo>
                  <a:lnTo>
                    <a:pt x="0" y="38100"/>
                  </a:lnTo>
                  <a:lnTo>
                    <a:pt x="9133" y="28968"/>
                  </a:lnTo>
                  <a:lnTo>
                    <a:pt x="23704" y="42774"/>
                  </a:lnTo>
                  <a:lnTo>
                    <a:pt x="26410" y="48291"/>
                  </a:lnTo>
                  <a:lnTo>
                    <a:pt x="27132" y="51244"/>
                  </a:lnTo>
                  <a:lnTo>
                    <a:pt x="29730" y="53212"/>
                  </a:lnTo>
                  <a:lnTo>
                    <a:pt x="38260" y="55400"/>
                  </a:lnTo>
                  <a:lnTo>
                    <a:pt x="41382" y="58100"/>
                  </a:lnTo>
                  <a:lnTo>
                    <a:pt x="54799" y="85316"/>
                  </a:lnTo>
                  <a:lnTo>
                    <a:pt x="57163" y="91893"/>
                  </a:lnTo>
                  <a:lnTo>
                    <a:pt x="73564" y="114289"/>
                  </a:lnTo>
                  <a:lnTo>
                    <a:pt x="76046" y="131468"/>
                  </a:lnTo>
                  <a:lnTo>
                    <a:pt x="76199" y="142744"/>
                  </a:lnTo>
                  <a:lnTo>
                    <a:pt x="71143" y="137780"/>
                  </a:lnTo>
                  <a:lnTo>
                    <a:pt x="68661" y="132496"/>
                  </a:lnTo>
                  <a:lnTo>
                    <a:pt x="67999" y="129606"/>
                  </a:lnTo>
                  <a:lnTo>
                    <a:pt x="59310" y="114225"/>
                  </a:lnTo>
                  <a:lnTo>
                    <a:pt x="57206" y="69247"/>
                  </a:lnTo>
                  <a:lnTo>
                    <a:pt x="57153" y="36399"/>
                  </a:lnTo>
                  <a:lnTo>
                    <a:pt x="59974" y="29230"/>
                  </a:lnTo>
                  <a:lnTo>
                    <a:pt x="62207" y="25837"/>
                  </a:lnTo>
                  <a:lnTo>
                    <a:pt x="64755" y="23575"/>
                  </a:lnTo>
                  <a:lnTo>
                    <a:pt x="85798" y="11776"/>
                  </a:lnTo>
                  <a:lnTo>
                    <a:pt x="88949" y="11026"/>
                  </a:lnTo>
                  <a:lnTo>
                    <a:pt x="91049" y="9467"/>
                  </a:lnTo>
                  <a:lnTo>
                    <a:pt x="92450" y="73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204"/>
            <p:cNvSpPr/>
            <p:nvPr>
              <p:custDataLst>
                <p:tags r:id="rId34"/>
              </p:custDataLst>
            </p:nvPr>
          </p:nvSpPr>
          <p:spPr>
            <a:xfrm>
              <a:off x="285750" y="6105573"/>
              <a:ext cx="85709" cy="331827"/>
            </a:xfrm>
            <a:custGeom>
              <a:avLst/>
              <a:gdLst/>
              <a:ahLst/>
              <a:cxnLst/>
              <a:rect l="0" t="0" r="0" b="0"/>
              <a:pathLst>
                <a:path w="85709" h="331827">
                  <a:moveTo>
                    <a:pt x="0" y="95202"/>
                  </a:moveTo>
                  <a:lnTo>
                    <a:pt x="0" y="95202"/>
                  </a:lnTo>
                  <a:lnTo>
                    <a:pt x="0" y="108459"/>
                  </a:lnTo>
                  <a:lnTo>
                    <a:pt x="2822" y="114500"/>
                  </a:lnTo>
                  <a:lnTo>
                    <a:pt x="6546" y="120712"/>
                  </a:lnTo>
                  <a:lnTo>
                    <a:pt x="19148" y="164369"/>
                  </a:lnTo>
                  <a:lnTo>
                    <a:pt x="25312" y="177667"/>
                  </a:lnTo>
                  <a:lnTo>
                    <a:pt x="35923" y="219208"/>
                  </a:lnTo>
                  <a:lnTo>
                    <a:pt x="37973" y="263488"/>
                  </a:lnTo>
                  <a:lnTo>
                    <a:pt x="39133" y="282333"/>
                  </a:lnTo>
                  <a:lnTo>
                    <a:pt x="46740" y="310110"/>
                  </a:lnTo>
                  <a:lnTo>
                    <a:pt x="47615" y="331826"/>
                  </a:lnTo>
                  <a:lnTo>
                    <a:pt x="47625" y="319099"/>
                  </a:lnTo>
                  <a:lnTo>
                    <a:pt x="38688" y="283409"/>
                  </a:lnTo>
                  <a:lnTo>
                    <a:pt x="37303" y="271983"/>
                  </a:lnTo>
                  <a:lnTo>
                    <a:pt x="28422" y="228267"/>
                  </a:lnTo>
                  <a:lnTo>
                    <a:pt x="23356" y="206125"/>
                  </a:lnTo>
                  <a:lnTo>
                    <a:pt x="25500" y="180985"/>
                  </a:lnTo>
                  <a:lnTo>
                    <a:pt x="19756" y="138878"/>
                  </a:lnTo>
                  <a:lnTo>
                    <a:pt x="19112" y="92934"/>
                  </a:lnTo>
                  <a:lnTo>
                    <a:pt x="20114" y="60553"/>
                  </a:lnTo>
                  <a:lnTo>
                    <a:pt x="27693" y="32702"/>
                  </a:lnTo>
                  <a:lnTo>
                    <a:pt x="28183" y="25796"/>
                  </a:lnTo>
                  <a:lnTo>
                    <a:pt x="31223" y="19199"/>
                  </a:lnTo>
                  <a:lnTo>
                    <a:pt x="35044" y="12740"/>
                  </a:lnTo>
                  <a:lnTo>
                    <a:pt x="36742" y="6341"/>
                  </a:lnTo>
                  <a:lnTo>
                    <a:pt x="38253" y="4212"/>
                  </a:lnTo>
                  <a:lnTo>
                    <a:pt x="40318" y="2791"/>
                  </a:lnTo>
                  <a:lnTo>
                    <a:pt x="46182" y="513"/>
                  </a:lnTo>
                  <a:lnTo>
                    <a:pt x="55699" y="0"/>
                  </a:lnTo>
                  <a:lnTo>
                    <a:pt x="70280" y="13214"/>
                  </a:lnTo>
                  <a:lnTo>
                    <a:pt x="73569" y="19252"/>
                  </a:lnTo>
                  <a:lnTo>
                    <a:pt x="76089" y="25463"/>
                  </a:lnTo>
                  <a:lnTo>
                    <a:pt x="82400" y="34910"/>
                  </a:lnTo>
                  <a:lnTo>
                    <a:pt x="84740" y="45470"/>
                  </a:lnTo>
                  <a:lnTo>
                    <a:pt x="85708" y="88326"/>
                  </a:lnTo>
                  <a:lnTo>
                    <a:pt x="84659" y="98495"/>
                  </a:lnTo>
                  <a:lnTo>
                    <a:pt x="78118" y="110172"/>
                  </a:lnTo>
                  <a:lnTo>
                    <a:pt x="62127" y="128241"/>
                  </a:lnTo>
                  <a:lnTo>
                    <a:pt x="56540" y="131053"/>
                  </a:lnTo>
                  <a:lnTo>
                    <a:pt x="43090" y="133171"/>
                  </a:lnTo>
                  <a:lnTo>
                    <a:pt x="37496" y="130420"/>
                  </a:lnTo>
                  <a:lnTo>
                    <a:pt x="28575" y="12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205"/>
            <p:cNvSpPr/>
            <p:nvPr>
              <p:custDataLst>
                <p:tags r:id="rId35"/>
              </p:custDataLst>
            </p:nvPr>
          </p:nvSpPr>
          <p:spPr>
            <a:xfrm>
              <a:off x="828675" y="6200789"/>
              <a:ext cx="114301" cy="142731"/>
            </a:xfrm>
            <a:custGeom>
              <a:avLst/>
              <a:gdLst/>
              <a:ahLst/>
              <a:cxnLst/>
              <a:rect l="0" t="0" r="0" b="0"/>
              <a:pathLst>
                <a:path w="114301" h="142731">
                  <a:moveTo>
                    <a:pt x="0" y="57136"/>
                  </a:moveTo>
                  <a:lnTo>
                    <a:pt x="0" y="57136"/>
                  </a:lnTo>
                  <a:lnTo>
                    <a:pt x="0" y="74852"/>
                  </a:lnTo>
                  <a:lnTo>
                    <a:pt x="1058" y="75297"/>
                  </a:lnTo>
                  <a:lnTo>
                    <a:pt x="8201" y="76069"/>
                  </a:lnTo>
                  <a:lnTo>
                    <a:pt x="8642" y="75050"/>
                  </a:lnTo>
                  <a:lnTo>
                    <a:pt x="9133" y="71095"/>
                  </a:lnTo>
                  <a:lnTo>
                    <a:pt x="10322" y="69617"/>
                  </a:lnTo>
                  <a:lnTo>
                    <a:pt x="26848" y="58576"/>
                  </a:lnTo>
                  <a:lnTo>
                    <a:pt x="27808" y="54953"/>
                  </a:lnTo>
                  <a:lnTo>
                    <a:pt x="28423" y="44005"/>
                  </a:lnTo>
                  <a:lnTo>
                    <a:pt x="31330" y="37894"/>
                  </a:lnTo>
                  <a:lnTo>
                    <a:pt x="35091" y="31650"/>
                  </a:lnTo>
                  <a:lnTo>
                    <a:pt x="37704" y="20906"/>
                  </a:lnTo>
                  <a:lnTo>
                    <a:pt x="38097" y="509"/>
                  </a:lnTo>
                  <a:lnTo>
                    <a:pt x="28967" y="0"/>
                  </a:lnTo>
                  <a:lnTo>
                    <a:pt x="23635" y="5046"/>
                  </a:lnTo>
                  <a:lnTo>
                    <a:pt x="21088" y="10349"/>
                  </a:lnTo>
                  <a:lnTo>
                    <a:pt x="20408" y="13244"/>
                  </a:lnTo>
                  <a:lnTo>
                    <a:pt x="11690" y="28634"/>
                  </a:lnTo>
                  <a:lnTo>
                    <a:pt x="9542" y="76011"/>
                  </a:lnTo>
                  <a:lnTo>
                    <a:pt x="9525" y="123222"/>
                  </a:lnTo>
                  <a:lnTo>
                    <a:pt x="9525" y="126593"/>
                  </a:lnTo>
                  <a:lnTo>
                    <a:pt x="10583" y="128841"/>
                  </a:lnTo>
                  <a:lnTo>
                    <a:pt x="12347" y="130339"/>
                  </a:lnTo>
                  <a:lnTo>
                    <a:pt x="14582" y="131338"/>
                  </a:lnTo>
                  <a:lnTo>
                    <a:pt x="16071" y="133062"/>
                  </a:lnTo>
                  <a:lnTo>
                    <a:pt x="18658" y="141362"/>
                  </a:lnTo>
                  <a:lnTo>
                    <a:pt x="21698" y="142195"/>
                  </a:lnTo>
                  <a:lnTo>
                    <a:pt x="27217" y="142730"/>
                  </a:lnTo>
                  <a:lnTo>
                    <a:pt x="42729" y="128668"/>
                  </a:lnTo>
                  <a:lnTo>
                    <a:pt x="53204" y="110621"/>
                  </a:lnTo>
                  <a:lnTo>
                    <a:pt x="57039" y="99207"/>
                  </a:lnTo>
                  <a:lnTo>
                    <a:pt x="63350" y="89122"/>
                  </a:lnTo>
                  <a:lnTo>
                    <a:pt x="65690" y="79431"/>
                  </a:lnTo>
                  <a:lnTo>
                    <a:pt x="66545" y="63495"/>
                  </a:lnTo>
                  <a:lnTo>
                    <a:pt x="69440" y="57139"/>
                  </a:lnTo>
                  <a:lnTo>
                    <a:pt x="73195" y="50788"/>
                  </a:lnTo>
                  <a:lnTo>
                    <a:pt x="76197" y="38101"/>
                  </a:lnTo>
                  <a:lnTo>
                    <a:pt x="76200" y="85718"/>
                  </a:lnTo>
                  <a:lnTo>
                    <a:pt x="76200" y="117461"/>
                  </a:lnTo>
                  <a:lnTo>
                    <a:pt x="73378" y="123811"/>
                  </a:lnTo>
                  <a:lnTo>
                    <a:pt x="66709" y="133288"/>
                  </a:lnTo>
                  <a:lnTo>
                    <a:pt x="66678" y="120074"/>
                  </a:lnTo>
                  <a:lnTo>
                    <a:pt x="69499" y="114036"/>
                  </a:lnTo>
                  <a:lnTo>
                    <a:pt x="73222" y="107825"/>
                  </a:lnTo>
                  <a:lnTo>
                    <a:pt x="75612" y="95214"/>
                  </a:lnTo>
                  <a:lnTo>
                    <a:pt x="76166" y="64809"/>
                  </a:lnTo>
                  <a:lnTo>
                    <a:pt x="79007" y="57724"/>
                  </a:lnTo>
                  <a:lnTo>
                    <a:pt x="82739" y="51048"/>
                  </a:lnTo>
                  <a:lnTo>
                    <a:pt x="85135" y="38138"/>
                  </a:lnTo>
                  <a:lnTo>
                    <a:pt x="85332" y="34945"/>
                  </a:lnTo>
                  <a:lnTo>
                    <a:pt x="86521" y="32817"/>
                  </a:lnTo>
                  <a:lnTo>
                    <a:pt x="88372" y="31398"/>
                  </a:lnTo>
                  <a:lnTo>
                    <a:pt x="93891" y="29122"/>
                  </a:lnTo>
                  <a:lnTo>
                    <a:pt x="103332" y="28609"/>
                  </a:lnTo>
                  <a:lnTo>
                    <a:pt x="103813" y="29652"/>
                  </a:lnTo>
                  <a:lnTo>
                    <a:pt x="104648" y="36766"/>
                  </a:lnTo>
                  <a:lnTo>
                    <a:pt x="111296" y="45430"/>
                  </a:lnTo>
                  <a:lnTo>
                    <a:pt x="113410" y="54256"/>
                  </a:lnTo>
                  <a:lnTo>
                    <a:pt x="114293" y="101327"/>
                  </a:lnTo>
                  <a:lnTo>
                    <a:pt x="114300" y="12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206"/>
            <p:cNvSpPr/>
            <p:nvPr>
              <p:custDataLst>
                <p:tags r:id="rId36"/>
              </p:custDataLst>
            </p:nvPr>
          </p:nvSpPr>
          <p:spPr>
            <a:xfrm>
              <a:off x="971551" y="6210337"/>
              <a:ext cx="85725" cy="114216"/>
            </a:xfrm>
            <a:custGeom>
              <a:avLst/>
              <a:gdLst/>
              <a:ahLst/>
              <a:cxnLst/>
              <a:rect l="0" t="0" r="0" b="0"/>
              <a:pathLst>
                <a:path w="85725" h="114216">
                  <a:moveTo>
                    <a:pt x="28574" y="38063"/>
                  </a:moveTo>
                  <a:lnTo>
                    <a:pt x="28574" y="38063"/>
                  </a:lnTo>
                  <a:lnTo>
                    <a:pt x="28574" y="90"/>
                  </a:lnTo>
                  <a:lnTo>
                    <a:pt x="23517" y="0"/>
                  </a:lnTo>
                  <a:lnTo>
                    <a:pt x="22028" y="1046"/>
                  </a:lnTo>
                  <a:lnTo>
                    <a:pt x="21035" y="2802"/>
                  </a:lnTo>
                  <a:lnTo>
                    <a:pt x="19441" y="8167"/>
                  </a:lnTo>
                  <a:lnTo>
                    <a:pt x="3884" y="25658"/>
                  </a:lnTo>
                  <a:lnTo>
                    <a:pt x="1726" y="31844"/>
                  </a:lnTo>
                  <a:lnTo>
                    <a:pt x="12" y="79223"/>
                  </a:lnTo>
                  <a:lnTo>
                    <a:pt x="0" y="98378"/>
                  </a:lnTo>
                  <a:lnTo>
                    <a:pt x="2822" y="104733"/>
                  </a:lnTo>
                  <a:lnTo>
                    <a:pt x="8200" y="112381"/>
                  </a:lnTo>
                  <a:lnTo>
                    <a:pt x="11758" y="113426"/>
                  </a:lnTo>
                  <a:lnTo>
                    <a:pt x="23679" y="114215"/>
                  </a:lnTo>
                  <a:lnTo>
                    <a:pt x="25310" y="113172"/>
                  </a:lnTo>
                  <a:lnTo>
                    <a:pt x="26398" y="111419"/>
                  </a:lnTo>
                  <a:lnTo>
                    <a:pt x="27124" y="109192"/>
                  </a:lnTo>
                  <a:lnTo>
                    <a:pt x="41704" y="91872"/>
                  </a:lnTo>
                  <a:lnTo>
                    <a:pt x="57206" y="73319"/>
                  </a:lnTo>
                  <a:lnTo>
                    <a:pt x="81493" y="27368"/>
                  </a:lnTo>
                  <a:lnTo>
                    <a:pt x="85724" y="1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207"/>
            <p:cNvSpPr/>
            <p:nvPr>
              <p:custDataLst>
                <p:tags r:id="rId37"/>
              </p:custDataLst>
            </p:nvPr>
          </p:nvSpPr>
          <p:spPr>
            <a:xfrm>
              <a:off x="1047750" y="6029496"/>
              <a:ext cx="266698" cy="285450"/>
            </a:xfrm>
            <a:custGeom>
              <a:avLst/>
              <a:gdLst/>
              <a:ahLst/>
              <a:cxnLst/>
              <a:rect l="0" t="0" r="0" b="0"/>
              <a:pathLst>
                <a:path w="266698" h="285450">
                  <a:moveTo>
                    <a:pt x="28575" y="123654"/>
                  </a:moveTo>
                  <a:lnTo>
                    <a:pt x="28575" y="123654"/>
                  </a:lnTo>
                  <a:lnTo>
                    <a:pt x="35121" y="108445"/>
                  </a:lnTo>
                  <a:lnTo>
                    <a:pt x="38022" y="61343"/>
                  </a:lnTo>
                  <a:lnTo>
                    <a:pt x="38100" y="47507"/>
                  </a:lnTo>
                  <a:lnTo>
                    <a:pt x="33043" y="52525"/>
                  </a:lnTo>
                  <a:lnTo>
                    <a:pt x="30561" y="57822"/>
                  </a:lnTo>
                  <a:lnTo>
                    <a:pt x="19956" y="101615"/>
                  </a:lnTo>
                  <a:lnTo>
                    <a:pt x="19085" y="149185"/>
                  </a:lnTo>
                  <a:lnTo>
                    <a:pt x="10410" y="193511"/>
                  </a:lnTo>
                  <a:lnTo>
                    <a:pt x="8729" y="212556"/>
                  </a:lnTo>
                  <a:lnTo>
                    <a:pt x="604" y="246643"/>
                  </a:lnTo>
                  <a:lnTo>
                    <a:pt x="1" y="266397"/>
                  </a:lnTo>
                  <a:lnTo>
                    <a:pt x="0" y="253260"/>
                  </a:lnTo>
                  <a:lnTo>
                    <a:pt x="1058" y="251333"/>
                  </a:lnTo>
                  <a:lnTo>
                    <a:pt x="2822" y="250048"/>
                  </a:lnTo>
                  <a:lnTo>
                    <a:pt x="5057" y="249192"/>
                  </a:lnTo>
                  <a:lnTo>
                    <a:pt x="6546" y="247563"/>
                  </a:lnTo>
                  <a:lnTo>
                    <a:pt x="8201" y="242930"/>
                  </a:lnTo>
                  <a:lnTo>
                    <a:pt x="10322" y="231332"/>
                  </a:lnTo>
                  <a:lnTo>
                    <a:pt x="15994" y="221998"/>
                  </a:lnTo>
                  <a:lnTo>
                    <a:pt x="18648" y="211250"/>
                  </a:lnTo>
                  <a:lnTo>
                    <a:pt x="27216" y="201342"/>
                  </a:lnTo>
                  <a:lnTo>
                    <a:pt x="27669" y="201905"/>
                  </a:lnTo>
                  <a:lnTo>
                    <a:pt x="28172" y="205351"/>
                  </a:lnTo>
                  <a:lnTo>
                    <a:pt x="29365" y="206694"/>
                  </a:lnTo>
                  <a:lnTo>
                    <a:pt x="33512" y="208185"/>
                  </a:lnTo>
                  <a:lnTo>
                    <a:pt x="35041" y="209641"/>
                  </a:lnTo>
                  <a:lnTo>
                    <a:pt x="37697" y="217475"/>
                  </a:lnTo>
                  <a:lnTo>
                    <a:pt x="37981" y="223537"/>
                  </a:lnTo>
                  <a:lnTo>
                    <a:pt x="40869" y="229077"/>
                  </a:lnTo>
                  <a:lnTo>
                    <a:pt x="44622" y="235067"/>
                  </a:lnTo>
                  <a:lnTo>
                    <a:pt x="47032" y="247536"/>
                  </a:lnTo>
                  <a:lnTo>
                    <a:pt x="47615" y="270097"/>
                  </a:lnTo>
                  <a:lnTo>
                    <a:pt x="48676" y="272083"/>
                  </a:lnTo>
                  <a:lnTo>
                    <a:pt x="50443" y="273406"/>
                  </a:lnTo>
                  <a:lnTo>
                    <a:pt x="52678" y="274289"/>
                  </a:lnTo>
                  <a:lnTo>
                    <a:pt x="54169" y="275935"/>
                  </a:lnTo>
                  <a:lnTo>
                    <a:pt x="56757" y="284100"/>
                  </a:lnTo>
                  <a:lnTo>
                    <a:pt x="59798" y="284922"/>
                  </a:lnTo>
                  <a:lnTo>
                    <a:pt x="65317" y="285449"/>
                  </a:lnTo>
                  <a:lnTo>
                    <a:pt x="65769" y="284434"/>
                  </a:lnTo>
                  <a:lnTo>
                    <a:pt x="66273" y="280485"/>
                  </a:lnTo>
                  <a:lnTo>
                    <a:pt x="67465" y="279007"/>
                  </a:lnTo>
                  <a:lnTo>
                    <a:pt x="85957" y="268688"/>
                  </a:lnTo>
                  <a:lnTo>
                    <a:pt x="89055" y="267969"/>
                  </a:lnTo>
                  <a:lnTo>
                    <a:pt x="91120" y="266430"/>
                  </a:lnTo>
                  <a:lnTo>
                    <a:pt x="92497" y="264346"/>
                  </a:lnTo>
                  <a:lnTo>
                    <a:pt x="95085" y="259209"/>
                  </a:lnTo>
                  <a:lnTo>
                    <a:pt x="101433" y="250367"/>
                  </a:lnTo>
                  <a:lnTo>
                    <a:pt x="104843" y="241043"/>
                  </a:lnTo>
                  <a:lnTo>
                    <a:pt x="112846" y="230299"/>
                  </a:lnTo>
                  <a:lnTo>
                    <a:pt x="113869" y="223927"/>
                  </a:lnTo>
                  <a:lnTo>
                    <a:pt x="114297" y="209534"/>
                  </a:lnTo>
                  <a:lnTo>
                    <a:pt x="109243" y="204368"/>
                  </a:lnTo>
                  <a:lnTo>
                    <a:pt x="107753" y="203922"/>
                  </a:lnTo>
                  <a:lnTo>
                    <a:pt x="106761" y="204683"/>
                  </a:lnTo>
                  <a:lnTo>
                    <a:pt x="106099" y="206249"/>
                  </a:lnTo>
                  <a:lnTo>
                    <a:pt x="104599" y="207292"/>
                  </a:lnTo>
                  <a:lnTo>
                    <a:pt x="96690" y="209104"/>
                  </a:lnTo>
                  <a:lnTo>
                    <a:pt x="95890" y="212078"/>
                  </a:lnTo>
                  <a:lnTo>
                    <a:pt x="95677" y="214354"/>
                  </a:lnTo>
                  <a:lnTo>
                    <a:pt x="94476" y="215870"/>
                  </a:lnTo>
                  <a:lnTo>
                    <a:pt x="90320" y="217556"/>
                  </a:lnTo>
                  <a:lnTo>
                    <a:pt x="88788" y="219064"/>
                  </a:lnTo>
                  <a:lnTo>
                    <a:pt x="87086" y="223561"/>
                  </a:lnTo>
                  <a:lnTo>
                    <a:pt x="85728" y="255242"/>
                  </a:lnTo>
                  <a:lnTo>
                    <a:pt x="103335" y="274600"/>
                  </a:lnTo>
                  <a:lnTo>
                    <a:pt x="109405" y="275623"/>
                  </a:lnTo>
                  <a:lnTo>
                    <a:pt x="117906" y="275927"/>
                  </a:lnTo>
                  <a:lnTo>
                    <a:pt x="124017" y="273175"/>
                  </a:lnTo>
                  <a:lnTo>
                    <a:pt x="130260" y="269483"/>
                  </a:lnTo>
                  <a:lnTo>
                    <a:pt x="139725" y="266346"/>
                  </a:lnTo>
                  <a:lnTo>
                    <a:pt x="184150" y="225243"/>
                  </a:lnTo>
                  <a:lnTo>
                    <a:pt x="187678" y="218899"/>
                  </a:lnTo>
                  <a:lnTo>
                    <a:pt x="188619" y="215726"/>
                  </a:lnTo>
                  <a:lnTo>
                    <a:pt x="190304" y="213611"/>
                  </a:lnTo>
                  <a:lnTo>
                    <a:pt x="196674" y="209575"/>
                  </a:lnTo>
                  <a:lnTo>
                    <a:pt x="198536" y="204880"/>
                  </a:lnTo>
                  <a:lnTo>
                    <a:pt x="200013" y="190484"/>
                  </a:lnTo>
                  <a:lnTo>
                    <a:pt x="190892" y="190333"/>
                  </a:lnTo>
                  <a:lnTo>
                    <a:pt x="173177" y="207663"/>
                  </a:lnTo>
                  <a:lnTo>
                    <a:pt x="172217" y="211439"/>
                  </a:lnTo>
                  <a:lnTo>
                    <a:pt x="171450" y="258991"/>
                  </a:lnTo>
                  <a:lnTo>
                    <a:pt x="171450" y="271144"/>
                  </a:lnTo>
                  <a:lnTo>
                    <a:pt x="172508" y="272781"/>
                  </a:lnTo>
                  <a:lnTo>
                    <a:pt x="174272" y="273872"/>
                  </a:lnTo>
                  <a:lnTo>
                    <a:pt x="181151" y="275766"/>
                  </a:lnTo>
                  <a:lnTo>
                    <a:pt x="185639" y="275926"/>
                  </a:lnTo>
                  <a:lnTo>
                    <a:pt x="187260" y="274910"/>
                  </a:lnTo>
                  <a:lnTo>
                    <a:pt x="188340" y="273175"/>
                  </a:lnTo>
                  <a:lnTo>
                    <a:pt x="190073" y="267842"/>
                  </a:lnTo>
                  <a:lnTo>
                    <a:pt x="214944" y="239983"/>
                  </a:lnTo>
                  <a:lnTo>
                    <a:pt x="221081" y="220872"/>
                  </a:lnTo>
                  <a:lnTo>
                    <a:pt x="232171" y="196479"/>
                  </a:lnTo>
                  <a:lnTo>
                    <a:pt x="242659" y="155666"/>
                  </a:lnTo>
                  <a:lnTo>
                    <a:pt x="255413" y="109126"/>
                  </a:lnTo>
                  <a:lnTo>
                    <a:pt x="265221" y="64741"/>
                  </a:lnTo>
                  <a:lnTo>
                    <a:pt x="266642" y="19894"/>
                  </a:lnTo>
                  <a:lnTo>
                    <a:pt x="266697" y="1770"/>
                  </a:lnTo>
                  <a:lnTo>
                    <a:pt x="265639" y="1123"/>
                  </a:lnTo>
                  <a:lnTo>
                    <a:pt x="258499" y="0"/>
                  </a:lnTo>
                  <a:lnTo>
                    <a:pt x="252511" y="4936"/>
                  </a:lnTo>
                  <a:lnTo>
                    <a:pt x="249810" y="13036"/>
                  </a:lnTo>
                  <a:lnTo>
                    <a:pt x="247552" y="22632"/>
                  </a:lnTo>
                  <a:lnTo>
                    <a:pt x="241388" y="36101"/>
                  </a:lnTo>
                  <a:lnTo>
                    <a:pt x="237353" y="79683"/>
                  </a:lnTo>
                  <a:lnTo>
                    <a:pt x="229962" y="124135"/>
                  </a:lnTo>
                  <a:lnTo>
                    <a:pt x="225957" y="163803"/>
                  </a:lnTo>
                  <a:lnTo>
                    <a:pt x="219679" y="208722"/>
                  </a:lnTo>
                  <a:lnTo>
                    <a:pt x="219099" y="253608"/>
                  </a:lnTo>
                  <a:lnTo>
                    <a:pt x="219085" y="264667"/>
                  </a:lnTo>
                  <a:lnTo>
                    <a:pt x="220140" y="268463"/>
                  </a:lnTo>
                  <a:lnTo>
                    <a:pt x="221902" y="270993"/>
                  </a:lnTo>
                  <a:lnTo>
                    <a:pt x="228600" y="27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208"/>
            <p:cNvSpPr/>
            <p:nvPr>
              <p:custDataLst>
                <p:tags r:id="rId38"/>
              </p:custDataLst>
            </p:nvPr>
          </p:nvSpPr>
          <p:spPr>
            <a:xfrm>
              <a:off x="1314450" y="5981700"/>
              <a:ext cx="66083" cy="333376"/>
            </a:xfrm>
            <a:custGeom>
              <a:avLst/>
              <a:gdLst/>
              <a:ahLst/>
              <a:cxnLst/>
              <a:rect l="0" t="0" r="0" b="0"/>
              <a:pathLst>
                <a:path w="66083" h="333376">
                  <a:moveTo>
                    <a:pt x="47625" y="0"/>
                  </a:moveTo>
                  <a:lnTo>
                    <a:pt x="47625" y="0"/>
                  </a:lnTo>
                  <a:lnTo>
                    <a:pt x="47625" y="22390"/>
                  </a:lnTo>
                  <a:lnTo>
                    <a:pt x="56562" y="66929"/>
                  </a:lnTo>
                  <a:lnTo>
                    <a:pt x="59920" y="107619"/>
                  </a:lnTo>
                  <a:lnTo>
                    <a:pt x="66082" y="154636"/>
                  </a:lnTo>
                  <a:lnTo>
                    <a:pt x="65353" y="171385"/>
                  </a:lnTo>
                  <a:lnTo>
                    <a:pt x="58009" y="218987"/>
                  </a:lnTo>
                  <a:lnTo>
                    <a:pt x="56346" y="240333"/>
                  </a:lnTo>
                  <a:lnTo>
                    <a:pt x="43926" y="272922"/>
                  </a:lnTo>
                  <a:lnTo>
                    <a:pt x="28506" y="294422"/>
                  </a:lnTo>
                  <a:lnTo>
                    <a:pt x="4230" y="32064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209"/>
            <p:cNvSpPr/>
            <p:nvPr>
              <p:custDataLst>
                <p:tags r:id="rId39"/>
              </p:custDataLst>
            </p:nvPr>
          </p:nvSpPr>
          <p:spPr>
            <a:xfrm>
              <a:off x="1390650" y="615315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14189" y="19084"/>
                  </a:lnTo>
                  <a:lnTo>
                    <a:pt x="14751" y="18014"/>
                  </a:lnTo>
                  <a:lnTo>
                    <a:pt x="14067" y="16243"/>
                  </a:lnTo>
                  <a:lnTo>
                    <a:pt x="12553" y="14004"/>
                  </a:lnTo>
                  <a:lnTo>
                    <a:pt x="12602" y="12511"/>
                  </a:lnTo>
                  <a:lnTo>
                    <a:pt x="13693" y="11516"/>
                  </a:lnTo>
                  <a:lnTo>
                    <a:pt x="17728" y="10410"/>
                  </a:lnTo>
                  <a:lnTo>
                    <a:pt x="64562" y="846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210"/>
            <p:cNvSpPr/>
            <p:nvPr>
              <p:custDataLst>
                <p:tags r:id="rId40"/>
              </p:custDataLst>
            </p:nvPr>
          </p:nvSpPr>
          <p:spPr>
            <a:xfrm>
              <a:off x="1401499" y="6219825"/>
              <a:ext cx="103452" cy="27252"/>
            </a:xfrm>
            <a:custGeom>
              <a:avLst/>
              <a:gdLst/>
              <a:ahLst/>
              <a:cxnLst/>
              <a:rect l="0" t="0" r="0" b="0"/>
              <a:pathLst>
                <a:path w="103452" h="27252">
                  <a:moveTo>
                    <a:pt x="8201" y="19050"/>
                  </a:moveTo>
                  <a:lnTo>
                    <a:pt x="8201" y="19050"/>
                  </a:lnTo>
                  <a:lnTo>
                    <a:pt x="0" y="27251"/>
                  </a:lnTo>
                  <a:lnTo>
                    <a:pt x="4125" y="23126"/>
                  </a:lnTo>
                  <a:lnTo>
                    <a:pt x="9212" y="20862"/>
                  </a:lnTo>
                  <a:lnTo>
                    <a:pt x="52036" y="16242"/>
                  </a:lnTo>
                  <a:lnTo>
                    <a:pt x="61550" y="12510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211"/>
            <p:cNvSpPr/>
            <p:nvPr>
              <p:custDataLst>
                <p:tags r:id="rId41"/>
              </p:custDataLst>
            </p:nvPr>
          </p:nvSpPr>
          <p:spPr>
            <a:xfrm>
              <a:off x="1705016" y="5962650"/>
              <a:ext cx="285710" cy="76201"/>
            </a:xfrm>
            <a:custGeom>
              <a:avLst/>
              <a:gdLst/>
              <a:ahLst/>
              <a:cxnLst/>
              <a:rect l="0" t="0" r="0" b="0"/>
              <a:pathLst>
                <a:path w="285710" h="76201">
                  <a:moveTo>
                    <a:pt x="38059" y="76200"/>
                  </a:moveTo>
                  <a:lnTo>
                    <a:pt x="38059" y="76200"/>
                  </a:lnTo>
                  <a:lnTo>
                    <a:pt x="33003" y="71144"/>
                  </a:lnTo>
                  <a:lnTo>
                    <a:pt x="24876" y="68661"/>
                  </a:lnTo>
                  <a:lnTo>
                    <a:pt x="12524" y="67068"/>
                  </a:lnTo>
                  <a:lnTo>
                    <a:pt x="0" y="57185"/>
                  </a:lnTo>
                  <a:lnTo>
                    <a:pt x="5028" y="52104"/>
                  </a:lnTo>
                  <a:lnTo>
                    <a:pt x="7504" y="46794"/>
                  </a:lnTo>
                  <a:lnTo>
                    <a:pt x="8164" y="43896"/>
                  </a:lnTo>
                  <a:lnTo>
                    <a:pt x="10720" y="41964"/>
                  </a:lnTo>
                  <a:lnTo>
                    <a:pt x="54230" y="24993"/>
                  </a:lnTo>
                  <a:lnTo>
                    <a:pt x="93262" y="12293"/>
                  </a:lnTo>
                  <a:lnTo>
                    <a:pt x="134307" y="3344"/>
                  </a:lnTo>
                  <a:lnTo>
                    <a:pt x="181066" y="440"/>
                  </a:lnTo>
                  <a:lnTo>
                    <a:pt x="225754" y="58"/>
                  </a:lnTo>
                  <a:lnTo>
                    <a:pt x="272845" y="3"/>
                  </a:lnTo>
                  <a:lnTo>
                    <a:pt x="285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212"/>
            <p:cNvSpPr/>
            <p:nvPr>
              <p:custDataLst>
                <p:tags r:id="rId42"/>
              </p:custDataLst>
            </p:nvPr>
          </p:nvSpPr>
          <p:spPr>
            <a:xfrm>
              <a:off x="1953029" y="6143625"/>
              <a:ext cx="85192" cy="114297"/>
            </a:xfrm>
            <a:custGeom>
              <a:avLst/>
              <a:gdLst/>
              <a:ahLst/>
              <a:cxnLst/>
              <a:rect l="0" t="0" r="0" b="0"/>
              <a:pathLst>
                <a:path w="85192" h="114297">
                  <a:moveTo>
                    <a:pt x="56746" y="19050"/>
                  </a:moveTo>
                  <a:lnTo>
                    <a:pt x="56746" y="19050"/>
                  </a:lnTo>
                  <a:lnTo>
                    <a:pt x="56746" y="24106"/>
                  </a:lnTo>
                  <a:lnTo>
                    <a:pt x="55688" y="25595"/>
                  </a:lnTo>
                  <a:lnTo>
                    <a:pt x="53924" y="26589"/>
                  </a:lnTo>
                  <a:lnTo>
                    <a:pt x="39412" y="28459"/>
                  </a:lnTo>
                  <a:lnTo>
                    <a:pt x="20407" y="28572"/>
                  </a:lnTo>
                  <a:lnTo>
                    <a:pt x="10600" y="36776"/>
                  </a:lnTo>
                  <a:lnTo>
                    <a:pt x="9778" y="40334"/>
                  </a:lnTo>
                  <a:lnTo>
                    <a:pt x="9559" y="42764"/>
                  </a:lnTo>
                  <a:lnTo>
                    <a:pt x="6493" y="48287"/>
                  </a:lnTo>
                  <a:lnTo>
                    <a:pt x="2662" y="54268"/>
                  </a:lnTo>
                  <a:lnTo>
                    <a:pt x="504" y="63587"/>
                  </a:lnTo>
                  <a:lnTo>
                    <a:pt x="0" y="69889"/>
                  </a:lnTo>
                  <a:lnTo>
                    <a:pt x="2598" y="76217"/>
                  </a:lnTo>
                  <a:lnTo>
                    <a:pt x="6222" y="82557"/>
                  </a:lnTo>
                  <a:lnTo>
                    <a:pt x="8739" y="93369"/>
                  </a:lnTo>
                  <a:lnTo>
                    <a:pt x="22345" y="108343"/>
                  </a:lnTo>
                  <a:lnTo>
                    <a:pt x="28404" y="111652"/>
                  </a:lnTo>
                  <a:lnTo>
                    <a:pt x="45353" y="114145"/>
                  </a:lnTo>
                  <a:lnTo>
                    <a:pt x="69562" y="114296"/>
                  </a:lnTo>
                  <a:lnTo>
                    <a:pt x="71640" y="113239"/>
                  </a:lnTo>
                  <a:lnTo>
                    <a:pt x="73025" y="111476"/>
                  </a:lnTo>
                  <a:lnTo>
                    <a:pt x="75623" y="106695"/>
                  </a:lnTo>
                  <a:lnTo>
                    <a:pt x="81977" y="98053"/>
                  </a:lnTo>
                  <a:lnTo>
                    <a:pt x="84330" y="88790"/>
                  </a:lnTo>
                  <a:lnTo>
                    <a:pt x="85191" y="73010"/>
                  </a:lnTo>
                  <a:lnTo>
                    <a:pt x="82441" y="66668"/>
                  </a:lnTo>
                  <a:lnTo>
                    <a:pt x="70125" y="50799"/>
                  </a:lnTo>
                  <a:lnTo>
                    <a:pt x="64210" y="38100"/>
                  </a:lnTo>
                  <a:lnTo>
                    <a:pt x="39542" y="11406"/>
                  </a:lnTo>
                  <a:lnTo>
                    <a:pt x="38516" y="7539"/>
                  </a:lnTo>
                  <a:lnTo>
                    <a:pt x="38243" y="5026"/>
                  </a:lnTo>
                  <a:lnTo>
                    <a:pt x="37002" y="3350"/>
                  </a:lnTo>
                  <a:lnTo>
                    <a:pt x="2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213"/>
            <p:cNvSpPr/>
            <p:nvPr>
              <p:custDataLst>
                <p:tags r:id="rId43"/>
              </p:custDataLst>
            </p:nvPr>
          </p:nvSpPr>
          <p:spPr>
            <a:xfrm>
              <a:off x="2162175" y="6153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214"/>
            <p:cNvSpPr/>
            <p:nvPr>
              <p:custDataLst>
                <p:tags r:id="rId44"/>
              </p:custDataLst>
            </p:nvPr>
          </p:nvSpPr>
          <p:spPr>
            <a:xfrm>
              <a:off x="2286000" y="6015709"/>
              <a:ext cx="170097" cy="346396"/>
            </a:xfrm>
            <a:custGeom>
              <a:avLst/>
              <a:gdLst/>
              <a:ahLst/>
              <a:cxnLst/>
              <a:rect l="0" t="0" r="0" b="0"/>
              <a:pathLst>
                <a:path w="170097" h="346396">
                  <a:moveTo>
                    <a:pt x="47625" y="89816"/>
                  </a:moveTo>
                  <a:lnTo>
                    <a:pt x="47625" y="89816"/>
                  </a:lnTo>
                  <a:lnTo>
                    <a:pt x="47625" y="112206"/>
                  </a:lnTo>
                  <a:lnTo>
                    <a:pt x="44803" y="118464"/>
                  </a:lnTo>
                  <a:lnTo>
                    <a:pt x="41079" y="124774"/>
                  </a:lnTo>
                  <a:lnTo>
                    <a:pt x="38983" y="136393"/>
                  </a:lnTo>
                  <a:lnTo>
                    <a:pt x="37303" y="156886"/>
                  </a:lnTo>
                  <a:lnTo>
                    <a:pt x="30613" y="177187"/>
                  </a:lnTo>
                  <a:lnTo>
                    <a:pt x="28655" y="219859"/>
                  </a:lnTo>
                  <a:lnTo>
                    <a:pt x="28580" y="261444"/>
                  </a:lnTo>
                  <a:lnTo>
                    <a:pt x="27519" y="274045"/>
                  </a:lnTo>
                  <a:lnTo>
                    <a:pt x="19639" y="310882"/>
                  </a:lnTo>
                  <a:lnTo>
                    <a:pt x="18253" y="321417"/>
                  </a:lnTo>
                  <a:lnTo>
                    <a:pt x="9644" y="346395"/>
                  </a:lnTo>
                  <a:lnTo>
                    <a:pt x="9526" y="304426"/>
                  </a:lnTo>
                  <a:lnTo>
                    <a:pt x="12347" y="277239"/>
                  </a:lnTo>
                  <a:lnTo>
                    <a:pt x="24713" y="232286"/>
                  </a:lnTo>
                  <a:lnTo>
                    <a:pt x="30634" y="191688"/>
                  </a:lnTo>
                  <a:lnTo>
                    <a:pt x="41682" y="148273"/>
                  </a:lnTo>
                  <a:lnTo>
                    <a:pt x="47509" y="109125"/>
                  </a:lnTo>
                  <a:lnTo>
                    <a:pt x="57754" y="70817"/>
                  </a:lnTo>
                  <a:lnTo>
                    <a:pt x="69969" y="37732"/>
                  </a:lnTo>
                  <a:lnTo>
                    <a:pt x="79075" y="26804"/>
                  </a:lnTo>
                  <a:lnTo>
                    <a:pt x="107561" y="1130"/>
                  </a:lnTo>
                  <a:lnTo>
                    <a:pt x="110866" y="0"/>
                  </a:lnTo>
                  <a:lnTo>
                    <a:pt x="114127" y="306"/>
                  </a:lnTo>
                  <a:lnTo>
                    <a:pt x="121631" y="2409"/>
                  </a:lnTo>
                  <a:lnTo>
                    <a:pt x="136698" y="4651"/>
                  </a:lnTo>
                  <a:lnTo>
                    <a:pt x="148336" y="11548"/>
                  </a:lnTo>
                  <a:lnTo>
                    <a:pt x="155180" y="17283"/>
                  </a:lnTo>
                  <a:lnTo>
                    <a:pt x="158927" y="26182"/>
                  </a:lnTo>
                  <a:lnTo>
                    <a:pt x="169950" y="67769"/>
                  </a:lnTo>
                  <a:lnTo>
                    <a:pt x="170096" y="93025"/>
                  </a:lnTo>
                  <a:lnTo>
                    <a:pt x="166262" y="105707"/>
                  </a:lnTo>
                  <a:lnTo>
                    <a:pt x="136231" y="150142"/>
                  </a:lnTo>
                  <a:lnTo>
                    <a:pt x="125458" y="162841"/>
                  </a:lnTo>
                  <a:lnTo>
                    <a:pt x="102437" y="176835"/>
                  </a:lnTo>
                  <a:lnTo>
                    <a:pt x="56842" y="194343"/>
                  </a:lnTo>
                  <a:lnTo>
                    <a:pt x="28484" y="201220"/>
                  </a:lnTo>
                  <a:lnTo>
                    <a:pt x="0" y="20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745"/>
          <p:cNvGrpSpPr/>
          <p:nvPr/>
        </p:nvGrpSpPr>
        <p:grpSpPr>
          <a:xfrm>
            <a:off x="1781175" y="5995785"/>
            <a:ext cx="114301" cy="214516"/>
            <a:chOff x="1781175" y="5995785"/>
            <a:chExt cx="114301" cy="214516"/>
          </a:xfrm>
        </p:grpSpPr>
        <p:sp>
          <p:nvSpPr>
            <p:cNvPr id="523" name="SMARTInkShape-3215"/>
            <p:cNvSpPr/>
            <p:nvPr>
              <p:custDataLst>
                <p:tags r:id="rId28"/>
              </p:custDataLst>
            </p:nvPr>
          </p:nvSpPr>
          <p:spPr>
            <a:xfrm>
              <a:off x="1781175" y="6011599"/>
              <a:ext cx="66676" cy="198702"/>
            </a:xfrm>
            <a:custGeom>
              <a:avLst/>
              <a:gdLst/>
              <a:ahLst/>
              <a:cxnLst/>
              <a:rect l="0" t="0" r="0" b="0"/>
              <a:pathLst>
                <a:path w="66676" h="198702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66675" y="4125"/>
                  </a:lnTo>
                  <a:lnTo>
                    <a:pt x="63853" y="9212"/>
                  </a:lnTo>
                  <a:lnTo>
                    <a:pt x="60129" y="15000"/>
                  </a:lnTo>
                  <a:lnTo>
                    <a:pt x="56974" y="24209"/>
                  </a:lnTo>
                  <a:lnTo>
                    <a:pt x="50865" y="34699"/>
                  </a:lnTo>
                  <a:lnTo>
                    <a:pt x="39550" y="81392"/>
                  </a:lnTo>
                  <a:lnTo>
                    <a:pt x="28484" y="125686"/>
                  </a:lnTo>
                  <a:lnTo>
                    <a:pt x="14424" y="171420"/>
                  </a:lnTo>
                  <a:lnTo>
                    <a:pt x="7348" y="18892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216"/>
            <p:cNvSpPr/>
            <p:nvPr>
              <p:custDataLst>
                <p:tags r:id="rId29"/>
              </p:custDataLst>
            </p:nvPr>
          </p:nvSpPr>
          <p:spPr>
            <a:xfrm>
              <a:off x="1866900" y="5995785"/>
              <a:ext cx="28576" cy="204991"/>
            </a:xfrm>
            <a:custGeom>
              <a:avLst/>
              <a:gdLst/>
              <a:ahLst/>
              <a:cxnLst/>
              <a:rect l="0" t="0" r="0" b="0"/>
              <a:pathLst>
                <a:path w="28576" h="204991">
                  <a:moveTo>
                    <a:pt x="0" y="24015"/>
                  </a:moveTo>
                  <a:lnTo>
                    <a:pt x="0" y="24015"/>
                  </a:lnTo>
                  <a:lnTo>
                    <a:pt x="5056" y="13902"/>
                  </a:lnTo>
                  <a:lnTo>
                    <a:pt x="7604" y="10923"/>
                  </a:lnTo>
                  <a:lnTo>
                    <a:pt x="22390" y="694"/>
                  </a:lnTo>
                  <a:lnTo>
                    <a:pt x="24452" y="0"/>
                  </a:lnTo>
                  <a:lnTo>
                    <a:pt x="25826" y="597"/>
                  </a:lnTo>
                  <a:lnTo>
                    <a:pt x="28032" y="4102"/>
                  </a:lnTo>
                  <a:lnTo>
                    <a:pt x="28571" y="50947"/>
                  </a:lnTo>
                  <a:lnTo>
                    <a:pt x="28575" y="93955"/>
                  </a:lnTo>
                  <a:lnTo>
                    <a:pt x="28575" y="138320"/>
                  </a:lnTo>
                  <a:lnTo>
                    <a:pt x="28575" y="184482"/>
                  </a:lnTo>
                  <a:lnTo>
                    <a:pt x="28575" y="204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991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126</Words>
  <Application>Microsoft Office PowerPoint</Application>
  <PresentationFormat>Custom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14</cp:revision>
  <dcterms:created xsi:type="dcterms:W3CDTF">2018-08-29T15:08:35Z</dcterms:created>
  <dcterms:modified xsi:type="dcterms:W3CDTF">2018-09-27T04:07:03Z</dcterms:modified>
</cp:coreProperties>
</file>